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8" r:id="rId2"/>
    <p:sldMasterId id="2147483721"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83" r:id="rId13"/>
    <p:sldId id="265" r:id="rId14"/>
    <p:sldId id="266" r:id="rId15"/>
    <p:sldId id="267" r:id="rId16"/>
    <p:sldId id="268" r:id="rId17"/>
    <p:sldId id="269" r:id="rId18"/>
    <p:sldId id="270" r:id="rId19"/>
    <p:sldId id="272" r:id="rId20"/>
    <p:sldId id="274" r:id="rId21"/>
    <p:sldId id="275" r:id="rId22"/>
    <p:sldId id="278"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2" d="100"/>
          <a:sy n="62" d="100"/>
        </p:scale>
        <p:origin x="9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210D5-E9BD-46AE-B348-D6C81C962A22}"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1AA35-D031-4821-8F02-F66155780E29}" type="slidenum">
              <a:rPr lang="zh-CN" altLang="en-US" smtClean="0"/>
              <a:t>‹#›</a:t>
            </a:fld>
            <a:endParaRPr lang="zh-CN" altLang="en-US"/>
          </a:p>
        </p:txBody>
      </p:sp>
    </p:spTree>
    <p:extLst>
      <p:ext uri="{BB962C8B-B14F-4D97-AF65-F5344CB8AC3E}">
        <p14:creationId xmlns:p14="http://schemas.microsoft.com/office/powerpoint/2010/main" val="2889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xfrm>
            <a:off x="650875" y="406400"/>
            <a:ext cx="5556250" cy="41671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140481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D625EC-68CA-424D-B94A-A1021A294A0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829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D625EC-68CA-424D-B94A-A1021A294A0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37567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D625EC-68CA-424D-B94A-A1021A294A0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6973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D625EC-68CA-424D-B94A-A1021A294A0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6002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289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Date Placeholder 2"/>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31814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4283050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9229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2805645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51335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196071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4229037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1098229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1">
                <a:lumMod val="5000"/>
                <a:lumOff val="95000"/>
              </a:schemeClr>
            </a:gs>
            <a:gs pos="0">
              <a:schemeClr val="bg2">
                <a:lumMod val="75000"/>
              </a:schemeClr>
            </a:gs>
            <a:gs pos="17000">
              <a:srgbClr val="C4C2C3"/>
            </a:gs>
            <a:gs pos="70000">
              <a:srgbClr val="787676"/>
            </a:gs>
            <a:gs pos="44000">
              <a:schemeClr val="bg2">
                <a:lumMod val="75000"/>
              </a:schemeClr>
            </a:gs>
            <a:gs pos="100000">
              <a:schemeClr val="tx1">
                <a:lumMod val="75000"/>
                <a:lumOff val="2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1979843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
    <p:bg>
      <p:bgPr>
        <a:gradFill flip="none" rotWithShape="1">
          <a:gsLst>
            <a:gs pos="0">
              <a:schemeClr val="accent1">
                <a:lumMod val="5000"/>
                <a:lumOff val="95000"/>
              </a:schemeClr>
            </a:gs>
            <a:gs pos="0">
              <a:schemeClr val="bg2">
                <a:lumMod val="75000"/>
              </a:schemeClr>
            </a:gs>
            <a:gs pos="17000">
              <a:srgbClr val="C4C2C3"/>
            </a:gs>
            <a:gs pos="70000">
              <a:srgbClr val="787676"/>
            </a:gs>
            <a:gs pos="44000">
              <a:schemeClr val="bg2">
                <a:lumMod val="75000"/>
              </a:schemeClr>
            </a:gs>
            <a:gs pos="100000">
              <a:schemeClr val="tx1">
                <a:lumMod val="75000"/>
                <a:lumOff val="2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11446935" y="302683"/>
            <a:ext cx="394641" cy="357717"/>
          </a:xfrm>
        </p:spPr>
        <p:txBody>
          <a:bodyPr/>
          <a:lstStyle>
            <a:lvl1pPr algn="ctr">
              <a:defRPr>
                <a:solidFill>
                  <a:schemeClr val="bg1"/>
                </a:solidFill>
              </a:defRPr>
            </a:lvl1pPr>
          </a:lstStyle>
          <a:p>
            <a:fld id="{9923D82C-730E-457D-83E7-0EB1580FFF32}" type="slidenum">
              <a:rPr lang="zh-CN" altLang="en-US" smtClean="0"/>
              <a:pPr/>
              <a:t>‹#›</a:t>
            </a:fld>
            <a:endParaRPr lang="zh-CN" altLang="en-US"/>
          </a:p>
        </p:txBody>
      </p:sp>
      <p:sp>
        <p:nvSpPr>
          <p:cNvPr id="2" name="等腰三角形 1"/>
          <p:cNvSpPr/>
          <p:nvPr userDrawn="1"/>
        </p:nvSpPr>
        <p:spPr>
          <a:xfrm rot="19654679">
            <a:off x="11379202" y="203200"/>
            <a:ext cx="524934" cy="41756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2" idx="4"/>
          </p:cNvCxnSpPr>
          <p:nvPr userDrawn="1"/>
        </p:nvCxnSpPr>
        <p:spPr>
          <a:xfrm>
            <a:off x="11975161" y="447494"/>
            <a:ext cx="293042" cy="1367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85382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203693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3784047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688649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2383570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1552659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1027987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2427178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3297457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26092898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1277496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6FD148-4908-4846-A0D9-5F0B592C24D0}"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10017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1487290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753AD1A-B933-44AA-A7C5-77EE9A89FEC4}" type="datetimeFigureOut">
              <a:rPr lang="zh-CN" altLang="en-US"/>
              <a:pPr>
                <a:defRPr/>
              </a:pPr>
              <a:t>2020/6/29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26CCEBC-906F-4F95-9491-FB38F039C7CE}" type="slidenum">
              <a:rPr lang="zh-CN" altLang="en-US"/>
              <a:pPr>
                <a:defRPr/>
              </a:pPr>
              <a:t>‹#›</a:t>
            </a:fld>
            <a:endParaRPr lang="zh-CN" altLang="en-US"/>
          </a:p>
        </p:txBody>
      </p:sp>
    </p:spTree>
    <p:extLst>
      <p:ext uri="{BB962C8B-B14F-4D97-AF65-F5344CB8AC3E}">
        <p14:creationId xmlns:p14="http://schemas.microsoft.com/office/powerpoint/2010/main" val="1881483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E730C60-7E16-4C5D-A3B7-BB6F0041381F}" type="datetimeFigureOut">
              <a:rPr lang="zh-CN" altLang="en-US"/>
              <a:pPr>
                <a:defRPr/>
              </a:pPr>
              <a:t>2020/6/29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65B6C4-D8D5-4249-B187-D5E1079E891B}" type="slidenum">
              <a:rPr lang="zh-CN" altLang="en-US"/>
              <a:pPr>
                <a:defRPr/>
              </a:pPr>
              <a:t>‹#›</a:t>
            </a:fld>
            <a:endParaRPr lang="zh-CN" altLang="en-US"/>
          </a:p>
        </p:txBody>
      </p:sp>
    </p:spTree>
    <p:extLst>
      <p:ext uri="{BB962C8B-B14F-4D97-AF65-F5344CB8AC3E}">
        <p14:creationId xmlns:p14="http://schemas.microsoft.com/office/powerpoint/2010/main" val="7791770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073742B-EF5C-4BB1-A9A7-FE71DA3B4DE2}" type="datetimeFigureOut">
              <a:rPr lang="zh-CN" altLang="en-US"/>
              <a:pPr>
                <a:defRPr/>
              </a:pPr>
              <a:t>2020/6/29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E0A8002-EFC5-4C91-A763-AD8D58F6A7A9}" type="slidenum">
              <a:rPr lang="zh-CN" altLang="en-US"/>
              <a:pPr>
                <a:defRPr/>
              </a:pPr>
              <a:t>‹#›</a:t>
            </a:fld>
            <a:endParaRPr lang="zh-CN" altLang="en-US"/>
          </a:p>
        </p:txBody>
      </p:sp>
    </p:spTree>
    <p:extLst>
      <p:ext uri="{BB962C8B-B14F-4D97-AF65-F5344CB8AC3E}">
        <p14:creationId xmlns:p14="http://schemas.microsoft.com/office/powerpoint/2010/main" val="20890214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2F20F28-0ACA-4ADF-9471-BE7B80D9BE1E}" type="datetimeFigureOut">
              <a:rPr lang="zh-CN" altLang="en-US"/>
              <a:pPr>
                <a:defRPr/>
              </a:pPr>
              <a:t>2020/6/29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C3C8E07-586C-4DAC-BEDF-8233638BBA7C}" type="slidenum">
              <a:rPr lang="zh-CN" altLang="en-US"/>
              <a:pPr>
                <a:defRPr/>
              </a:pPr>
              <a:t>‹#›</a:t>
            </a:fld>
            <a:endParaRPr lang="zh-CN" altLang="en-US"/>
          </a:p>
        </p:txBody>
      </p:sp>
    </p:spTree>
    <p:extLst>
      <p:ext uri="{BB962C8B-B14F-4D97-AF65-F5344CB8AC3E}">
        <p14:creationId xmlns:p14="http://schemas.microsoft.com/office/powerpoint/2010/main" val="28449244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9665B8A-454D-4D24-8AE3-9E81C322C316}" type="datetimeFigureOut">
              <a:rPr lang="zh-CN" altLang="en-US"/>
              <a:pPr>
                <a:defRPr/>
              </a:pPr>
              <a:t>2020/6/29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A394DE4-70A0-4349-A0CA-C78A6DBE5697}" type="slidenum">
              <a:rPr lang="zh-CN" altLang="en-US"/>
              <a:pPr>
                <a:defRPr/>
              </a:pPr>
              <a:t>‹#›</a:t>
            </a:fld>
            <a:endParaRPr lang="zh-CN" altLang="en-US"/>
          </a:p>
        </p:txBody>
      </p:sp>
    </p:spTree>
    <p:extLst>
      <p:ext uri="{BB962C8B-B14F-4D97-AF65-F5344CB8AC3E}">
        <p14:creationId xmlns:p14="http://schemas.microsoft.com/office/powerpoint/2010/main" val="7350759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065407C-317E-4A11-8490-87017CA672DD}" type="datetimeFigureOut">
              <a:rPr lang="zh-CN" altLang="en-US"/>
              <a:pPr>
                <a:defRPr/>
              </a:pPr>
              <a:t>2020/6/29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B784F31-1D5C-45FB-B5E1-FE3905CEEED3}" type="slidenum">
              <a:rPr lang="zh-CN" altLang="en-US"/>
              <a:pPr>
                <a:defRPr/>
              </a:pPr>
              <a:t>‹#›</a:t>
            </a:fld>
            <a:endParaRPr lang="zh-CN" altLang="en-US"/>
          </a:p>
        </p:txBody>
      </p:sp>
    </p:spTree>
    <p:extLst>
      <p:ext uri="{BB962C8B-B14F-4D97-AF65-F5344CB8AC3E}">
        <p14:creationId xmlns:p14="http://schemas.microsoft.com/office/powerpoint/2010/main" val="16791519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370193E-03AA-42F9-8F82-737770056158}" type="datetimeFigureOut">
              <a:rPr lang="zh-CN" altLang="en-US"/>
              <a:pPr>
                <a:defRPr/>
              </a:pPr>
              <a:t>2020/6/29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319E541-5BBE-4BA5-9C77-F1E7EE3D4366}" type="slidenum">
              <a:rPr lang="zh-CN" altLang="en-US"/>
              <a:pPr>
                <a:defRPr/>
              </a:pPr>
              <a:t>‹#›</a:t>
            </a:fld>
            <a:endParaRPr lang="zh-CN" altLang="en-US"/>
          </a:p>
        </p:txBody>
      </p:sp>
    </p:spTree>
    <p:extLst>
      <p:ext uri="{BB962C8B-B14F-4D97-AF65-F5344CB8AC3E}">
        <p14:creationId xmlns:p14="http://schemas.microsoft.com/office/powerpoint/2010/main" val="3323190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AAA0290-CDC3-4503-A209-44C049D57ADB}" type="datetimeFigureOut">
              <a:rPr lang="zh-CN" altLang="en-US"/>
              <a:pPr>
                <a:defRPr/>
              </a:pPr>
              <a:t>2020/6/29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1E31614-A5A5-4B89-A0F1-CDC52E075AE6}" type="slidenum">
              <a:rPr lang="zh-CN" altLang="en-US"/>
              <a:pPr>
                <a:defRPr/>
              </a:pPr>
              <a:t>‹#›</a:t>
            </a:fld>
            <a:endParaRPr lang="zh-CN" altLang="en-US"/>
          </a:p>
        </p:txBody>
      </p:sp>
    </p:spTree>
    <p:extLst>
      <p:ext uri="{BB962C8B-B14F-4D97-AF65-F5344CB8AC3E}">
        <p14:creationId xmlns:p14="http://schemas.microsoft.com/office/powerpoint/2010/main" val="38360092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DBFD45E-68C4-448F-B2AD-A89F7EB77ED2}" type="datetimeFigureOut">
              <a:rPr lang="zh-CN" altLang="en-US"/>
              <a:pPr>
                <a:defRPr/>
              </a:pPr>
              <a:t>2020/6/29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3586200-758F-4C76-A1BC-EC5735099112}" type="slidenum">
              <a:rPr lang="zh-CN" altLang="en-US"/>
              <a:pPr>
                <a:defRPr/>
              </a:pPr>
              <a:t>‹#›</a:t>
            </a:fld>
            <a:endParaRPr lang="zh-CN" altLang="en-US"/>
          </a:p>
        </p:txBody>
      </p:sp>
    </p:spTree>
    <p:extLst>
      <p:ext uri="{BB962C8B-B14F-4D97-AF65-F5344CB8AC3E}">
        <p14:creationId xmlns:p14="http://schemas.microsoft.com/office/powerpoint/2010/main" val="7337814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40ADAF0-46E1-48DF-B5F2-CE9E7BE2B010}" type="datetimeFigureOut">
              <a:rPr lang="zh-CN" altLang="en-US"/>
              <a:pPr>
                <a:defRPr/>
              </a:pPr>
              <a:t>2020/6/29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491284-7C0F-4ABF-80D4-C160F3406B2D}" type="slidenum">
              <a:rPr lang="zh-CN" altLang="en-US"/>
              <a:pPr>
                <a:defRPr/>
              </a:pPr>
              <a:t>‹#›</a:t>
            </a:fld>
            <a:endParaRPr lang="zh-CN" altLang="en-US"/>
          </a:p>
        </p:txBody>
      </p:sp>
    </p:spTree>
    <p:extLst>
      <p:ext uri="{BB962C8B-B14F-4D97-AF65-F5344CB8AC3E}">
        <p14:creationId xmlns:p14="http://schemas.microsoft.com/office/powerpoint/2010/main" val="194330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40438577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A44D764-9672-4EB6-A9CA-CD9E87EBBCBA}" type="datetimeFigureOut">
              <a:rPr lang="zh-CN" altLang="en-US"/>
              <a:pPr>
                <a:defRPr/>
              </a:pPr>
              <a:t>2020/6/29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C231543-E462-4296-A2F9-A081A05FC339}" type="slidenum">
              <a:rPr lang="zh-CN" altLang="en-US"/>
              <a:pPr>
                <a:defRPr/>
              </a:pPr>
              <a:t>‹#›</a:t>
            </a:fld>
            <a:endParaRPr lang="zh-CN" altLang="en-US"/>
          </a:p>
        </p:txBody>
      </p:sp>
    </p:spTree>
    <p:extLst>
      <p:ext uri="{BB962C8B-B14F-4D97-AF65-F5344CB8AC3E}">
        <p14:creationId xmlns:p14="http://schemas.microsoft.com/office/powerpoint/2010/main" val="13714038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7813"/>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19200" y="1600201"/>
            <a:ext cx="50800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6502400" y="1600201"/>
            <a:ext cx="5080000" cy="4530725"/>
          </a:xfrm>
        </p:spPr>
        <p:txBody>
          <a:bodyPr rtlCol="0">
            <a:normAutofit/>
          </a:bodyPr>
          <a:lstStyle/>
          <a:p>
            <a:pPr lvl="0"/>
            <a:endParaRPr lang="zh-CN" altLang="en-US" noProof="0" smtClean="0"/>
          </a:p>
        </p:txBody>
      </p:sp>
      <p:sp>
        <p:nvSpPr>
          <p:cNvPr id="5" name="日期占位符 4"/>
          <p:cNvSpPr>
            <a:spLocks noGrp="1"/>
          </p:cNvSpPr>
          <p:nvPr>
            <p:ph type="dt" sz="half" idx="10"/>
          </p:nvPr>
        </p:nvSpPr>
        <p:spPr>
          <a:xfrm>
            <a:off x="1219200" y="6251575"/>
            <a:ext cx="26416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470400" y="6248400"/>
            <a:ext cx="39624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9042400" y="6248400"/>
            <a:ext cx="2540000" cy="457200"/>
          </a:xfrm>
        </p:spPr>
        <p:txBody>
          <a:bodyPr/>
          <a:lstStyle>
            <a:lvl1pPr>
              <a:defRPr/>
            </a:lvl1pPr>
          </a:lstStyle>
          <a:p>
            <a:pPr>
              <a:defRPr/>
            </a:pPr>
            <a:fld id="{45F4B5C9-75B1-4F6D-BBF0-365BFF2FC986}" type="slidenum">
              <a:rPr lang="zh-CN" altLang="en-US"/>
              <a:pPr>
                <a:defRPr/>
              </a:pPr>
              <a:t>‹#›</a:t>
            </a:fld>
            <a:endParaRPr lang="en-US" altLang="zh-CN"/>
          </a:p>
        </p:txBody>
      </p:sp>
    </p:spTree>
    <p:extLst>
      <p:ext uri="{BB962C8B-B14F-4D97-AF65-F5344CB8AC3E}">
        <p14:creationId xmlns:p14="http://schemas.microsoft.com/office/powerpoint/2010/main" val="9211324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7813"/>
            <a:ext cx="10363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19200" y="1600201"/>
            <a:ext cx="10363200" cy="4530725"/>
          </a:xfrm>
        </p:spPr>
        <p:txBody>
          <a:bodyPr rtlCol="0">
            <a:normAutofit/>
          </a:bodyPr>
          <a:lstStyle/>
          <a:p>
            <a:pPr lvl="0"/>
            <a:endParaRPr lang="zh-CN" altLang="en-US" noProof="0" smtClean="0"/>
          </a:p>
        </p:txBody>
      </p:sp>
      <p:sp>
        <p:nvSpPr>
          <p:cNvPr id="4" name="日期占位符 3"/>
          <p:cNvSpPr>
            <a:spLocks noGrp="1"/>
          </p:cNvSpPr>
          <p:nvPr>
            <p:ph type="dt" sz="half" idx="10"/>
          </p:nvPr>
        </p:nvSpPr>
        <p:spPr>
          <a:xfrm>
            <a:off x="1219200" y="6251575"/>
            <a:ext cx="26416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470400" y="6248400"/>
            <a:ext cx="39624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9042400" y="6248400"/>
            <a:ext cx="2540000" cy="457200"/>
          </a:xfrm>
        </p:spPr>
        <p:txBody>
          <a:bodyPr/>
          <a:lstStyle>
            <a:lvl1pPr>
              <a:defRPr/>
            </a:lvl1pPr>
          </a:lstStyle>
          <a:p>
            <a:pPr>
              <a:defRPr/>
            </a:pPr>
            <a:fld id="{9DEA4A6A-0D52-4498-B71B-FC72BAB27CD7}" type="slidenum">
              <a:rPr lang="zh-CN" altLang="en-US"/>
              <a:pPr>
                <a:defRPr/>
              </a:pPr>
              <a:t>‹#›</a:t>
            </a:fld>
            <a:endParaRPr lang="en-US" altLang="zh-CN"/>
          </a:p>
        </p:txBody>
      </p:sp>
    </p:spTree>
    <p:extLst>
      <p:ext uri="{BB962C8B-B14F-4D97-AF65-F5344CB8AC3E}">
        <p14:creationId xmlns:p14="http://schemas.microsoft.com/office/powerpoint/2010/main" val="3014317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114300"/>
            <a:ext cx="103653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826684" y="1827213"/>
            <a:ext cx="4773083"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02967" y="1827213"/>
            <a:ext cx="47752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8400"/>
            <a:ext cx="28448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pPr>
              <a:defRPr/>
            </a:pPr>
            <a:fld id="{25E900C8-016E-404C-A018-C9F34AC3D9D5}" type="slidenum">
              <a:rPr lang="en-US" altLang="zh-CN"/>
              <a:pPr>
                <a:defRPr/>
              </a:pPr>
              <a:t>‹#›</a:t>
            </a:fld>
            <a:endParaRPr lang="en-US" altLang="zh-CN"/>
          </a:p>
        </p:txBody>
      </p:sp>
    </p:spTree>
    <p:extLst>
      <p:ext uri="{BB962C8B-B14F-4D97-AF65-F5344CB8AC3E}">
        <p14:creationId xmlns:p14="http://schemas.microsoft.com/office/powerpoint/2010/main" val="3479072564"/>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325118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66349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109978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373569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B319BA-1F69-4F72-B575-EFA748CF464A}"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358347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BB319BA-1F69-4F72-B575-EFA748CF464A}" type="datetimeFigureOut">
              <a:rPr lang="zh-CN" altLang="en-US" smtClean="0"/>
              <a:t>2020/6/29</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ADF1B9F-18E9-43F5-90C2-04571B025956}" type="slidenum">
              <a:rPr lang="zh-CN" altLang="en-US" smtClean="0"/>
              <a:t>‹#›</a:t>
            </a:fld>
            <a:endParaRPr lang="zh-CN" altLang="en-US"/>
          </a:p>
        </p:txBody>
      </p:sp>
    </p:spTree>
    <p:extLst>
      <p:ext uri="{BB962C8B-B14F-4D97-AF65-F5344CB8AC3E}">
        <p14:creationId xmlns:p14="http://schemas.microsoft.com/office/powerpoint/2010/main" val="306007691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FD148-4908-4846-A0D9-5F0B592C24D0}" type="datetimeFigureOut">
              <a:rPr lang="zh-CN" altLang="en-US" smtClean="0"/>
              <a:t>2020/6/29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3D82C-730E-457D-83E7-0EB1580FFF32}" type="slidenum">
              <a:rPr lang="zh-CN" altLang="en-US" smtClean="0"/>
              <a:t>‹#›</a:t>
            </a:fld>
            <a:endParaRPr lang="zh-CN" altLang="en-US"/>
          </a:p>
        </p:txBody>
      </p:sp>
    </p:spTree>
    <p:extLst>
      <p:ext uri="{BB962C8B-B14F-4D97-AF65-F5344CB8AC3E}">
        <p14:creationId xmlns:p14="http://schemas.microsoft.com/office/powerpoint/2010/main" val="40672994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E38A1F5-1DE6-48DD-B875-02C4DF53341C}" type="datetimeFigureOut">
              <a:rPr lang="zh-CN" altLang="en-US"/>
              <a:pPr>
                <a:defRPr/>
              </a:pPr>
              <a:t>2020/6/29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2AE7FDD-903E-401D-BBFF-972AC52C88D8}" type="slidenum">
              <a:rPr lang="zh-CN" altLang="en-US"/>
              <a:pPr>
                <a:defRPr/>
              </a:pPr>
              <a:t>‹#›</a:t>
            </a:fld>
            <a:endParaRPr lang="zh-CN" altLang="en-US"/>
          </a:p>
        </p:txBody>
      </p:sp>
    </p:spTree>
    <p:extLst>
      <p:ext uri="{BB962C8B-B14F-4D97-AF65-F5344CB8AC3E}">
        <p14:creationId xmlns:p14="http://schemas.microsoft.com/office/powerpoint/2010/main" val="109164855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9.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597D6-79C4-4BF1-8BBD-3F0603D17C8C}"/>
              </a:ext>
            </a:extLst>
          </p:cNvPr>
          <p:cNvSpPr>
            <a:spLocks noGrp="1"/>
          </p:cNvSpPr>
          <p:nvPr>
            <p:ph type="ctrTitle"/>
          </p:nvPr>
        </p:nvSpPr>
        <p:spPr/>
        <p:txBody>
          <a:bodyPr>
            <a:normAutofit/>
          </a:bodyPr>
          <a:lstStyle/>
          <a:p>
            <a:r>
              <a:rPr lang="zh-CN" altLang="en-US" sz="6600" dirty="0"/>
              <a:t>软件质量的工程体系</a:t>
            </a:r>
          </a:p>
        </p:txBody>
      </p:sp>
      <p:sp>
        <p:nvSpPr>
          <p:cNvPr id="3" name="副标题 2">
            <a:extLst>
              <a:ext uri="{FF2B5EF4-FFF2-40B4-BE49-F238E27FC236}">
                <a16:creationId xmlns:a16="http://schemas.microsoft.com/office/drawing/2014/main" id="{75E434B5-0E44-431B-B256-665E034D066F}"/>
              </a:ext>
            </a:extLst>
          </p:cNvPr>
          <p:cNvSpPr>
            <a:spLocks noGrp="1"/>
          </p:cNvSpPr>
          <p:nvPr>
            <p:ph type="subTitle" idx="1"/>
          </p:nvPr>
        </p:nvSpPr>
        <p:spPr/>
        <p:txBody>
          <a:bodyPr/>
          <a:lstStyle/>
          <a:p>
            <a:r>
              <a:rPr lang="en-US" altLang="zh-CN" dirty="0">
                <a:solidFill>
                  <a:schemeClr val="tx1"/>
                </a:solidFill>
              </a:rPr>
              <a:t>Software quality engineering system</a:t>
            </a:r>
          </a:p>
        </p:txBody>
      </p:sp>
    </p:spTree>
    <p:extLst>
      <p:ext uri="{BB962C8B-B14F-4D97-AF65-F5344CB8AC3E}">
        <p14:creationId xmlns:p14="http://schemas.microsoft.com/office/powerpoint/2010/main" val="1422543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a:xfrm>
            <a:off x="2459038" y="549275"/>
            <a:ext cx="4932362" cy="661988"/>
          </a:xfrm>
        </p:spPr>
        <p:txBody>
          <a:bodyPr rtlCol="0">
            <a:normAutofit fontScale="90000"/>
          </a:bodyPr>
          <a:lstStyle/>
          <a:p>
            <a:pPr eaLnBrk="1" fontAlgn="auto" hangingPunct="1">
              <a:spcAft>
                <a:spcPts val="0"/>
              </a:spcAft>
              <a:defRPr/>
            </a:pPr>
            <a:r>
              <a:rPr lang="zh-CN" altLang="en-US" dirty="0" smtClean="0"/>
              <a:t>系统工程学的思想</a:t>
            </a:r>
            <a:endParaRPr lang="en-US" altLang="zh-CN" dirty="0" smtClean="0"/>
          </a:p>
        </p:txBody>
      </p:sp>
      <p:pic>
        <p:nvPicPr>
          <p:cNvPr id="1721349" name="Picture 5" descr="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3284539"/>
            <a:ext cx="8064500"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6"/>
          <p:cNvSpPr>
            <a:spLocks noChangeArrowheads="1"/>
          </p:cNvSpPr>
          <p:nvPr/>
        </p:nvSpPr>
        <p:spPr bwMode="auto">
          <a:xfrm>
            <a:off x="2208214" y="1801853"/>
            <a:ext cx="799147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buNone/>
            </a:pPr>
            <a:r>
              <a:rPr lang="zh-CN" altLang="en-US" sz="2400">
                <a:solidFill>
                  <a:srgbClr val="91AC4E"/>
                </a:solidFill>
                <a:latin typeface="楷体_GB2312" pitchFamily="49" charset="-122"/>
                <a:ea typeface="楷体_GB2312" pitchFamily="49" charset="-122"/>
              </a:rPr>
              <a:t>系统工程学是为了研究多个子系统构成的整体系统所具有的多种不同目标的相互协调，以期系统功能的最优化、最大限度地发挥系统组成部分的能力而发展起来的一门科学。 </a:t>
            </a:r>
          </a:p>
        </p:txBody>
      </p:sp>
    </p:spTree>
    <p:extLst>
      <p:ext uri="{BB962C8B-B14F-4D97-AF65-F5344CB8AC3E}">
        <p14:creationId xmlns:p14="http://schemas.microsoft.com/office/powerpoint/2010/main" val="580170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1721349"/>
                                        </p:tgtEl>
                                        <p:attrNameLst>
                                          <p:attrName>style.visibility</p:attrName>
                                        </p:attrNameLst>
                                      </p:cBhvr>
                                      <p:to>
                                        <p:strVal val="visible"/>
                                      </p:to>
                                    </p:set>
                                    <p:animEffect transition="in" filter="diamond(out)">
                                      <p:cBhvr>
                                        <p:cTn id="7" dur="1000"/>
                                        <p:tgtEl>
                                          <p:spTgt spid="1721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4AFB6C9-CEF0-4D18-806F-04C54FE2DDE9}"/>
              </a:ext>
            </a:extLst>
          </p:cNvPr>
          <p:cNvSpPr>
            <a:spLocks noGrp="1" noChangeArrowheads="1"/>
          </p:cNvSpPr>
          <p:nvPr/>
        </p:nvSpPr>
        <p:spPr bwMode="auto">
          <a:xfrm>
            <a:off x="2237581" y="514350"/>
            <a:ext cx="7248525"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lnSpcReduction="1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zh-CN" altLang="en-US" dirty="0" smtClean="0"/>
              <a:t>软</a:t>
            </a:r>
            <a:r>
              <a:rPr lang="zh-CN" altLang="en-US" dirty="0"/>
              <a:t>件质量工程体系的建立过程</a:t>
            </a:r>
          </a:p>
        </p:txBody>
      </p:sp>
      <p:sp>
        <p:nvSpPr>
          <p:cNvPr id="5" name="AutoShape 3">
            <a:extLst>
              <a:ext uri="{FF2B5EF4-FFF2-40B4-BE49-F238E27FC236}">
                <a16:creationId xmlns:a16="http://schemas.microsoft.com/office/drawing/2014/main" id="{BA9D4EDD-D40E-41DB-A9DE-0D1A9DAAD47E}"/>
              </a:ext>
            </a:extLst>
          </p:cNvPr>
          <p:cNvSpPr>
            <a:spLocks noChangeArrowheads="1"/>
          </p:cNvSpPr>
          <p:nvPr/>
        </p:nvSpPr>
        <p:spPr bwMode="auto">
          <a:xfrm>
            <a:off x="3451225" y="1348401"/>
            <a:ext cx="5799137" cy="422275"/>
          </a:xfrm>
          <a:prstGeom prst="flowChartAlternateProcess">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800" b="1" dirty="0">
                <a:solidFill>
                  <a:schemeClr val="bg1"/>
                </a:solidFill>
                <a:latin typeface="Times New Roman" panose="02020603050405020304" pitchFamily="18" charset="0"/>
              </a:rPr>
              <a:t>质量管理体系的持续改进</a:t>
            </a:r>
            <a:endParaRPr lang="zh-CN" altLang="en-US" sz="1800" dirty="0">
              <a:solidFill>
                <a:schemeClr val="bg1"/>
              </a:solidFill>
              <a:latin typeface="Arial" panose="020B0604020202020204" pitchFamily="34" charset="0"/>
            </a:endParaRPr>
          </a:p>
        </p:txBody>
      </p:sp>
      <p:sp>
        <p:nvSpPr>
          <p:cNvPr id="6" name="Oval 4">
            <a:extLst>
              <a:ext uri="{FF2B5EF4-FFF2-40B4-BE49-F238E27FC236}">
                <a16:creationId xmlns:a16="http://schemas.microsoft.com/office/drawing/2014/main" id="{C582ACB4-361D-460B-AE85-C6CB44CF6229}"/>
              </a:ext>
            </a:extLst>
          </p:cNvPr>
          <p:cNvSpPr>
            <a:spLocks noChangeArrowheads="1"/>
          </p:cNvSpPr>
          <p:nvPr/>
        </p:nvSpPr>
        <p:spPr bwMode="auto">
          <a:xfrm rot="20100000">
            <a:off x="4153694" y="1936750"/>
            <a:ext cx="4241800" cy="3789362"/>
          </a:xfrm>
          <a:prstGeom prst="ellipse">
            <a:avLst/>
          </a:prstGeom>
          <a:solidFill>
            <a:srgbClr val="FFFFFF"/>
          </a:solidFill>
          <a:ln w="9525">
            <a:solidFill>
              <a:srgbClr val="000000"/>
            </a:solidFill>
            <a:round/>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7" name="AutoShape 5">
            <a:extLst>
              <a:ext uri="{FF2B5EF4-FFF2-40B4-BE49-F238E27FC236}">
                <a16:creationId xmlns:a16="http://schemas.microsoft.com/office/drawing/2014/main" id="{88C9C238-22D4-4AB4-B94D-6652E59DB134}"/>
              </a:ext>
            </a:extLst>
          </p:cNvPr>
          <p:cNvSpPr>
            <a:spLocks noChangeArrowheads="1"/>
          </p:cNvSpPr>
          <p:nvPr/>
        </p:nvSpPr>
        <p:spPr bwMode="auto">
          <a:xfrm>
            <a:off x="5560219" y="2359025"/>
            <a:ext cx="1189037" cy="422275"/>
          </a:xfrm>
          <a:prstGeom prst="flowChartAlternateProcess">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just" eaLnBrk="1" hangingPunct="1"/>
            <a:r>
              <a:rPr lang="zh-CN" altLang="en-US" sz="1800" dirty="0">
                <a:solidFill>
                  <a:schemeClr val="bg1"/>
                </a:solidFill>
                <a:latin typeface="Times New Roman" panose="02020603050405020304" pitchFamily="18" charset="0"/>
              </a:rPr>
              <a:t>管理职责</a:t>
            </a:r>
            <a:endParaRPr lang="zh-CN" altLang="en-US" sz="1800" dirty="0">
              <a:solidFill>
                <a:schemeClr val="bg1"/>
              </a:solidFill>
              <a:latin typeface="Arial" panose="020B0604020202020204" pitchFamily="34" charset="0"/>
            </a:endParaRPr>
          </a:p>
        </p:txBody>
      </p:sp>
      <p:sp>
        <p:nvSpPr>
          <p:cNvPr id="8" name="AutoShape 6">
            <a:extLst>
              <a:ext uri="{FF2B5EF4-FFF2-40B4-BE49-F238E27FC236}">
                <a16:creationId xmlns:a16="http://schemas.microsoft.com/office/drawing/2014/main" id="{E4717B15-9600-41E9-A878-5DB4998232FC}"/>
              </a:ext>
            </a:extLst>
          </p:cNvPr>
          <p:cNvSpPr>
            <a:spLocks noChangeArrowheads="1"/>
          </p:cNvSpPr>
          <p:nvPr/>
        </p:nvSpPr>
        <p:spPr bwMode="auto">
          <a:xfrm>
            <a:off x="4329906" y="3624262"/>
            <a:ext cx="1231900" cy="422275"/>
          </a:xfrm>
          <a:prstGeom prst="flowChartAlternateProcess">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800" dirty="0">
                <a:solidFill>
                  <a:schemeClr val="bg1"/>
                </a:solidFill>
                <a:latin typeface="Times New Roman" panose="02020603050405020304" pitchFamily="18" charset="0"/>
              </a:rPr>
              <a:t>资源管理</a:t>
            </a:r>
            <a:endParaRPr lang="zh-CN" altLang="en-US" sz="1800" dirty="0">
              <a:solidFill>
                <a:schemeClr val="bg1"/>
              </a:solidFill>
              <a:latin typeface="Arial" panose="020B0604020202020204" pitchFamily="34" charset="0"/>
            </a:endParaRPr>
          </a:p>
        </p:txBody>
      </p:sp>
      <p:sp>
        <p:nvSpPr>
          <p:cNvPr id="9" name="AutoShape 7">
            <a:extLst>
              <a:ext uri="{FF2B5EF4-FFF2-40B4-BE49-F238E27FC236}">
                <a16:creationId xmlns:a16="http://schemas.microsoft.com/office/drawing/2014/main" id="{18CCA30D-3931-45B3-AE0B-14BA735992F0}"/>
              </a:ext>
            </a:extLst>
          </p:cNvPr>
          <p:cNvSpPr>
            <a:spLocks noChangeArrowheads="1"/>
          </p:cNvSpPr>
          <p:nvPr/>
        </p:nvSpPr>
        <p:spPr bwMode="auto">
          <a:xfrm>
            <a:off x="5922169" y="3624262"/>
            <a:ext cx="2098675" cy="422275"/>
          </a:xfrm>
          <a:prstGeom prst="flowChartAlternateProcess">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just" eaLnBrk="1" hangingPunct="1"/>
            <a:r>
              <a:rPr lang="zh-CN" altLang="en-US" sz="1800" dirty="0">
                <a:solidFill>
                  <a:schemeClr val="bg1"/>
                </a:solidFill>
                <a:latin typeface="Times New Roman" panose="02020603050405020304" pitchFamily="18" charset="0"/>
              </a:rPr>
              <a:t>测量、分析和改进</a:t>
            </a:r>
            <a:endParaRPr lang="zh-CN" altLang="en-US" sz="1800" dirty="0">
              <a:solidFill>
                <a:schemeClr val="bg1"/>
              </a:solidFill>
              <a:latin typeface="Arial" panose="020B0604020202020204" pitchFamily="34" charset="0"/>
            </a:endParaRPr>
          </a:p>
        </p:txBody>
      </p:sp>
      <p:sp>
        <p:nvSpPr>
          <p:cNvPr id="10" name="Rectangle 8">
            <a:extLst>
              <a:ext uri="{FF2B5EF4-FFF2-40B4-BE49-F238E27FC236}">
                <a16:creationId xmlns:a16="http://schemas.microsoft.com/office/drawing/2014/main" id="{C3B16CBE-B86C-4434-B689-484D999B4E2C}"/>
              </a:ext>
            </a:extLst>
          </p:cNvPr>
          <p:cNvSpPr>
            <a:spLocks noChangeArrowheads="1"/>
          </p:cNvSpPr>
          <p:nvPr/>
        </p:nvSpPr>
        <p:spPr bwMode="auto">
          <a:xfrm>
            <a:off x="2572544" y="1936750"/>
            <a:ext cx="1230312" cy="3657600"/>
          </a:xfrm>
          <a:prstGeom prst="rect">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endParaRPr lang="zh-CN" altLang="en-US" sz="1800" dirty="0">
              <a:solidFill>
                <a:schemeClr val="bg1"/>
              </a:solidFill>
              <a:latin typeface="Times New Roman" panose="02020603050405020304" pitchFamily="18" charset="0"/>
            </a:endParaRPr>
          </a:p>
          <a:p>
            <a:pPr eaLnBrk="1" hangingPunct="1"/>
            <a:r>
              <a:rPr lang="zh-CN" altLang="en-US" sz="1800" dirty="0">
                <a:solidFill>
                  <a:schemeClr val="bg1"/>
                </a:solidFill>
                <a:latin typeface="Times New Roman" panose="02020603050405020304" pitchFamily="18" charset="0"/>
              </a:rPr>
              <a:t>顾客（和其他相关方）</a:t>
            </a:r>
            <a:endParaRPr lang="zh-CN" altLang="en-US" sz="1800" dirty="0">
              <a:solidFill>
                <a:schemeClr val="bg1"/>
              </a:solidFill>
              <a:latin typeface="Arial" panose="020B0604020202020204" pitchFamily="34" charset="0"/>
            </a:endParaRPr>
          </a:p>
        </p:txBody>
      </p:sp>
      <p:sp>
        <p:nvSpPr>
          <p:cNvPr id="11" name="Rectangle 9">
            <a:extLst>
              <a:ext uri="{FF2B5EF4-FFF2-40B4-BE49-F238E27FC236}">
                <a16:creationId xmlns:a16="http://schemas.microsoft.com/office/drawing/2014/main" id="{86D76F2B-C397-4F56-AE1A-40C6D2CD8D06}"/>
              </a:ext>
            </a:extLst>
          </p:cNvPr>
          <p:cNvSpPr>
            <a:spLocks noChangeArrowheads="1"/>
          </p:cNvSpPr>
          <p:nvPr/>
        </p:nvSpPr>
        <p:spPr bwMode="auto">
          <a:xfrm>
            <a:off x="2748756" y="4862512"/>
            <a:ext cx="877888" cy="422275"/>
          </a:xfrm>
          <a:prstGeom prst="rect">
            <a:avLst/>
          </a:prstGeom>
          <a:solidFill>
            <a:schemeClr val="bg2"/>
          </a:solidFill>
          <a:ln w="9525">
            <a:solidFill>
              <a:srgbClr val="FF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800" b="1">
                <a:solidFill>
                  <a:srgbClr val="FF0000"/>
                </a:solidFill>
                <a:latin typeface="Times New Roman" panose="02020603050405020304" pitchFamily="18" charset="0"/>
              </a:rPr>
              <a:t>要 求</a:t>
            </a:r>
            <a:endParaRPr lang="zh-CN" altLang="en-US" sz="1800" b="1">
              <a:solidFill>
                <a:srgbClr val="FF0000"/>
              </a:solidFill>
              <a:latin typeface="Arial" panose="020B0604020202020204" pitchFamily="34" charset="0"/>
            </a:endParaRPr>
          </a:p>
        </p:txBody>
      </p:sp>
      <p:sp>
        <p:nvSpPr>
          <p:cNvPr id="12" name="Rectangle 10">
            <a:extLst>
              <a:ext uri="{FF2B5EF4-FFF2-40B4-BE49-F238E27FC236}">
                <a16:creationId xmlns:a16="http://schemas.microsoft.com/office/drawing/2014/main" id="{5CA641FC-E026-4563-833F-45AB5384BD9D}"/>
              </a:ext>
            </a:extLst>
          </p:cNvPr>
          <p:cNvSpPr>
            <a:spLocks noChangeArrowheads="1"/>
          </p:cNvSpPr>
          <p:nvPr/>
        </p:nvSpPr>
        <p:spPr bwMode="auto">
          <a:xfrm>
            <a:off x="8900319" y="1936750"/>
            <a:ext cx="1054100" cy="3657600"/>
          </a:xfrm>
          <a:prstGeom prst="rect">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just" eaLnBrk="1" hangingPunct="1"/>
            <a:endParaRPr lang="zh-CN" altLang="en-US" sz="1800" dirty="0">
              <a:solidFill>
                <a:schemeClr val="bg1"/>
              </a:solidFill>
              <a:latin typeface="Times New Roman" panose="02020603050405020304" pitchFamily="18" charset="0"/>
            </a:endParaRPr>
          </a:p>
          <a:p>
            <a:pPr algn="just" eaLnBrk="1" hangingPunct="1"/>
            <a:r>
              <a:rPr lang="zh-CN" altLang="en-US" sz="1800" dirty="0">
                <a:solidFill>
                  <a:schemeClr val="bg1"/>
                </a:solidFill>
                <a:latin typeface="Times New Roman" panose="02020603050405020304" pitchFamily="18" charset="0"/>
              </a:rPr>
              <a:t>顾客（和其他相关方）</a:t>
            </a:r>
            <a:endParaRPr lang="zh-CN" altLang="en-US" sz="1800" dirty="0">
              <a:solidFill>
                <a:schemeClr val="bg1"/>
              </a:solidFill>
              <a:latin typeface="Arial" panose="020B0604020202020204" pitchFamily="34" charset="0"/>
            </a:endParaRPr>
          </a:p>
        </p:txBody>
      </p:sp>
      <p:sp>
        <p:nvSpPr>
          <p:cNvPr id="13" name="Rectangle 11">
            <a:extLst>
              <a:ext uri="{FF2B5EF4-FFF2-40B4-BE49-F238E27FC236}">
                <a16:creationId xmlns:a16="http://schemas.microsoft.com/office/drawing/2014/main" id="{01517CDB-6492-400B-97BB-35D82059B07A}"/>
              </a:ext>
            </a:extLst>
          </p:cNvPr>
          <p:cNvSpPr>
            <a:spLocks noChangeArrowheads="1"/>
          </p:cNvSpPr>
          <p:nvPr/>
        </p:nvSpPr>
        <p:spPr bwMode="auto">
          <a:xfrm>
            <a:off x="9074944" y="3624262"/>
            <a:ext cx="703262" cy="422275"/>
          </a:xfrm>
          <a:prstGeom prst="rect">
            <a:avLst/>
          </a:prstGeom>
          <a:solidFill>
            <a:schemeClr val="bg2"/>
          </a:solidFill>
          <a:ln w="9525">
            <a:solidFill>
              <a:srgbClr val="FF0000"/>
            </a:solidFill>
            <a:miter lim="800000"/>
            <a:headEnd/>
            <a:tailEnd/>
          </a:ln>
        </p:spPr>
        <p:txBody>
          <a:bodyPr lIns="54000" rIns="54000"/>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just" eaLnBrk="1" hangingPunct="1"/>
            <a:r>
              <a:rPr lang="zh-CN" altLang="en-US" sz="1800" b="1">
                <a:solidFill>
                  <a:srgbClr val="FF0000"/>
                </a:solidFill>
                <a:latin typeface="Times New Roman" panose="02020603050405020304" pitchFamily="18" charset="0"/>
              </a:rPr>
              <a:t>满意</a:t>
            </a:r>
            <a:endParaRPr lang="zh-CN" altLang="en-US" sz="1800" b="1">
              <a:solidFill>
                <a:srgbClr val="FF0000"/>
              </a:solidFill>
              <a:latin typeface="Arial" panose="020B0604020202020204" pitchFamily="34" charset="0"/>
            </a:endParaRPr>
          </a:p>
        </p:txBody>
      </p:sp>
      <p:grpSp>
        <p:nvGrpSpPr>
          <p:cNvPr id="14" name="Group 12">
            <a:extLst>
              <a:ext uri="{FF2B5EF4-FFF2-40B4-BE49-F238E27FC236}">
                <a16:creationId xmlns:a16="http://schemas.microsoft.com/office/drawing/2014/main" id="{FE7A4D40-1970-48EB-99BA-1CCF7DEB34A2}"/>
              </a:ext>
            </a:extLst>
          </p:cNvPr>
          <p:cNvGrpSpPr>
            <a:grpSpLocks/>
          </p:cNvGrpSpPr>
          <p:nvPr/>
        </p:nvGrpSpPr>
        <p:grpSpPr bwMode="auto">
          <a:xfrm>
            <a:off x="5384006" y="4749800"/>
            <a:ext cx="1582738" cy="703262"/>
            <a:chOff x="2428" y="3223"/>
            <a:chExt cx="997" cy="443"/>
          </a:xfrm>
        </p:grpSpPr>
        <p:sp>
          <p:nvSpPr>
            <p:cNvPr id="39" name="AutoShape 13">
              <a:extLst>
                <a:ext uri="{FF2B5EF4-FFF2-40B4-BE49-F238E27FC236}">
                  <a16:creationId xmlns:a16="http://schemas.microsoft.com/office/drawing/2014/main" id="{CDC42317-2429-44CB-B0AC-F507FD9A5064}"/>
                </a:ext>
              </a:extLst>
            </p:cNvPr>
            <p:cNvSpPr>
              <a:spLocks noChangeArrowheads="1"/>
            </p:cNvSpPr>
            <p:nvPr/>
          </p:nvSpPr>
          <p:spPr bwMode="auto">
            <a:xfrm>
              <a:off x="2428" y="3223"/>
              <a:ext cx="997" cy="443"/>
            </a:xfrm>
            <a:prstGeom prst="flowChartAlternateProcess">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just" eaLnBrk="1" hangingPunct="1"/>
              <a:r>
                <a:rPr lang="zh-CN" altLang="en-US" sz="1800" dirty="0">
                  <a:solidFill>
                    <a:schemeClr val="bg1"/>
                  </a:solidFill>
                  <a:latin typeface="Times New Roman" panose="02020603050405020304" pitchFamily="18" charset="0"/>
                </a:rPr>
                <a:t>产品</a:t>
              </a:r>
            </a:p>
            <a:p>
              <a:pPr algn="just" eaLnBrk="1" hangingPunct="1"/>
              <a:r>
                <a:rPr lang="zh-CN" altLang="en-US" sz="1800" dirty="0">
                  <a:solidFill>
                    <a:schemeClr val="bg1"/>
                  </a:solidFill>
                  <a:latin typeface="Times New Roman" panose="02020603050405020304" pitchFamily="18" charset="0"/>
                </a:rPr>
                <a:t>实现</a:t>
              </a:r>
              <a:endParaRPr lang="zh-CN" altLang="en-US" sz="1800" dirty="0">
                <a:solidFill>
                  <a:schemeClr val="bg1"/>
                </a:solidFill>
                <a:latin typeface="Arial" panose="020B0604020202020204" pitchFamily="34" charset="0"/>
              </a:endParaRPr>
            </a:p>
          </p:txBody>
        </p:sp>
        <p:sp>
          <p:nvSpPr>
            <p:cNvPr id="40" name="AutoShape 14">
              <a:extLst>
                <a:ext uri="{FF2B5EF4-FFF2-40B4-BE49-F238E27FC236}">
                  <a16:creationId xmlns:a16="http://schemas.microsoft.com/office/drawing/2014/main" id="{CA448663-35E8-4BC9-923E-0A40C951047D}"/>
                </a:ext>
              </a:extLst>
            </p:cNvPr>
            <p:cNvSpPr>
              <a:spLocks noChangeArrowheads="1"/>
            </p:cNvSpPr>
            <p:nvPr/>
          </p:nvSpPr>
          <p:spPr bwMode="auto">
            <a:xfrm>
              <a:off x="2871" y="3312"/>
              <a:ext cx="332" cy="177"/>
            </a:xfrm>
            <a:prstGeom prst="chevron">
              <a:avLst>
                <a:gd name="adj" fmla="val 46893"/>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41" name="AutoShape 15">
              <a:extLst>
                <a:ext uri="{FF2B5EF4-FFF2-40B4-BE49-F238E27FC236}">
                  <a16:creationId xmlns:a16="http://schemas.microsoft.com/office/drawing/2014/main" id="{A350A2BB-6DB9-4131-918F-CFB978AE88E3}"/>
                </a:ext>
              </a:extLst>
            </p:cNvPr>
            <p:cNvSpPr>
              <a:spLocks noChangeArrowheads="1"/>
            </p:cNvSpPr>
            <p:nvPr/>
          </p:nvSpPr>
          <p:spPr bwMode="auto">
            <a:xfrm>
              <a:off x="2982" y="3312"/>
              <a:ext cx="332" cy="177"/>
            </a:xfrm>
            <a:prstGeom prst="chevron">
              <a:avLst>
                <a:gd name="adj" fmla="val 46893"/>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42" name="AutoShape 16">
              <a:extLst>
                <a:ext uri="{FF2B5EF4-FFF2-40B4-BE49-F238E27FC236}">
                  <a16:creationId xmlns:a16="http://schemas.microsoft.com/office/drawing/2014/main" id="{D497EC42-F5B4-4347-887E-4708AD0C07A3}"/>
                </a:ext>
              </a:extLst>
            </p:cNvPr>
            <p:cNvSpPr>
              <a:spLocks noChangeArrowheads="1"/>
            </p:cNvSpPr>
            <p:nvPr/>
          </p:nvSpPr>
          <p:spPr bwMode="auto">
            <a:xfrm>
              <a:off x="3093" y="3312"/>
              <a:ext cx="332" cy="177"/>
            </a:xfrm>
            <a:prstGeom prst="chevron">
              <a:avLst>
                <a:gd name="adj" fmla="val 46893"/>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grpSp>
      <p:sp>
        <p:nvSpPr>
          <p:cNvPr id="15" name="AutoShape 17">
            <a:extLst>
              <a:ext uri="{FF2B5EF4-FFF2-40B4-BE49-F238E27FC236}">
                <a16:creationId xmlns:a16="http://schemas.microsoft.com/office/drawing/2014/main" id="{BC00C329-B799-4F7D-9CDB-6D65E3B01E2A}"/>
              </a:ext>
            </a:extLst>
          </p:cNvPr>
          <p:cNvSpPr>
            <a:spLocks noChangeArrowheads="1"/>
          </p:cNvSpPr>
          <p:nvPr/>
        </p:nvSpPr>
        <p:spPr bwMode="auto">
          <a:xfrm>
            <a:off x="7317581" y="4891087"/>
            <a:ext cx="879475" cy="422275"/>
          </a:xfrm>
          <a:prstGeom prst="flowChartAlternateProcess">
            <a:avLst/>
          </a:prstGeom>
          <a:solidFill>
            <a:srgbClr val="FFFFFF"/>
          </a:solidFill>
          <a:ln w="9525">
            <a:solidFill>
              <a:srgbClr val="000000"/>
            </a:solidFill>
            <a:miter lim="800000"/>
            <a:headEnd/>
            <a:tailEnd/>
          </a:ln>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800" dirty="0">
                <a:solidFill>
                  <a:schemeClr val="bg1"/>
                </a:solidFill>
                <a:latin typeface="Times New Roman" panose="02020603050405020304" pitchFamily="18" charset="0"/>
              </a:rPr>
              <a:t>产品</a:t>
            </a:r>
            <a:endParaRPr lang="zh-CN" altLang="en-US" sz="1800" dirty="0">
              <a:solidFill>
                <a:schemeClr val="bg1"/>
              </a:solidFill>
              <a:latin typeface="Arial" panose="020B0604020202020204" pitchFamily="34" charset="0"/>
            </a:endParaRPr>
          </a:p>
        </p:txBody>
      </p:sp>
      <p:sp>
        <p:nvSpPr>
          <p:cNvPr id="16" name="AutoShape 18">
            <a:extLst>
              <a:ext uri="{FF2B5EF4-FFF2-40B4-BE49-F238E27FC236}">
                <a16:creationId xmlns:a16="http://schemas.microsoft.com/office/drawing/2014/main" id="{78225D2A-6FAC-42A8-92D0-87E99109EF81}"/>
              </a:ext>
            </a:extLst>
          </p:cNvPr>
          <p:cNvSpPr>
            <a:spLocks noChangeArrowheads="1"/>
          </p:cNvSpPr>
          <p:nvPr/>
        </p:nvSpPr>
        <p:spPr bwMode="auto">
          <a:xfrm rot="1200000">
            <a:off x="4874419" y="2579687"/>
            <a:ext cx="174625" cy="844550"/>
          </a:xfrm>
          <a:prstGeom prst="curvedRightArrow">
            <a:avLst>
              <a:gd name="adj1" fmla="val 96727"/>
              <a:gd name="adj2" fmla="val 193455"/>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17" name="AutoShape 19">
            <a:extLst>
              <a:ext uri="{FF2B5EF4-FFF2-40B4-BE49-F238E27FC236}">
                <a16:creationId xmlns:a16="http://schemas.microsoft.com/office/drawing/2014/main" id="{75E60387-8621-46E8-B08D-57AB6FAC2111}"/>
              </a:ext>
            </a:extLst>
          </p:cNvPr>
          <p:cNvSpPr>
            <a:spLocks noChangeArrowheads="1"/>
          </p:cNvSpPr>
          <p:nvPr/>
        </p:nvSpPr>
        <p:spPr bwMode="auto">
          <a:xfrm rot="4200000">
            <a:off x="4485481" y="4406900"/>
            <a:ext cx="974725" cy="234950"/>
          </a:xfrm>
          <a:prstGeom prst="curvedUpArrow">
            <a:avLst>
              <a:gd name="adj1" fmla="val 82973"/>
              <a:gd name="adj2" fmla="val 165946"/>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18" name="AutoShape 20">
            <a:extLst>
              <a:ext uri="{FF2B5EF4-FFF2-40B4-BE49-F238E27FC236}">
                <a16:creationId xmlns:a16="http://schemas.microsoft.com/office/drawing/2014/main" id="{B874CA0D-C48F-499E-9608-3C903F4625D5}"/>
              </a:ext>
            </a:extLst>
          </p:cNvPr>
          <p:cNvSpPr>
            <a:spLocks noChangeArrowheads="1"/>
          </p:cNvSpPr>
          <p:nvPr/>
        </p:nvSpPr>
        <p:spPr bwMode="auto">
          <a:xfrm rot="17340000">
            <a:off x="6802437" y="4387056"/>
            <a:ext cx="855663" cy="174625"/>
          </a:xfrm>
          <a:prstGeom prst="curvedUpArrow">
            <a:avLst>
              <a:gd name="adj1" fmla="val 98000"/>
              <a:gd name="adj2" fmla="val 196000"/>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19" name="AutoShape 21">
            <a:extLst>
              <a:ext uri="{FF2B5EF4-FFF2-40B4-BE49-F238E27FC236}">
                <a16:creationId xmlns:a16="http://schemas.microsoft.com/office/drawing/2014/main" id="{AAC3DAA2-825C-4C53-87BE-A384B2F30001}"/>
              </a:ext>
            </a:extLst>
          </p:cNvPr>
          <p:cNvSpPr>
            <a:spLocks noChangeArrowheads="1"/>
          </p:cNvSpPr>
          <p:nvPr/>
        </p:nvSpPr>
        <p:spPr bwMode="auto">
          <a:xfrm rot="10800000">
            <a:off x="6966744" y="2640012"/>
            <a:ext cx="176212" cy="844550"/>
          </a:xfrm>
          <a:prstGeom prst="curvedRightArrow">
            <a:avLst>
              <a:gd name="adj1" fmla="val 95856"/>
              <a:gd name="adj2" fmla="val 191712"/>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20" name="AutoShape 22">
            <a:extLst>
              <a:ext uri="{FF2B5EF4-FFF2-40B4-BE49-F238E27FC236}">
                <a16:creationId xmlns:a16="http://schemas.microsoft.com/office/drawing/2014/main" id="{71C542D1-806A-4543-964A-2470B112F092}"/>
              </a:ext>
            </a:extLst>
          </p:cNvPr>
          <p:cNvSpPr>
            <a:spLocks noChangeArrowheads="1"/>
          </p:cNvSpPr>
          <p:nvPr/>
        </p:nvSpPr>
        <p:spPr bwMode="auto">
          <a:xfrm rot="10800000">
            <a:off x="7844631" y="1514475"/>
            <a:ext cx="528638" cy="1547812"/>
          </a:xfrm>
          <a:prstGeom prst="curvedRightArrow">
            <a:avLst>
              <a:gd name="adj1" fmla="val 58558"/>
              <a:gd name="adj2" fmla="val 117117"/>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21" name="Line 23">
            <a:extLst>
              <a:ext uri="{FF2B5EF4-FFF2-40B4-BE49-F238E27FC236}">
                <a16:creationId xmlns:a16="http://schemas.microsoft.com/office/drawing/2014/main" id="{7A26F347-E447-4B0E-8263-C4F63947C9F6}"/>
              </a:ext>
            </a:extLst>
          </p:cNvPr>
          <p:cNvSpPr>
            <a:spLocks noChangeShapeType="1"/>
          </p:cNvSpPr>
          <p:nvPr/>
        </p:nvSpPr>
        <p:spPr bwMode="auto">
          <a:xfrm>
            <a:off x="3626644" y="5002212"/>
            <a:ext cx="175736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22" name="Line 24">
            <a:extLst>
              <a:ext uri="{FF2B5EF4-FFF2-40B4-BE49-F238E27FC236}">
                <a16:creationId xmlns:a16="http://schemas.microsoft.com/office/drawing/2014/main" id="{1BBFE52B-5BAD-4D5E-9E79-09AE88942523}"/>
              </a:ext>
            </a:extLst>
          </p:cNvPr>
          <p:cNvSpPr>
            <a:spLocks noChangeShapeType="1"/>
          </p:cNvSpPr>
          <p:nvPr/>
        </p:nvSpPr>
        <p:spPr bwMode="auto">
          <a:xfrm>
            <a:off x="6966744" y="5032375"/>
            <a:ext cx="3508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23" name="Line 25">
            <a:extLst>
              <a:ext uri="{FF2B5EF4-FFF2-40B4-BE49-F238E27FC236}">
                <a16:creationId xmlns:a16="http://schemas.microsoft.com/office/drawing/2014/main" id="{18326239-7623-4AB6-9B74-D3AAEFE3211A}"/>
              </a:ext>
            </a:extLst>
          </p:cNvPr>
          <p:cNvSpPr>
            <a:spLocks noChangeShapeType="1"/>
          </p:cNvSpPr>
          <p:nvPr/>
        </p:nvSpPr>
        <p:spPr bwMode="auto">
          <a:xfrm>
            <a:off x="8197056" y="5032375"/>
            <a:ext cx="7032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grpSp>
        <p:nvGrpSpPr>
          <p:cNvPr id="24" name="Group 26">
            <a:extLst>
              <a:ext uri="{FF2B5EF4-FFF2-40B4-BE49-F238E27FC236}">
                <a16:creationId xmlns:a16="http://schemas.microsoft.com/office/drawing/2014/main" id="{81295E74-7523-492F-B944-E7C7108AEAC8}"/>
              </a:ext>
            </a:extLst>
          </p:cNvPr>
          <p:cNvGrpSpPr>
            <a:grpSpLocks/>
          </p:cNvGrpSpPr>
          <p:nvPr/>
        </p:nvGrpSpPr>
        <p:grpSpPr bwMode="auto">
          <a:xfrm>
            <a:off x="8020857" y="3906837"/>
            <a:ext cx="1054102" cy="0"/>
            <a:chOff x="4089" y="2692"/>
            <a:chExt cx="664" cy="0"/>
          </a:xfrm>
        </p:grpSpPr>
        <p:sp>
          <p:nvSpPr>
            <p:cNvPr id="34" name="Line 27">
              <a:extLst>
                <a:ext uri="{FF2B5EF4-FFF2-40B4-BE49-F238E27FC236}">
                  <a16:creationId xmlns:a16="http://schemas.microsoft.com/office/drawing/2014/main" id="{3BABA65F-9D4C-429A-AE8D-F217CFD137C4}"/>
                </a:ext>
              </a:extLst>
            </p:cNvPr>
            <p:cNvSpPr>
              <a:spLocks noChangeShapeType="1"/>
            </p:cNvSpPr>
            <p:nvPr/>
          </p:nvSpPr>
          <p:spPr bwMode="auto">
            <a:xfrm>
              <a:off x="4532" y="2692"/>
              <a:ext cx="22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grpSp>
          <p:nvGrpSpPr>
            <p:cNvPr id="35" name="Group 28">
              <a:extLst>
                <a:ext uri="{FF2B5EF4-FFF2-40B4-BE49-F238E27FC236}">
                  <a16:creationId xmlns:a16="http://schemas.microsoft.com/office/drawing/2014/main" id="{511DFBBD-68C5-4531-84F3-F479ADC4805A}"/>
                </a:ext>
              </a:extLst>
            </p:cNvPr>
            <p:cNvGrpSpPr>
              <a:grpSpLocks/>
            </p:cNvGrpSpPr>
            <p:nvPr/>
          </p:nvGrpSpPr>
          <p:grpSpPr bwMode="auto">
            <a:xfrm>
              <a:off x="4089" y="2692"/>
              <a:ext cx="332" cy="0"/>
              <a:chOff x="4089" y="2692"/>
              <a:chExt cx="332" cy="0"/>
            </a:xfrm>
          </p:grpSpPr>
          <p:sp>
            <p:nvSpPr>
              <p:cNvPr id="36" name="Line 29">
                <a:extLst>
                  <a:ext uri="{FF2B5EF4-FFF2-40B4-BE49-F238E27FC236}">
                    <a16:creationId xmlns:a16="http://schemas.microsoft.com/office/drawing/2014/main" id="{C4EE8F16-C1B4-41B6-AC72-3C354E5EE7A1}"/>
                  </a:ext>
                </a:extLst>
              </p:cNvPr>
              <p:cNvSpPr>
                <a:spLocks noChangeShapeType="1"/>
              </p:cNvSpPr>
              <p:nvPr/>
            </p:nvSpPr>
            <p:spPr bwMode="auto">
              <a:xfrm flipH="1">
                <a:off x="4089" y="2692"/>
                <a:ext cx="11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37" name="Line 30">
                <a:extLst>
                  <a:ext uri="{FF2B5EF4-FFF2-40B4-BE49-F238E27FC236}">
                    <a16:creationId xmlns:a16="http://schemas.microsoft.com/office/drawing/2014/main" id="{8A471923-53C9-42EC-9095-EA247B824B88}"/>
                  </a:ext>
                </a:extLst>
              </p:cNvPr>
              <p:cNvSpPr>
                <a:spLocks noChangeShapeType="1"/>
              </p:cNvSpPr>
              <p:nvPr/>
            </p:nvSpPr>
            <p:spPr bwMode="auto">
              <a:xfrm flipH="1">
                <a:off x="4200" y="2692"/>
                <a:ext cx="1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38" name="Line 31">
                <a:extLst>
                  <a:ext uri="{FF2B5EF4-FFF2-40B4-BE49-F238E27FC236}">
                    <a16:creationId xmlns:a16="http://schemas.microsoft.com/office/drawing/2014/main" id="{802AAEE9-8C6A-4531-87B7-172F07E8A6BD}"/>
                  </a:ext>
                </a:extLst>
              </p:cNvPr>
              <p:cNvSpPr>
                <a:spLocks noChangeShapeType="1"/>
              </p:cNvSpPr>
              <p:nvPr/>
            </p:nvSpPr>
            <p:spPr bwMode="auto">
              <a:xfrm>
                <a:off x="4311" y="2692"/>
                <a:ext cx="1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grpSp>
      </p:grpSp>
      <p:grpSp>
        <p:nvGrpSpPr>
          <p:cNvPr id="25" name="Group 32">
            <a:extLst>
              <a:ext uri="{FF2B5EF4-FFF2-40B4-BE49-F238E27FC236}">
                <a16:creationId xmlns:a16="http://schemas.microsoft.com/office/drawing/2014/main" id="{2BE45FAF-5A92-4AE6-99A5-0D2E235FCB84}"/>
              </a:ext>
            </a:extLst>
          </p:cNvPr>
          <p:cNvGrpSpPr>
            <a:grpSpLocks/>
          </p:cNvGrpSpPr>
          <p:nvPr/>
        </p:nvGrpSpPr>
        <p:grpSpPr bwMode="auto">
          <a:xfrm>
            <a:off x="3802861" y="2498725"/>
            <a:ext cx="1757367" cy="0"/>
            <a:chOff x="1432" y="1805"/>
            <a:chExt cx="1107" cy="0"/>
          </a:xfrm>
        </p:grpSpPr>
        <p:sp>
          <p:nvSpPr>
            <p:cNvPr id="28" name="Line 33">
              <a:extLst>
                <a:ext uri="{FF2B5EF4-FFF2-40B4-BE49-F238E27FC236}">
                  <a16:creationId xmlns:a16="http://schemas.microsoft.com/office/drawing/2014/main" id="{28CB766C-2BE8-4DF9-A727-6E152008439B}"/>
                </a:ext>
              </a:extLst>
            </p:cNvPr>
            <p:cNvSpPr>
              <a:spLocks noChangeShapeType="1"/>
            </p:cNvSpPr>
            <p:nvPr/>
          </p:nvSpPr>
          <p:spPr bwMode="auto">
            <a:xfrm>
              <a:off x="2428" y="1805"/>
              <a:ext cx="11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29" name="Line 34">
              <a:extLst>
                <a:ext uri="{FF2B5EF4-FFF2-40B4-BE49-F238E27FC236}">
                  <a16:creationId xmlns:a16="http://schemas.microsoft.com/office/drawing/2014/main" id="{A3DAA4AF-E0DA-492B-BAFF-FF649DBD8604}"/>
                </a:ext>
              </a:extLst>
            </p:cNvPr>
            <p:cNvSpPr>
              <a:spLocks noChangeShapeType="1"/>
            </p:cNvSpPr>
            <p:nvPr/>
          </p:nvSpPr>
          <p:spPr bwMode="auto">
            <a:xfrm flipH="1">
              <a:off x="1432" y="1805"/>
              <a:ext cx="11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30" name="Line 35">
              <a:extLst>
                <a:ext uri="{FF2B5EF4-FFF2-40B4-BE49-F238E27FC236}">
                  <a16:creationId xmlns:a16="http://schemas.microsoft.com/office/drawing/2014/main" id="{C870F6DB-BF91-45F2-BFDB-C4EB38F3E493}"/>
                </a:ext>
              </a:extLst>
            </p:cNvPr>
            <p:cNvSpPr>
              <a:spLocks noChangeShapeType="1"/>
            </p:cNvSpPr>
            <p:nvPr/>
          </p:nvSpPr>
          <p:spPr bwMode="auto">
            <a:xfrm flipH="1">
              <a:off x="2207" y="1805"/>
              <a:ext cx="1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31" name="Line 36">
              <a:extLst>
                <a:ext uri="{FF2B5EF4-FFF2-40B4-BE49-F238E27FC236}">
                  <a16:creationId xmlns:a16="http://schemas.microsoft.com/office/drawing/2014/main" id="{47200195-97CA-4346-B1A1-9B83E225E2CD}"/>
                </a:ext>
              </a:extLst>
            </p:cNvPr>
            <p:cNvSpPr>
              <a:spLocks noChangeShapeType="1"/>
            </p:cNvSpPr>
            <p:nvPr/>
          </p:nvSpPr>
          <p:spPr bwMode="auto">
            <a:xfrm flipH="1">
              <a:off x="1986" y="1805"/>
              <a:ext cx="1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32" name="Line 37">
              <a:extLst>
                <a:ext uri="{FF2B5EF4-FFF2-40B4-BE49-F238E27FC236}">
                  <a16:creationId xmlns:a16="http://schemas.microsoft.com/office/drawing/2014/main" id="{DB6823B5-0F95-46F2-9717-EC346305881D}"/>
                </a:ext>
              </a:extLst>
            </p:cNvPr>
            <p:cNvSpPr>
              <a:spLocks noChangeShapeType="1"/>
            </p:cNvSpPr>
            <p:nvPr/>
          </p:nvSpPr>
          <p:spPr bwMode="auto">
            <a:xfrm flipH="1">
              <a:off x="1764" y="1805"/>
              <a:ext cx="11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33" name="Line 38">
              <a:extLst>
                <a:ext uri="{FF2B5EF4-FFF2-40B4-BE49-F238E27FC236}">
                  <a16:creationId xmlns:a16="http://schemas.microsoft.com/office/drawing/2014/main" id="{14A695A2-9B63-4384-9EBB-305C6BC6E871}"/>
                </a:ext>
              </a:extLst>
            </p:cNvPr>
            <p:cNvSpPr>
              <a:spLocks noChangeShapeType="1"/>
            </p:cNvSpPr>
            <p:nvPr/>
          </p:nvSpPr>
          <p:spPr bwMode="auto">
            <a:xfrm flipH="1">
              <a:off x="1543" y="1805"/>
              <a:ext cx="1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grpSp>
      <p:sp>
        <p:nvSpPr>
          <p:cNvPr id="26" name="Text Box 42">
            <a:extLst>
              <a:ext uri="{FF2B5EF4-FFF2-40B4-BE49-F238E27FC236}">
                <a16:creationId xmlns:a16="http://schemas.microsoft.com/office/drawing/2014/main" id="{1F764DC4-D62A-4AB0-BBDD-448022145CFA}"/>
              </a:ext>
            </a:extLst>
          </p:cNvPr>
          <p:cNvSpPr txBox="1">
            <a:spLocks noChangeArrowheads="1"/>
          </p:cNvSpPr>
          <p:nvPr/>
        </p:nvSpPr>
        <p:spPr bwMode="auto">
          <a:xfrm>
            <a:off x="3761581" y="5870575"/>
            <a:ext cx="5508625"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l">
              <a:spcBef>
                <a:spcPct val="50000"/>
              </a:spcBef>
            </a:pPr>
            <a:r>
              <a:rPr lang="zh-CN" altLang="en-US" dirty="0"/>
              <a:t>传统的以过程为基础的质量管理体系</a:t>
            </a:r>
          </a:p>
        </p:txBody>
      </p:sp>
      <p:sp>
        <p:nvSpPr>
          <p:cNvPr id="27" name="Line 43">
            <a:extLst>
              <a:ext uri="{FF2B5EF4-FFF2-40B4-BE49-F238E27FC236}">
                <a16:creationId xmlns:a16="http://schemas.microsoft.com/office/drawing/2014/main" id="{96AEE563-5AD1-4EFC-9C11-D1CF3210629E}"/>
              </a:ext>
            </a:extLst>
          </p:cNvPr>
          <p:cNvSpPr>
            <a:spLocks noChangeShapeType="1"/>
          </p:cNvSpPr>
          <p:nvPr/>
        </p:nvSpPr>
        <p:spPr bwMode="auto">
          <a:xfrm>
            <a:off x="6785769" y="5583237"/>
            <a:ext cx="576262" cy="32385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322019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04C0413-3A75-48E7-BBD3-C640C3E938E3}"/>
              </a:ext>
            </a:extLst>
          </p:cNvPr>
          <p:cNvSpPr>
            <a:spLocks noGrp="1" noChangeArrowheads="1"/>
          </p:cNvSpPr>
          <p:nvPr/>
        </p:nvSpPr>
        <p:spPr bwMode="auto">
          <a:xfrm>
            <a:off x="1865312" y="873125"/>
            <a:ext cx="846137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zh-CN" altLang="en-US" sz="2800" dirty="0"/>
              <a:t>建立和实施以过程为基础的质量管理体系的方法 </a:t>
            </a:r>
            <a:endParaRPr lang="en-US" altLang="zh-CN" sz="2800" dirty="0"/>
          </a:p>
        </p:txBody>
      </p:sp>
      <p:sp>
        <p:nvSpPr>
          <p:cNvPr id="7" name="Rectangle 3">
            <a:extLst>
              <a:ext uri="{FF2B5EF4-FFF2-40B4-BE49-F238E27FC236}">
                <a16:creationId xmlns:a16="http://schemas.microsoft.com/office/drawing/2014/main" id="{87F5C5F9-97FC-4585-9927-D1F10BBA8756}"/>
              </a:ext>
            </a:extLst>
          </p:cNvPr>
          <p:cNvSpPr>
            <a:spLocks noChangeArrowheads="1"/>
          </p:cNvSpPr>
          <p:nvPr/>
        </p:nvSpPr>
        <p:spPr bwMode="auto">
          <a:xfrm>
            <a:off x="2333625" y="2041525"/>
            <a:ext cx="7524750" cy="3988784"/>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l" eaLnBrk="1" hangingPunct="1">
              <a:spcBef>
                <a:spcPct val="40000"/>
              </a:spcBef>
              <a:buClr>
                <a:srgbClr val="91AC4E"/>
              </a:buClr>
              <a:buSzPct val="80000"/>
              <a:buFont typeface="Wingdings" panose="05000000000000000000" pitchFamily="2" charset="2"/>
              <a:buChar char="p"/>
            </a:pPr>
            <a:r>
              <a:rPr lang="zh-CN" altLang="en-US" b="1" dirty="0">
                <a:latin typeface="Arial" panose="020B0604020202020204" pitchFamily="34" charset="0"/>
              </a:rPr>
              <a:t> </a:t>
            </a:r>
            <a:r>
              <a:rPr lang="zh-CN" altLang="en-US" b="1" dirty="0">
                <a:latin typeface="幼圆" panose="02010509060101010101" pitchFamily="49" charset="-122"/>
                <a:ea typeface="幼圆" panose="02010509060101010101" pitchFamily="49" charset="-122"/>
              </a:rPr>
              <a:t>确定顾客和其他相关方的</a:t>
            </a:r>
            <a:r>
              <a:rPr lang="zh-CN" altLang="en-US" b="1" dirty="0">
                <a:solidFill>
                  <a:srgbClr val="FF0000"/>
                </a:solidFill>
                <a:latin typeface="幼圆" panose="02010509060101010101" pitchFamily="49" charset="-122"/>
                <a:ea typeface="幼圆" panose="02010509060101010101" pitchFamily="49" charset="-122"/>
              </a:rPr>
              <a:t>需求</a:t>
            </a:r>
            <a:r>
              <a:rPr lang="zh-CN" altLang="en-US" b="1" dirty="0">
                <a:latin typeface="幼圆" panose="02010509060101010101" pitchFamily="49" charset="-122"/>
                <a:ea typeface="幼圆" panose="02010509060101010101" pitchFamily="49" charset="-122"/>
              </a:rPr>
              <a:t>和</a:t>
            </a:r>
            <a:r>
              <a:rPr lang="zh-CN" altLang="en-US" b="1" dirty="0">
                <a:solidFill>
                  <a:srgbClr val="FF0000"/>
                </a:solidFill>
                <a:latin typeface="幼圆" panose="02010509060101010101" pitchFamily="49" charset="-122"/>
                <a:ea typeface="幼圆" panose="02010509060101010101" pitchFamily="49" charset="-122"/>
              </a:rPr>
              <a:t>期望</a:t>
            </a:r>
            <a:r>
              <a:rPr lang="zh-CN" altLang="en-US" b="1" dirty="0">
                <a:latin typeface="幼圆" panose="02010509060101010101" pitchFamily="49" charset="-122"/>
                <a:ea typeface="幼圆" panose="02010509060101010101" pitchFamily="49" charset="-122"/>
              </a:rPr>
              <a:t>；</a:t>
            </a:r>
          </a:p>
          <a:p>
            <a:pPr algn="l" eaLnBrk="1" hangingPunct="1">
              <a:spcBef>
                <a:spcPct val="40000"/>
              </a:spcBef>
              <a:buClr>
                <a:srgbClr val="91AC4E"/>
              </a:buClr>
              <a:buSzPct val="80000"/>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 建立组织的</a:t>
            </a:r>
            <a:r>
              <a:rPr lang="zh-CN" altLang="en-US" b="1" dirty="0">
                <a:solidFill>
                  <a:srgbClr val="FF0000"/>
                </a:solidFill>
                <a:latin typeface="幼圆" panose="02010509060101010101" pitchFamily="49" charset="-122"/>
                <a:ea typeface="幼圆" panose="02010509060101010101" pitchFamily="49" charset="-122"/>
              </a:rPr>
              <a:t>质量方针</a:t>
            </a:r>
            <a:r>
              <a:rPr lang="zh-CN" altLang="en-US" b="1" dirty="0">
                <a:latin typeface="幼圆" panose="02010509060101010101" pitchFamily="49" charset="-122"/>
                <a:ea typeface="幼圆" panose="02010509060101010101" pitchFamily="49" charset="-122"/>
              </a:rPr>
              <a:t>和</a:t>
            </a:r>
            <a:r>
              <a:rPr lang="zh-CN" altLang="en-US" b="1" dirty="0">
                <a:solidFill>
                  <a:srgbClr val="FF0000"/>
                </a:solidFill>
                <a:latin typeface="幼圆" panose="02010509060101010101" pitchFamily="49" charset="-122"/>
                <a:ea typeface="幼圆" panose="02010509060101010101" pitchFamily="49" charset="-122"/>
              </a:rPr>
              <a:t>质量目标</a:t>
            </a:r>
            <a:r>
              <a:rPr lang="zh-CN" altLang="en-US" b="1" dirty="0">
                <a:latin typeface="幼圆" panose="02010509060101010101" pitchFamily="49" charset="-122"/>
                <a:ea typeface="幼圆" panose="02010509060101010101" pitchFamily="49" charset="-122"/>
              </a:rPr>
              <a:t>；</a:t>
            </a:r>
          </a:p>
          <a:p>
            <a:pPr algn="l" eaLnBrk="1" hangingPunct="1">
              <a:spcBef>
                <a:spcPct val="40000"/>
              </a:spcBef>
              <a:buClr>
                <a:srgbClr val="91AC4E"/>
              </a:buClr>
              <a:buSzPct val="80000"/>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 </a:t>
            </a:r>
            <a:r>
              <a:rPr lang="zh-CN" altLang="en-US" b="1" dirty="0">
                <a:solidFill>
                  <a:srgbClr val="FF0000"/>
                </a:solidFill>
                <a:latin typeface="幼圆" panose="02010509060101010101" pitchFamily="49" charset="-122"/>
                <a:ea typeface="幼圆" panose="02010509060101010101" pitchFamily="49" charset="-122"/>
              </a:rPr>
              <a:t>确定</a:t>
            </a:r>
            <a:r>
              <a:rPr lang="zh-CN" altLang="en-US" b="1" dirty="0">
                <a:latin typeface="幼圆" panose="02010509060101010101" pitchFamily="49" charset="-122"/>
                <a:ea typeface="幼圆" panose="02010509060101010101" pitchFamily="49" charset="-122"/>
              </a:rPr>
              <a:t>实现质量目标必需的</a:t>
            </a:r>
            <a:r>
              <a:rPr lang="zh-CN" altLang="en-US" b="1" dirty="0">
                <a:solidFill>
                  <a:srgbClr val="FF0000"/>
                </a:solidFill>
                <a:latin typeface="幼圆" panose="02010509060101010101" pitchFamily="49" charset="-122"/>
                <a:ea typeface="幼圆" panose="02010509060101010101" pitchFamily="49" charset="-122"/>
              </a:rPr>
              <a:t>过程和职责</a:t>
            </a:r>
            <a:r>
              <a:rPr lang="zh-CN" altLang="en-US" b="1" dirty="0">
                <a:latin typeface="幼圆" panose="02010509060101010101" pitchFamily="49" charset="-122"/>
                <a:ea typeface="幼圆" panose="02010509060101010101" pitchFamily="49" charset="-122"/>
              </a:rPr>
              <a:t>；</a:t>
            </a:r>
          </a:p>
          <a:p>
            <a:pPr algn="l" eaLnBrk="1" hangingPunct="1">
              <a:spcBef>
                <a:spcPct val="40000"/>
              </a:spcBef>
              <a:buClr>
                <a:srgbClr val="91AC4E"/>
              </a:buClr>
              <a:buSzPct val="80000"/>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 </a:t>
            </a:r>
            <a:r>
              <a:rPr lang="zh-CN" altLang="en-US" b="1" dirty="0">
                <a:solidFill>
                  <a:srgbClr val="FF0000"/>
                </a:solidFill>
                <a:latin typeface="幼圆" panose="02010509060101010101" pitchFamily="49" charset="-122"/>
                <a:ea typeface="幼圆" panose="02010509060101010101" pitchFamily="49" charset="-122"/>
              </a:rPr>
              <a:t>确定和提供</a:t>
            </a:r>
            <a:r>
              <a:rPr lang="zh-CN" altLang="en-US" b="1" dirty="0">
                <a:latin typeface="幼圆" panose="02010509060101010101" pitchFamily="49" charset="-122"/>
                <a:ea typeface="幼圆" panose="02010509060101010101" pitchFamily="49" charset="-122"/>
              </a:rPr>
              <a:t>实现质量目标必需的</a:t>
            </a:r>
            <a:r>
              <a:rPr lang="zh-CN" altLang="en-US" b="1" dirty="0">
                <a:solidFill>
                  <a:srgbClr val="FF0000"/>
                </a:solidFill>
                <a:latin typeface="幼圆" panose="02010509060101010101" pitchFamily="49" charset="-122"/>
                <a:ea typeface="幼圆" panose="02010509060101010101" pitchFamily="49" charset="-122"/>
              </a:rPr>
              <a:t>资源</a:t>
            </a:r>
            <a:r>
              <a:rPr lang="zh-CN" altLang="en-US" b="1" dirty="0">
                <a:latin typeface="幼圆" panose="02010509060101010101" pitchFamily="49" charset="-122"/>
                <a:ea typeface="幼圆" panose="02010509060101010101" pitchFamily="49" charset="-122"/>
              </a:rPr>
              <a:t>；</a:t>
            </a:r>
          </a:p>
          <a:p>
            <a:pPr algn="l" eaLnBrk="1" hangingPunct="1">
              <a:spcBef>
                <a:spcPct val="40000"/>
              </a:spcBef>
              <a:buClr>
                <a:srgbClr val="91AC4E"/>
              </a:buClr>
              <a:buSzPct val="80000"/>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 </a:t>
            </a:r>
            <a:r>
              <a:rPr lang="zh-CN" altLang="en-US" b="1" dirty="0">
                <a:solidFill>
                  <a:srgbClr val="FF0000"/>
                </a:solidFill>
                <a:latin typeface="幼圆" panose="02010509060101010101" pitchFamily="49" charset="-122"/>
                <a:ea typeface="幼圆" panose="02010509060101010101" pitchFamily="49" charset="-122"/>
              </a:rPr>
              <a:t>规定测量</a:t>
            </a:r>
            <a:r>
              <a:rPr lang="zh-CN" altLang="en-US" b="1" dirty="0">
                <a:latin typeface="幼圆" panose="02010509060101010101" pitchFamily="49" charset="-122"/>
                <a:ea typeface="幼圆" panose="02010509060101010101" pitchFamily="49" charset="-122"/>
              </a:rPr>
              <a:t>每个过程的有效性和效率的</a:t>
            </a:r>
            <a:r>
              <a:rPr lang="zh-CN" altLang="en-US" b="1" dirty="0">
                <a:solidFill>
                  <a:srgbClr val="FF0000"/>
                </a:solidFill>
                <a:latin typeface="幼圆" panose="02010509060101010101" pitchFamily="49" charset="-122"/>
                <a:ea typeface="幼圆" panose="02010509060101010101" pitchFamily="49" charset="-122"/>
              </a:rPr>
              <a:t>方法</a:t>
            </a:r>
            <a:r>
              <a:rPr lang="zh-CN" altLang="en-US" b="1" dirty="0">
                <a:latin typeface="幼圆" panose="02010509060101010101" pitchFamily="49" charset="-122"/>
                <a:ea typeface="幼圆" panose="02010509060101010101" pitchFamily="49" charset="-122"/>
              </a:rPr>
              <a:t>；</a:t>
            </a:r>
          </a:p>
          <a:p>
            <a:pPr algn="l" eaLnBrk="1" hangingPunct="1">
              <a:spcBef>
                <a:spcPct val="40000"/>
              </a:spcBef>
              <a:buClr>
                <a:srgbClr val="91AC4E"/>
              </a:buClr>
              <a:buSzPct val="80000"/>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 应用这些测量方法</a:t>
            </a:r>
            <a:r>
              <a:rPr lang="zh-CN" altLang="en-US" b="1" dirty="0">
                <a:solidFill>
                  <a:srgbClr val="FF0000"/>
                </a:solidFill>
                <a:latin typeface="幼圆" panose="02010509060101010101" pitchFamily="49" charset="-122"/>
                <a:ea typeface="幼圆" panose="02010509060101010101" pitchFamily="49" charset="-122"/>
              </a:rPr>
              <a:t>确定</a:t>
            </a:r>
            <a:r>
              <a:rPr lang="zh-CN" altLang="en-US" b="1" dirty="0">
                <a:latin typeface="幼圆" panose="02010509060101010101" pitchFamily="49" charset="-122"/>
                <a:ea typeface="幼圆" panose="02010509060101010101" pitchFamily="49" charset="-122"/>
              </a:rPr>
              <a:t>每个过程的</a:t>
            </a:r>
            <a:r>
              <a:rPr lang="zh-CN" altLang="en-US" b="1" dirty="0">
                <a:solidFill>
                  <a:srgbClr val="FF0000"/>
                </a:solidFill>
                <a:latin typeface="幼圆" panose="02010509060101010101" pitchFamily="49" charset="-122"/>
                <a:ea typeface="幼圆" panose="02010509060101010101" pitchFamily="49" charset="-122"/>
              </a:rPr>
              <a:t>有效性和效率</a:t>
            </a:r>
            <a:r>
              <a:rPr lang="zh-CN" altLang="en-US" b="1" dirty="0">
                <a:latin typeface="幼圆" panose="02010509060101010101" pitchFamily="49" charset="-122"/>
                <a:ea typeface="幼圆" panose="02010509060101010101" pitchFamily="49" charset="-122"/>
              </a:rPr>
              <a:t>；</a:t>
            </a:r>
          </a:p>
          <a:p>
            <a:pPr algn="l" eaLnBrk="1" hangingPunct="1">
              <a:spcBef>
                <a:spcPct val="40000"/>
              </a:spcBef>
              <a:buClr>
                <a:srgbClr val="91AC4E"/>
              </a:buClr>
              <a:buSzPct val="80000"/>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 确定</a:t>
            </a:r>
            <a:r>
              <a:rPr lang="zh-CN" altLang="en-US" b="1" dirty="0">
                <a:solidFill>
                  <a:srgbClr val="FF0000"/>
                </a:solidFill>
                <a:latin typeface="幼圆" panose="02010509060101010101" pitchFamily="49" charset="-122"/>
                <a:ea typeface="幼圆" panose="02010509060101010101" pitchFamily="49" charset="-122"/>
              </a:rPr>
              <a:t>防止</a:t>
            </a:r>
            <a:r>
              <a:rPr lang="zh-CN" altLang="en-US" b="1" dirty="0">
                <a:latin typeface="幼圆" panose="02010509060101010101" pitchFamily="49" charset="-122"/>
                <a:ea typeface="幼圆" panose="02010509060101010101" pitchFamily="49" charset="-122"/>
              </a:rPr>
              <a:t>不合格并消除产生原因的</a:t>
            </a:r>
            <a:r>
              <a:rPr lang="zh-CN" altLang="en-US" b="1" dirty="0">
                <a:solidFill>
                  <a:srgbClr val="FF0000"/>
                </a:solidFill>
                <a:latin typeface="幼圆" panose="02010509060101010101" pitchFamily="49" charset="-122"/>
                <a:ea typeface="幼圆" panose="02010509060101010101" pitchFamily="49" charset="-122"/>
              </a:rPr>
              <a:t>措施</a:t>
            </a:r>
            <a:r>
              <a:rPr lang="zh-CN" altLang="en-US" b="1" dirty="0">
                <a:latin typeface="幼圆" panose="02010509060101010101" pitchFamily="49" charset="-122"/>
                <a:ea typeface="幼圆" panose="02010509060101010101" pitchFamily="49" charset="-122"/>
              </a:rPr>
              <a:t>；</a:t>
            </a:r>
          </a:p>
          <a:p>
            <a:pPr algn="l" eaLnBrk="1" hangingPunct="1">
              <a:spcBef>
                <a:spcPct val="40000"/>
              </a:spcBef>
              <a:buClr>
                <a:srgbClr val="91AC4E"/>
              </a:buClr>
              <a:buSzPct val="80000"/>
              <a:buFont typeface="Wingdings" panose="05000000000000000000" pitchFamily="2" charset="2"/>
              <a:buChar char="p"/>
            </a:pPr>
            <a:r>
              <a:rPr lang="zh-CN" altLang="en-US" b="1" dirty="0">
                <a:latin typeface="幼圆" panose="02010509060101010101" pitchFamily="49" charset="-122"/>
                <a:ea typeface="幼圆" panose="02010509060101010101" pitchFamily="49" charset="-122"/>
              </a:rPr>
              <a:t> 建立和应用</a:t>
            </a:r>
            <a:r>
              <a:rPr lang="zh-CN" altLang="en-US" b="1" dirty="0">
                <a:solidFill>
                  <a:srgbClr val="FF0000"/>
                </a:solidFill>
                <a:latin typeface="幼圆" panose="02010509060101010101" pitchFamily="49" charset="-122"/>
                <a:ea typeface="幼圆" panose="02010509060101010101" pitchFamily="49" charset="-122"/>
              </a:rPr>
              <a:t>持续改进</a:t>
            </a:r>
            <a:r>
              <a:rPr lang="zh-CN" altLang="en-US" b="1" dirty="0">
                <a:latin typeface="幼圆" panose="02010509060101010101" pitchFamily="49" charset="-122"/>
                <a:ea typeface="幼圆" panose="02010509060101010101" pitchFamily="49" charset="-122"/>
              </a:rPr>
              <a:t>质量管理体系的</a:t>
            </a:r>
            <a:r>
              <a:rPr lang="zh-CN" altLang="en-US" b="1" dirty="0">
                <a:solidFill>
                  <a:srgbClr val="FF0000"/>
                </a:solidFill>
                <a:latin typeface="幼圆" panose="02010509060101010101" pitchFamily="49" charset="-122"/>
                <a:ea typeface="幼圆" panose="02010509060101010101" pitchFamily="49" charset="-122"/>
              </a:rPr>
              <a:t>过程</a:t>
            </a:r>
            <a:r>
              <a:rPr lang="zh-CN" altLang="en-US" b="1" dirty="0">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val="3172326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32F04F-D8BC-4312-AE9D-CD08AD02CC62}"/>
              </a:ext>
            </a:extLst>
          </p:cNvPr>
          <p:cNvSpPr>
            <a:spLocks noGrp="1" noChangeArrowheads="1"/>
          </p:cNvSpPr>
          <p:nvPr/>
        </p:nvSpPr>
        <p:spPr bwMode="auto">
          <a:xfrm>
            <a:off x="2099469" y="423069"/>
            <a:ext cx="799306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1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zh-CN" altLang="en-US"/>
              <a:t>从系统工程的角度来描述质量管理体系 </a:t>
            </a:r>
            <a:endParaRPr lang="en-US" altLang="zh-CN"/>
          </a:p>
        </p:txBody>
      </p:sp>
      <p:grpSp>
        <p:nvGrpSpPr>
          <p:cNvPr id="5" name="Group 5">
            <a:extLst>
              <a:ext uri="{FF2B5EF4-FFF2-40B4-BE49-F238E27FC236}">
                <a16:creationId xmlns:a16="http://schemas.microsoft.com/office/drawing/2014/main" id="{49FD177B-5BDF-410C-9FAF-FA4853BC897F}"/>
              </a:ext>
            </a:extLst>
          </p:cNvPr>
          <p:cNvGrpSpPr>
            <a:grpSpLocks/>
          </p:cNvGrpSpPr>
          <p:nvPr/>
        </p:nvGrpSpPr>
        <p:grpSpPr bwMode="auto">
          <a:xfrm>
            <a:off x="2209006" y="1210465"/>
            <a:ext cx="7524750" cy="4759333"/>
            <a:chOff x="584" y="303"/>
            <a:chExt cx="4740" cy="2998"/>
          </a:xfrm>
        </p:grpSpPr>
        <p:sp>
          <p:nvSpPr>
            <p:cNvPr id="12" name="AutoShape 6">
              <a:extLst>
                <a:ext uri="{FF2B5EF4-FFF2-40B4-BE49-F238E27FC236}">
                  <a16:creationId xmlns:a16="http://schemas.microsoft.com/office/drawing/2014/main" id="{671F10BC-AFDD-43FD-B6A5-7E089C883D12}"/>
                </a:ext>
              </a:extLst>
            </p:cNvPr>
            <p:cNvSpPr>
              <a:spLocks noChangeArrowheads="1"/>
            </p:cNvSpPr>
            <p:nvPr/>
          </p:nvSpPr>
          <p:spPr bwMode="auto">
            <a:xfrm>
              <a:off x="2600" y="303"/>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b="1">
                  <a:latin typeface="Arial" panose="020B0604020202020204" pitchFamily="34" charset="0"/>
                </a:rPr>
                <a:t>质量体系</a:t>
              </a:r>
            </a:p>
          </p:txBody>
        </p:sp>
        <p:sp>
          <p:nvSpPr>
            <p:cNvPr id="13" name="AutoShape 7">
              <a:extLst>
                <a:ext uri="{FF2B5EF4-FFF2-40B4-BE49-F238E27FC236}">
                  <a16:creationId xmlns:a16="http://schemas.microsoft.com/office/drawing/2014/main" id="{6A8527C2-CE49-42B2-9D8A-13EB8609CD22}"/>
                </a:ext>
              </a:extLst>
            </p:cNvPr>
            <p:cNvSpPr>
              <a:spLocks noChangeArrowheads="1"/>
            </p:cNvSpPr>
            <p:nvPr/>
          </p:nvSpPr>
          <p:spPr bwMode="auto">
            <a:xfrm>
              <a:off x="3944" y="1359"/>
              <a:ext cx="432"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度量</a:t>
              </a:r>
            </a:p>
          </p:txBody>
        </p:sp>
        <p:sp>
          <p:nvSpPr>
            <p:cNvPr id="14" name="AutoShape 8">
              <a:extLst>
                <a:ext uri="{FF2B5EF4-FFF2-40B4-BE49-F238E27FC236}">
                  <a16:creationId xmlns:a16="http://schemas.microsoft.com/office/drawing/2014/main" id="{8FE205C6-BDF2-41CF-94CE-2EEBEC352342}"/>
                </a:ext>
              </a:extLst>
            </p:cNvPr>
            <p:cNvSpPr>
              <a:spLocks noChangeArrowheads="1"/>
            </p:cNvSpPr>
            <p:nvPr/>
          </p:nvSpPr>
          <p:spPr bwMode="auto">
            <a:xfrm>
              <a:off x="2600" y="831"/>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质量计划</a:t>
              </a:r>
            </a:p>
          </p:txBody>
        </p:sp>
        <p:sp>
          <p:nvSpPr>
            <p:cNvPr id="15" name="AutoShape 9">
              <a:extLst>
                <a:ext uri="{FF2B5EF4-FFF2-40B4-BE49-F238E27FC236}">
                  <a16:creationId xmlns:a16="http://schemas.microsoft.com/office/drawing/2014/main" id="{01BF4689-DE75-4066-900B-38ADAAB0840A}"/>
                </a:ext>
              </a:extLst>
            </p:cNvPr>
            <p:cNvSpPr>
              <a:spLocks noChangeArrowheads="1"/>
            </p:cNvSpPr>
            <p:nvPr/>
          </p:nvSpPr>
          <p:spPr bwMode="auto">
            <a:xfrm>
              <a:off x="3512" y="831"/>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质量控制</a:t>
              </a:r>
            </a:p>
          </p:txBody>
        </p:sp>
        <p:sp>
          <p:nvSpPr>
            <p:cNvPr id="16" name="AutoShape 10">
              <a:extLst>
                <a:ext uri="{FF2B5EF4-FFF2-40B4-BE49-F238E27FC236}">
                  <a16:creationId xmlns:a16="http://schemas.microsoft.com/office/drawing/2014/main" id="{5BEE12F1-3078-4E29-A3D7-677581A21163}"/>
                </a:ext>
              </a:extLst>
            </p:cNvPr>
            <p:cNvSpPr>
              <a:spLocks noChangeArrowheads="1"/>
            </p:cNvSpPr>
            <p:nvPr/>
          </p:nvSpPr>
          <p:spPr bwMode="auto">
            <a:xfrm>
              <a:off x="4472" y="831"/>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质量改进</a:t>
              </a:r>
            </a:p>
          </p:txBody>
        </p:sp>
        <p:sp>
          <p:nvSpPr>
            <p:cNvPr id="17" name="AutoShape 11">
              <a:extLst>
                <a:ext uri="{FF2B5EF4-FFF2-40B4-BE49-F238E27FC236}">
                  <a16:creationId xmlns:a16="http://schemas.microsoft.com/office/drawing/2014/main" id="{440E38C8-AC1E-42CE-9669-9DC02E669B08}"/>
                </a:ext>
              </a:extLst>
            </p:cNvPr>
            <p:cNvSpPr>
              <a:spLocks noChangeArrowheads="1"/>
            </p:cNvSpPr>
            <p:nvPr/>
          </p:nvSpPr>
          <p:spPr bwMode="auto">
            <a:xfrm>
              <a:off x="584" y="831"/>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质量文化</a:t>
              </a:r>
            </a:p>
          </p:txBody>
        </p:sp>
        <p:sp>
          <p:nvSpPr>
            <p:cNvPr id="18" name="AutoShape 12">
              <a:extLst>
                <a:ext uri="{FF2B5EF4-FFF2-40B4-BE49-F238E27FC236}">
                  <a16:creationId xmlns:a16="http://schemas.microsoft.com/office/drawing/2014/main" id="{0520C116-6CC9-4170-8FDA-6D1FD1061681}"/>
                </a:ext>
              </a:extLst>
            </p:cNvPr>
            <p:cNvSpPr>
              <a:spLocks noChangeArrowheads="1"/>
            </p:cNvSpPr>
            <p:nvPr/>
          </p:nvSpPr>
          <p:spPr bwMode="auto">
            <a:xfrm>
              <a:off x="1640" y="831"/>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质量组织</a:t>
              </a:r>
            </a:p>
          </p:txBody>
        </p:sp>
        <p:cxnSp>
          <p:nvCxnSpPr>
            <p:cNvPr id="19" name="AutoShape 13">
              <a:extLst>
                <a:ext uri="{FF2B5EF4-FFF2-40B4-BE49-F238E27FC236}">
                  <a16:creationId xmlns:a16="http://schemas.microsoft.com/office/drawing/2014/main" id="{82558827-0EEC-4E12-B98F-AE51D307204A}"/>
                </a:ext>
              </a:extLst>
            </p:cNvPr>
            <p:cNvCxnSpPr>
              <a:cxnSpLocks noChangeShapeType="1"/>
              <a:stCxn id="17" idx="0"/>
              <a:endCxn id="16" idx="0"/>
            </p:cNvCxnSpPr>
            <p:nvPr/>
          </p:nvCxnSpPr>
          <p:spPr bwMode="auto">
            <a:xfrm rot="5400000" flipV="1">
              <a:off x="2887" y="-1112"/>
              <a:ext cx="1" cy="3888"/>
            </a:xfrm>
            <a:prstGeom prst="bentConnector3">
              <a:avLst>
                <a:gd name="adj1" fmla="val -1440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4">
              <a:extLst>
                <a:ext uri="{FF2B5EF4-FFF2-40B4-BE49-F238E27FC236}">
                  <a16:creationId xmlns:a16="http://schemas.microsoft.com/office/drawing/2014/main" id="{277489B0-1611-416D-A55E-0763B7FC42CF}"/>
                </a:ext>
              </a:extLst>
            </p:cNvPr>
            <p:cNvCxnSpPr>
              <a:cxnSpLocks noChangeShapeType="1"/>
              <a:stCxn id="12" idx="2"/>
              <a:endCxn id="14" idx="0"/>
            </p:cNvCxnSpPr>
            <p:nvPr/>
          </p:nvCxnSpPr>
          <p:spPr bwMode="auto">
            <a:xfrm>
              <a:off x="2960" y="484"/>
              <a:ext cx="0" cy="34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5">
              <a:extLst>
                <a:ext uri="{FF2B5EF4-FFF2-40B4-BE49-F238E27FC236}">
                  <a16:creationId xmlns:a16="http://schemas.microsoft.com/office/drawing/2014/main" id="{92F625F7-51C5-4065-93E1-52F64A361958}"/>
                </a:ext>
              </a:extLst>
            </p:cNvPr>
            <p:cNvCxnSpPr>
              <a:cxnSpLocks noChangeShapeType="1"/>
              <a:stCxn id="18" idx="0"/>
              <a:endCxn id="15" idx="0"/>
            </p:cNvCxnSpPr>
            <p:nvPr/>
          </p:nvCxnSpPr>
          <p:spPr bwMode="auto">
            <a:xfrm rot="5400000" flipV="1">
              <a:off x="2935" y="-104"/>
              <a:ext cx="1" cy="1872"/>
            </a:xfrm>
            <a:prstGeom prst="bentConnector3">
              <a:avLst>
                <a:gd name="adj1" fmla="val -1440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6">
              <a:extLst>
                <a:ext uri="{FF2B5EF4-FFF2-40B4-BE49-F238E27FC236}">
                  <a16:creationId xmlns:a16="http://schemas.microsoft.com/office/drawing/2014/main" id="{C41A5900-B737-47D5-B58C-604B06F833EF}"/>
                </a:ext>
              </a:extLst>
            </p:cNvPr>
            <p:cNvCxnSpPr>
              <a:cxnSpLocks noChangeShapeType="1"/>
              <a:stCxn id="17" idx="3"/>
              <a:endCxn id="18" idx="1"/>
            </p:cNvCxnSpPr>
            <p:nvPr/>
          </p:nvCxnSpPr>
          <p:spPr bwMode="auto">
            <a:xfrm>
              <a:off x="1304" y="922"/>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utoShape 17">
              <a:extLst>
                <a:ext uri="{FF2B5EF4-FFF2-40B4-BE49-F238E27FC236}">
                  <a16:creationId xmlns:a16="http://schemas.microsoft.com/office/drawing/2014/main" id="{6FB367D3-8DE5-4B25-A9D3-2CA278D32F3D}"/>
                </a:ext>
              </a:extLst>
            </p:cNvPr>
            <p:cNvSpPr>
              <a:spLocks noChangeArrowheads="1"/>
            </p:cNvSpPr>
            <p:nvPr/>
          </p:nvSpPr>
          <p:spPr bwMode="auto">
            <a:xfrm>
              <a:off x="3512" y="1983"/>
              <a:ext cx="528" cy="397"/>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方法</a:t>
              </a:r>
            </a:p>
            <a:p>
              <a:pPr eaLnBrk="1" hangingPunct="1"/>
              <a:r>
                <a:rPr lang="zh-CN" altLang="en-US" sz="1400">
                  <a:latin typeface="Arial" panose="020B0604020202020204" pitchFamily="34" charset="0"/>
                </a:rPr>
                <a:t>工具库</a:t>
              </a:r>
            </a:p>
          </p:txBody>
        </p:sp>
        <p:sp>
          <p:nvSpPr>
            <p:cNvPr id="24" name="AutoShape 18">
              <a:extLst>
                <a:ext uri="{FF2B5EF4-FFF2-40B4-BE49-F238E27FC236}">
                  <a16:creationId xmlns:a16="http://schemas.microsoft.com/office/drawing/2014/main" id="{B674BEF8-222C-4691-A183-568C2D4FB0D1}"/>
                </a:ext>
              </a:extLst>
            </p:cNvPr>
            <p:cNvSpPr>
              <a:spLocks noChangeArrowheads="1"/>
            </p:cNvSpPr>
            <p:nvPr/>
          </p:nvSpPr>
          <p:spPr bwMode="auto">
            <a:xfrm>
              <a:off x="3538" y="2976"/>
              <a:ext cx="528" cy="325"/>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文档库</a:t>
              </a:r>
            </a:p>
          </p:txBody>
        </p:sp>
        <p:cxnSp>
          <p:nvCxnSpPr>
            <p:cNvPr id="25" name="AutoShape 19">
              <a:extLst>
                <a:ext uri="{FF2B5EF4-FFF2-40B4-BE49-F238E27FC236}">
                  <a16:creationId xmlns:a16="http://schemas.microsoft.com/office/drawing/2014/main" id="{30976E8D-D1D2-4800-8951-336F5A2EFE55}"/>
                </a:ext>
              </a:extLst>
            </p:cNvPr>
            <p:cNvCxnSpPr>
              <a:cxnSpLocks noChangeShapeType="1"/>
              <a:stCxn id="13" idx="2"/>
              <a:endCxn id="23" idx="1"/>
            </p:cNvCxnSpPr>
            <p:nvPr/>
          </p:nvCxnSpPr>
          <p:spPr bwMode="auto">
            <a:xfrm rot="5400000">
              <a:off x="3746" y="1570"/>
              <a:ext cx="443" cy="384"/>
            </a:xfrm>
            <a:prstGeom prst="bentConnector3">
              <a:avLst>
                <a:gd name="adj1" fmla="val 498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0">
              <a:extLst>
                <a:ext uri="{FF2B5EF4-FFF2-40B4-BE49-F238E27FC236}">
                  <a16:creationId xmlns:a16="http://schemas.microsoft.com/office/drawing/2014/main" id="{F8AFBF9A-6420-43E6-828C-817EDD03CD8D}"/>
                </a:ext>
              </a:extLst>
            </p:cNvPr>
            <p:cNvCxnSpPr>
              <a:cxnSpLocks noChangeShapeType="1"/>
              <a:stCxn id="13" idx="3"/>
              <a:endCxn id="16" idx="2"/>
            </p:cNvCxnSpPr>
            <p:nvPr/>
          </p:nvCxnSpPr>
          <p:spPr bwMode="auto">
            <a:xfrm flipV="1">
              <a:off x="4376" y="1012"/>
              <a:ext cx="456" cy="43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1">
              <a:extLst>
                <a:ext uri="{FF2B5EF4-FFF2-40B4-BE49-F238E27FC236}">
                  <a16:creationId xmlns:a16="http://schemas.microsoft.com/office/drawing/2014/main" id="{F14EE5E0-A3DE-454E-9007-00B8EA28F51B}"/>
                </a:ext>
              </a:extLst>
            </p:cNvPr>
            <p:cNvCxnSpPr>
              <a:cxnSpLocks noChangeShapeType="1"/>
              <a:stCxn id="15" idx="2"/>
              <a:endCxn id="13" idx="0"/>
            </p:cNvCxnSpPr>
            <p:nvPr/>
          </p:nvCxnSpPr>
          <p:spPr bwMode="auto">
            <a:xfrm rot="16200000" flipH="1">
              <a:off x="3842" y="1042"/>
              <a:ext cx="347" cy="288"/>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AutoShape 22">
              <a:extLst>
                <a:ext uri="{FF2B5EF4-FFF2-40B4-BE49-F238E27FC236}">
                  <a16:creationId xmlns:a16="http://schemas.microsoft.com/office/drawing/2014/main" id="{E200A323-9F28-4D8D-A1B0-C82C8CC8D55A}"/>
                </a:ext>
              </a:extLst>
            </p:cNvPr>
            <p:cNvSpPr>
              <a:spLocks noChangeArrowheads="1"/>
            </p:cNvSpPr>
            <p:nvPr/>
          </p:nvSpPr>
          <p:spPr bwMode="auto">
            <a:xfrm>
              <a:off x="1544" y="1647"/>
              <a:ext cx="528" cy="325"/>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项目</a:t>
              </a:r>
            </a:p>
            <a:p>
              <a:pPr eaLnBrk="1" hangingPunct="1"/>
              <a:r>
                <a:rPr lang="zh-CN" altLang="en-US" sz="1400" dirty="0">
                  <a:latin typeface="Arial" panose="020B0604020202020204" pitchFamily="34" charset="0"/>
                </a:rPr>
                <a:t>计划</a:t>
              </a:r>
            </a:p>
          </p:txBody>
        </p:sp>
        <p:cxnSp>
          <p:nvCxnSpPr>
            <p:cNvPr id="29" name="AutoShape 23">
              <a:extLst>
                <a:ext uri="{FF2B5EF4-FFF2-40B4-BE49-F238E27FC236}">
                  <a16:creationId xmlns:a16="http://schemas.microsoft.com/office/drawing/2014/main" id="{46B35A8F-F205-4293-B997-79FFD63D5AEA}"/>
                </a:ext>
              </a:extLst>
            </p:cNvPr>
            <p:cNvCxnSpPr>
              <a:cxnSpLocks noChangeShapeType="1"/>
              <a:stCxn id="14" idx="2"/>
              <a:endCxn id="28" idx="0"/>
            </p:cNvCxnSpPr>
            <p:nvPr/>
          </p:nvCxnSpPr>
          <p:spPr bwMode="auto">
            <a:xfrm rot="5400000">
              <a:off x="2066" y="754"/>
              <a:ext cx="635" cy="1152"/>
            </a:xfrm>
            <a:prstGeom prst="bentConnector3">
              <a:avLst>
                <a:gd name="adj1" fmla="val 4992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AutoShape 24">
              <a:extLst>
                <a:ext uri="{FF2B5EF4-FFF2-40B4-BE49-F238E27FC236}">
                  <a16:creationId xmlns:a16="http://schemas.microsoft.com/office/drawing/2014/main" id="{D1A4F32E-E01A-4372-993C-88D9AB200F8B}"/>
                </a:ext>
              </a:extLst>
            </p:cNvPr>
            <p:cNvSpPr>
              <a:spLocks noChangeArrowheads="1"/>
            </p:cNvSpPr>
            <p:nvPr/>
          </p:nvSpPr>
          <p:spPr bwMode="auto">
            <a:xfrm>
              <a:off x="2312" y="2296"/>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项目跟踪</a:t>
              </a:r>
            </a:p>
          </p:txBody>
        </p:sp>
        <p:sp>
          <p:nvSpPr>
            <p:cNvPr id="31" name="AutoShape 25">
              <a:extLst>
                <a:ext uri="{FF2B5EF4-FFF2-40B4-BE49-F238E27FC236}">
                  <a16:creationId xmlns:a16="http://schemas.microsoft.com/office/drawing/2014/main" id="{462A0CD0-6F1A-4740-9932-CBA0BFE21C87}"/>
                </a:ext>
              </a:extLst>
            </p:cNvPr>
            <p:cNvSpPr>
              <a:spLocks noChangeArrowheads="1"/>
            </p:cNvSpPr>
            <p:nvPr/>
          </p:nvSpPr>
          <p:spPr bwMode="auto">
            <a:xfrm>
              <a:off x="2312" y="3045"/>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质量记录</a:t>
              </a:r>
            </a:p>
          </p:txBody>
        </p:sp>
        <p:sp>
          <p:nvSpPr>
            <p:cNvPr id="32" name="AutoShape 26">
              <a:extLst>
                <a:ext uri="{FF2B5EF4-FFF2-40B4-BE49-F238E27FC236}">
                  <a16:creationId xmlns:a16="http://schemas.microsoft.com/office/drawing/2014/main" id="{EF8AD475-7DE1-43D1-81F7-2E5468AC88A1}"/>
                </a:ext>
              </a:extLst>
            </p:cNvPr>
            <p:cNvSpPr>
              <a:spLocks noChangeArrowheads="1"/>
            </p:cNvSpPr>
            <p:nvPr/>
          </p:nvSpPr>
          <p:spPr bwMode="auto">
            <a:xfrm>
              <a:off x="2312" y="1599"/>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配置管理</a:t>
              </a:r>
            </a:p>
          </p:txBody>
        </p:sp>
        <p:sp>
          <p:nvSpPr>
            <p:cNvPr id="33" name="AutoShape 27">
              <a:extLst>
                <a:ext uri="{FF2B5EF4-FFF2-40B4-BE49-F238E27FC236}">
                  <a16:creationId xmlns:a16="http://schemas.microsoft.com/office/drawing/2014/main" id="{70202959-0276-49C1-B80E-D1694748E6D7}"/>
                </a:ext>
              </a:extLst>
            </p:cNvPr>
            <p:cNvSpPr>
              <a:spLocks noChangeArrowheads="1"/>
            </p:cNvSpPr>
            <p:nvPr/>
          </p:nvSpPr>
          <p:spPr bwMode="auto">
            <a:xfrm>
              <a:off x="2312" y="2659"/>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缺陷控制</a:t>
              </a:r>
            </a:p>
          </p:txBody>
        </p:sp>
        <p:sp>
          <p:nvSpPr>
            <p:cNvPr id="34" name="AutoShape 28">
              <a:extLst>
                <a:ext uri="{FF2B5EF4-FFF2-40B4-BE49-F238E27FC236}">
                  <a16:creationId xmlns:a16="http://schemas.microsoft.com/office/drawing/2014/main" id="{F7306A89-4D5F-4E11-91B3-7228C1247FE3}"/>
                </a:ext>
              </a:extLst>
            </p:cNvPr>
            <p:cNvSpPr>
              <a:spLocks noChangeArrowheads="1"/>
            </p:cNvSpPr>
            <p:nvPr/>
          </p:nvSpPr>
          <p:spPr bwMode="auto">
            <a:xfrm>
              <a:off x="584" y="1503"/>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培训</a:t>
              </a:r>
            </a:p>
          </p:txBody>
        </p:sp>
        <p:sp>
          <p:nvSpPr>
            <p:cNvPr id="35" name="AutoShape 29">
              <a:extLst>
                <a:ext uri="{FF2B5EF4-FFF2-40B4-BE49-F238E27FC236}">
                  <a16:creationId xmlns:a16="http://schemas.microsoft.com/office/drawing/2014/main" id="{BFF66153-EFC1-4222-9216-1FFA3EDE9297}"/>
                </a:ext>
              </a:extLst>
            </p:cNvPr>
            <p:cNvSpPr>
              <a:spLocks noChangeArrowheads="1"/>
            </p:cNvSpPr>
            <p:nvPr/>
          </p:nvSpPr>
          <p:spPr bwMode="auto">
            <a:xfrm>
              <a:off x="4626" y="2478"/>
              <a:ext cx="672"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流程内审</a:t>
              </a:r>
            </a:p>
          </p:txBody>
        </p:sp>
        <p:sp>
          <p:nvSpPr>
            <p:cNvPr id="36" name="AutoShape 30">
              <a:extLst>
                <a:ext uri="{FF2B5EF4-FFF2-40B4-BE49-F238E27FC236}">
                  <a16:creationId xmlns:a16="http://schemas.microsoft.com/office/drawing/2014/main" id="{D7ED425F-8E37-478B-95A6-899D20BACBDF}"/>
                </a:ext>
              </a:extLst>
            </p:cNvPr>
            <p:cNvSpPr>
              <a:spLocks noChangeArrowheads="1"/>
            </p:cNvSpPr>
            <p:nvPr/>
          </p:nvSpPr>
          <p:spPr bwMode="auto">
            <a:xfrm>
              <a:off x="4604" y="2908"/>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管理评审</a:t>
              </a:r>
            </a:p>
          </p:txBody>
        </p:sp>
        <p:sp>
          <p:nvSpPr>
            <p:cNvPr id="37" name="AutoShape 31">
              <a:extLst>
                <a:ext uri="{FF2B5EF4-FFF2-40B4-BE49-F238E27FC236}">
                  <a16:creationId xmlns:a16="http://schemas.microsoft.com/office/drawing/2014/main" id="{2FA6D629-EF1D-4DF6-8328-D75BC2015C66}"/>
                </a:ext>
              </a:extLst>
            </p:cNvPr>
            <p:cNvSpPr>
              <a:spLocks noChangeArrowheads="1"/>
            </p:cNvSpPr>
            <p:nvPr/>
          </p:nvSpPr>
          <p:spPr bwMode="auto">
            <a:xfrm>
              <a:off x="584" y="2364"/>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合同管理</a:t>
              </a:r>
            </a:p>
          </p:txBody>
        </p:sp>
        <p:sp>
          <p:nvSpPr>
            <p:cNvPr id="38" name="AutoShape 32">
              <a:extLst>
                <a:ext uri="{FF2B5EF4-FFF2-40B4-BE49-F238E27FC236}">
                  <a16:creationId xmlns:a16="http://schemas.microsoft.com/office/drawing/2014/main" id="{3D098502-AC2E-4DD6-B078-B868C5B3C6BE}"/>
                </a:ext>
              </a:extLst>
            </p:cNvPr>
            <p:cNvSpPr>
              <a:spLocks noChangeArrowheads="1"/>
            </p:cNvSpPr>
            <p:nvPr/>
          </p:nvSpPr>
          <p:spPr bwMode="auto">
            <a:xfrm>
              <a:off x="584" y="1933"/>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客户管理</a:t>
              </a:r>
            </a:p>
          </p:txBody>
        </p:sp>
        <p:sp>
          <p:nvSpPr>
            <p:cNvPr id="39" name="AutoShape 33">
              <a:extLst>
                <a:ext uri="{FF2B5EF4-FFF2-40B4-BE49-F238E27FC236}">
                  <a16:creationId xmlns:a16="http://schemas.microsoft.com/office/drawing/2014/main" id="{18C53BC8-7B13-4C9A-9E20-6715A1B5E41E}"/>
                </a:ext>
              </a:extLst>
            </p:cNvPr>
            <p:cNvSpPr>
              <a:spLocks noChangeArrowheads="1"/>
            </p:cNvSpPr>
            <p:nvPr/>
          </p:nvSpPr>
          <p:spPr bwMode="auto">
            <a:xfrm>
              <a:off x="4581" y="2024"/>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项目评审</a:t>
              </a:r>
            </a:p>
          </p:txBody>
        </p:sp>
        <p:cxnSp>
          <p:nvCxnSpPr>
            <p:cNvPr id="40" name="AutoShape 34">
              <a:extLst>
                <a:ext uri="{FF2B5EF4-FFF2-40B4-BE49-F238E27FC236}">
                  <a16:creationId xmlns:a16="http://schemas.microsoft.com/office/drawing/2014/main" id="{211E9547-8BC3-4238-A48C-7B7F47660346}"/>
                </a:ext>
              </a:extLst>
            </p:cNvPr>
            <p:cNvCxnSpPr>
              <a:cxnSpLocks noChangeShapeType="1"/>
              <a:stCxn id="36" idx="3"/>
              <a:endCxn id="16" idx="3"/>
            </p:cNvCxnSpPr>
            <p:nvPr/>
          </p:nvCxnSpPr>
          <p:spPr bwMode="auto">
            <a:xfrm flipH="1" flipV="1">
              <a:off x="5192" y="922"/>
              <a:ext cx="132" cy="2077"/>
            </a:xfrm>
            <a:prstGeom prst="bentConnector3">
              <a:avLst>
                <a:gd name="adj1" fmla="val -8712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35">
              <a:extLst>
                <a:ext uri="{FF2B5EF4-FFF2-40B4-BE49-F238E27FC236}">
                  <a16:creationId xmlns:a16="http://schemas.microsoft.com/office/drawing/2014/main" id="{7E6696FB-5C08-4ADD-8A39-DCEE543F84AC}"/>
                </a:ext>
              </a:extLst>
            </p:cNvPr>
            <p:cNvCxnSpPr>
              <a:cxnSpLocks noChangeShapeType="1"/>
              <a:stCxn id="35" idx="3"/>
              <a:endCxn id="16" idx="3"/>
            </p:cNvCxnSpPr>
            <p:nvPr/>
          </p:nvCxnSpPr>
          <p:spPr bwMode="auto">
            <a:xfrm flipH="1" flipV="1">
              <a:off x="5192" y="922"/>
              <a:ext cx="106" cy="1647"/>
            </a:xfrm>
            <a:prstGeom prst="bentConnector3">
              <a:avLst>
                <a:gd name="adj1" fmla="val -13584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36">
              <a:extLst>
                <a:ext uri="{FF2B5EF4-FFF2-40B4-BE49-F238E27FC236}">
                  <a16:creationId xmlns:a16="http://schemas.microsoft.com/office/drawing/2014/main" id="{0652B5C4-EB2F-444D-9F06-A733E1AFEA8B}"/>
                </a:ext>
              </a:extLst>
            </p:cNvPr>
            <p:cNvCxnSpPr>
              <a:cxnSpLocks noChangeShapeType="1"/>
              <a:stCxn id="39" idx="3"/>
              <a:endCxn id="16" idx="3"/>
            </p:cNvCxnSpPr>
            <p:nvPr/>
          </p:nvCxnSpPr>
          <p:spPr bwMode="auto">
            <a:xfrm flipH="1" flipV="1">
              <a:off x="5192" y="922"/>
              <a:ext cx="109" cy="1193"/>
            </a:xfrm>
            <a:prstGeom prst="bentConnector3">
              <a:avLst>
                <a:gd name="adj1" fmla="val -13211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AutoShape 37">
              <a:extLst>
                <a:ext uri="{FF2B5EF4-FFF2-40B4-BE49-F238E27FC236}">
                  <a16:creationId xmlns:a16="http://schemas.microsoft.com/office/drawing/2014/main" id="{1DCF10F5-2474-440F-9FFD-47FEBEC5F0A5}"/>
                </a:ext>
              </a:extLst>
            </p:cNvPr>
            <p:cNvSpPr>
              <a:spLocks noChangeArrowheads="1"/>
            </p:cNvSpPr>
            <p:nvPr/>
          </p:nvSpPr>
          <p:spPr bwMode="auto">
            <a:xfrm>
              <a:off x="3515" y="2523"/>
              <a:ext cx="576" cy="325"/>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数据库</a:t>
              </a:r>
            </a:p>
          </p:txBody>
        </p:sp>
        <p:cxnSp>
          <p:nvCxnSpPr>
            <p:cNvPr id="44" name="AutoShape 38">
              <a:extLst>
                <a:ext uri="{FF2B5EF4-FFF2-40B4-BE49-F238E27FC236}">
                  <a16:creationId xmlns:a16="http://schemas.microsoft.com/office/drawing/2014/main" id="{5CCDE8CF-3333-4D61-B279-C7D74E9033A8}"/>
                </a:ext>
              </a:extLst>
            </p:cNvPr>
            <p:cNvCxnSpPr>
              <a:cxnSpLocks noChangeShapeType="1"/>
              <a:stCxn id="23" idx="2"/>
              <a:endCxn id="43" idx="2"/>
            </p:cNvCxnSpPr>
            <p:nvPr/>
          </p:nvCxnSpPr>
          <p:spPr bwMode="auto">
            <a:xfrm rot="10800000" flipH="1" flipV="1">
              <a:off x="3512" y="2182"/>
              <a:ext cx="3" cy="504"/>
            </a:xfrm>
            <a:prstGeom prst="bentConnector3">
              <a:avLst>
                <a:gd name="adj1" fmla="val -480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39">
              <a:extLst>
                <a:ext uri="{FF2B5EF4-FFF2-40B4-BE49-F238E27FC236}">
                  <a16:creationId xmlns:a16="http://schemas.microsoft.com/office/drawing/2014/main" id="{885907AD-7E5E-4788-B673-23E30CD95694}"/>
                </a:ext>
              </a:extLst>
            </p:cNvPr>
            <p:cNvCxnSpPr>
              <a:cxnSpLocks noChangeShapeType="1"/>
              <a:stCxn id="23" idx="4"/>
              <a:endCxn id="43" idx="4"/>
            </p:cNvCxnSpPr>
            <p:nvPr/>
          </p:nvCxnSpPr>
          <p:spPr bwMode="auto">
            <a:xfrm>
              <a:off x="4040" y="2182"/>
              <a:ext cx="51" cy="504"/>
            </a:xfrm>
            <a:prstGeom prst="bentConnector3">
              <a:avLst>
                <a:gd name="adj1" fmla="val 382352"/>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0">
              <a:extLst>
                <a:ext uri="{FF2B5EF4-FFF2-40B4-BE49-F238E27FC236}">
                  <a16:creationId xmlns:a16="http://schemas.microsoft.com/office/drawing/2014/main" id="{D68266BF-2497-4F0E-B3A3-D7F84FE8A62F}"/>
                </a:ext>
              </a:extLst>
            </p:cNvPr>
            <p:cNvCxnSpPr>
              <a:cxnSpLocks noChangeShapeType="1"/>
              <a:stCxn id="43" idx="2"/>
              <a:endCxn id="24" idx="2"/>
            </p:cNvCxnSpPr>
            <p:nvPr/>
          </p:nvCxnSpPr>
          <p:spPr bwMode="auto">
            <a:xfrm rot="10800000" flipH="1" flipV="1">
              <a:off x="3515" y="2686"/>
              <a:ext cx="23" cy="453"/>
            </a:xfrm>
            <a:prstGeom prst="bentConnector3">
              <a:avLst>
                <a:gd name="adj1" fmla="val -626088"/>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41">
              <a:extLst>
                <a:ext uri="{FF2B5EF4-FFF2-40B4-BE49-F238E27FC236}">
                  <a16:creationId xmlns:a16="http://schemas.microsoft.com/office/drawing/2014/main" id="{BB6684E1-4CF6-4D5D-B8E1-7192DC53D520}"/>
                </a:ext>
              </a:extLst>
            </p:cNvPr>
            <p:cNvCxnSpPr>
              <a:cxnSpLocks noChangeShapeType="1"/>
              <a:stCxn id="43" idx="4"/>
              <a:endCxn id="24" idx="4"/>
            </p:cNvCxnSpPr>
            <p:nvPr/>
          </p:nvCxnSpPr>
          <p:spPr bwMode="auto">
            <a:xfrm flipH="1">
              <a:off x="4066" y="2686"/>
              <a:ext cx="25" cy="453"/>
            </a:xfrm>
            <a:prstGeom prst="bentConnector3">
              <a:avLst>
                <a:gd name="adj1" fmla="val -576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42">
              <a:extLst>
                <a:ext uri="{FF2B5EF4-FFF2-40B4-BE49-F238E27FC236}">
                  <a16:creationId xmlns:a16="http://schemas.microsoft.com/office/drawing/2014/main" id="{4F98ED1C-2355-44B4-ADA9-419A5C52E2C1}"/>
                </a:ext>
              </a:extLst>
            </p:cNvPr>
            <p:cNvCxnSpPr>
              <a:cxnSpLocks noChangeShapeType="1"/>
              <a:stCxn id="39" idx="1"/>
              <a:endCxn id="36" idx="1"/>
            </p:cNvCxnSpPr>
            <p:nvPr/>
          </p:nvCxnSpPr>
          <p:spPr bwMode="auto">
            <a:xfrm rot="10800000" flipH="1" flipV="1">
              <a:off x="4581" y="2115"/>
              <a:ext cx="23" cy="884"/>
            </a:xfrm>
            <a:prstGeom prst="bentConnector3">
              <a:avLst>
                <a:gd name="adj1" fmla="val -695653"/>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43">
              <a:extLst>
                <a:ext uri="{FF2B5EF4-FFF2-40B4-BE49-F238E27FC236}">
                  <a16:creationId xmlns:a16="http://schemas.microsoft.com/office/drawing/2014/main" id="{BEE6C61F-7770-4BAE-A026-620983DA4C37}"/>
                </a:ext>
              </a:extLst>
            </p:cNvPr>
            <p:cNvCxnSpPr>
              <a:cxnSpLocks noChangeShapeType="1"/>
              <a:endCxn id="35" idx="1"/>
            </p:cNvCxnSpPr>
            <p:nvPr/>
          </p:nvCxnSpPr>
          <p:spPr bwMode="auto">
            <a:xfrm flipV="1">
              <a:off x="4218" y="2569"/>
              <a:ext cx="408" cy="11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44">
              <a:extLst>
                <a:ext uri="{FF2B5EF4-FFF2-40B4-BE49-F238E27FC236}">
                  <a16:creationId xmlns:a16="http://schemas.microsoft.com/office/drawing/2014/main" id="{1224B31A-1FDD-4C1E-8222-4EA8BC40412F}"/>
                </a:ext>
              </a:extLst>
            </p:cNvPr>
            <p:cNvCxnSpPr>
              <a:cxnSpLocks noChangeShapeType="1"/>
            </p:cNvCxnSpPr>
            <p:nvPr/>
          </p:nvCxnSpPr>
          <p:spPr bwMode="auto">
            <a:xfrm>
              <a:off x="3176" y="2751"/>
              <a:ext cx="192" cy="2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45">
              <a:extLst>
                <a:ext uri="{FF2B5EF4-FFF2-40B4-BE49-F238E27FC236}">
                  <a16:creationId xmlns:a16="http://schemas.microsoft.com/office/drawing/2014/main" id="{35A17CC0-F39D-4231-9609-1DD47396AEF7}"/>
                </a:ext>
              </a:extLst>
            </p:cNvPr>
            <p:cNvCxnSpPr>
              <a:cxnSpLocks noChangeShapeType="1"/>
              <a:stCxn id="32" idx="3"/>
              <a:endCxn id="31" idx="3"/>
            </p:cNvCxnSpPr>
            <p:nvPr/>
          </p:nvCxnSpPr>
          <p:spPr bwMode="auto">
            <a:xfrm>
              <a:off x="3032" y="1690"/>
              <a:ext cx="1" cy="1446"/>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46">
              <a:extLst>
                <a:ext uri="{FF2B5EF4-FFF2-40B4-BE49-F238E27FC236}">
                  <a16:creationId xmlns:a16="http://schemas.microsoft.com/office/drawing/2014/main" id="{366465A8-857C-4290-92F8-4E8C8A7DF9CC}"/>
                </a:ext>
              </a:extLst>
            </p:cNvPr>
            <p:cNvCxnSpPr>
              <a:cxnSpLocks noChangeShapeType="1"/>
              <a:stCxn id="28" idx="2"/>
              <a:endCxn id="30" idx="1"/>
            </p:cNvCxnSpPr>
            <p:nvPr/>
          </p:nvCxnSpPr>
          <p:spPr bwMode="auto">
            <a:xfrm rot="16200000" flipH="1">
              <a:off x="1852" y="1928"/>
              <a:ext cx="415" cy="504"/>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47">
              <a:extLst>
                <a:ext uri="{FF2B5EF4-FFF2-40B4-BE49-F238E27FC236}">
                  <a16:creationId xmlns:a16="http://schemas.microsoft.com/office/drawing/2014/main" id="{D0F88914-1FD7-4BDA-A857-85D613B35BE4}"/>
                </a:ext>
              </a:extLst>
            </p:cNvPr>
            <p:cNvCxnSpPr>
              <a:cxnSpLocks noChangeShapeType="1"/>
              <a:stCxn id="28" idx="3"/>
              <a:endCxn id="32" idx="1"/>
            </p:cNvCxnSpPr>
            <p:nvPr/>
          </p:nvCxnSpPr>
          <p:spPr bwMode="auto">
            <a:xfrm flipV="1">
              <a:off x="2072" y="1690"/>
              <a:ext cx="240" cy="12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48">
              <a:extLst>
                <a:ext uri="{FF2B5EF4-FFF2-40B4-BE49-F238E27FC236}">
                  <a16:creationId xmlns:a16="http://schemas.microsoft.com/office/drawing/2014/main" id="{50CFECA9-C9EF-4D62-A920-3E2682D26730}"/>
                </a:ext>
              </a:extLst>
            </p:cNvPr>
            <p:cNvCxnSpPr>
              <a:cxnSpLocks noChangeShapeType="1"/>
              <a:stCxn id="28" idx="2"/>
              <a:endCxn id="37" idx="3"/>
            </p:cNvCxnSpPr>
            <p:nvPr/>
          </p:nvCxnSpPr>
          <p:spPr bwMode="auto">
            <a:xfrm rot="5400000">
              <a:off x="1314" y="1962"/>
              <a:ext cx="483" cy="504"/>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49">
              <a:extLst>
                <a:ext uri="{FF2B5EF4-FFF2-40B4-BE49-F238E27FC236}">
                  <a16:creationId xmlns:a16="http://schemas.microsoft.com/office/drawing/2014/main" id="{8D83127E-6D73-43AE-88C0-B8AC99A008DB}"/>
                </a:ext>
              </a:extLst>
            </p:cNvPr>
            <p:cNvCxnSpPr>
              <a:cxnSpLocks noChangeShapeType="1"/>
              <a:stCxn id="28" idx="1"/>
              <a:endCxn id="38" idx="3"/>
            </p:cNvCxnSpPr>
            <p:nvPr/>
          </p:nvCxnSpPr>
          <p:spPr bwMode="auto">
            <a:xfrm rot="10800000" flipV="1">
              <a:off x="1304" y="1810"/>
              <a:ext cx="240" cy="21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50">
              <a:extLst>
                <a:ext uri="{FF2B5EF4-FFF2-40B4-BE49-F238E27FC236}">
                  <a16:creationId xmlns:a16="http://schemas.microsoft.com/office/drawing/2014/main" id="{AB4D09C6-0BC7-4B00-8ABF-B93519581B12}"/>
                </a:ext>
              </a:extLst>
            </p:cNvPr>
            <p:cNvCxnSpPr>
              <a:cxnSpLocks noChangeShapeType="1"/>
              <a:stCxn id="28" idx="1"/>
              <a:endCxn id="34" idx="3"/>
            </p:cNvCxnSpPr>
            <p:nvPr/>
          </p:nvCxnSpPr>
          <p:spPr bwMode="auto">
            <a:xfrm rot="10800000">
              <a:off x="1304" y="1594"/>
              <a:ext cx="240" cy="216"/>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51">
              <a:extLst>
                <a:ext uri="{FF2B5EF4-FFF2-40B4-BE49-F238E27FC236}">
                  <a16:creationId xmlns:a16="http://schemas.microsoft.com/office/drawing/2014/main" id="{19939039-05C3-4E71-A847-7CB96D2D11A5}"/>
                </a:ext>
              </a:extLst>
            </p:cNvPr>
            <p:cNvCxnSpPr>
              <a:cxnSpLocks noChangeShapeType="1"/>
              <a:stCxn id="17" idx="2"/>
              <a:endCxn id="34" idx="0"/>
            </p:cNvCxnSpPr>
            <p:nvPr/>
          </p:nvCxnSpPr>
          <p:spPr bwMode="auto">
            <a:xfrm rot="5400000">
              <a:off x="698" y="1258"/>
              <a:ext cx="491"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52">
              <a:extLst>
                <a:ext uri="{FF2B5EF4-FFF2-40B4-BE49-F238E27FC236}">
                  <a16:creationId xmlns:a16="http://schemas.microsoft.com/office/drawing/2014/main" id="{7A241BFA-F664-4EFF-A811-EFD96A2B9DD3}"/>
                </a:ext>
              </a:extLst>
            </p:cNvPr>
            <p:cNvCxnSpPr>
              <a:cxnSpLocks noChangeShapeType="1"/>
              <a:stCxn id="18" idx="3"/>
              <a:endCxn id="14" idx="1"/>
            </p:cNvCxnSpPr>
            <p:nvPr/>
          </p:nvCxnSpPr>
          <p:spPr bwMode="auto">
            <a:xfrm>
              <a:off x="2360" y="922"/>
              <a:ext cx="24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53">
              <a:extLst>
                <a:ext uri="{FF2B5EF4-FFF2-40B4-BE49-F238E27FC236}">
                  <a16:creationId xmlns:a16="http://schemas.microsoft.com/office/drawing/2014/main" id="{359572E9-07B3-43B6-B0B5-9B8EA0050AAE}"/>
                </a:ext>
              </a:extLst>
            </p:cNvPr>
            <p:cNvCxnSpPr>
              <a:cxnSpLocks noChangeShapeType="1"/>
              <a:stCxn id="14" idx="3"/>
              <a:endCxn id="15" idx="1"/>
            </p:cNvCxnSpPr>
            <p:nvPr/>
          </p:nvCxnSpPr>
          <p:spPr bwMode="auto">
            <a:xfrm>
              <a:off x="3320" y="922"/>
              <a:ext cx="19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54">
              <a:extLst>
                <a:ext uri="{FF2B5EF4-FFF2-40B4-BE49-F238E27FC236}">
                  <a16:creationId xmlns:a16="http://schemas.microsoft.com/office/drawing/2014/main" id="{0AA772DE-6513-41EC-B92C-BF7805D09DAB}"/>
                </a:ext>
              </a:extLst>
            </p:cNvPr>
            <p:cNvCxnSpPr>
              <a:cxnSpLocks noChangeShapeType="1"/>
              <a:stCxn id="15" idx="3"/>
              <a:endCxn id="16" idx="1"/>
            </p:cNvCxnSpPr>
            <p:nvPr/>
          </p:nvCxnSpPr>
          <p:spPr bwMode="auto">
            <a:xfrm>
              <a:off x="4232" y="922"/>
              <a:ext cx="24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AutoShape 55">
              <a:extLst>
                <a:ext uri="{FF2B5EF4-FFF2-40B4-BE49-F238E27FC236}">
                  <a16:creationId xmlns:a16="http://schemas.microsoft.com/office/drawing/2014/main" id="{5A558FE3-D172-478B-86C1-D273F3D9652D}"/>
                </a:ext>
              </a:extLst>
            </p:cNvPr>
            <p:cNvSpPr>
              <a:spLocks noChangeArrowheads="1"/>
            </p:cNvSpPr>
            <p:nvPr/>
          </p:nvSpPr>
          <p:spPr bwMode="auto">
            <a:xfrm>
              <a:off x="3272" y="1359"/>
              <a:ext cx="432"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流程</a:t>
              </a:r>
            </a:p>
          </p:txBody>
        </p:sp>
        <p:cxnSp>
          <p:nvCxnSpPr>
            <p:cNvPr id="62" name="AutoShape 56">
              <a:extLst>
                <a:ext uri="{FF2B5EF4-FFF2-40B4-BE49-F238E27FC236}">
                  <a16:creationId xmlns:a16="http://schemas.microsoft.com/office/drawing/2014/main" id="{BA0C0166-ECD7-485E-A7DA-A8CC495DC199}"/>
                </a:ext>
              </a:extLst>
            </p:cNvPr>
            <p:cNvCxnSpPr>
              <a:cxnSpLocks noChangeShapeType="1"/>
              <a:stCxn id="15" idx="2"/>
              <a:endCxn id="61" idx="0"/>
            </p:cNvCxnSpPr>
            <p:nvPr/>
          </p:nvCxnSpPr>
          <p:spPr bwMode="auto">
            <a:xfrm rot="5400000">
              <a:off x="3506" y="994"/>
              <a:ext cx="347" cy="384"/>
            </a:xfrm>
            <a:prstGeom prst="bentConnector3">
              <a:avLst>
                <a:gd name="adj1" fmla="val 49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57">
              <a:extLst>
                <a:ext uri="{FF2B5EF4-FFF2-40B4-BE49-F238E27FC236}">
                  <a16:creationId xmlns:a16="http://schemas.microsoft.com/office/drawing/2014/main" id="{22B26E23-73DB-4EAA-BBA6-DA449A51C50E}"/>
                </a:ext>
              </a:extLst>
            </p:cNvPr>
            <p:cNvCxnSpPr>
              <a:cxnSpLocks noChangeShapeType="1"/>
              <a:stCxn id="61" idx="2"/>
              <a:endCxn id="23" idx="1"/>
            </p:cNvCxnSpPr>
            <p:nvPr/>
          </p:nvCxnSpPr>
          <p:spPr bwMode="auto">
            <a:xfrm rot="16200000" flipH="1">
              <a:off x="3410" y="1618"/>
              <a:ext cx="443" cy="288"/>
            </a:xfrm>
            <a:prstGeom prst="bentConnector3">
              <a:avLst>
                <a:gd name="adj1" fmla="val 4988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58">
              <a:extLst>
                <a:ext uri="{FF2B5EF4-FFF2-40B4-BE49-F238E27FC236}">
                  <a16:creationId xmlns:a16="http://schemas.microsoft.com/office/drawing/2014/main" id="{361B3A85-94A4-47E1-B2C9-D91238A0E1DA}"/>
                </a:ext>
              </a:extLst>
            </p:cNvPr>
            <p:cNvCxnSpPr>
              <a:cxnSpLocks noChangeShapeType="1"/>
              <a:stCxn id="61" idx="1"/>
              <a:endCxn id="28" idx="0"/>
            </p:cNvCxnSpPr>
            <p:nvPr/>
          </p:nvCxnSpPr>
          <p:spPr bwMode="auto">
            <a:xfrm rot="10800000" flipV="1">
              <a:off x="1808" y="1450"/>
              <a:ext cx="1464" cy="19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AutoShape 59">
              <a:extLst>
                <a:ext uri="{FF2B5EF4-FFF2-40B4-BE49-F238E27FC236}">
                  <a16:creationId xmlns:a16="http://schemas.microsoft.com/office/drawing/2014/main" id="{72185B8C-C777-4420-87F0-A5F906E6E8B7}"/>
                </a:ext>
              </a:extLst>
            </p:cNvPr>
            <p:cNvSpPr>
              <a:spLocks noChangeArrowheads="1"/>
            </p:cNvSpPr>
            <p:nvPr/>
          </p:nvSpPr>
          <p:spPr bwMode="auto">
            <a:xfrm>
              <a:off x="2312" y="1911"/>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dirty="0">
                  <a:latin typeface="Arial" panose="020B0604020202020204" pitchFamily="34" charset="0"/>
                </a:rPr>
                <a:t>项目执行</a:t>
              </a:r>
            </a:p>
          </p:txBody>
        </p:sp>
        <p:cxnSp>
          <p:nvCxnSpPr>
            <p:cNvPr id="66" name="AutoShape 60">
              <a:extLst>
                <a:ext uri="{FF2B5EF4-FFF2-40B4-BE49-F238E27FC236}">
                  <a16:creationId xmlns:a16="http://schemas.microsoft.com/office/drawing/2014/main" id="{98DD476A-C2DA-4B74-9A30-79F80AB345CB}"/>
                </a:ext>
              </a:extLst>
            </p:cNvPr>
            <p:cNvCxnSpPr>
              <a:cxnSpLocks noChangeShapeType="1"/>
              <a:stCxn id="28" idx="3"/>
              <a:endCxn id="65" idx="1"/>
            </p:cNvCxnSpPr>
            <p:nvPr/>
          </p:nvCxnSpPr>
          <p:spPr bwMode="auto">
            <a:xfrm>
              <a:off x="2072" y="1810"/>
              <a:ext cx="240" cy="19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61">
              <a:extLst>
                <a:ext uri="{FF2B5EF4-FFF2-40B4-BE49-F238E27FC236}">
                  <a16:creationId xmlns:a16="http://schemas.microsoft.com/office/drawing/2014/main" id="{221F2731-0FCA-4C08-B014-67DEE0064419}"/>
                </a:ext>
              </a:extLst>
            </p:cNvPr>
            <p:cNvCxnSpPr>
              <a:cxnSpLocks noChangeShapeType="1"/>
              <a:stCxn id="65" idx="2"/>
              <a:endCxn id="30" idx="0"/>
            </p:cNvCxnSpPr>
            <p:nvPr/>
          </p:nvCxnSpPr>
          <p:spPr bwMode="auto">
            <a:xfrm rot="5400000">
              <a:off x="2570" y="2194"/>
              <a:ext cx="20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AutoShape 62">
              <a:extLst>
                <a:ext uri="{FF2B5EF4-FFF2-40B4-BE49-F238E27FC236}">
                  <a16:creationId xmlns:a16="http://schemas.microsoft.com/office/drawing/2014/main" id="{10591B1E-32C0-4E5F-AE14-28CCED88FBF5}"/>
                </a:ext>
              </a:extLst>
            </p:cNvPr>
            <p:cNvSpPr>
              <a:spLocks noChangeArrowheads="1"/>
            </p:cNvSpPr>
            <p:nvPr/>
          </p:nvSpPr>
          <p:spPr bwMode="auto">
            <a:xfrm>
              <a:off x="584" y="2772"/>
              <a:ext cx="720" cy="181"/>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eaLnBrk="1" hangingPunct="1"/>
              <a:r>
                <a:rPr lang="zh-CN" altLang="en-US" sz="1400">
                  <a:latin typeface="Arial" panose="020B0604020202020204" pitchFamily="34" charset="0"/>
                </a:rPr>
                <a:t>计划评审</a:t>
              </a:r>
            </a:p>
          </p:txBody>
        </p:sp>
        <p:cxnSp>
          <p:nvCxnSpPr>
            <p:cNvPr id="69" name="AutoShape 63">
              <a:extLst>
                <a:ext uri="{FF2B5EF4-FFF2-40B4-BE49-F238E27FC236}">
                  <a16:creationId xmlns:a16="http://schemas.microsoft.com/office/drawing/2014/main" id="{526DAC00-40C6-4481-877A-BDF3C28F7865}"/>
                </a:ext>
              </a:extLst>
            </p:cNvPr>
            <p:cNvCxnSpPr>
              <a:cxnSpLocks noChangeShapeType="1"/>
              <a:stCxn id="37" idx="0"/>
              <a:endCxn id="38" idx="2"/>
            </p:cNvCxnSpPr>
            <p:nvPr/>
          </p:nvCxnSpPr>
          <p:spPr bwMode="auto">
            <a:xfrm rot="-5400000">
              <a:off x="819" y="2239"/>
              <a:ext cx="25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64">
              <a:extLst>
                <a:ext uri="{FF2B5EF4-FFF2-40B4-BE49-F238E27FC236}">
                  <a16:creationId xmlns:a16="http://schemas.microsoft.com/office/drawing/2014/main" id="{F03116DA-35A8-4530-B4D4-1E2AEC4511EB}"/>
                </a:ext>
              </a:extLst>
            </p:cNvPr>
            <p:cNvCxnSpPr>
              <a:cxnSpLocks noChangeShapeType="1"/>
              <a:stCxn id="28" idx="2"/>
              <a:endCxn id="68" idx="3"/>
            </p:cNvCxnSpPr>
            <p:nvPr/>
          </p:nvCxnSpPr>
          <p:spPr bwMode="auto">
            <a:xfrm rot="5400000">
              <a:off x="1110" y="2166"/>
              <a:ext cx="891" cy="504"/>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65">
              <a:extLst>
                <a:ext uri="{FF2B5EF4-FFF2-40B4-BE49-F238E27FC236}">
                  <a16:creationId xmlns:a16="http://schemas.microsoft.com/office/drawing/2014/main" id="{42D2CEC8-4FD2-4DC5-95DE-A3711903C350}"/>
                </a:ext>
              </a:extLst>
            </p:cNvPr>
            <p:cNvCxnSpPr>
              <a:cxnSpLocks noChangeShapeType="1"/>
              <a:stCxn id="68" idx="2"/>
              <a:endCxn id="31" idx="1"/>
            </p:cNvCxnSpPr>
            <p:nvPr/>
          </p:nvCxnSpPr>
          <p:spPr bwMode="auto">
            <a:xfrm rot="16200000" flipH="1">
              <a:off x="1536" y="2361"/>
              <a:ext cx="183" cy="136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66">
              <a:extLst>
                <a:ext uri="{FF2B5EF4-FFF2-40B4-BE49-F238E27FC236}">
                  <a16:creationId xmlns:a16="http://schemas.microsoft.com/office/drawing/2014/main" id="{AD930047-7238-4D21-9257-D855FFDD9E24}"/>
                </a:ext>
              </a:extLst>
            </p:cNvPr>
            <p:cNvCxnSpPr>
              <a:cxnSpLocks noChangeShapeType="1"/>
              <a:stCxn id="30" idx="2"/>
              <a:endCxn id="33" idx="0"/>
            </p:cNvCxnSpPr>
            <p:nvPr/>
          </p:nvCxnSpPr>
          <p:spPr bwMode="auto">
            <a:xfrm rot="5400000">
              <a:off x="2581" y="2568"/>
              <a:ext cx="18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67">
              <a:extLst>
                <a:ext uri="{FF2B5EF4-FFF2-40B4-BE49-F238E27FC236}">
                  <a16:creationId xmlns:a16="http://schemas.microsoft.com/office/drawing/2014/main" id="{109B5D08-0A02-4892-B4C6-89007DCE3A2C}"/>
                </a:ext>
              </a:extLst>
            </p:cNvPr>
            <p:cNvCxnSpPr>
              <a:cxnSpLocks noChangeShapeType="1"/>
              <a:stCxn id="33" idx="2"/>
              <a:endCxn id="31" idx="0"/>
            </p:cNvCxnSpPr>
            <p:nvPr/>
          </p:nvCxnSpPr>
          <p:spPr bwMode="auto">
            <a:xfrm rot="5400000">
              <a:off x="2569" y="2943"/>
              <a:ext cx="20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68">
              <a:extLst>
                <a:ext uri="{FF2B5EF4-FFF2-40B4-BE49-F238E27FC236}">
                  <a16:creationId xmlns:a16="http://schemas.microsoft.com/office/drawing/2014/main" id="{207242ED-F704-4C07-8B36-FD69B01AD127}"/>
                </a:ext>
              </a:extLst>
            </p:cNvPr>
            <p:cNvCxnSpPr>
              <a:cxnSpLocks noChangeShapeType="1"/>
              <a:stCxn id="30" idx="3"/>
            </p:cNvCxnSpPr>
            <p:nvPr/>
          </p:nvCxnSpPr>
          <p:spPr bwMode="auto">
            <a:xfrm>
              <a:off x="3032" y="2387"/>
              <a:ext cx="144" cy="16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69">
              <a:extLst>
                <a:ext uri="{FF2B5EF4-FFF2-40B4-BE49-F238E27FC236}">
                  <a16:creationId xmlns:a16="http://schemas.microsoft.com/office/drawing/2014/main" id="{FD33CD45-2477-4766-9BC6-FB80FF395342}"/>
                </a:ext>
              </a:extLst>
            </p:cNvPr>
            <p:cNvCxnSpPr>
              <a:cxnSpLocks noChangeShapeType="1"/>
              <a:stCxn id="68" idx="0"/>
              <a:endCxn id="37" idx="2"/>
            </p:cNvCxnSpPr>
            <p:nvPr/>
          </p:nvCxnSpPr>
          <p:spPr bwMode="auto">
            <a:xfrm rot="-5400000">
              <a:off x="830" y="2659"/>
              <a:ext cx="22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70">
              <a:extLst>
                <a:ext uri="{FF2B5EF4-FFF2-40B4-BE49-F238E27FC236}">
                  <a16:creationId xmlns:a16="http://schemas.microsoft.com/office/drawing/2014/main" id="{164E08B3-325B-4B16-9A9B-A0926353D41B}"/>
                </a:ext>
              </a:extLst>
            </p:cNvPr>
            <p:cNvCxnSpPr>
              <a:cxnSpLocks noChangeShapeType="1"/>
              <a:stCxn id="38" idx="0"/>
              <a:endCxn id="34" idx="2"/>
            </p:cNvCxnSpPr>
            <p:nvPr/>
          </p:nvCxnSpPr>
          <p:spPr bwMode="auto">
            <a:xfrm rot="-5400000">
              <a:off x="819" y="1809"/>
              <a:ext cx="249"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Rectangle 71">
            <a:extLst>
              <a:ext uri="{FF2B5EF4-FFF2-40B4-BE49-F238E27FC236}">
                <a16:creationId xmlns:a16="http://schemas.microsoft.com/office/drawing/2014/main" id="{23846A64-15D4-430C-813E-3CF60F7639D2}"/>
              </a:ext>
            </a:extLst>
          </p:cNvPr>
          <p:cNvSpPr>
            <a:spLocks noChangeArrowheads="1"/>
          </p:cNvSpPr>
          <p:nvPr/>
        </p:nvSpPr>
        <p:spPr bwMode="auto">
          <a:xfrm>
            <a:off x="1993106" y="1858164"/>
            <a:ext cx="7812088" cy="684212"/>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7" name="Rectangle 72">
            <a:extLst>
              <a:ext uri="{FF2B5EF4-FFF2-40B4-BE49-F238E27FC236}">
                <a16:creationId xmlns:a16="http://schemas.microsoft.com/office/drawing/2014/main" id="{8464510F-CF7D-4928-BC48-6599DF6E288B}"/>
              </a:ext>
            </a:extLst>
          </p:cNvPr>
          <p:cNvSpPr>
            <a:spLocks noChangeArrowheads="1"/>
          </p:cNvSpPr>
          <p:nvPr/>
        </p:nvSpPr>
        <p:spPr bwMode="auto">
          <a:xfrm>
            <a:off x="1993106" y="2937664"/>
            <a:ext cx="1511300" cy="3132137"/>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8" name="Rectangle 73">
            <a:extLst>
              <a:ext uri="{FF2B5EF4-FFF2-40B4-BE49-F238E27FC236}">
                <a16:creationId xmlns:a16="http://schemas.microsoft.com/office/drawing/2014/main" id="{C24EA10D-3D8F-4EA1-AF1F-C91477F9B6B2}"/>
              </a:ext>
            </a:extLst>
          </p:cNvPr>
          <p:cNvSpPr>
            <a:spLocks noChangeArrowheads="1"/>
          </p:cNvSpPr>
          <p:nvPr/>
        </p:nvSpPr>
        <p:spPr bwMode="auto">
          <a:xfrm>
            <a:off x="3613944" y="2937664"/>
            <a:ext cx="2771775" cy="3097212"/>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9" name="Rectangle 74">
            <a:extLst>
              <a:ext uri="{FF2B5EF4-FFF2-40B4-BE49-F238E27FC236}">
                <a16:creationId xmlns:a16="http://schemas.microsoft.com/office/drawing/2014/main" id="{6E6F9CBA-35CE-46D8-8D52-B32987C40D4D}"/>
              </a:ext>
            </a:extLst>
          </p:cNvPr>
          <p:cNvSpPr>
            <a:spLocks noChangeArrowheads="1"/>
          </p:cNvSpPr>
          <p:nvPr/>
        </p:nvSpPr>
        <p:spPr bwMode="auto">
          <a:xfrm>
            <a:off x="8473281" y="2974176"/>
            <a:ext cx="1368425" cy="3097213"/>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10" name="Rectangle 75">
            <a:extLst>
              <a:ext uri="{FF2B5EF4-FFF2-40B4-BE49-F238E27FC236}">
                <a16:creationId xmlns:a16="http://schemas.microsoft.com/office/drawing/2014/main" id="{C4632658-47D1-4028-A15C-3C4763C222E2}"/>
              </a:ext>
            </a:extLst>
          </p:cNvPr>
          <p:cNvSpPr>
            <a:spLocks noChangeArrowheads="1"/>
          </p:cNvSpPr>
          <p:nvPr/>
        </p:nvSpPr>
        <p:spPr bwMode="auto">
          <a:xfrm>
            <a:off x="6530181" y="2758276"/>
            <a:ext cx="1800225" cy="503238"/>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11" name="Rectangle 76">
            <a:extLst>
              <a:ext uri="{FF2B5EF4-FFF2-40B4-BE49-F238E27FC236}">
                <a16:creationId xmlns:a16="http://schemas.microsoft.com/office/drawing/2014/main" id="{0F3326CC-82DC-4217-B0F6-91A5171596C1}"/>
              </a:ext>
            </a:extLst>
          </p:cNvPr>
          <p:cNvSpPr>
            <a:spLocks noChangeArrowheads="1"/>
          </p:cNvSpPr>
          <p:nvPr/>
        </p:nvSpPr>
        <p:spPr bwMode="auto">
          <a:xfrm>
            <a:off x="6673056" y="3585364"/>
            <a:ext cx="1368425" cy="2520950"/>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459750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261A2CB-AC13-4240-826D-841B2DC1B0C1}"/>
              </a:ext>
            </a:extLst>
          </p:cNvPr>
          <p:cNvSpPr>
            <a:spLocks noGrp="1" noChangeArrowheads="1"/>
          </p:cNvSpPr>
          <p:nvPr/>
        </p:nvSpPr>
        <p:spPr bwMode="auto">
          <a:xfrm>
            <a:off x="1868392" y="442010"/>
            <a:ext cx="6830991"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lnSpcReduction="1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zh-CN" altLang="en-US"/>
              <a:t>现代软件质量工程体系的构成</a:t>
            </a:r>
          </a:p>
        </p:txBody>
      </p:sp>
      <p:pic>
        <p:nvPicPr>
          <p:cNvPr id="5" name="Picture 4" descr="3-3">
            <a:extLst>
              <a:ext uri="{FF2B5EF4-FFF2-40B4-BE49-F238E27FC236}">
                <a16:creationId xmlns:a16="http://schemas.microsoft.com/office/drawing/2014/main" id="{8A4DB43E-1FC1-4675-90B4-367ACBAC3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405" y="1269098"/>
            <a:ext cx="7517269"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16:creationId xmlns:a16="http://schemas.microsoft.com/office/drawing/2014/main" id="{AF3D935A-E12A-4D40-89FF-D02DBA81EFA7}"/>
              </a:ext>
            </a:extLst>
          </p:cNvPr>
          <p:cNvSpPr>
            <a:spLocks noChangeArrowheads="1"/>
          </p:cNvSpPr>
          <p:nvPr/>
        </p:nvSpPr>
        <p:spPr bwMode="auto">
          <a:xfrm>
            <a:off x="4471892" y="2926448"/>
            <a:ext cx="2430433" cy="971550"/>
          </a:xfrm>
          <a:prstGeom prst="ellipse">
            <a:avLst/>
          </a:prstGeom>
          <a:noFill/>
          <a:ln w="57150" algn="ctr">
            <a:solidFill>
              <a:srgbClr val="FF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7" name="Rectangle 6">
            <a:extLst>
              <a:ext uri="{FF2B5EF4-FFF2-40B4-BE49-F238E27FC236}">
                <a16:creationId xmlns:a16="http://schemas.microsoft.com/office/drawing/2014/main" id="{478BCD99-0802-4AA8-8395-F0DE81687E63}"/>
              </a:ext>
            </a:extLst>
          </p:cNvPr>
          <p:cNvSpPr>
            <a:spLocks noChangeArrowheads="1"/>
          </p:cNvSpPr>
          <p:nvPr/>
        </p:nvSpPr>
        <p:spPr bwMode="auto">
          <a:xfrm>
            <a:off x="1736631" y="3934510"/>
            <a:ext cx="8123204" cy="2447925"/>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8" name="Text Box 7">
            <a:extLst>
              <a:ext uri="{FF2B5EF4-FFF2-40B4-BE49-F238E27FC236}">
                <a16:creationId xmlns:a16="http://schemas.microsoft.com/office/drawing/2014/main" id="{B35DE99E-405B-4901-93AB-43F22D7F3B25}"/>
              </a:ext>
            </a:extLst>
          </p:cNvPr>
          <p:cNvSpPr txBox="1">
            <a:spLocks noChangeArrowheads="1"/>
          </p:cNvSpPr>
          <p:nvPr/>
        </p:nvSpPr>
        <p:spPr bwMode="auto">
          <a:xfrm>
            <a:off x="622951" y="4446137"/>
            <a:ext cx="1077961" cy="12170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r>
              <a:rPr lang="zh-CN" altLang="en-US" b="1" dirty="0"/>
              <a:t>实施质量管理</a:t>
            </a:r>
          </a:p>
        </p:txBody>
      </p:sp>
      <p:sp>
        <p:nvSpPr>
          <p:cNvPr id="9" name="Rectangle 8">
            <a:extLst>
              <a:ext uri="{FF2B5EF4-FFF2-40B4-BE49-F238E27FC236}">
                <a16:creationId xmlns:a16="http://schemas.microsoft.com/office/drawing/2014/main" id="{1361D59B-E108-4B16-A64B-5798687E35DB}"/>
              </a:ext>
            </a:extLst>
          </p:cNvPr>
          <p:cNvSpPr>
            <a:spLocks noChangeArrowheads="1"/>
          </p:cNvSpPr>
          <p:nvPr/>
        </p:nvSpPr>
        <p:spPr bwMode="auto">
          <a:xfrm>
            <a:off x="4400456" y="2061260"/>
            <a:ext cx="2619578" cy="792163"/>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10" name="Rectangle 9">
            <a:extLst>
              <a:ext uri="{FF2B5EF4-FFF2-40B4-BE49-F238E27FC236}">
                <a16:creationId xmlns:a16="http://schemas.microsoft.com/office/drawing/2014/main" id="{3B0A1A6A-EB4A-40C9-A3F9-3729C86E5514}"/>
              </a:ext>
            </a:extLst>
          </p:cNvPr>
          <p:cNvSpPr>
            <a:spLocks noChangeArrowheads="1"/>
          </p:cNvSpPr>
          <p:nvPr/>
        </p:nvSpPr>
        <p:spPr bwMode="auto">
          <a:xfrm>
            <a:off x="4400456" y="1197660"/>
            <a:ext cx="2619578" cy="792163"/>
          </a:xfrm>
          <a:prstGeom prst="rect">
            <a:avLst/>
          </a:prstGeom>
          <a:noFill/>
          <a:ln w="57150" algn="ctr">
            <a:solidFill>
              <a:srgbClr val="FF0000"/>
            </a:solidFill>
            <a:prstDash val="sysDot"/>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11" name="Oval 10">
            <a:extLst>
              <a:ext uri="{FF2B5EF4-FFF2-40B4-BE49-F238E27FC236}">
                <a16:creationId xmlns:a16="http://schemas.microsoft.com/office/drawing/2014/main" id="{762ACB4C-8AD8-44C3-A445-36403B9250D4}"/>
              </a:ext>
            </a:extLst>
          </p:cNvPr>
          <p:cNvSpPr>
            <a:spLocks noChangeArrowheads="1"/>
          </p:cNvSpPr>
          <p:nvPr/>
        </p:nvSpPr>
        <p:spPr bwMode="auto">
          <a:xfrm>
            <a:off x="2023967" y="1197660"/>
            <a:ext cx="2278113" cy="755650"/>
          </a:xfrm>
          <a:prstGeom prst="ellipse">
            <a:avLst/>
          </a:prstGeom>
          <a:noFill/>
          <a:ln w="57150" algn="ctr">
            <a:solidFill>
              <a:srgbClr val="FF0000"/>
            </a:solidFill>
            <a:prstDash val="sysDot"/>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
        <p:nvSpPr>
          <p:cNvPr id="12" name="Oval 11">
            <a:extLst>
              <a:ext uri="{FF2B5EF4-FFF2-40B4-BE49-F238E27FC236}">
                <a16:creationId xmlns:a16="http://schemas.microsoft.com/office/drawing/2014/main" id="{8B56C72D-4B5D-4C4F-8573-033D07E2F200}"/>
              </a:ext>
            </a:extLst>
          </p:cNvPr>
          <p:cNvSpPr>
            <a:spLocks noChangeArrowheads="1"/>
          </p:cNvSpPr>
          <p:nvPr/>
        </p:nvSpPr>
        <p:spPr bwMode="auto">
          <a:xfrm>
            <a:off x="7172231" y="1162735"/>
            <a:ext cx="2278112" cy="755650"/>
          </a:xfrm>
          <a:prstGeom prst="ellipse">
            <a:avLst/>
          </a:prstGeom>
          <a:noFill/>
          <a:ln w="57150" algn="ctr">
            <a:solidFill>
              <a:srgbClr val="FF0000"/>
            </a:solidFill>
            <a:prstDash val="sysDot"/>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926667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258FC-C465-4891-BA83-091C4D89DE8C}"/>
              </a:ext>
            </a:extLst>
          </p:cNvPr>
          <p:cNvSpPr>
            <a:spLocks noGrp="1"/>
          </p:cNvSpPr>
          <p:nvPr>
            <p:ph type="title"/>
          </p:nvPr>
        </p:nvSpPr>
        <p:spPr>
          <a:xfrm>
            <a:off x="684212" y="351560"/>
            <a:ext cx="8534400" cy="1507067"/>
          </a:xfrm>
        </p:spPr>
        <p:txBody>
          <a:bodyPr/>
          <a:lstStyle/>
          <a:p>
            <a:r>
              <a:rPr lang="zh-CN" altLang="en-US" dirty="0"/>
              <a:t>软件质量工程体系和管理体系的关系</a:t>
            </a:r>
          </a:p>
        </p:txBody>
      </p:sp>
      <p:sp>
        <p:nvSpPr>
          <p:cNvPr id="3" name="内容占位符 2">
            <a:extLst>
              <a:ext uri="{FF2B5EF4-FFF2-40B4-BE49-F238E27FC236}">
                <a16:creationId xmlns:a16="http://schemas.microsoft.com/office/drawing/2014/main" id="{E324DCB7-E967-4F14-8FB8-E9B4C233C68D}"/>
              </a:ext>
            </a:extLst>
          </p:cNvPr>
          <p:cNvSpPr>
            <a:spLocks noGrp="1"/>
          </p:cNvSpPr>
          <p:nvPr>
            <p:ph idx="1"/>
          </p:nvPr>
        </p:nvSpPr>
        <p:spPr>
          <a:xfrm>
            <a:off x="684212" y="1778466"/>
            <a:ext cx="8534400" cy="4124899"/>
          </a:xfrm>
        </p:spPr>
        <p:txBody>
          <a:bodyPr/>
          <a:lstStyle/>
          <a:p>
            <a:pPr>
              <a:spcBef>
                <a:spcPct val="40000"/>
              </a:spcBef>
              <a:buClr>
                <a:srgbClr val="91AC4E"/>
              </a:buClr>
              <a:buNone/>
            </a:pPr>
            <a:r>
              <a:rPr lang="zh-CN" altLang="en-US" dirty="0">
                <a:solidFill>
                  <a:schemeClr val="tx1"/>
                </a:solidFill>
                <a:latin typeface="Arial" panose="020B0604020202020204" pitchFamily="34" charset="0"/>
              </a:rPr>
              <a:t>质量管理体系的核心是管理组织、文化和流程，集中在管理方面，主要强调两个方面的内容：</a:t>
            </a:r>
          </a:p>
          <a:p>
            <a:pPr>
              <a:spcBef>
                <a:spcPct val="40000"/>
              </a:spcBef>
              <a:buClr>
                <a:srgbClr val="91AC4E"/>
              </a:buClr>
              <a:buNone/>
            </a:pPr>
            <a:endParaRPr lang="en-US" altLang="zh-CN" dirty="0">
              <a:solidFill>
                <a:schemeClr val="tx1"/>
              </a:solidFill>
              <a:latin typeface="Arial" panose="020B0604020202020204" pitchFamily="34" charset="0"/>
            </a:endParaRPr>
          </a:p>
          <a:p>
            <a:pPr>
              <a:spcBef>
                <a:spcPct val="40000"/>
              </a:spcBef>
              <a:buClr>
                <a:srgbClr val="91AC4E"/>
              </a:buClr>
              <a:buFont typeface="Wingdings" panose="05000000000000000000" pitchFamily="2" charset="2"/>
              <a:buChar char="p"/>
            </a:pPr>
            <a:r>
              <a:rPr lang="zh-CN" altLang="en-US" dirty="0">
                <a:solidFill>
                  <a:schemeClr val="tx1"/>
                </a:solidFill>
                <a:latin typeface="Arial" panose="020B0604020202020204" pitchFamily="34" charset="0"/>
              </a:rPr>
              <a:t>体系中的上层建筑。质量文化、上层领导的重视及对全面质量的承诺、有效的沟通等。</a:t>
            </a:r>
          </a:p>
          <a:p>
            <a:pPr>
              <a:spcBef>
                <a:spcPct val="40000"/>
              </a:spcBef>
              <a:buClr>
                <a:srgbClr val="91AC4E"/>
              </a:buClr>
              <a:buFont typeface="Wingdings" panose="05000000000000000000" pitchFamily="2" charset="2"/>
              <a:buChar char="p"/>
            </a:pPr>
            <a:endParaRPr lang="zh-CN" altLang="en-US" dirty="0">
              <a:solidFill>
                <a:schemeClr val="tx1"/>
              </a:solidFill>
              <a:latin typeface="Arial" panose="020B0604020202020204" pitchFamily="34" charset="0"/>
            </a:endParaRPr>
          </a:p>
          <a:p>
            <a:pPr>
              <a:spcBef>
                <a:spcPct val="40000"/>
              </a:spcBef>
              <a:buClr>
                <a:srgbClr val="91AC4E"/>
              </a:buClr>
              <a:buFont typeface="Wingdings" panose="05000000000000000000" pitchFamily="2" charset="2"/>
              <a:buChar char="p"/>
            </a:pPr>
            <a:r>
              <a:rPr lang="zh-CN" altLang="en-US" dirty="0">
                <a:solidFill>
                  <a:schemeClr val="tx1"/>
                </a:solidFill>
                <a:latin typeface="Arial" panose="020B0604020202020204" pitchFamily="34" charset="0"/>
              </a:rPr>
              <a:t>体系中的运行基础。如软件质量管理组织、</a:t>
            </a:r>
            <a:r>
              <a:rPr lang="en-US" altLang="zh-CN" dirty="0">
                <a:solidFill>
                  <a:schemeClr val="tx1"/>
                </a:solidFill>
                <a:latin typeface="Arial" panose="020B0604020202020204" pitchFamily="34" charset="0"/>
              </a:rPr>
              <a:t>SQA</a:t>
            </a:r>
            <a:r>
              <a:rPr lang="zh-CN" altLang="en-US" dirty="0">
                <a:solidFill>
                  <a:schemeClr val="tx1"/>
                </a:solidFill>
                <a:latin typeface="Arial" panose="020B0604020202020204" pitchFamily="34" charset="0"/>
              </a:rPr>
              <a:t>小组、软件质量标准、质量管理流程、质量管理方法和质量管理工具等。</a:t>
            </a:r>
            <a:endParaRPr lang="en-US" altLang="zh-CN" dirty="0">
              <a:solidFill>
                <a:schemeClr val="tx1"/>
              </a:solidFill>
              <a:latin typeface="Arial" panose="020B0604020202020204" pitchFamily="34" charset="0"/>
            </a:endParaRPr>
          </a:p>
          <a:p>
            <a:endParaRPr lang="zh-CN" altLang="en-US" dirty="0"/>
          </a:p>
        </p:txBody>
      </p:sp>
    </p:spTree>
    <p:extLst>
      <p:ext uri="{BB962C8B-B14F-4D97-AF65-F5344CB8AC3E}">
        <p14:creationId xmlns:p14="http://schemas.microsoft.com/office/powerpoint/2010/main" val="812814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BB33FDB-762A-4F1E-BBB7-90FBFEE6E2D1}"/>
              </a:ext>
            </a:extLst>
          </p:cNvPr>
          <p:cNvSpPr>
            <a:spLocks noGrp="1" noChangeArrowheads="1"/>
          </p:cNvSpPr>
          <p:nvPr/>
        </p:nvSpPr>
        <p:spPr bwMode="auto">
          <a:xfrm>
            <a:off x="1973262" y="764381"/>
            <a:ext cx="817403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2500" lnSpcReduction="10000"/>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fontAlgn="auto">
              <a:spcAft>
                <a:spcPts val="0"/>
              </a:spcAft>
              <a:defRPr/>
            </a:pPr>
            <a:r>
              <a:rPr lang="zh-CN" altLang="en-US" dirty="0" smtClean="0"/>
              <a:t>软</a:t>
            </a:r>
            <a:r>
              <a:rPr lang="zh-CN" altLang="en-US" dirty="0"/>
              <a:t>件质量工程体系和管理体系的关系</a:t>
            </a:r>
            <a:endParaRPr lang="en-US" altLang="zh-CN" dirty="0"/>
          </a:p>
        </p:txBody>
      </p:sp>
      <p:sp>
        <p:nvSpPr>
          <p:cNvPr id="5" name="Rectangle 3">
            <a:extLst>
              <a:ext uri="{FF2B5EF4-FFF2-40B4-BE49-F238E27FC236}">
                <a16:creationId xmlns:a16="http://schemas.microsoft.com/office/drawing/2014/main" id="{CE9A8A4A-D3FA-4C46-9357-D96A4E731934}"/>
              </a:ext>
            </a:extLst>
          </p:cNvPr>
          <p:cNvSpPr>
            <a:spLocks noChangeArrowheads="1"/>
          </p:cNvSpPr>
          <p:nvPr/>
        </p:nvSpPr>
        <p:spPr bwMode="auto">
          <a:xfrm>
            <a:off x="2117724" y="2542381"/>
            <a:ext cx="7848600" cy="355123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l" eaLnBrk="1" hangingPunct="1">
              <a:spcBef>
                <a:spcPct val="40000"/>
              </a:spcBef>
              <a:buClr>
                <a:srgbClr val="91AC4E"/>
              </a:buClr>
              <a:buSzPct val="80000"/>
              <a:buFont typeface="Wingdings" panose="05000000000000000000" pitchFamily="2" charset="2"/>
              <a:buChar char="p"/>
            </a:pPr>
            <a:r>
              <a:rPr lang="zh-CN" altLang="en-US" sz="2800" b="1" dirty="0">
                <a:latin typeface="Arial" panose="020B0604020202020204" pitchFamily="34" charset="0"/>
              </a:rPr>
              <a:t> </a:t>
            </a:r>
            <a:r>
              <a:rPr lang="zh-CN" altLang="en-US" sz="2800" b="1" dirty="0">
                <a:latin typeface="幼圆" panose="02010509060101010101" pitchFamily="49" charset="-122"/>
                <a:ea typeface="幼圆" panose="02010509060101010101" pitchFamily="49" charset="-122"/>
              </a:rPr>
              <a:t>将软件质量视为一个系统，</a:t>
            </a:r>
            <a:r>
              <a:rPr lang="zh-CN" altLang="en-US" b="1" dirty="0">
                <a:latin typeface="幼圆" panose="02010509060101010101" pitchFamily="49" charset="-122"/>
                <a:ea typeface="幼圆" panose="02010509060101010101" pitchFamily="49" charset="-122"/>
              </a:rPr>
              <a:t>深入了解软件质量的构成和结构，建立软件质量的模型。</a:t>
            </a:r>
          </a:p>
          <a:p>
            <a:pPr algn="l" eaLnBrk="1" hangingPunct="1">
              <a:spcBef>
                <a:spcPct val="40000"/>
              </a:spcBef>
              <a:buClr>
                <a:srgbClr val="91AC4E"/>
              </a:buClr>
              <a:buSzPct val="80000"/>
              <a:buFont typeface="Wingdings" panose="05000000000000000000" pitchFamily="2" charset="2"/>
              <a:buChar char="p"/>
            </a:pPr>
            <a:r>
              <a:rPr lang="zh-CN" altLang="en-US" sz="2800" b="1" dirty="0">
                <a:latin typeface="幼圆" panose="02010509060101010101" pitchFamily="49" charset="-122"/>
                <a:ea typeface="幼圆" panose="02010509060101010101" pitchFamily="49" charset="-122"/>
              </a:rPr>
              <a:t> 软件质量策划，</a:t>
            </a:r>
            <a:r>
              <a:rPr lang="zh-CN" altLang="en-US" b="1" dirty="0">
                <a:latin typeface="幼圆" panose="02010509060101010101" pitchFamily="49" charset="-122"/>
                <a:ea typeface="幼圆" panose="02010509060101010101" pitchFamily="49" charset="-122"/>
              </a:rPr>
              <a:t>如同项目计划，定义软件质量管理要实现的目标、范围和方法。</a:t>
            </a:r>
          </a:p>
          <a:p>
            <a:pPr algn="l" eaLnBrk="1" hangingPunct="1">
              <a:spcBef>
                <a:spcPct val="40000"/>
              </a:spcBef>
              <a:buClr>
                <a:srgbClr val="91AC4E"/>
              </a:buClr>
              <a:buSzPct val="80000"/>
              <a:buFont typeface="Wingdings" panose="05000000000000000000" pitchFamily="2" charset="2"/>
              <a:buChar char="p"/>
            </a:pPr>
            <a:r>
              <a:rPr lang="zh-CN" altLang="en-US" sz="2800" b="1" dirty="0">
                <a:latin typeface="幼圆" panose="02010509060101010101" pitchFamily="49" charset="-122"/>
                <a:ea typeface="幼圆" panose="02010509060101010101" pitchFamily="49" charset="-122"/>
              </a:rPr>
              <a:t> 质量成本的分析，</a:t>
            </a:r>
            <a:r>
              <a:rPr lang="zh-CN" altLang="en-US" b="1" dirty="0">
                <a:latin typeface="幼圆" panose="02010509060101010101" pitchFamily="49" charset="-122"/>
                <a:ea typeface="幼圆" panose="02010509060101010101" pitchFamily="49" charset="-122"/>
              </a:rPr>
              <a:t>如何降低由低质量造成的成本。</a:t>
            </a:r>
          </a:p>
          <a:p>
            <a:pPr algn="l" eaLnBrk="1" hangingPunct="1">
              <a:spcBef>
                <a:spcPct val="40000"/>
              </a:spcBef>
              <a:buClr>
                <a:srgbClr val="91AC4E"/>
              </a:buClr>
              <a:buSzPct val="80000"/>
              <a:buFont typeface="Wingdings" panose="05000000000000000000" pitchFamily="2" charset="2"/>
              <a:buChar char="p"/>
            </a:pPr>
            <a:r>
              <a:rPr lang="zh-CN" altLang="en-US" sz="2800" b="1" dirty="0">
                <a:latin typeface="幼圆" panose="02010509060101010101" pitchFamily="49" charset="-122"/>
                <a:ea typeface="幼圆" panose="02010509060101010101" pitchFamily="49" charset="-122"/>
              </a:rPr>
              <a:t> 软件质量风险的分析，</a:t>
            </a:r>
            <a:r>
              <a:rPr lang="zh-CN" altLang="en-US" b="1" dirty="0">
                <a:latin typeface="幼圆" panose="02010509060101010101" pitchFamily="49" charset="-122"/>
                <a:ea typeface="幼圆" panose="02010509060101010101" pitchFamily="49" charset="-122"/>
              </a:rPr>
              <a:t>如何避免质量风险。</a:t>
            </a:r>
          </a:p>
          <a:p>
            <a:pPr algn="l" eaLnBrk="1" hangingPunct="1">
              <a:spcBef>
                <a:spcPct val="40000"/>
              </a:spcBef>
              <a:buClr>
                <a:srgbClr val="91AC4E"/>
              </a:buClr>
              <a:buSzPct val="80000"/>
              <a:buFont typeface="Wingdings" panose="05000000000000000000" pitchFamily="2" charset="2"/>
              <a:buChar char="p"/>
            </a:pPr>
            <a:r>
              <a:rPr lang="zh-CN" altLang="en-US" sz="2800" b="1" dirty="0">
                <a:latin typeface="幼圆" panose="02010509060101010101" pitchFamily="49" charset="-122"/>
                <a:ea typeface="幼圆" panose="02010509060101010101" pitchFamily="49" charset="-122"/>
              </a:rPr>
              <a:t> 软件质量度量，</a:t>
            </a:r>
            <a:r>
              <a:rPr lang="zh-CN" altLang="en-US" b="1" dirty="0">
                <a:latin typeface="幼圆" panose="02010509060101010101" pitchFamily="49" charset="-122"/>
                <a:ea typeface="幼圆" panose="02010509060101010101" pitchFamily="49" charset="-122"/>
              </a:rPr>
              <a:t>从而不断改进质量模型和方法手段。</a:t>
            </a:r>
          </a:p>
        </p:txBody>
      </p:sp>
      <p:sp>
        <p:nvSpPr>
          <p:cNvPr id="6" name="Text Box 4">
            <a:extLst>
              <a:ext uri="{FF2B5EF4-FFF2-40B4-BE49-F238E27FC236}">
                <a16:creationId xmlns:a16="http://schemas.microsoft.com/office/drawing/2014/main" id="{54E1AB5F-1E2F-4D1A-AB92-CCB0F55D2131}"/>
              </a:ext>
            </a:extLst>
          </p:cNvPr>
          <p:cNvSpPr txBox="1">
            <a:spLocks noChangeArrowheads="1"/>
          </p:cNvSpPr>
          <p:nvPr/>
        </p:nvSpPr>
        <p:spPr bwMode="auto">
          <a:xfrm>
            <a:off x="2081212" y="1556543"/>
            <a:ext cx="8137525" cy="8476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defPPr>
              <a:defRPr lang="en-US"/>
            </a:defPPr>
            <a:lvl1pPr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1pPr>
            <a:lvl2pPr marL="4572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2pPr>
            <a:lvl3pPr marL="9144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3pPr>
            <a:lvl4pPr marL="13716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4pPr>
            <a:lvl5pPr marL="1828800" algn="ctr" rtl="0" eaLnBrk="0" fontAlgn="base" hangingPunct="0">
              <a:spcBef>
                <a:spcPct val="0"/>
              </a:spcBef>
              <a:spcAft>
                <a:spcPct val="0"/>
              </a:spcAft>
              <a:defRPr sz="2400" kern="1200">
                <a:solidFill>
                  <a:schemeClr val="tx1"/>
                </a:solidFill>
                <a:latin typeface="华文黑体" charset="-122"/>
                <a:ea typeface="宋体" panose="02010600030101010101" pitchFamily="2" charset="-122"/>
                <a:cs typeface="+mn-cs"/>
              </a:defRPr>
            </a:lvl5pPr>
            <a:lvl6pPr marL="2286000" algn="l" defTabSz="914400" rtl="0" eaLnBrk="1" latinLnBrk="0" hangingPunct="1">
              <a:defRPr sz="2400" kern="1200">
                <a:solidFill>
                  <a:schemeClr val="tx1"/>
                </a:solidFill>
                <a:latin typeface="华文黑体" charset="-122"/>
                <a:ea typeface="宋体" panose="02010600030101010101" pitchFamily="2" charset="-122"/>
                <a:cs typeface="+mn-cs"/>
              </a:defRPr>
            </a:lvl6pPr>
            <a:lvl7pPr marL="2743200" algn="l" defTabSz="914400" rtl="0" eaLnBrk="1" latinLnBrk="0" hangingPunct="1">
              <a:defRPr sz="2400" kern="1200">
                <a:solidFill>
                  <a:schemeClr val="tx1"/>
                </a:solidFill>
                <a:latin typeface="华文黑体" charset="-122"/>
                <a:ea typeface="宋体" panose="02010600030101010101" pitchFamily="2" charset="-122"/>
                <a:cs typeface="+mn-cs"/>
              </a:defRPr>
            </a:lvl7pPr>
            <a:lvl8pPr marL="3200400" algn="l" defTabSz="914400" rtl="0" eaLnBrk="1" latinLnBrk="0" hangingPunct="1">
              <a:defRPr sz="2400" kern="1200">
                <a:solidFill>
                  <a:schemeClr val="tx1"/>
                </a:solidFill>
                <a:latin typeface="华文黑体" charset="-122"/>
                <a:ea typeface="宋体" panose="02010600030101010101" pitchFamily="2" charset="-122"/>
                <a:cs typeface="+mn-cs"/>
              </a:defRPr>
            </a:lvl8pPr>
            <a:lvl9pPr marL="3657600" algn="l" defTabSz="914400" rtl="0" eaLnBrk="1" latinLnBrk="0" hangingPunct="1">
              <a:defRPr sz="2400" kern="1200">
                <a:solidFill>
                  <a:schemeClr val="tx1"/>
                </a:solidFill>
                <a:latin typeface="华文黑体" charset="-122"/>
                <a:ea typeface="宋体" panose="02010600030101010101" pitchFamily="2" charset="-122"/>
                <a:cs typeface="+mn-cs"/>
              </a:defRPr>
            </a:lvl9pPr>
          </a:lstStyle>
          <a:p>
            <a:pPr algn="l">
              <a:spcBef>
                <a:spcPct val="50000"/>
              </a:spcBef>
            </a:pPr>
            <a:r>
              <a:rPr lang="zh-CN" altLang="en-US" dirty="0">
                <a:latin typeface="幼圆" panose="02010509060101010101" pitchFamily="49" charset="-122"/>
                <a:ea typeface="幼圆" panose="02010509060101010101" pitchFamily="49" charset="-122"/>
              </a:rPr>
              <a:t>软件质量工程体系，着重从系统工程学的角度管理质量，在有限的资源下，获得最好的质量效益，主要内容如下：</a:t>
            </a:r>
            <a:endParaRPr lang="en-US" altLang="zh-CN"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552056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文本框 409"/>
          <p:cNvSpPr txBox="1"/>
          <p:nvPr/>
        </p:nvSpPr>
        <p:spPr>
          <a:xfrm>
            <a:off x="2273662" y="1790731"/>
            <a:ext cx="881741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基于传统的</a:t>
            </a:r>
            <a:r>
              <a:rPr kumimoji="0" lang="zh-CN" altLang="en-US" sz="2800" b="0" i="0" u="none" strike="noStrike" kern="1200" cap="none" spc="0" normalizeH="0" baseline="0" noProof="0" dirty="0">
                <a:ln>
                  <a:noFill/>
                </a:ln>
                <a:solidFill>
                  <a:srgbClr val="FF0000"/>
                </a:solidFill>
                <a:effectLst/>
                <a:uLnTx/>
                <a:uFillTx/>
                <a:latin typeface="Arial" panose="020F0502020204030204"/>
                <a:ea typeface="微软雅黑"/>
                <a:cs typeface="+mn-cs"/>
              </a:rPr>
              <a:t>质量管理体系</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a:t>
            </a:r>
            <a:r>
              <a:rPr kumimoji="0" lang="zh-CN" altLang="en-US" sz="2800" b="0" i="0" u="none" strike="noStrike" kern="1200" cap="none" spc="0" normalizeH="0" baseline="0" noProof="0" dirty="0">
                <a:ln>
                  <a:noFill/>
                </a:ln>
                <a:solidFill>
                  <a:srgbClr val="FF0000"/>
                </a:solidFill>
                <a:effectLst/>
                <a:uLnTx/>
                <a:uFillTx/>
                <a:latin typeface="Arial" panose="020F0502020204030204"/>
                <a:ea typeface="微软雅黑"/>
                <a:cs typeface="+mn-cs"/>
              </a:rPr>
              <a:t>结合系统工程、软件工程</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等学科，建立现代的软件质量工程体系。</a:t>
            </a:r>
            <a:endParaRPr kumimoji="0" lang="en-US" altLang="zh-CN" sz="2800" b="0" i="0" u="none" strike="noStrike" kern="1200" cap="none" spc="0" normalizeH="0" baseline="0" noProof="0" dirty="0">
              <a:ln>
                <a:noFill/>
              </a:ln>
              <a:solidFill>
                <a:prstClr val="black"/>
              </a:solidFill>
              <a:effectLst/>
              <a:uLnTx/>
              <a:uFillTx/>
              <a:latin typeface="Arial" panose="020F0502020204030204"/>
              <a:ea typeface="微软雅黑"/>
              <a:cs typeface="+mn-cs"/>
            </a:endParaRPr>
          </a:p>
        </p:txBody>
      </p:sp>
      <p:sp>
        <p:nvSpPr>
          <p:cNvPr id="411" name="文本框 410"/>
          <p:cNvSpPr txBox="1"/>
          <p:nvPr/>
        </p:nvSpPr>
        <p:spPr>
          <a:xfrm>
            <a:off x="0" y="698236"/>
            <a:ext cx="628758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prstClr val="white"/>
                </a:solidFill>
                <a:effectLst/>
                <a:uLnTx/>
                <a:uFillTx/>
                <a:latin typeface="Arial" panose="020F0502020204030204"/>
                <a:ea typeface="微软雅黑"/>
                <a:cs typeface="+mn-cs"/>
              </a:rPr>
              <a:t>什么是软件质量工程体系：</a:t>
            </a:r>
            <a:endParaRPr kumimoji="0" lang="zh-CN" altLang="en-US" sz="40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415" name="Oval 30"/>
          <p:cNvSpPr>
            <a:spLocks noChangeArrowheads="1"/>
          </p:cNvSpPr>
          <p:nvPr/>
        </p:nvSpPr>
        <p:spPr bwMode="auto">
          <a:xfrm>
            <a:off x="1237899" y="616432"/>
            <a:ext cx="463674" cy="463674"/>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nvGrpSpPr>
          <p:cNvPr id="1178" name="组合 1177"/>
          <p:cNvGrpSpPr/>
          <p:nvPr/>
        </p:nvGrpSpPr>
        <p:grpSpPr>
          <a:xfrm>
            <a:off x="11106814" y="4927314"/>
            <a:ext cx="582412" cy="1790201"/>
            <a:chOff x="8775384" y="881025"/>
            <a:chExt cx="1939482" cy="5961527"/>
          </a:xfrm>
        </p:grpSpPr>
        <p:sp>
          <p:nvSpPr>
            <p:cNvPr id="488" name="Freeform 117"/>
            <p:cNvSpPr>
              <a:spLocks/>
            </p:cNvSpPr>
            <p:nvPr/>
          </p:nvSpPr>
          <p:spPr bwMode="auto">
            <a:xfrm>
              <a:off x="9154272" y="2314441"/>
              <a:ext cx="777648" cy="341794"/>
            </a:xfrm>
            <a:custGeom>
              <a:avLst/>
              <a:gdLst>
                <a:gd name="T0" fmla="*/ 24 w 587"/>
                <a:gd name="T1" fmla="*/ 0 h 258"/>
                <a:gd name="T2" fmla="*/ 0 w 587"/>
                <a:gd name="T3" fmla="*/ 258 h 258"/>
                <a:gd name="T4" fmla="*/ 587 w 587"/>
                <a:gd name="T5" fmla="*/ 258 h 258"/>
                <a:gd name="T6" fmla="*/ 572 w 587"/>
                <a:gd name="T7" fmla="*/ 0 h 258"/>
                <a:gd name="T8" fmla="*/ 24 w 587"/>
                <a:gd name="T9" fmla="*/ 0 h 258"/>
              </a:gdLst>
              <a:ahLst/>
              <a:cxnLst>
                <a:cxn ang="0">
                  <a:pos x="T0" y="T1"/>
                </a:cxn>
                <a:cxn ang="0">
                  <a:pos x="T2" y="T3"/>
                </a:cxn>
                <a:cxn ang="0">
                  <a:pos x="T4" y="T5"/>
                </a:cxn>
                <a:cxn ang="0">
                  <a:pos x="T6" y="T7"/>
                </a:cxn>
                <a:cxn ang="0">
                  <a:pos x="T8" y="T9"/>
                </a:cxn>
              </a:cxnLst>
              <a:rect l="0" t="0" r="r" b="b"/>
              <a:pathLst>
                <a:path w="587" h="258">
                  <a:moveTo>
                    <a:pt x="24" y="0"/>
                  </a:moveTo>
                  <a:lnTo>
                    <a:pt x="0" y="258"/>
                  </a:lnTo>
                  <a:lnTo>
                    <a:pt x="587" y="258"/>
                  </a:lnTo>
                  <a:lnTo>
                    <a:pt x="572" y="0"/>
                  </a:lnTo>
                  <a:lnTo>
                    <a:pt x="24"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89" name="Freeform 118"/>
            <p:cNvSpPr>
              <a:spLocks/>
            </p:cNvSpPr>
            <p:nvPr/>
          </p:nvSpPr>
          <p:spPr bwMode="auto">
            <a:xfrm>
              <a:off x="9912048" y="2314441"/>
              <a:ext cx="423931" cy="341794"/>
            </a:xfrm>
            <a:custGeom>
              <a:avLst/>
              <a:gdLst>
                <a:gd name="T0" fmla="*/ 296 w 320"/>
                <a:gd name="T1" fmla="*/ 0 h 258"/>
                <a:gd name="T2" fmla="*/ 0 w 320"/>
                <a:gd name="T3" fmla="*/ 0 h 258"/>
                <a:gd name="T4" fmla="*/ 15 w 320"/>
                <a:gd name="T5" fmla="*/ 258 h 258"/>
                <a:gd name="T6" fmla="*/ 320 w 320"/>
                <a:gd name="T7" fmla="*/ 258 h 258"/>
                <a:gd name="T8" fmla="*/ 296 w 320"/>
                <a:gd name="T9" fmla="*/ 0 h 258"/>
              </a:gdLst>
              <a:ahLst/>
              <a:cxnLst>
                <a:cxn ang="0">
                  <a:pos x="T0" y="T1"/>
                </a:cxn>
                <a:cxn ang="0">
                  <a:pos x="T2" y="T3"/>
                </a:cxn>
                <a:cxn ang="0">
                  <a:pos x="T4" y="T5"/>
                </a:cxn>
                <a:cxn ang="0">
                  <a:pos x="T6" y="T7"/>
                </a:cxn>
                <a:cxn ang="0">
                  <a:pos x="T8" y="T9"/>
                </a:cxn>
              </a:cxnLst>
              <a:rect l="0" t="0" r="r" b="b"/>
              <a:pathLst>
                <a:path w="320" h="258">
                  <a:moveTo>
                    <a:pt x="296" y="0"/>
                  </a:moveTo>
                  <a:lnTo>
                    <a:pt x="0" y="0"/>
                  </a:lnTo>
                  <a:lnTo>
                    <a:pt x="15" y="258"/>
                  </a:lnTo>
                  <a:lnTo>
                    <a:pt x="320" y="258"/>
                  </a:lnTo>
                  <a:lnTo>
                    <a:pt x="296"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0" name="Freeform 119"/>
            <p:cNvSpPr>
              <a:spLocks/>
            </p:cNvSpPr>
            <p:nvPr/>
          </p:nvSpPr>
          <p:spPr bwMode="auto">
            <a:xfrm>
              <a:off x="9123801" y="2656235"/>
              <a:ext cx="826665" cy="360341"/>
            </a:xfrm>
            <a:custGeom>
              <a:avLst/>
              <a:gdLst>
                <a:gd name="T0" fmla="*/ 23 w 624"/>
                <a:gd name="T1" fmla="*/ 0 h 272"/>
                <a:gd name="T2" fmla="*/ 0 w 624"/>
                <a:gd name="T3" fmla="*/ 272 h 272"/>
                <a:gd name="T4" fmla="*/ 624 w 624"/>
                <a:gd name="T5" fmla="*/ 272 h 272"/>
                <a:gd name="T6" fmla="*/ 610 w 624"/>
                <a:gd name="T7" fmla="*/ 0 h 272"/>
                <a:gd name="T8" fmla="*/ 23 w 624"/>
                <a:gd name="T9" fmla="*/ 0 h 272"/>
              </a:gdLst>
              <a:ahLst/>
              <a:cxnLst>
                <a:cxn ang="0">
                  <a:pos x="T0" y="T1"/>
                </a:cxn>
                <a:cxn ang="0">
                  <a:pos x="T2" y="T3"/>
                </a:cxn>
                <a:cxn ang="0">
                  <a:pos x="T4" y="T5"/>
                </a:cxn>
                <a:cxn ang="0">
                  <a:pos x="T6" y="T7"/>
                </a:cxn>
                <a:cxn ang="0">
                  <a:pos x="T8" y="T9"/>
                </a:cxn>
              </a:cxnLst>
              <a:rect l="0" t="0" r="r" b="b"/>
              <a:pathLst>
                <a:path w="624" h="272">
                  <a:moveTo>
                    <a:pt x="23" y="0"/>
                  </a:moveTo>
                  <a:lnTo>
                    <a:pt x="0" y="272"/>
                  </a:lnTo>
                  <a:lnTo>
                    <a:pt x="624" y="272"/>
                  </a:lnTo>
                  <a:lnTo>
                    <a:pt x="610" y="0"/>
                  </a:lnTo>
                  <a:lnTo>
                    <a:pt x="23"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1" name="Freeform 120"/>
            <p:cNvSpPr>
              <a:spLocks/>
            </p:cNvSpPr>
            <p:nvPr/>
          </p:nvSpPr>
          <p:spPr bwMode="auto">
            <a:xfrm>
              <a:off x="9931920" y="2656235"/>
              <a:ext cx="434530" cy="360341"/>
            </a:xfrm>
            <a:custGeom>
              <a:avLst/>
              <a:gdLst>
                <a:gd name="T0" fmla="*/ 305 w 328"/>
                <a:gd name="T1" fmla="*/ 0 h 272"/>
                <a:gd name="T2" fmla="*/ 0 w 328"/>
                <a:gd name="T3" fmla="*/ 0 h 272"/>
                <a:gd name="T4" fmla="*/ 14 w 328"/>
                <a:gd name="T5" fmla="*/ 272 h 272"/>
                <a:gd name="T6" fmla="*/ 328 w 328"/>
                <a:gd name="T7" fmla="*/ 272 h 272"/>
                <a:gd name="T8" fmla="*/ 305 w 328"/>
                <a:gd name="T9" fmla="*/ 0 h 272"/>
              </a:gdLst>
              <a:ahLst/>
              <a:cxnLst>
                <a:cxn ang="0">
                  <a:pos x="T0" y="T1"/>
                </a:cxn>
                <a:cxn ang="0">
                  <a:pos x="T2" y="T3"/>
                </a:cxn>
                <a:cxn ang="0">
                  <a:pos x="T4" y="T5"/>
                </a:cxn>
                <a:cxn ang="0">
                  <a:pos x="T6" y="T7"/>
                </a:cxn>
                <a:cxn ang="0">
                  <a:pos x="T8" y="T9"/>
                </a:cxn>
              </a:cxnLst>
              <a:rect l="0" t="0" r="r" b="b"/>
              <a:pathLst>
                <a:path w="328" h="272">
                  <a:moveTo>
                    <a:pt x="305" y="0"/>
                  </a:moveTo>
                  <a:lnTo>
                    <a:pt x="0" y="0"/>
                  </a:lnTo>
                  <a:lnTo>
                    <a:pt x="14" y="272"/>
                  </a:lnTo>
                  <a:lnTo>
                    <a:pt x="328" y="272"/>
                  </a:lnTo>
                  <a:lnTo>
                    <a:pt x="305"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2" name="Freeform 121"/>
            <p:cNvSpPr>
              <a:spLocks/>
            </p:cNvSpPr>
            <p:nvPr/>
          </p:nvSpPr>
          <p:spPr bwMode="auto">
            <a:xfrm>
              <a:off x="9036365" y="3016576"/>
              <a:ext cx="964443" cy="945896"/>
            </a:xfrm>
            <a:custGeom>
              <a:avLst/>
              <a:gdLst>
                <a:gd name="T0" fmla="*/ 66 w 728"/>
                <a:gd name="T1" fmla="*/ 0 h 714"/>
                <a:gd name="T2" fmla="*/ 0 w 728"/>
                <a:gd name="T3" fmla="*/ 714 h 714"/>
                <a:gd name="T4" fmla="*/ 728 w 728"/>
                <a:gd name="T5" fmla="*/ 714 h 714"/>
                <a:gd name="T6" fmla="*/ 690 w 728"/>
                <a:gd name="T7" fmla="*/ 0 h 714"/>
                <a:gd name="T8" fmla="*/ 66 w 728"/>
                <a:gd name="T9" fmla="*/ 0 h 714"/>
              </a:gdLst>
              <a:ahLst/>
              <a:cxnLst>
                <a:cxn ang="0">
                  <a:pos x="T0" y="T1"/>
                </a:cxn>
                <a:cxn ang="0">
                  <a:pos x="T2" y="T3"/>
                </a:cxn>
                <a:cxn ang="0">
                  <a:pos x="T4" y="T5"/>
                </a:cxn>
                <a:cxn ang="0">
                  <a:pos x="T6" y="T7"/>
                </a:cxn>
                <a:cxn ang="0">
                  <a:pos x="T8" y="T9"/>
                </a:cxn>
              </a:cxnLst>
              <a:rect l="0" t="0" r="r" b="b"/>
              <a:pathLst>
                <a:path w="728" h="714">
                  <a:moveTo>
                    <a:pt x="66" y="0"/>
                  </a:moveTo>
                  <a:lnTo>
                    <a:pt x="0" y="714"/>
                  </a:lnTo>
                  <a:lnTo>
                    <a:pt x="728" y="714"/>
                  </a:lnTo>
                  <a:lnTo>
                    <a:pt x="690" y="0"/>
                  </a:lnTo>
                  <a:lnTo>
                    <a:pt x="66"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3" name="Freeform 122"/>
            <p:cNvSpPr>
              <a:spLocks/>
            </p:cNvSpPr>
            <p:nvPr/>
          </p:nvSpPr>
          <p:spPr bwMode="auto">
            <a:xfrm>
              <a:off x="9950465" y="3016576"/>
              <a:ext cx="503418" cy="945896"/>
            </a:xfrm>
            <a:custGeom>
              <a:avLst/>
              <a:gdLst>
                <a:gd name="T0" fmla="*/ 314 w 380"/>
                <a:gd name="T1" fmla="*/ 0 h 714"/>
                <a:gd name="T2" fmla="*/ 0 w 380"/>
                <a:gd name="T3" fmla="*/ 0 h 714"/>
                <a:gd name="T4" fmla="*/ 38 w 380"/>
                <a:gd name="T5" fmla="*/ 714 h 714"/>
                <a:gd name="T6" fmla="*/ 380 w 380"/>
                <a:gd name="T7" fmla="*/ 714 h 714"/>
                <a:gd name="T8" fmla="*/ 314 w 380"/>
                <a:gd name="T9" fmla="*/ 0 h 714"/>
              </a:gdLst>
              <a:ahLst/>
              <a:cxnLst>
                <a:cxn ang="0">
                  <a:pos x="T0" y="T1"/>
                </a:cxn>
                <a:cxn ang="0">
                  <a:pos x="T2" y="T3"/>
                </a:cxn>
                <a:cxn ang="0">
                  <a:pos x="T4" y="T5"/>
                </a:cxn>
                <a:cxn ang="0">
                  <a:pos x="T6" y="T7"/>
                </a:cxn>
                <a:cxn ang="0">
                  <a:pos x="T8" y="T9"/>
                </a:cxn>
              </a:cxnLst>
              <a:rect l="0" t="0" r="r" b="b"/>
              <a:pathLst>
                <a:path w="380" h="714">
                  <a:moveTo>
                    <a:pt x="314" y="0"/>
                  </a:moveTo>
                  <a:lnTo>
                    <a:pt x="0" y="0"/>
                  </a:lnTo>
                  <a:lnTo>
                    <a:pt x="38" y="714"/>
                  </a:lnTo>
                  <a:lnTo>
                    <a:pt x="380" y="714"/>
                  </a:lnTo>
                  <a:lnTo>
                    <a:pt x="314"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4" name="Freeform 123"/>
            <p:cNvSpPr>
              <a:spLocks/>
            </p:cNvSpPr>
            <p:nvPr/>
          </p:nvSpPr>
          <p:spPr bwMode="auto">
            <a:xfrm>
              <a:off x="8960852" y="3962471"/>
              <a:ext cx="1086323" cy="829314"/>
            </a:xfrm>
            <a:custGeom>
              <a:avLst/>
              <a:gdLst>
                <a:gd name="T0" fmla="*/ 57 w 820"/>
                <a:gd name="T1" fmla="*/ 0 h 626"/>
                <a:gd name="T2" fmla="*/ 0 w 820"/>
                <a:gd name="T3" fmla="*/ 626 h 626"/>
                <a:gd name="T4" fmla="*/ 820 w 820"/>
                <a:gd name="T5" fmla="*/ 626 h 626"/>
                <a:gd name="T6" fmla="*/ 785 w 820"/>
                <a:gd name="T7" fmla="*/ 0 h 626"/>
                <a:gd name="T8" fmla="*/ 57 w 820"/>
                <a:gd name="T9" fmla="*/ 0 h 626"/>
              </a:gdLst>
              <a:ahLst/>
              <a:cxnLst>
                <a:cxn ang="0">
                  <a:pos x="T0" y="T1"/>
                </a:cxn>
                <a:cxn ang="0">
                  <a:pos x="T2" y="T3"/>
                </a:cxn>
                <a:cxn ang="0">
                  <a:pos x="T4" y="T5"/>
                </a:cxn>
                <a:cxn ang="0">
                  <a:pos x="T6" y="T7"/>
                </a:cxn>
                <a:cxn ang="0">
                  <a:pos x="T8" y="T9"/>
                </a:cxn>
              </a:cxnLst>
              <a:rect l="0" t="0" r="r" b="b"/>
              <a:pathLst>
                <a:path w="820" h="626">
                  <a:moveTo>
                    <a:pt x="57" y="0"/>
                  </a:moveTo>
                  <a:lnTo>
                    <a:pt x="0" y="626"/>
                  </a:lnTo>
                  <a:lnTo>
                    <a:pt x="820" y="626"/>
                  </a:lnTo>
                  <a:lnTo>
                    <a:pt x="785" y="0"/>
                  </a:lnTo>
                  <a:lnTo>
                    <a:pt x="57"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5" name="Freeform 124"/>
            <p:cNvSpPr>
              <a:spLocks/>
            </p:cNvSpPr>
            <p:nvPr/>
          </p:nvSpPr>
          <p:spPr bwMode="auto">
            <a:xfrm>
              <a:off x="10000808" y="3962471"/>
              <a:ext cx="528589" cy="829314"/>
            </a:xfrm>
            <a:custGeom>
              <a:avLst/>
              <a:gdLst>
                <a:gd name="T0" fmla="*/ 342 w 399"/>
                <a:gd name="T1" fmla="*/ 0 h 626"/>
                <a:gd name="T2" fmla="*/ 0 w 399"/>
                <a:gd name="T3" fmla="*/ 0 h 626"/>
                <a:gd name="T4" fmla="*/ 35 w 399"/>
                <a:gd name="T5" fmla="*/ 626 h 626"/>
                <a:gd name="T6" fmla="*/ 399 w 399"/>
                <a:gd name="T7" fmla="*/ 626 h 626"/>
                <a:gd name="T8" fmla="*/ 342 w 399"/>
                <a:gd name="T9" fmla="*/ 0 h 626"/>
              </a:gdLst>
              <a:ahLst/>
              <a:cxnLst>
                <a:cxn ang="0">
                  <a:pos x="T0" y="T1"/>
                </a:cxn>
                <a:cxn ang="0">
                  <a:pos x="T2" y="T3"/>
                </a:cxn>
                <a:cxn ang="0">
                  <a:pos x="T4" y="T5"/>
                </a:cxn>
                <a:cxn ang="0">
                  <a:pos x="T6" y="T7"/>
                </a:cxn>
                <a:cxn ang="0">
                  <a:pos x="T8" y="T9"/>
                </a:cxn>
              </a:cxnLst>
              <a:rect l="0" t="0" r="r" b="b"/>
              <a:pathLst>
                <a:path w="399" h="626">
                  <a:moveTo>
                    <a:pt x="342" y="0"/>
                  </a:moveTo>
                  <a:lnTo>
                    <a:pt x="0" y="0"/>
                  </a:lnTo>
                  <a:lnTo>
                    <a:pt x="35" y="626"/>
                  </a:lnTo>
                  <a:lnTo>
                    <a:pt x="399" y="626"/>
                  </a:lnTo>
                  <a:lnTo>
                    <a:pt x="342"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6" name="Freeform 125"/>
            <p:cNvSpPr>
              <a:spLocks/>
            </p:cNvSpPr>
            <p:nvPr/>
          </p:nvSpPr>
          <p:spPr bwMode="auto">
            <a:xfrm>
              <a:off x="8933032" y="4791787"/>
              <a:ext cx="1132690" cy="328547"/>
            </a:xfrm>
            <a:custGeom>
              <a:avLst/>
              <a:gdLst>
                <a:gd name="T0" fmla="*/ 21 w 855"/>
                <a:gd name="T1" fmla="*/ 0 h 248"/>
                <a:gd name="T2" fmla="*/ 0 w 855"/>
                <a:gd name="T3" fmla="*/ 248 h 248"/>
                <a:gd name="T4" fmla="*/ 855 w 855"/>
                <a:gd name="T5" fmla="*/ 248 h 248"/>
                <a:gd name="T6" fmla="*/ 841 w 855"/>
                <a:gd name="T7" fmla="*/ 0 h 248"/>
                <a:gd name="T8" fmla="*/ 21 w 855"/>
                <a:gd name="T9" fmla="*/ 0 h 248"/>
              </a:gdLst>
              <a:ahLst/>
              <a:cxnLst>
                <a:cxn ang="0">
                  <a:pos x="T0" y="T1"/>
                </a:cxn>
                <a:cxn ang="0">
                  <a:pos x="T2" y="T3"/>
                </a:cxn>
                <a:cxn ang="0">
                  <a:pos x="T4" y="T5"/>
                </a:cxn>
                <a:cxn ang="0">
                  <a:pos x="T6" y="T7"/>
                </a:cxn>
                <a:cxn ang="0">
                  <a:pos x="T8" y="T9"/>
                </a:cxn>
              </a:cxnLst>
              <a:rect l="0" t="0" r="r" b="b"/>
              <a:pathLst>
                <a:path w="855" h="248">
                  <a:moveTo>
                    <a:pt x="21" y="0"/>
                  </a:moveTo>
                  <a:lnTo>
                    <a:pt x="0" y="248"/>
                  </a:lnTo>
                  <a:lnTo>
                    <a:pt x="855" y="248"/>
                  </a:lnTo>
                  <a:lnTo>
                    <a:pt x="841" y="0"/>
                  </a:lnTo>
                  <a:lnTo>
                    <a:pt x="21"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7" name="Freeform 126"/>
            <p:cNvSpPr>
              <a:spLocks/>
            </p:cNvSpPr>
            <p:nvPr/>
          </p:nvSpPr>
          <p:spPr bwMode="auto">
            <a:xfrm>
              <a:off x="10047175" y="4791787"/>
              <a:ext cx="510041" cy="328547"/>
            </a:xfrm>
            <a:custGeom>
              <a:avLst/>
              <a:gdLst>
                <a:gd name="T0" fmla="*/ 364 w 385"/>
                <a:gd name="T1" fmla="*/ 0 h 248"/>
                <a:gd name="T2" fmla="*/ 0 w 385"/>
                <a:gd name="T3" fmla="*/ 0 h 248"/>
                <a:gd name="T4" fmla="*/ 14 w 385"/>
                <a:gd name="T5" fmla="*/ 248 h 248"/>
                <a:gd name="T6" fmla="*/ 385 w 385"/>
                <a:gd name="T7" fmla="*/ 248 h 248"/>
                <a:gd name="T8" fmla="*/ 364 w 385"/>
                <a:gd name="T9" fmla="*/ 0 h 248"/>
              </a:gdLst>
              <a:ahLst/>
              <a:cxnLst>
                <a:cxn ang="0">
                  <a:pos x="T0" y="T1"/>
                </a:cxn>
                <a:cxn ang="0">
                  <a:pos x="T2" y="T3"/>
                </a:cxn>
                <a:cxn ang="0">
                  <a:pos x="T4" y="T5"/>
                </a:cxn>
                <a:cxn ang="0">
                  <a:pos x="T6" y="T7"/>
                </a:cxn>
                <a:cxn ang="0">
                  <a:pos x="T8" y="T9"/>
                </a:cxn>
              </a:cxnLst>
              <a:rect l="0" t="0" r="r" b="b"/>
              <a:pathLst>
                <a:path w="385" h="248">
                  <a:moveTo>
                    <a:pt x="364" y="0"/>
                  </a:moveTo>
                  <a:lnTo>
                    <a:pt x="0" y="0"/>
                  </a:lnTo>
                  <a:lnTo>
                    <a:pt x="14" y="248"/>
                  </a:lnTo>
                  <a:lnTo>
                    <a:pt x="385" y="248"/>
                  </a:lnTo>
                  <a:lnTo>
                    <a:pt x="364"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8" name="Freeform 127"/>
            <p:cNvSpPr>
              <a:spLocks/>
            </p:cNvSpPr>
            <p:nvPr/>
          </p:nvSpPr>
          <p:spPr bwMode="auto">
            <a:xfrm>
              <a:off x="8825725" y="5120332"/>
              <a:ext cx="1302262" cy="1189657"/>
            </a:xfrm>
            <a:custGeom>
              <a:avLst/>
              <a:gdLst>
                <a:gd name="T0" fmla="*/ 81 w 983"/>
                <a:gd name="T1" fmla="*/ 0 h 898"/>
                <a:gd name="T2" fmla="*/ 0 w 983"/>
                <a:gd name="T3" fmla="*/ 898 h 898"/>
                <a:gd name="T4" fmla="*/ 983 w 983"/>
                <a:gd name="T5" fmla="*/ 898 h 898"/>
                <a:gd name="T6" fmla="*/ 936 w 983"/>
                <a:gd name="T7" fmla="*/ 0 h 898"/>
                <a:gd name="T8" fmla="*/ 81 w 983"/>
                <a:gd name="T9" fmla="*/ 0 h 898"/>
              </a:gdLst>
              <a:ahLst/>
              <a:cxnLst>
                <a:cxn ang="0">
                  <a:pos x="T0" y="T1"/>
                </a:cxn>
                <a:cxn ang="0">
                  <a:pos x="T2" y="T3"/>
                </a:cxn>
                <a:cxn ang="0">
                  <a:pos x="T4" y="T5"/>
                </a:cxn>
                <a:cxn ang="0">
                  <a:pos x="T6" y="T7"/>
                </a:cxn>
                <a:cxn ang="0">
                  <a:pos x="T8" y="T9"/>
                </a:cxn>
              </a:cxnLst>
              <a:rect l="0" t="0" r="r" b="b"/>
              <a:pathLst>
                <a:path w="983" h="898">
                  <a:moveTo>
                    <a:pt x="81" y="0"/>
                  </a:moveTo>
                  <a:lnTo>
                    <a:pt x="0" y="898"/>
                  </a:lnTo>
                  <a:lnTo>
                    <a:pt x="983" y="898"/>
                  </a:lnTo>
                  <a:lnTo>
                    <a:pt x="936" y="0"/>
                  </a:lnTo>
                  <a:lnTo>
                    <a:pt x="81"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9" name="Freeform 128"/>
            <p:cNvSpPr>
              <a:spLocks/>
            </p:cNvSpPr>
            <p:nvPr/>
          </p:nvSpPr>
          <p:spPr bwMode="auto">
            <a:xfrm>
              <a:off x="10065722" y="5120332"/>
              <a:ext cx="601452" cy="1189657"/>
            </a:xfrm>
            <a:custGeom>
              <a:avLst/>
              <a:gdLst>
                <a:gd name="T0" fmla="*/ 371 w 454"/>
                <a:gd name="T1" fmla="*/ 0 h 898"/>
                <a:gd name="T2" fmla="*/ 0 w 454"/>
                <a:gd name="T3" fmla="*/ 0 h 898"/>
                <a:gd name="T4" fmla="*/ 47 w 454"/>
                <a:gd name="T5" fmla="*/ 898 h 898"/>
                <a:gd name="T6" fmla="*/ 454 w 454"/>
                <a:gd name="T7" fmla="*/ 898 h 898"/>
                <a:gd name="T8" fmla="*/ 371 w 454"/>
                <a:gd name="T9" fmla="*/ 0 h 898"/>
              </a:gdLst>
              <a:ahLst/>
              <a:cxnLst>
                <a:cxn ang="0">
                  <a:pos x="T0" y="T1"/>
                </a:cxn>
                <a:cxn ang="0">
                  <a:pos x="T2" y="T3"/>
                </a:cxn>
                <a:cxn ang="0">
                  <a:pos x="T4" y="T5"/>
                </a:cxn>
                <a:cxn ang="0">
                  <a:pos x="T6" y="T7"/>
                </a:cxn>
                <a:cxn ang="0">
                  <a:pos x="T8" y="T9"/>
                </a:cxn>
              </a:cxnLst>
              <a:rect l="0" t="0" r="r" b="b"/>
              <a:pathLst>
                <a:path w="454" h="898">
                  <a:moveTo>
                    <a:pt x="371" y="0"/>
                  </a:moveTo>
                  <a:lnTo>
                    <a:pt x="0" y="0"/>
                  </a:lnTo>
                  <a:lnTo>
                    <a:pt x="47" y="898"/>
                  </a:lnTo>
                  <a:lnTo>
                    <a:pt x="454" y="898"/>
                  </a:lnTo>
                  <a:lnTo>
                    <a:pt x="371"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0" name="Freeform 129"/>
            <p:cNvSpPr>
              <a:spLocks/>
            </p:cNvSpPr>
            <p:nvPr/>
          </p:nvSpPr>
          <p:spPr bwMode="auto">
            <a:xfrm>
              <a:off x="8775384" y="6309989"/>
              <a:ext cx="1384399" cy="532563"/>
            </a:xfrm>
            <a:custGeom>
              <a:avLst/>
              <a:gdLst>
                <a:gd name="T0" fmla="*/ 38 w 1045"/>
                <a:gd name="T1" fmla="*/ 0 h 402"/>
                <a:gd name="T2" fmla="*/ 0 w 1045"/>
                <a:gd name="T3" fmla="*/ 402 h 402"/>
                <a:gd name="T4" fmla="*/ 728 w 1045"/>
                <a:gd name="T5" fmla="*/ 402 h 402"/>
                <a:gd name="T6" fmla="*/ 735 w 1045"/>
                <a:gd name="T7" fmla="*/ 402 h 402"/>
                <a:gd name="T8" fmla="*/ 1045 w 1045"/>
                <a:gd name="T9" fmla="*/ 402 h 402"/>
                <a:gd name="T10" fmla="*/ 1021 w 1045"/>
                <a:gd name="T11" fmla="*/ 0 h 402"/>
                <a:gd name="T12" fmla="*/ 38 w 1045"/>
                <a:gd name="T13" fmla="*/ 0 h 402"/>
              </a:gdLst>
              <a:ahLst/>
              <a:cxnLst>
                <a:cxn ang="0">
                  <a:pos x="T0" y="T1"/>
                </a:cxn>
                <a:cxn ang="0">
                  <a:pos x="T2" y="T3"/>
                </a:cxn>
                <a:cxn ang="0">
                  <a:pos x="T4" y="T5"/>
                </a:cxn>
                <a:cxn ang="0">
                  <a:pos x="T6" y="T7"/>
                </a:cxn>
                <a:cxn ang="0">
                  <a:pos x="T8" y="T9"/>
                </a:cxn>
                <a:cxn ang="0">
                  <a:pos x="T10" y="T11"/>
                </a:cxn>
                <a:cxn ang="0">
                  <a:pos x="T12" y="T13"/>
                </a:cxn>
              </a:cxnLst>
              <a:rect l="0" t="0" r="r" b="b"/>
              <a:pathLst>
                <a:path w="1045" h="402">
                  <a:moveTo>
                    <a:pt x="38" y="0"/>
                  </a:moveTo>
                  <a:lnTo>
                    <a:pt x="0" y="402"/>
                  </a:lnTo>
                  <a:lnTo>
                    <a:pt x="728" y="402"/>
                  </a:lnTo>
                  <a:lnTo>
                    <a:pt x="735" y="402"/>
                  </a:lnTo>
                  <a:lnTo>
                    <a:pt x="1045" y="402"/>
                  </a:lnTo>
                  <a:lnTo>
                    <a:pt x="1021" y="0"/>
                  </a:lnTo>
                  <a:lnTo>
                    <a:pt x="38"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1" name="Freeform 130"/>
            <p:cNvSpPr>
              <a:spLocks/>
            </p:cNvSpPr>
            <p:nvPr/>
          </p:nvSpPr>
          <p:spPr bwMode="auto">
            <a:xfrm>
              <a:off x="10127987" y="6309989"/>
              <a:ext cx="586879" cy="532563"/>
            </a:xfrm>
            <a:custGeom>
              <a:avLst/>
              <a:gdLst>
                <a:gd name="T0" fmla="*/ 407 w 443"/>
                <a:gd name="T1" fmla="*/ 0 h 402"/>
                <a:gd name="T2" fmla="*/ 0 w 443"/>
                <a:gd name="T3" fmla="*/ 0 h 402"/>
                <a:gd name="T4" fmla="*/ 24 w 443"/>
                <a:gd name="T5" fmla="*/ 402 h 402"/>
                <a:gd name="T6" fmla="*/ 443 w 443"/>
                <a:gd name="T7" fmla="*/ 402 h 402"/>
                <a:gd name="T8" fmla="*/ 407 w 443"/>
                <a:gd name="T9" fmla="*/ 0 h 402"/>
              </a:gdLst>
              <a:ahLst/>
              <a:cxnLst>
                <a:cxn ang="0">
                  <a:pos x="T0" y="T1"/>
                </a:cxn>
                <a:cxn ang="0">
                  <a:pos x="T2" y="T3"/>
                </a:cxn>
                <a:cxn ang="0">
                  <a:pos x="T4" y="T5"/>
                </a:cxn>
                <a:cxn ang="0">
                  <a:pos x="T6" y="T7"/>
                </a:cxn>
                <a:cxn ang="0">
                  <a:pos x="T8" y="T9"/>
                </a:cxn>
              </a:cxnLst>
              <a:rect l="0" t="0" r="r" b="b"/>
              <a:pathLst>
                <a:path w="443" h="402">
                  <a:moveTo>
                    <a:pt x="407" y="0"/>
                  </a:moveTo>
                  <a:lnTo>
                    <a:pt x="0" y="0"/>
                  </a:lnTo>
                  <a:lnTo>
                    <a:pt x="24" y="402"/>
                  </a:lnTo>
                  <a:lnTo>
                    <a:pt x="443" y="402"/>
                  </a:lnTo>
                  <a:lnTo>
                    <a:pt x="407"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2" name="Freeform 131"/>
            <p:cNvSpPr>
              <a:spLocks/>
            </p:cNvSpPr>
            <p:nvPr/>
          </p:nvSpPr>
          <p:spPr bwMode="auto">
            <a:xfrm>
              <a:off x="9186066" y="1983245"/>
              <a:ext cx="725981" cy="331196"/>
            </a:xfrm>
            <a:custGeom>
              <a:avLst/>
              <a:gdLst>
                <a:gd name="T0" fmla="*/ 425 w 548"/>
                <a:gd name="T1" fmla="*/ 0 h 250"/>
                <a:gd name="T2" fmla="*/ 418 w 548"/>
                <a:gd name="T3" fmla="*/ 0 h 250"/>
                <a:gd name="T4" fmla="*/ 21 w 548"/>
                <a:gd name="T5" fmla="*/ 0 h 250"/>
                <a:gd name="T6" fmla="*/ 0 w 548"/>
                <a:gd name="T7" fmla="*/ 250 h 250"/>
                <a:gd name="T8" fmla="*/ 548 w 548"/>
                <a:gd name="T9" fmla="*/ 250 h 250"/>
                <a:gd name="T10" fmla="*/ 534 w 548"/>
                <a:gd name="T11" fmla="*/ 0 h 250"/>
                <a:gd name="T12" fmla="*/ 425 w 548"/>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548" h="250">
                  <a:moveTo>
                    <a:pt x="425" y="0"/>
                  </a:moveTo>
                  <a:lnTo>
                    <a:pt x="418" y="0"/>
                  </a:lnTo>
                  <a:lnTo>
                    <a:pt x="21" y="0"/>
                  </a:lnTo>
                  <a:lnTo>
                    <a:pt x="0" y="250"/>
                  </a:lnTo>
                  <a:lnTo>
                    <a:pt x="548" y="250"/>
                  </a:lnTo>
                  <a:lnTo>
                    <a:pt x="534" y="0"/>
                  </a:lnTo>
                  <a:lnTo>
                    <a:pt x="425"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3" name="Freeform 132"/>
            <p:cNvSpPr>
              <a:spLocks/>
            </p:cNvSpPr>
            <p:nvPr/>
          </p:nvSpPr>
          <p:spPr bwMode="auto">
            <a:xfrm>
              <a:off x="9893501" y="1983245"/>
              <a:ext cx="410684" cy="331196"/>
            </a:xfrm>
            <a:custGeom>
              <a:avLst/>
              <a:gdLst>
                <a:gd name="T0" fmla="*/ 289 w 310"/>
                <a:gd name="T1" fmla="*/ 0 h 250"/>
                <a:gd name="T2" fmla="*/ 0 w 310"/>
                <a:gd name="T3" fmla="*/ 0 h 250"/>
                <a:gd name="T4" fmla="*/ 14 w 310"/>
                <a:gd name="T5" fmla="*/ 250 h 250"/>
                <a:gd name="T6" fmla="*/ 310 w 310"/>
                <a:gd name="T7" fmla="*/ 250 h 250"/>
                <a:gd name="T8" fmla="*/ 289 w 310"/>
                <a:gd name="T9" fmla="*/ 0 h 250"/>
              </a:gdLst>
              <a:ahLst/>
              <a:cxnLst>
                <a:cxn ang="0">
                  <a:pos x="T0" y="T1"/>
                </a:cxn>
                <a:cxn ang="0">
                  <a:pos x="T2" y="T3"/>
                </a:cxn>
                <a:cxn ang="0">
                  <a:pos x="T4" y="T5"/>
                </a:cxn>
                <a:cxn ang="0">
                  <a:pos x="T6" y="T7"/>
                </a:cxn>
                <a:cxn ang="0">
                  <a:pos x="T8" y="T9"/>
                </a:cxn>
              </a:cxnLst>
              <a:rect l="0" t="0" r="r" b="b"/>
              <a:pathLst>
                <a:path w="310" h="250">
                  <a:moveTo>
                    <a:pt x="289" y="0"/>
                  </a:moveTo>
                  <a:lnTo>
                    <a:pt x="0" y="0"/>
                  </a:lnTo>
                  <a:lnTo>
                    <a:pt x="14" y="250"/>
                  </a:lnTo>
                  <a:lnTo>
                    <a:pt x="310" y="250"/>
                  </a:lnTo>
                  <a:lnTo>
                    <a:pt x="289"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4" name="Freeform 133"/>
            <p:cNvSpPr>
              <a:spLocks/>
            </p:cNvSpPr>
            <p:nvPr/>
          </p:nvSpPr>
          <p:spPr bwMode="auto">
            <a:xfrm>
              <a:off x="9796791" y="1491750"/>
              <a:ext cx="353718" cy="491494"/>
            </a:xfrm>
            <a:custGeom>
              <a:avLst/>
              <a:gdLst>
                <a:gd name="T0" fmla="*/ 267 w 267"/>
                <a:gd name="T1" fmla="*/ 371 h 371"/>
                <a:gd name="T2" fmla="*/ 267 w 267"/>
                <a:gd name="T3" fmla="*/ 0 h 371"/>
                <a:gd name="T4" fmla="*/ 0 w 267"/>
                <a:gd name="T5" fmla="*/ 0 h 371"/>
                <a:gd name="T6" fmla="*/ 165 w 267"/>
                <a:gd name="T7" fmla="*/ 371 h 371"/>
                <a:gd name="T8" fmla="*/ 267 w 267"/>
                <a:gd name="T9" fmla="*/ 371 h 371"/>
              </a:gdLst>
              <a:ahLst/>
              <a:cxnLst>
                <a:cxn ang="0">
                  <a:pos x="T0" y="T1"/>
                </a:cxn>
                <a:cxn ang="0">
                  <a:pos x="T2" y="T3"/>
                </a:cxn>
                <a:cxn ang="0">
                  <a:pos x="T4" y="T5"/>
                </a:cxn>
                <a:cxn ang="0">
                  <a:pos x="T6" y="T7"/>
                </a:cxn>
                <a:cxn ang="0">
                  <a:pos x="T8" y="T9"/>
                </a:cxn>
              </a:cxnLst>
              <a:rect l="0" t="0" r="r" b="b"/>
              <a:pathLst>
                <a:path w="267" h="371">
                  <a:moveTo>
                    <a:pt x="267" y="371"/>
                  </a:moveTo>
                  <a:lnTo>
                    <a:pt x="267" y="0"/>
                  </a:lnTo>
                  <a:lnTo>
                    <a:pt x="0" y="0"/>
                  </a:lnTo>
                  <a:lnTo>
                    <a:pt x="165" y="371"/>
                  </a:lnTo>
                  <a:lnTo>
                    <a:pt x="267" y="371"/>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5" name="Freeform 134"/>
            <p:cNvSpPr>
              <a:spLocks/>
            </p:cNvSpPr>
            <p:nvPr/>
          </p:nvSpPr>
          <p:spPr bwMode="auto">
            <a:xfrm>
              <a:off x="9333117" y="1491750"/>
              <a:ext cx="682263" cy="491494"/>
            </a:xfrm>
            <a:custGeom>
              <a:avLst/>
              <a:gdLst>
                <a:gd name="T0" fmla="*/ 350 w 515"/>
                <a:gd name="T1" fmla="*/ 0 h 371"/>
                <a:gd name="T2" fmla="*/ 0 w 515"/>
                <a:gd name="T3" fmla="*/ 0 h 371"/>
                <a:gd name="T4" fmla="*/ 0 w 515"/>
                <a:gd name="T5" fmla="*/ 371 h 371"/>
                <a:gd name="T6" fmla="*/ 515 w 515"/>
                <a:gd name="T7" fmla="*/ 371 h 371"/>
                <a:gd name="T8" fmla="*/ 350 w 515"/>
                <a:gd name="T9" fmla="*/ 0 h 371"/>
              </a:gdLst>
              <a:ahLst/>
              <a:cxnLst>
                <a:cxn ang="0">
                  <a:pos x="T0" y="T1"/>
                </a:cxn>
                <a:cxn ang="0">
                  <a:pos x="T2" y="T3"/>
                </a:cxn>
                <a:cxn ang="0">
                  <a:pos x="T4" y="T5"/>
                </a:cxn>
                <a:cxn ang="0">
                  <a:pos x="T6" y="T7"/>
                </a:cxn>
                <a:cxn ang="0">
                  <a:pos x="T8" y="T9"/>
                </a:cxn>
              </a:cxnLst>
              <a:rect l="0" t="0" r="r" b="b"/>
              <a:pathLst>
                <a:path w="515" h="371">
                  <a:moveTo>
                    <a:pt x="350" y="0"/>
                  </a:moveTo>
                  <a:lnTo>
                    <a:pt x="0" y="0"/>
                  </a:lnTo>
                  <a:lnTo>
                    <a:pt x="0" y="371"/>
                  </a:lnTo>
                  <a:lnTo>
                    <a:pt x="515" y="371"/>
                  </a:lnTo>
                  <a:lnTo>
                    <a:pt x="350"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6" name="Rectangle 135"/>
            <p:cNvSpPr>
              <a:spLocks noChangeArrowheads="1"/>
            </p:cNvSpPr>
            <p:nvPr/>
          </p:nvSpPr>
          <p:spPr bwMode="auto">
            <a:xfrm>
              <a:off x="9652389" y="881025"/>
              <a:ext cx="178845" cy="153674"/>
            </a:xfrm>
            <a:prstGeom prst="rect">
              <a:avLst/>
            </a:prstGeom>
            <a:solidFill>
              <a:srgbClr val="776F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7" name="Freeform 136"/>
            <p:cNvSpPr>
              <a:spLocks/>
            </p:cNvSpPr>
            <p:nvPr/>
          </p:nvSpPr>
          <p:spPr bwMode="auto">
            <a:xfrm>
              <a:off x="9633842" y="1024102"/>
              <a:ext cx="629272" cy="467648"/>
            </a:xfrm>
            <a:custGeom>
              <a:avLst/>
              <a:gdLst>
                <a:gd name="T0" fmla="*/ 201 w 201"/>
                <a:gd name="T1" fmla="*/ 149 h 149"/>
                <a:gd name="T2" fmla="*/ 34 w 201"/>
                <a:gd name="T3" fmla="*/ 0 h 149"/>
                <a:gd name="T4" fmla="*/ 0 w 201"/>
                <a:gd name="T5" fmla="*/ 3 h 149"/>
                <a:gd name="T6" fmla="*/ 111 w 201"/>
                <a:gd name="T7" fmla="*/ 149 h 149"/>
                <a:gd name="T8" fmla="*/ 201 w 201"/>
                <a:gd name="T9" fmla="*/ 149 h 149"/>
              </a:gdLst>
              <a:ahLst/>
              <a:cxnLst>
                <a:cxn ang="0">
                  <a:pos x="T0" y="T1"/>
                </a:cxn>
                <a:cxn ang="0">
                  <a:pos x="T2" y="T3"/>
                </a:cxn>
                <a:cxn ang="0">
                  <a:pos x="T4" y="T5"/>
                </a:cxn>
                <a:cxn ang="0">
                  <a:pos x="T6" y="T7"/>
                </a:cxn>
                <a:cxn ang="0">
                  <a:pos x="T8" y="T9"/>
                </a:cxn>
              </a:cxnLst>
              <a:rect l="0" t="0" r="r" b="b"/>
              <a:pathLst>
                <a:path w="201" h="149">
                  <a:moveTo>
                    <a:pt x="201" y="149"/>
                  </a:moveTo>
                  <a:cubicBezTo>
                    <a:pt x="192" y="65"/>
                    <a:pt x="121" y="0"/>
                    <a:pt x="34" y="0"/>
                  </a:cubicBezTo>
                  <a:cubicBezTo>
                    <a:pt x="22" y="0"/>
                    <a:pt x="11" y="1"/>
                    <a:pt x="0" y="3"/>
                  </a:cubicBezTo>
                  <a:cubicBezTo>
                    <a:pt x="111" y="149"/>
                    <a:pt x="111" y="149"/>
                    <a:pt x="111" y="149"/>
                  </a:cubicBezTo>
                  <a:lnTo>
                    <a:pt x="201" y="149"/>
                  </a:ln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8" name="Freeform 137"/>
            <p:cNvSpPr>
              <a:spLocks/>
            </p:cNvSpPr>
            <p:nvPr/>
          </p:nvSpPr>
          <p:spPr bwMode="auto">
            <a:xfrm>
              <a:off x="9220511" y="1034699"/>
              <a:ext cx="760426" cy="457051"/>
            </a:xfrm>
            <a:custGeom>
              <a:avLst/>
              <a:gdLst>
                <a:gd name="T0" fmla="*/ 132 w 243"/>
                <a:gd name="T1" fmla="*/ 0 h 146"/>
                <a:gd name="T2" fmla="*/ 0 w 243"/>
                <a:gd name="T3" fmla="*/ 146 h 146"/>
                <a:gd name="T4" fmla="*/ 243 w 243"/>
                <a:gd name="T5" fmla="*/ 146 h 146"/>
                <a:gd name="T6" fmla="*/ 132 w 243"/>
                <a:gd name="T7" fmla="*/ 0 h 146"/>
              </a:gdLst>
              <a:ahLst/>
              <a:cxnLst>
                <a:cxn ang="0">
                  <a:pos x="T0" y="T1"/>
                </a:cxn>
                <a:cxn ang="0">
                  <a:pos x="T2" y="T3"/>
                </a:cxn>
                <a:cxn ang="0">
                  <a:pos x="T4" y="T5"/>
                </a:cxn>
                <a:cxn ang="0">
                  <a:pos x="T6" y="T7"/>
                </a:cxn>
              </a:cxnLst>
              <a:rect l="0" t="0" r="r" b="b"/>
              <a:pathLst>
                <a:path w="243" h="146">
                  <a:moveTo>
                    <a:pt x="132" y="0"/>
                  </a:moveTo>
                  <a:cubicBezTo>
                    <a:pt x="62" y="15"/>
                    <a:pt x="8" y="74"/>
                    <a:pt x="0" y="146"/>
                  </a:cubicBezTo>
                  <a:cubicBezTo>
                    <a:pt x="243" y="146"/>
                    <a:pt x="243" y="146"/>
                    <a:pt x="243" y="146"/>
                  </a:cubicBezTo>
                  <a:lnTo>
                    <a:pt x="132"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9" name="Oval 138"/>
            <p:cNvSpPr>
              <a:spLocks noChangeArrowheads="1"/>
            </p:cNvSpPr>
            <p:nvPr/>
          </p:nvSpPr>
          <p:spPr bwMode="auto">
            <a:xfrm>
              <a:off x="9587475" y="1560639"/>
              <a:ext cx="306026" cy="306026"/>
            </a:xfrm>
            <a:prstGeom prst="ellipse">
              <a:avLst/>
            </a:pr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sp>
        <p:nvSpPr>
          <p:cNvPr id="514" name="Freeform 143"/>
          <p:cNvSpPr>
            <a:spLocks/>
          </p:cNvSpPr>
          <p:nvPr/>
        </p:nvSpPr>
        <p:spPr bwMode="auto">
          <a:xfrm>
            <a:off x="784288" y="5095162"/>
            <a:ext cx="4358538" cy="2486619"/>
          </a:xfrm>
          <a:custGeom>
            <a:avLst/>
            <a:gdLst>
              <a:gd name="T0" fmla="*/ 0 w 3290"/>
              <a:gd name="T1" fmla="*/ 0 h 1877"/>
              <a:gd name="T2" fmla="*/ 544 w 3290"/>
              <a:gd name="T3" fmla="*/ 1877 h 1877"/>
              <a:gd name="T4" fmla="*/ 1598 w 3290"/>
              <a:gd name="T5" fmla="*/ 1877 h 1877"/>
              <a:gd name="T6" fmla="*/ 3290 w 3290"/>
              <a:gd name="T7" fmla="*/ 0 h 1877"/>
              <a:gd name="T8" fmla="*/ 0 w 3290"/>
              <a:gd name="T9" fmla="*/ 0 h 1877"/>
            </a:gdLst>
            <a:ahLst/>
            <a:cxnLst>
              <a:cxn ang="0">
                <a:pos x="T0" y="T1"/>
              </a:cxn>
              <a:cxn ang="0">
                <a:pos x="T2" y="T3"/>
              </a:cxn>
              <a:cxn ang="0">
                <a:pos x="T4" y="T5"/>
              </a:cxn>
              <a:cxn ang="0">
                <a:pos x="T6" y="T7"/>
              </a:cxn>
              <a:cxn ang="0">
                <a:pos x="T8" y="T9"/>
              </a:cxn>
            </a:cxnLst>
            <a:rect l="0" t="0" r="r" b="b"/>
            <a:pathLst>
              <a:path w="3290" h="1877">
                <a:moveTo>
                  <a:pt x="0" y="0"/>
                </a:moveTo>
                <a:lnTo>
                  <a:pt x="544" y="1877"/>
                </a:lnTo>
                <a:lnTo>
                  <a:pt x="1598" y="1877"/>
                </a:lnTo>
                <a:lnTo>
                  <a:pt x="329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nvGrpSpPr>
          <p:cNvPr id="1177" name="组合 1176"/>
          <p:cNvGrpSpPr/>
          <p:nvPr/>
        </p:nvGrpSpPr>
        <p:grpSpPr>
          <a:xfrm>
            <a:off x="559076" y="4397001"/>
            <a:ext cx="3009848" cy="3184780"/>
            <a:chOff x="559075" y="1021451"/>
            <a:chExt cx="6199987" cy="6560330"/>
          </a:xfrm>
        </p:grpSpPr>
        <p:sp>
          <p:nvSpPr>
            <p:cNvPr id="413" name="Oval 26"/>
            <p:cNvSpPr>
              <a:spLocks noChangeArrowheads="1"/>
            </p:cNvSpPr>
            <p:nvPr/>
          </p:nvSpPr>
          <p:spPr bwMode="auto">
            <a:xfrm>
              <a:off x="2005739" y="1338076"/>
              <a:ext cx="463674" cy="459700"/>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16" name="Oval 31"/>
            <p:cNvSpPr>
              <a:spLocks noChangeArrowheads="1"/>
            </p:cNvSpPr>
            <p:nvPr/>
          </p:nvSpPr>
          <p:spPr bwMode="auto">
            <a:xfrm>
              <a:off x="1500996" y="1021451"/>
              <a:ext cx="259657" cy="259657"/>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17" name="Oval 32"/>
            <p:cNvSpPr>
              <a:spLocks noChangeArrowheads="1"/>
            </p:cNvSpPr>
            <p:nvPr/>
          </p:nvSpPr>
          <p:spPr bwMode="auto">
            <a:xfrm>
              <a:off x="2265396" y="1669271"/>
              <a:ext cx="259657" cy="26098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18" name="Oval 33"/>
            <p:cNvSpPr>
              <a:spLocks noChangeArrowheads="1"/>
            </p:cNvSpPr>
            <p:nvPr/>
          </p:nvSpPr>
          <p:spPr bwMode="auto">
            <a:xfrm>
              <a:off x="2396550" y="1428161"/>
              <a:ext cx="385512" cy="38551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19" name="Oval 34"/>
            <p:cNvSpPr>
              <a:spLocks noChangeArrowheads="1"/>
            </p:cNvSpPr>
            <p:nvPr/>
          </p:nvSpPr>
          <p:spPr bwMode="auto">
            <a:xfrm>
              <a:off x="2628388" y="1234743"/>
              <a:ext cx="385512" cy="385512"/>
            </a:xfrm>
            <a:prstGeom prst="ellipse">
              <a:avLst/>
            </a:pr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0" name="Freeform 139"/>
            <p:cNvSpPr>
              <a:spLocks/>
            </p:cNvSpPr>
            <p:nvPr/>
          </p:nvSpPr>
          <p:spPr bwMode="auto">
            <a:xfrm>
              <a:off x="559075" y="4318838"/>
              <a:ext cx="5285886" cy="776323"/>
            </a:xfrm>
            <a:custGeom>
              <a:avLst/>
              <a:gdLst>
                <a:gd name="T0" fmla="*/ 0 w 3990"/>
                <a:gd name="T1" fmla="*/ 0 h 586"/>
                <a:gd name="T2" fmla="*/ 170 w 3990"/>
                <a:gd name="T3" fmla="*/ 586 h 586"/>
                <a:gd name="T4" fmla="*/ 3460 w 3990"/>
                <a:gd name="T5" fmla="*/ 586 h 586"/>
                <a:gd name="T6" fmla="*/ 3990 w 3990"/>
                <a:gd name="T7" fmla="*/ 0 h 586"/>
                <a:gd name="T8" fmla="*/ 0 w 3990"/>
                <a:gd name="T9" fmla="*/ 0 h 586"/>
              </a:gdLst>
              <a:ahLst/>
              <a:cxnLst>
                <a:cxn ang="0">
                  <a:pos x="T0" y="T1"/>
                </a:cxn>
                <a:cxn ang="0">
                  <a:pos x="T2" y="T3"/>
                </a:cxn>
                <a:cxn ang="0">
                  <a:pos x="T4" y="T5"/>
                </a:cxn>
                <a:cxn ang="0">
                  <a:pos x="T6" y="T7"/>
                </a:cxn>
                <a:cxn ang="0">
                  <a:pos x="T8" y="T9"/>
                </a:cxn>
              </a:cxnLst>
              <a:rect l="0" t="0" r="r" b="b"/>
              <a:pathLst>
                <a:path w="3990" h="586">
                  <a:moveTo>
                    <a:pt x="0" y="0"/>
                  </a:moveTo>
                  <a:lnTo>
                    <a:pt x="170" y="586"/>
                  </a:lnTo>
                  <a:lnTo>
                    <a:pt x="3460" y="586"/>
                  </a:lnTo>
                  <a:lnTo>
                    <a:pt x="3990" y="0"/>
                  </a:lnTo>
                  <a:lnTo>
                    <a:pt x="0"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1" name="Freeform 140"/>
            <p:cNvSpPr>
              <a:spLocks/>
            </p:cNvSpPr>
            <p:nvPr/>
          </p:nvSpPr>
          <p:spPr bwMode="auto">
            <a:xfrm>
              <a:off x="559075" y="4318838"/>
              <a:ext cx="5285886" cy="776323"/>
            </a:xfrm>
            <a:custGeom>
              <a:avLst/>
              <a:gdLst>
                <a:gd name="T0" fmla="*/ 0 w 3990"/>
                <a:gd name="T1" fmla="*/ 0 h 586"/>
                <a:gd name="T2" fmla="*/ 170 w 3990"/>
                <a:gd name="T3" fmla="*/ 586 h 586"/>
                <a:gd name="T4" fmla="*/ 3460 w 3990"/>
                <a:gd name="T5" fmla="*/ 586 h 586"/>
                <a:gd name="T6" fmla="*/ 3990 w 3990"/>
                <a:gd name="T7" fmla="*/ 0 h 586"/>
                <a:gd name="T8" fmla="*/ 0 w 3990"/>
                <a:gd name="T9" fmla="*/ 0 h 586"/>
              </a:gdLst>
              <a:ahLst/>
              <a:cxnLst>
                <a:cxn ang="0">
                  <a:pos x="T0" y="T1"/>
                </a:cxn>
                <a:cxn ang="0">
                  <a:pos x="T2" y="T3"/>
                </a:cxn>
                <a:cxn ang="0">
                  <a:pos x="T4" y="T5"/>
                </a:cxn>
                <a:cxn ang="0">
                  <a:pos x="T6" y="T7"/>
                </a:cxn>
                <a:cxn ang="0">
                  <a:pos x="T8" y="T9"/>
                </a:cxn>
              </a:cxnLst>
              <a:rect l="0" t="0" r="r" b="b"/>
              <a:pathLst>
                <a:path w="3990" h="586">
                  <a:moveTo>
                    <a:pt x="0" y="0"/>
                  </a:moveTo>
                  <a:lnTo>
                    <a:pt x="170" y="586"/>
                  </a:lnTo>
                  <a:lnTo>
                    <a:pt x="3460" y="586"/>
                  </a:lnTo>
                  <a:lnTo>
                    <a:pt x="399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2" name="Freeform 141"/>
            <p:cNvSpPr>
              <a:spLocks/>
            </p:cNvSpPr>
            <p:nvPr/>
          </p:nvSpPr>
          <p:spPr bwMode="auto">
            <a:xfrm>
              <a:off x="5142826" y="4318838"/>
              <a:ext cx="1616236" cy="776323"/>
            </a:xfrm>
            <a:custGeom>
              <a:avLst/>
              <a:gdLst>
                <a:gd name="T0" fmla="*/ 1220 w 1220"/>
                <a:gd name="T1" fmla="*/ 0 h 586"/>
                <a:gd name="T2" fmla="*/ 530 w 1220"/>
                <a:gd name="T3" fmla="*/ 0 h 586"/>
                <a:gd name="T4" fmla="*/ 0 w 1220"/>
                <a:gd name="T5" fmla="*/ 586 h 586"/>
                <a:gd name="T6" fmla="*/ 1012 w 1220"/>
                <a:gd name="T7" fmla="*/ 586 h 586"/>
                <a:gd name="T8" fmla="*/ 1220 w 1220"/>
                <a:gd name="T9" fmla="*/ 0 h 586"/>
              </a:gdLst>
              <a:ahLst/>
              <a:cxnLst>
                <a:cxn ang="0">
                  <a:pos x="T0" y="T1"/>
                </a:cxn>
                <a:cxn ang="0">
                  <a:pos x="T2" y="T3"/>
                </a:cxn>
                <a:cxn ang="0">
                  <a:pos x="T4" y="T5"/>
                </a:cxn>
                <a:cxn ang="0">
                  <a:pos x="T6" y="T7"/>
                </a:cxn>
                <a:cxn ang="0">
                  <a:pos x="T8" y="T9"/>
                </a:cxn>
              </a:cxnLst>
              <a:rect l="0" t="0" r="r" b="b"/>
              <a:pathLst>
                <a:path w="1220" h="586">
                  <a:moveTo>
                    <a:pt x="1220" y="0"/>
                  </a:moveTo>
                  <a:lnTo>
                    <a:pt x="530" y="0"/>
                  </a:lnTo>
                  <a:lnTo>
                    <a:pt x="0" y="586"/>
                  </a:lnTo>
                  <a:lnTo>
                    <a:pt x="1012" y="586"/>
                  </a:lnTo>
                  <a:lnTo>
                    <a:pt x="1220"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3" name="Freeform 142"/>
            <p:cNvSpPr>
              <a:spLocks/>
            </p:cNvSpPr>
            <p:nvPr/>
          </p:nvSpPr>
          <p:spPr bwMode="auto">
            <a:xfrm>
              <a:off x="784288" y="5095162"/>
              <a:ext cx="4358538" cy="2486619"/>
            </a:xfrm>
            <a:custGeom>
              <a:avLst/>
              <a:gdLst>
                <a:gd name="T0" fmla="*/ 0 w 3290"/>
                <a:gd name="T1" fmla="*/ 0 h 1877"/>
                <a:gd name="T2" fmla="*/ 544 w 3290"/>
                <a:gd name="T3" fmla="*/ 1877 h 1877"/>
                <a:gd name="T4" fmla="*/ 1598 w 3290"/>
                <a:gd name="T5" fmla="*/ 1877 h 1877"/>
                <a:gd name="T6" fmla="*/ 3290 w 3290"/>
                <a:gd name="T7" fmla="*/ 0 h 1877"/>
                <a:gd name="T8" fmla="*/ 0 w 3290"/>
                <a:gd name="T9" fmla="*/ 0 h 1877"/>
              </a:gdLst>
              <a:ahLst/>
              <a:cxnLst>
                <a:cxn ang="0">
                  <a:pos x="T0" y="T1"/>
                </a:cxn>
                <a:cxn ang="0">
                  <a:pos x="T2" y="T3"/>
                </a:cxn>
                <a:cxn ang="0">
                  <a:pos x="T4" y="T5"/>
                </a:cxn>
                <a:cxn ang="0">
                  <a:pos x="T6" y="T7"/>
                </a:cxn>
                <a:cxn ang="0">
                  <a:pos x="T8" y="T9"/>
                </a:cxn>
              </a:cxnLst>
              <a:rect l="0" t="0" r="r" b="b"/>
              <a:pathLst>
                <a:path w="3290" h="1877">
                  <a:moveTo>
                    <a:pt x="0" y="0"/>
                  </a:moveTo>
                  <a:lnTo>
                    <a:pt x="544" y="1877"/>
                  </a:lnTo>
                  <a:lnTo>
                    <a:pt x="1598" y="1877"/>
                  </a:lnTo>
                  <a:lnTo>
                    <a:pt x="3290" y="0"/>
                  </a:lnTo>
                  <a:lnTo>
                    <a:pt x="0"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5" name="Freeform 144"/>
            <p:cNvSpPr>
              <a:spLocks/>
            </p:cNvSpPr>
            <p:nvPr/>
          </p:nvSpPr>
          <p:spPr bwMode="auto">
            <a:xfrm>
              <a:off x="2901293" y="5095162"/>
              <a:ext cx="3582215" cy="2486619"/>
            </a:xfrm>
            <a:custGeom>
              <a:avLst/>
              <a:gdLst>
                <a:gd name="T0" fmla="*/ 2704 w 2704"/>
                <a:gd name="T1" fmla="*/ 0 h 1877"/>
                <a:gd name="T2" fmla="*/ 1692 w 2704"/>
                <a:gd name="T3" fmla="*/ 0 h 1877"/>
                <a:gd name="T4" fmla="*/ 0 w 2704"/>
                <a:gd name="T5" fmla="*/ 1877 h 1877"/>
                <a:gd name="T6" fmla="*/ 2035 w 2704"/>
                <a:gd name="T7" fmla="*/ 1877 h 1877"/>
                <a:gd name="T8" fmla="*/ 2704 w 2704"/>
                <a:gd name="T9" fmla="*/ 0 h 1877"/>
              </a:gdLst>
              <a:ahLst/>
              <a:cxnLst>
                <a:cxn ang="0">
                  <a:pos x="T0" y="T1"/>
                </a:cxn>
                <a:cxn ang="0">
                  <a:pos x="T2" y="T3"/>
                </a:cxn>
                <a:cxn ang="0">
                  <a:pos x="T4" y="T5"/>
                </a:cxn>
                <a:cxn ang="0">
                  <a:pos x="T6" y="T7"/>
                </a:cxn>
                <a:cxn ang="0">
                  <a:pos x="T8" y="T9"/>
                </a:cxn>
              </a:cxnLst>
              <a:rect l="0" t="0" r="r" b="b"/>
              <a:pathLst>
                <a:path w="2704" h="1877">
                  <a:moveTo>
                    <a:pt x="2704" y="0"/>
                  </a:moveTo>
                  <a:lnTo>
                    <a:pt x="1692" y="0"/>
                  </a:lnTo>
                  <a:lnTo>
                    <a:pt x="0" y="1877"/>
                  </a:lnTo>
                  <a:lnTo>
                    <a:pt x="2035" y="1877"/>
                  </a:lnTo>
                  <a:lnTo>
                    <a:pt x="2704"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6" name="Freeform 145"/>
            <p:cNvSpPr>
              <a:spLocks/>
            </p:cNvSpPr>
            <p:nvPr/>
          </p:nvSpPr>
          <p:spPr bwMode="auto">
            <a:xfrm>
              <a:off x="963135" y="3395464"/>
              <a:ext cx="3610035" cy="923374"/>
            </a:xfrm>
            <a:custGeom>
              <a:avLst/>
              <a:gdLst>
                <a:gd name="T0" fmla="*/ 189 w 2725"/>
                <a:gd name="T1" fmla="*/ 0 h 697"/>
                <a:gd name="T2" fmla="*/ 0 w 2725"/>
                <a:gd name="T3" fmla="*/ 697 h 697"/>
                <a:gd name="T4" fmla="*/ 1829 w 2725"/>
                <a:gd name="T5" fmla="*/ 697 h 697"/>
                <a:gd name="T6" fmla="*/ 2725 w 2725"/>
                <a:gd name="T7" fmla="*/ 0 h 697"/>
                <a:gd name="T8" fmla="*/ 189 w 2725"/>
                <a:gd name="T9" fmla="*/ 0 h 697"/>
              </a:gdLst>
              <a:ahLst/>
              <a:cxnLst>
                <a:cxn ang="0">
                  <a:pos x="T0" y="T1"/>
                </a:cxn>
                <a:cxn ang="0">
                  <a:pos x="T2" y="T3"/>
                </a:cxn>
                <a:cxn ang="0">
                  <a:pos x="T4" y="T5"/>
                </a:cxn>
                <a:cxn ang="0">
                  <a:pos x="T6" y="T7"/>
                </a:cxn>
                <a:cxn ang="0">
                  <a:pos x="T8" y="T9"/>
                </a:cxn>
              </a:cxnLst>
              <a:rect l="0" t="0" r="r" b="b"/>
              <a:pathLst>
                <a:path w="2725" h="697">
                  <a:moveTo>
                    <a:pt x="189" y="0"/>
                  </a:moveTo>
                  <a:lnTo>
                    <a:pt x="0" y="697"/>
                  </a:lnTo>
                  <a:lnTo>
                    <a:pt x="1829" y="697"/>
                  </a:lnTo>
                  <a:lnTo>
                    <a:pt x="2725" y="0"/>
                  </a:lnTo>
                  <a:lnTo>
                    <a:pt x="189"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7" name="Freeform 146"/>
            <p:cNvSpPr>
              <a:spLocks/>
            </p:cNvSpPr>
            <p:nvPr/>
          </p:nvSpPr>
          <p:spPr bwMode="auto">
            <a:xfrm>
              <a:off x="3386164" y="3395464"/>
              <a:ext cx="2346191" cy="923374"/>
            </a:xfrm>
            <a:custGeom>
              <a:avLst/>
              <a:gdLst>
                <a:gd name="T0" fmla="*/ 1579 w 1771"/>
                <a:gd name="T1" fmla="*/ 0 h 697"/>
                <a:gd name="T2" fmla="*/ 896 w 1771"/>
                <a:gd name="T3" fmla="*/ 0 h 697"/>
                <a:gd name="T4" fmla="*/ 0 w 1771"/>
                <a:gd name="T5" fmla="*/ 697 h 697"/>
                <a:gd name="T6" fmla="*/ 1771 w 1771"/>
                <a:gd name="T7" fmla="*/ 697 h 697"/>
                <a:gd name="T8" fmla="*/ 1579 w 1771"/>
                <a:gd name="T9" fmla="*/ 0 h 697"/>
              </a:gdLst>
              <a:ahLst/>
              <a:cxnLst>
                <a:cxn ang="0">
                  <a:pos x="T0" y="T1"/>
                </a:cxn>
                <a:cxn ang="0">
                  <a:pos x="T2" y="T3"/>
                </a:cxn>
                <a:cxn ang="0">
                  <a:pos x="T4" y="T5"/>
                </a:cxn>
                <a:cxn ang="0">
                  <a:pos x="T6" y="T7"/>
                </a:cxn>
                <a:cxn ang="0">
                  <a:pos x="T8" y="T9"/>
                </a:cxn>
              </a:cxnLst>
              <a:rect l="0" t="0" r="r" b="b"/>
              <a:pathLst>
                <a:path w="1771" h="697">
                  <a:moveTo>
                    <a:pt x="1579" y="0"/>
                  </a:moveTo>
                  <a:lnTo>
                    <a:pt x="896" y="0"/>
                  </a:lnTo>
                  <a:lnTo>
                    <a:pt x="0" y="697"/>
                  </a:lnTo>
                  <a:lnTo>
                    <a:pt x="1771" y="697"/>
                  </a:lnTo>
                  <a:lnTo>
                    <a:pt x="1579"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8" name="Freeform 147"/>
            <p:cNvSpPr>
              <a:spLocks/>
            </p:cNvSpPr>
            <p:nvPr/>
          </p:nvSpPr>
          <p:spPr bwMode="auto">
            <a:xfrm>
              <a:off x="1983217" y="2371407"/>
              <a:ext cx="608076" cy="356367"/>
            </a:xfrm>
            <a:custGeom>
              <a:avLst/>
              <a:gdLst>
                <a:gd name="T0" fmla="*/ 0 w 459"/>
                <a:gd name="T1" fmla="*/ 0 h 269"/>
                <a:gd name="T2" fmla="*/ 0 w 459"/>
                <a:gd name="T3" fmla="*/ 269 h 269"/>
                <a:gd name="T4" fmla="*/ 350 w 459"/>
                <a:gd name="T5" fmla="*/ 269 h 269"/>
                <a:gd name="T6" fmla="*/ 459 w 459"/>
                <a:gd name="T7" fmla="*/ 0 h 269"/>
                <a:gd name="T8" fmla="*/ 0 w 459"/>
                <a:gd name="T9" fmla="*/ 0 h 269"/>
              </a:gdLst>
              <a:ahLst/>
              <a:cxnLst>
                <a:cxn ang="0">
                  <a:pos x="T0" y="T1"/>
                </a:cxn>
                <a:cxn ang="0">
                  <a:pos x="T2" y="T3"/>
                </a:cxn>
                <a:cxn ang="0">
                  <a:pos x="T4" y="T5"/>
                </a:cxn>
                <a:cxn ang="0">
                  <a:pos x="T6" y="T7"/>
                </a:cxn>
                <a:cxn ang="0">
                  <a:pos x="T8" y="T9"/>
                </a:cxn>
              </a:cxnLst>
              <a:rect l="0" t="0" r="r" b="b"/>
              <a:pathLst>
                <a:path w="459" h="269">
                  <a:moveTo>
                    <a:pt x="0" y="0"/>
                  </a:moveTo>
                  <a:lnTo>
                    <a:pt x="0" y="269"/>
                  </a:lnTo>
                  <a:lnTo>
                    <a:pt x="350" y="269"/>
                  </a:lnTo>
                  <a:lnTo>
                    <a:pt x="459" y="0"/>
                  </a:lnTo>
                  <a:lnTo>
                    <a:pt x="0"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9" name="Freeform 148"/>
            <p:cNvSpPr>
              <a:spLocks/>
            </p:cNvSpPr>
            <p:nvPr/>
          </p:nvSpPr>
          <p:spPr bwMode="auto">
            <a:xfrm>
              <a:off x="2446892" y="2371407"/>
              <a:ext cx="215939" cy="356367"/>
            </a:xfrm>
            <a:custGeom>
              <a:avLst/>
              <a:gdLst>
                <a:gd name="T0" fmla="*/ 163 w 163"/>
                <a:gd name="T1" fmla="*/ 0 h 269"/>
                <a:gd name="T2" fmla="*/ 109 w 163"/>
                <a:gd name="T3" fmla="*/ 0 h 269"/>
                <a:gd name="T4" fmla="*/ 0 w 163"/>
                <a:gd name="T5" fmla="*/ 269 h 269"/>
                <a:gd name="T6" fmla="*/ 163 w 163"/>
                <a:gd name="T7" fmla="*/ 269 h 269"/>
                <a:gd name="T8" fmla="*/ 163 w 163"/>
                <a:gd name="T9" fmla="*/ 0 h 269"/>
              </a:gdLst>
              <a:ahLst/>
              <a:cxnLst>
                <a:cxn ang="0">
                  <a:pos x="T0" y="T1"/>
                </a:cxn>
                <a:cxn ang="0">
                  <a:pos x="T2" y="T3"/>
                </a:cxn>
                <a:cxn ang="0">
                  <a:pos x="T4" y="T5"/>
                </a:cxn>
                <a:cxn ang="0">
                  <a:pos x="T6" y="T7"/>
                </a:cxn>
                <a:cxn ang="0">
                  <a:pos x="T8" y="T9"/>
                </a:cxn>
              </a:cxnLst>
              <a:rect l="0" t="0" r="r" b="b"/>
              <a:pathLst>
                <a:path w="163" h="269">
                  <a:moveTo>
                    <a:pt x="163" y="0"/>
                  </a:moveTo>
                  <a:lnTo>
                    <a:pt x="109" y="0"/>
                  </a:lnTo>
                  <a:lnTo>
                    <a:pt x="0" y="269"/>
                  </a:lnTo>
                  <a:lnTo>
                    <a:pt x="163" y="269"/>
                  </a:lnTo>
                  <a:lnTo>
                    <a:pt x="163" y="0"/>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0" name="Freeform 149"/>
            <p:cNvSpPr>
              <a:spLocks/>
            </p:cNvSpPr>
            <p:nvPr/>
          </p:nvSpPr>
          <p:spPr bwMode="auto">
            <a:xfrm>
              <a:off x="1983217" y="2727774"/>
              <a:ext cx="463674" cy="667691"/>
            </a:xfrm>
            <a:custGeom>
              <a:avLst/>
              <a:gdLst>
                <a:gd name="T0" fmla="*/ 0 w 350"/>
                <a:gd name="T1" fmla="*/ 0 h 504"/>
                <a:gd name="T2" fmla="*/ 0 w 350"/>
                <a:gd name="T3" fmla="*/ 504 h 504"/>
                <a:gd name="T4" fmla="*/ 144 w 350"/>
                <a:gd name="T5" fmla="*/ 504 h 504"/>
                <a:gd name="T6" fmla="*/ 350 w 350"/>
                <a:gd name="T7" fmla="*/ 0 h 504"/>
                <a:gd name="T8" fmla="*/ 0 w 350"/>
                <a:gd name="T9" fmla="*/ 0 h 504"/>
              </a:gdLst>
              <a:ahLst/>
              <a:cxnLst>
                <a:cxn ang="0">
                  <a:pos x="T0" y="T1"/>
                </a:cxn>
                <a:cxn ang="0">
                  <a:pos x="T2" y="T3"/>
                </a:cxn>
                <a:cxn ang="0">
                  <a:pos x="T4" y="T5"/>
                </a:cxn>
                <a:cxn ang="0">
                  <a:pos x="T6" y="T7"/>
                </a:cxn>
                <a:cxn ang="0">
                  <a:pos x="T8" y="T9"/>
                </a:cxn>
              </a:cxnLst>
              <a:rect l="0" t="0" r="r" b="b"/>
              <a:pathLst>
                <a:path w="350" h="504">
                  <a:moveTo>
                    <a:pt x="0" y="0"/>
                  </a:moveTo>
                  <a:lnTo>
                    <a:pt x="0" y="504"/>
                  </a:lnTo>
                  <a:lnTo>
                    <a:pt x="144" y="504"/>
                  </a:lnTo>
                  <a:lnTo>
                    <a:pt x="350" y="0"/>
                  </a:lnTo>
                  <a:lnTo>
                    <a:pt x="0" y="0"/>
                  </a:lnTo>
                  <a:close/>
                </a:path>
              </a:pathLst>
            </a:cu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1" name="Freeform 150"/>
            <p:cNvSpPr>
              <a:spLocks/>
            </p:cNvSpPr>
            <p:nvPr/>
          </p:nvSpPr>
          <p:spPr bwMode="auto">
            <a:xfrm>
              <a:off x="2173986" y="2727774"/>
              <a:ext cx="488845" cy="667691"/>
            </a:xfrm>
            <a:custGeom>
              <a:avLst/>
              <a:gdLst>
                <a:gd name="T0" fmla="*/ 369 w 369"/>
                <a:gd name="T1" fmla="*/ 0 h 504"/>
                <a:gd name="T2" fmla="*/ 206 w 369"/>
                <a:gd name="T3" fmla="*/ 0 h 504"/>
                <a:gd name="T4" fmla="*/ 0 w 369"/>
                <a:gd name="T5" fmla="*/ 504 h 504"/>
                <a:gd name="T6" fmla="*/ 369 w 369"/>
                <a:gd name="T7" fmla="*/ 504 h 504"/>
                <a:gd name="T8" fmla="*/ 369 w 369"/>
                <a:gd name="T9" fmla="*/ 0 h 504"/>
              </a:gdLst>
              <a:ahLst/>
              <a:cxnLst>
                <a:cxn ang="0">
                  <a:pos x="T0" y="T1"/>
                </a:cxn>
                <a:cxn ang="0">
                  <a:pos x="T2" y="T3"/>
                </a:cxn>
                <a:cxn ang="0">
                  <a:pos x="T4" y="T5"/>
                </a:cxn>
                <a:cxn ang="0">
                  <a:pos x="T6" y="T7"/>
                </a:cxn>
                <a:cxn ang="0">
                  <a:pos x="T8" y="T9"/>
                </a:cxn>
              </a:cxnLst>
              <a:rect l="0" t="0" r="r" b="b"/>
              <a:pathLst>
                <a:path w="369" h="504">
                  <a:moveTo>
                    <a:pt x="369" y="0"/>
                  </a:moveTo>
                  <a:lnTo>
                    <a:pt x="206" y="0"/>
                  </a:lnTo>
                  <a:lnTo>
                    <a:pt x="0" y="504"/>
                  </a:lnTo>
                  <a:lnTo>
                    <a:pt x="369" y="504"/>
                  </a:lnTo>
                  <a:lnTo>
                    <a:pt x="369"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2" name="Freeform 151"/>
            <p:cNvSpPr>
              <a:spLocks/>
            </p:cNvSpPr>
            <p:nvPr/>
          </p:nvSpPr>
          <p:spPr bwMode="auto">
            <a:xfrm>
              <a:off x="1886508" y="2189911"/>
              <a:ext cx="729956" cy="365640"/>
            </a:xfrm>
            <a:custGeom>
              <a:avLst/>
              <a:gdLst>
                <a:gd name="T0" fmla="*/ 0 w 551"/>
                <a:gd name="T1" fmla="*/ 0 h 276"/>
                <a:gd name="T2" fmla="*/ 0 w 551"/>
                <a:gd name="T3" fmla="*/ 276 h 276"/>
                <a:gd name="T4" fmla="*/ 281 w 551"/>
                <a:gd name="T5" fmla="*/ 276 h 276"/>
                <a:gd name="T6" fmla="*/ 551 w 551"/>
                <a:gd name="T7" fmla="*/ 0 h 276"/>
                <a:gd name="T8" fmla="*/ 0 w 551"/>
                <a:gd name="T9" fmla="*/ 0 h 276"/>
              </a:gdLst>
              <a:ahLst/>
              <a:cxnLst>
                <a:cxn ang="0">
                  <a:pos x="T0" y="T1"/>
                </a:cxn>
                <a:cxn ang="0">
                  <a:pos x="T2" y="T3"/>
                </a:cxn>
                <a:cxn ang="0">
                  <a:pos x="T4" y="T5"/>
                </a:cxn>
                <a:cxn ang="0">
                  <a:pos x="T6" y="T7"/>
                </a:cxn>
                <a:cxn ang="0">
                  <a:pos x="T8" y="T9"/>
                </a:cxn>
              </a:cxnLst>
              <a:rect l="0" t="0" r="r" b="b"/>
              <a:pathLst>
                <a:path w="551" h="276">
                  <a:moveTo>
                    <a:pt x="0" y="0"/>
                  </a:moveTo>
                  <a:lnTo>
                    <a:pt x="0" y="276"/>
                  </a:lnTo>
                  <a:lnTo>
                    <a:pt x="281" y="276"/>
                  </a:lnTo>
                  <a:lnTo>
                    <a:pt x="551" y="0"/>
                  </a:lnTo>
                  <a:lnTo>
                    <a:pt x="0"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3" name="Freeform 152"/>
            <p:cNvSpPr>
              <a:spLocks/>
            </p:cNvSpPr>
            <p:nvPr/>
          </p:nvSpPr>
          <p:spPr bwMode="auto">
            <a:xfrm>
              <a:off x="2258772" y="2189911"/>
              <a:ext cx="500769" cy="365640"/>
            </a:xfrm>
            <a:custGeom>
              <a:avLst/>
              <a:gdLst>
                <a:gd name="T0" fmla="*/ 0 w 378"/>
                <a:gd name="T1" fmla="*/ 276 h 276"/>
                <a:gd name="T2" fmla="*/ 378 w 378"/>
                <a:gd name="T3" fmla="*/ 276 h 276"/>
                <a:gd name="T4" fmla="*/ 378 w 378"/>
                <a:gd name="T5" fmla="*/ 0 h 276"/>
                <a:gd name="T6" fmla="*/ 270 w 378"/>
                <a:gd name="T7" fmla="*/ 0 h 276"/>
                <a:gd name="T8" fmla="*/ 0 w 378"/>
                <a:gd name="T9" fmla="*/ 276 h 276"/>
              </a:gdLst>
              <a:ahLst/>
              <a:cxnLst>
                <a:cxn ang="0">
                  <a:pos x="T0" y="T1"/>
                </a:cxn>
                <a:cxn ang="0">
                  <a:pos x="T2" y="T3"/>
                </a:cxn>
                <a:cxn ang="0">
                  <a:pos x="T4" y="T5"/>
                </a:cxn>
                <a:cxn ang="0">
                  <a:pos x="T6" y="T7"/>
                </a:cxn>
                <a:cxn ang="0">
                  <a:pos x="T8" y="T9"/>
                </a:cxn>
              </a:cxnLst>
              <a:rect l="0" t="0" r="r" b="b"/>
              <a:pathLst>
                <a:path w="378" h="276">
                  <a:moveTo>
                    <a:pt x="0" y="276"/>
                  </a:moveTo>
                  <a:lnTo>
                    <a:pt x="378" y="276"/>
                  </a:lnTo>
                  <a:lnTo>
                    <a:pt x="378" y="0"/>
                  </a:lnTo>
                  <a:lnTo>
                    <a:pt x="270" y="0"/>
                  </a:lnTo>
                  <a:lnTo>
                    <a:pt x="0" y="276"/>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4" name="Freeform 153"/>
            <p:cNvSpPr>
              <a:spLocks/>
            </p:cNvSpPr>
            <p:nvPr/>
          </p:nvSpPr>
          <p:spPr bwMode="auto">
            <a:xfrm>
              <a:off x="3714709" y="2371407"/>
              <a:ext cx="608076" cy="351068"/>
            </a:xfrm>
            <a:custGeom>
              <a:avLst/>
              <a:gdLst>
                <a:gd name="T0" fmla="*/ 0 w 459"/>
                <a:gd name="T1" fmla="*/ 0 h 265"/>
                <a:gd name="T2" fmla="*/ 0 w 459"/>
                <a:gd name="T3" fmla="*/ 265 h 265"/>
                <a:gd name="T4" fmla="*/ 360 w 459"/>
                <a:gd name="T5" fmla="*/ 265 h 265"/>
                <a:gd name="T6" fmla="*/ 459 w 459"/>
                <a:gd name="T7" fmla="*/ 0 h 265"/>
                <a:gd name="T8" fmla="*/ 0 w 459"/>
                <a:gd name="T9" fmla="*/ 0 h 265"/>
              </a:gdLst>
              <a:ahLst/>
              <a:cxnLst>
                <a:cxn ang="0">
                  <a:pos x="T0" y="T1"/>
                </a:cxn>
                <a:cxn ang="0">
                  <a:pos x="T2" y="T3"/>
                </a:cxn>
                <a:cxn ang="0">
                  <a:pos x="T4" y="T5"/>
                </a:cxn>
                <a:cxn ang="0">
                  <a:pos x="T6" y="T7"/>
                </a:cxn>
                <a:cxn ang="0">
                  <a:pos x="T8" y="T9"/>
                </a:cxn>
              </a:cxnLst>
              <a:rect l="0" t="0" r="r" b="b"/>
              <a:pathLst>
                <a:path w="459" h="265">
                  <a:moveTo>
                    <a:pt x="0" y="0"/>
                  </a:moveTo>
                  <a:lnTo>
                    <a:pt x="0" y="265"/>
                  </a:lnTo>
                  <a:lnTo>
                    <a:pt x="360" y="265"/>
                  </a:lnTo>
                  <a:lnTo>
                    <a:pt x="459" y="0"/>
                  </a:lnTo>
                  <a:lnTo>
                    <a:pt x="0" y="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5" name="Freeform 154"/>
            <p:cNvSpPr>
              <a:spLocks/>
            </p:cNvSpPr>
            <p:nvPr/>
          </p:nvSpPr>
          <p:spPr bwMode="auto">
            <a:xfrm>
              <a:off x="4191632" y="2371407"/>
              <a:ext cx="202692" cy="351068"/>
            </a:xfrm>
            <a:custGeom>
              <a:avLst/>
              <a:gdLst>
                <a:gd name="T0" fmla="*/ 0 w 153"/>
                <a:gd name="T1" fmla="*/ 265 h 265"/>
                <a:gd name="T2" fmla="*/ 153 w 153"/>
                <a:gd name="T3" fmla="*/ 265 h 265"/>
                <a:gd name="T4" fmla="*/ 153 w 153"/>
                <a:gd name="T5" fmla="*/ 0 h 265"/>
                <a:gd name="T6" fmla="*/ 99 w 153"/>
                <a:gd name="T7" fmla="*/ 0 h 265"/>
                <a:gd name="T8" fmla="*/ 0 w 153"/>
                <a:gd name="T9" fmla="*/ 265 h 265"/>
              </a:gdLst>
              <a:ahLst/>
              <a:cxnLst>
                <a:cxn ang="0">
                  <a:pos x="T0" y="T1"/>
                </a:cxn>
                <a:cxn ang="0">
                  <a:pos x="T2" y="T3"/>
                </a:cxn>
                <a:cxn ang="0">
                  <a:pos x="T4" y="T5"/>
                </a:cxn>
                <a:cxn ang="0">
                  <a:pos x="T6" y="T7"/>
                </a:cxn>
                <a:cxn ang="0">
                  <a:pos x="T8" y="T9"/>
                </a:cxn>
              </a:cxnLst>
              <a:rect l="0" t="0" r="r" b="b"/>
              <a:pathLst>
                <a:path w="153" h="265">
                  <a:moveTo>
                    <a:pt x="0" y="265"/>
                  </a:moveTo>
                  <a:lnTo>
                    <a:pt x="153" y="265"/>
                  </a:lnTo>
                  <a:lnTo>
                    <a:pt x="153" y="0"/>
                  </a:lnTo>
                  <a:lnTo>
                    <a:pt x="99" y="0"/>
                  </a:lnTo>
                  <a:lnTo>
                    <a:pt x="0" y="265"/>
                  </a:lnTo>
                  <a:close/>
                </a:path>
              </a:pathLst>
            </a:custGeom>
            <a:solidFill>
              <a:srgbClr val="FF8D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6" name="Freeform 155"/>
            <p:cNvSpPr>
              <a:spLocks/>
            </p:cNvSpPr>
            <p:nvPr/>
          </p:nvSpPr>
          <p:spPr bwMode="auto">
            <a:xfrm>
              <a:off x="3714709" y="2722474"/>
              <a:ext cx="476923" cy="672990"/>
            </a:xfrm>
            <a:custGeom>
              <a:avLst/>
              <a:gdLst>
                <a:gd name="T0" fmla="*/ 0 w 360"/>
                <a:gd name="T1" fmla="*/ 0 h 508"/>
                <a:gd name="T2" fmla="*/ 0 w 360"/>
                <a:gd name="T3" fmla="*/ 508 h 508"/>
                <a:gd name="T4" fmla="*/ 166 w 360"/>
                <a:gd name="T5" fmla="*/ 508 h 508"/>
                <a:gd name="T6" fmla="*/ 360 w 360"/>
                <a:gd name="T7" fmla="*/ 0 h 508"/>
                <a:gd name="T8" fmla="*/ 0 w 360"/>
                <a:gd name="T9" fmla="*/ 0 h 508"/>
              </a:gdLst>
              <a:ahLst/>
              <a:cxnLst>
                <a:cxn ang="0">
                  <a:pos x="T0" y="T1"/>
                </a:cxn>
                <a:cxn ang="0">
                  <a:pos x="T2" y="T3"/>
                </a:cxn>
                <a:cxn ang="0">
                  <a:pos x="T4" y="T5"/>
                </a:cxn>
                <a:cxn ang="0">
                  <a:pos x="T6" y="T7"/>
                </a:cxn>
                <a:cxn ang="0">
                  <a:pos x="T8" y="T9"/>
                </a:cxn>
              </a:cxnLst>
              <a:rect l="0" t="0" r="r" b="b"/>
              <a:pathLst>
                <a:path w="360" h="508">
                  <a:moveTo>
                    <a:pt x="0" y="0"/>
                  </a:moveTo>
                  <a:lnTo>
                    <a:pt x="0" y="508"/>
                  </a:lnTo>
                  <a:lnTo>
                    <a:pt x="166" y="508"/>
                  </a:lnTo>
                  <a:lnTo>
                    <a:pt x="360" y="0"/>
                  </a:lnTo>
                  <a:lnTo>
                    <a:pt x="0" y="0"/>
                  </a:lnTo>
                  <a:close/>
                </a:path>
              </a:pathLst>
            </a:cu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7" name="Freeform 156"/>
            <p:cNvSpPr>
              <a:spLocks/>
            </p:cNvSpPr>
            <p:nvPr/>
          </p:nvSpPr>
          <p:spPr bwMode="auto">
            <a:xfrm>
              <a:off x="3934624" y="2722474"/>
              <a:ext cx="459700" cy="672990"/>
            </a:xfrm>
            <a:custGeom>
              <a:avLst/>
              <a:gdLst>
                <a:gd name="T0" fmla="*/ 0 w 347"/>
                <a:gd name="T1" fmla="*/ 508 h 508"/>
                <a:gd name="T2" fmla="*/ 347 w 347"/>
                <a:gd name="T3" fmla="*/ 508 h 508"/>
                <a:gd name="T4" fmla="*/ 347 w 347"/>
                <a:gd name="T5" fmla="*/ 0 h 508"/>
                <a:gd name="T6" fmla="*/ 194 w 347"/>
                <a:gd name="T7" fmla="*/ 0 h 508"/>
                <a:gd name="T8" fmla="*/ 0 w 347"/>
                <a:gd name="T9" fmla="*/ 508 h 508"/>
              </a:gdLst>
              <a:ahLst/>
              <a:cxnLst>
                <a:cxn ang="0">
                  <a:pos x="T0" y="T1"/>
                </a:cxn>
                <a:cxn ang="0">
                  <a:pos x="T2" y="T3"/>
                </a:cxn>
                <a:cxn ang="0">
                  <a:pos x="T4" y="T5"/>
                </a:cxn>
                <a:cxn ang="0">
                  <a:pos x="T6" y="T7"/>
                </a:cxn>
                <a:cxn ang="0">
                  <a:pos x="T8" y="T9"/>
                </a:cxn>
              </a:cxnLst>
              <a:rect l="0" t="0" r="r" b="b"/>
              <a:pathLst>
                <a:path w="347" h="508">
                  <a:moveTo>
                    <a:pt x="0" y="508"/>
                  </a:moveTo>
                  <a:lnTo>
                    <a:pt x="347" y="508"/>
                  </a:lnTo>
                  <a:lnTo>
                    <a:pt x="347" y="0"/>
                  </a:lnTo>
                  <a:lnTo>
                    <a:pt x="194" y="0"/>
                  </a:lnTo>
                  <a:lnTo>
                    <a:pt x="0" y="508"/>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8" name="Oval 157"/>
            <p:cNvSpPr>
              <a:spLocks noChangeArrowheads="1"/>
            </p:cNvSpPr>
            <p:nvPr/>
          </p:nvSpPr>
          <p:spPr bwMode="auto">
            <a:xfrm>
              <a:off x="1441381" y="3614054"/>
              <a:ext cx="486195" cy="48619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9" name="Freeform 158"/>
            <p:cNvSpPr>
              <a:spLocks/>
            </p:cNvSpPr>
            <p:nvPr/>
          </p:nvSpPr>
          <p:spPr bwMode="auto">
            <a:xfrm>
              <a:off x="1494373" y="3671019"/>
              <a:ext cx="373589" cy="372265"/>
            </a:xfrm>
            <a:custGeom>
              <a:avLst/>
              <a:gdLst>
                <a:gd name="T0" fmla="*/ 51 w 119"/>
                <a:gd name="T1" fmla="*/ 0 h 119"/>
                <a:gd name="T2" fmla="*/ 0 w 119"/>
                <a:gd name="T3" fmla="*/ 59 h 119"/>
                <a:gd name="T4" fmla="*/ 60 w 119"/>
                <a:gd name="T5" fmla="*/ 119 h 119"/>
                <a:gd name="T6" fmla="*/ 119 w 119"/>
                <a:gd name="T7" fmla="*/ 69 h 119"/>
                <a:gd name="T8" fmla="*/ 51 w 119"/>
                <a:gd name="T9" fmla="*/ 0 h 119"/>
              </a:gdLst>
              <a:ahLst/>
              <a:cxnLst>
                <a:cxn ang="0">
                  <a:pos x="T0" y="T1"/>
                </a:cxn>
                <a:cxn ang="0">
                  <a:pos x="T2" y="T3"/>
                </a:cxn>
                <a:cxn ang="0">
                  <a:pos x="T4" y="T5"/>
                </a:cxn>
                <a:cxn ang="0">
                  <a:pos x="T6" y="T7"/>
                </a:cxn>
                <a:cxn ang="0">
                  <a:pos x="T8" y="T9"/>
                </a:cxn>
              </a:cxnLst>
              <a:rect l="0" t="0" r="r" b="b"/>
              <a:pathLst>
                <a:path w="119" h="119">
                  <a:moveTo>
                    <a:pt x="51" y="0"/>
                  </a:moveTo>
                  <a:cubicBezTo>
                    <a:pt x="22" y="5"/>
                    <a:pt x="0" y="30"/>
                    <a:pt x="0" y="59"/>
                  </a:cubicBezTo>
                  <a:cubicBezTo>
                    <a:pt x="0" y="92"/>
                    <a:pt x="27" y="119"/>
                    <a:pt x="60" y="119"/>
                  </a:cubicBezTo>
                  <a:cubicBezTo>
                    <a:pt x="90" y="119"/>
                    <a:pt x="115" y="97"/>
                    <a:pt x="119" y="69"/>
                  </a:cubicBezTo>
                  <a:lnTo>
                    <a:pt x="51"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0" name="Freeform 159"/>
            <p:cNvSpPr>
              <a:spLocks/>
            </p:cNvSpPr>
            <p:nvPr/>
          </p:nvSpPr>
          <p:spPr bwMode="auto">
            <a:xfrm>
              <a:off x="1654671" y="3671019"/>
              <a:ext cx="215939" cy="215939"/>
            </a:xfrm>
            <a:custGeom>
              <a:avLst/>
              <a:gdLst>
                <a:gd name="T0" fmla="*/ 69 w 69"/>
                <a:gd name="T1" fmla="*/ 59 h 69"/>
                <a:gd name="T2" fmla="*/ 9 w 69"/>
                <a:gd name="T3" fmla="*/ 0 h 69"/>
                <a:gd name="T4" fmla="*/ 0 w 69"/>
                <a:gd name="T5" fmla="*/ 0 h 69"/>
                <a:gd name="T6" fmla="*/ 68 w 69"/>
                <a:gd name="T7" fmla="*/ 69 h 69"/>
                <a:gd name="T8" fmla="*/ 69 w 69"/>
                <a:gd name="T9" fmla="*/ 59 h 69"/>
              </a:gdLst>
              <a:ahLst/>
              <a:cxnLst>
                <a:cxn ang="0">
                  <a:pos x="T0" y="T1"/>
                </a:cxn>
                <a:cxn ang="0">
                  <a:pos x="T2" y="T3"/>
                </a:cxn>
                <a:cxn ang="0">
                  <a:pos x="T4" y="T5"/>
                </a:cxn>
                <a:cxn ang="0">
                  <a:pos x="T6" y="T7"/>
                </a:cxn>
                <a:cxn ang="0">
                  <a:pos x="T8" y="T9"/>
                </a:cxn>
              </a:cxnLst>
              <a:rect l="0" t="0" r="r" b="b"/>
              <a:pathLst>
                <a:path w="69" h="69">
                  <a:moveTo>
                    <a:pt x="69" y="59"/>
                  </a:moveTo>
                  <a:cubicBezTo>
                    <a:pt x="69" y="26"/>
                    <a:pt x="42" y="0"/>
                    <a:pt x="9" y="0"/>
                  </a:cubicBezTo>
                  <a:cubicBezTo>
                    <a:pt x="6" y="0"/>
                    <a:pt x="3" y="0"/>
                    <a:pt x="0" y="0"/>
                  </a:cubicBezTo>
                  <a:cubicBezTo>
                    <a:pt x="68" y="69"/>
                    <a:pt x="68" y="69"/>
                    <a:pt x="68" y="69"/>
                  </a:cubicBezTo>
                  <a:cubicBezTo>
                    <a:pt x="69" y="66"/>
                    <a:pt x="69" y="63"/>
                    <a:pt x="69" y="59"/>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1" name="Oval 160"/>
            <p:cNvSpPr>
              <a:spLocks noChangeArrowheads="1"/>
            </p:cNvSpPr>
            <p:nvPr/>
          </p:nvSpPr>
          <p:spPr bwMode="auto">
            <a:xfrm>
              <a:off x="2522405" y="3614054"/>
              <a:ext cx="484871" cy="48619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2" name="Freeform 161"/>
            <p:cNvSpPr>
              <a:spLocks/>
            </p:cNvSpPr>
            <p:nvPr/>
          </p:nvSpPr>
          <p:spPr bwMode="auto">
            <a:xfrm>
              <a:off x="2578045" y="3671019"/>
              <a:ext cx="373589" cy="372265"/>
            </a:xfrm>
            <a:custGeom>
              <a:avLst/>
              <a:gdLst>
                <a:gd name="T0" fmla="*/ 50 w 119"/>
                <a:gd name="T1" fmla="*/ 0 h 119"/>
                <a:gd name="T2" fmla="*/ 0 w 119"/>
                <a:gd name="T3" fmla="*/ 59 h 119"/>
                <a:gd name="T4" fmla="*/ 60 w 119"/>
                <a:gd name="T5" fmla="*/ 119 h 119"/>
                <a:gd name="T6" fmla="*/ 119 w 119"/>
                <a:gd name="T7" fmla="*/ 69 h 119"/>
                <a:gd name="T8" fmla="*/ 50 w 119"/>
                <a:gd name="T9" fmla="*/ 0 h 119"/>
              </a:gdLst>
              <a:ahLst/>
              <a:cxnLst>
                <a:cxn ang="0">
                  <a:pos x="T0" y="T1"/>
                </a:cxn>
                <a:cxn ang="0">
                  <a:pos x="T2" y="T3"/>
                </a:cxn>
                <a:cxn ang="0">
                  <a:pos x="T4" y="T5"/>
                </a:cxn>
                <a:cxn ang="0">
                  <a:pos x="T6" y="T7"/>
                </a:cxn>
                <a:cxn ang="0">
                  <a:pos x="T8" y="T9"/>
                </a:cxn>
              </a:cxnLst>
              <a:rect l="0" t="0" r="r" b="b"/>
              <a:pathLst>
                <a:path w="119" h="119">
                  <a:moveTo>
                    <a:pt x="50" y="0"/>
                  </a:moveTo>
                  <a:cubicBezTo>
                    <a:pt x="22" y="5"/>
                    <a:pt x="0" y="30"/>
                    <a:pt x="0" y="59"/>
                  </a:cubicBezTo>
                  <a:cubicBezTo>
                    <a:pt x="0" y="92"/>
                    <a:pt x="27" y="119"/>
                    <a:pt x="60" y="119"/>
                  </a:cubicBezTo>
                  <a:cubicBezTo>
                    <a:pt x="90" y="119"/>
                    <a:pt x="114" y="97"/>
                    <a:pt x="119" y="69"/>
                  </a:cubicBezTo>
                  <a:lnTo>
                    <a:pt x="50"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3" name="Freeform 162"/>
            <p:cNvSpPr>
              <a:spLocks/>
            </p:cNvSpPr>
            <p:nvPr/>
          </p:nvSpPr>
          <p:spPr bwMode="auto">
            <a:xfrm>
              <a:off x="2735695" y="3671019"/>
              <a:ext cx="218589" cy="215939"/>
            </a:xfrm>
            <a:custGeom>
              <a:avLst/>
              <a:gdLst>
                <a:gd name="T0" fmla="*/ 70 w 70"/>
                <a:gd name="T1" fmla="*/ 59 h 69"/>
                <a:gd name="T2" fmla="*/ 10 w 70"/>
                <a:gd name="T3" fmla="*/ 0 h 69"/>
                <a:gd name="T4" fmla="*/ 0 w 70"/>
                <a:gd name="T5" fmla="*/ 0 h 69"/>
                <a:gd name="T6" fmla="*/ 69 w 70"/>
                <a:gd name="T7" fmla="*/ 69 h 69"/>
                <a:gd name="T8" fmla="*/ 70 w 70"/>
                <a:gd name="T9" fmla="*/ 59 h 69"/>
              </a:gdLst>
              <a:ahLst/>
              <a:cxnLst>
                <a:cxn ang="0">
                  <a:pos x="T0" y="T1"/>
                </a:cxn>
                <a:cxn ang="0">
                  <a:pos x="T2" y="T3"/>
                </a:cxn>
                <a:cxn ang="0">
                  <a:pos x="T4" y="T5"/>
                </a:cxn>
                <a:cxn ang="0">
                  <a:pos x="T6" y="T7"/>
                </a:cxn>
                <a:cxn ang="0">
                  <a:pos x="T8" y="T9"/>
                </a:cxn>
              </a:cxnLst>
              <a:rect l="0" t="0" r="r" b="b"/>
              <a:pathLst>
                <a:path w="70" h="69">
                  <a:moveTo>
                    <a:pt x="70" y="59"/>
                  </a:moveTo>
                  <a:cubicBezTo>
                    <a:pt x="70" y="26"/>
                    <a:pt x="43" y="0"/>
                    <a:pt x="10" y="0"/>
                  </a:cubicBezTo>
                  <a:cubicBezTo>
                    <a:pt x="7" y="0"/>
                    <a:pt x="3" y="0"/>
                    <a:pt x="0" y="0"/>
                  </a:cubicBezTo>
                  <a:cubicBezTo>
                    <a:pt x="69" y="69"/>
                    <a:pt x="69" y="69"/>
                    <a:pt x="69" y="69"/>
                  </a:cubicBezTo>
                  <a:cubicBezTo>
                    <a:pt x="69" y="66"/>
                    <a:pt x="70" y="63"/>
                    <a:pt x="70" y="59"/>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4" name="Oval 163"/>
            <p:cNvSpPr>
              <a:spLocks noChangeArrowheads="1"/>
            </p:cNvSpPr>
            <p:nvPr/>
          </p:nvSpPr>
          <p:spPr bwMode="auto">
            <a:xfrm>
              <a:off x="3606077" y="3614054"/>
              <a:ext cx="484871" cy="48619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5" name="Freeform 164"/>
            <p:cNvSpPr>
              <a:spLocks/>
            </p:cNvSpPr>
            <p:nvPr/>
          </p:nvSpPr>
          <p:spPr bwMode="auto">
            <a:xfrm>
              <a:off x="3661719" y="3671019"/>
              <a:ext cx="369615" cy="372265"/>
            </a:xfrm>
            <a:custGeom>
              <a:avLst/>
              <a:gdLst>
                <a:gd name="T0" fmla="*/ 50 w 118"/>
                <a:gd name="T1" fmla="*/ 0 h 119"/>
                <a:gd name="T2" fmla="*/ 0 w 118"/>
                <a:gd name="T3" fmla="*/ 59 h 119"/>
                <a:gd name="T4" fmla="*/ 59 w 118"/>
                <a:gd name="T5" fmla="*/ 119 h 119"/>
                <a:gd name="T6" fmla="*/ 118 w 118"/>
                <a:gd name="T7" fmla="*/ 69 h 119"/>
                <a:gd name="T8" fmla="*/ 50 w 118"/>
                <a:gd name="T9" fmla="*/ 0 h 119"/>
              </a:gdLst>
              <a:ahLst/>
              <a:cxnLst>
                <a:cxn ang="0">
                  <a:pos x="T0" y="T1"/>
                </a:cxn>
                <a:cxn ang="0">
                  <a:pos x="T2" y="T3"/>
                </a:cxn>
                <a:cxn ang="0">
                  <a:pos x="T4" y="T5"/>
                </a:cxn>
                <a:cxn ang="0">
                  <a:pos x="T6" y="T7"/>
                </a:cxn>
                <a:cxn ang="0">
                  <a:pos x="T8" y="T9"/>
                </a:cxn>
              </a:cxnLst>
              <a:rect l="0" t="0" r="r" b="b"/>
              <a:pathLst>
                <a:path w="118" h="119">
                  <a:moveTo>
                    <a:pt x="50" y="0"/>
                  </a:moveTo>
                  <a:cubicBezTo>
                    <a:pt x="21" y="5"/>
                    <a:pt x="0" y="30"/>
                    <a:pt x="0" y="59"/>
                  </a:cubicBezTo>
                  <a:cubicBezTo>
                    <a:pt x="0" y="92"/>
                    <a:pt x="26" y="119"/>
                    <a:pt x="59" y="119"/>
                  </a:cubicBezTo>
                  <a:cubicBezTo>
                    <a:pt x="89" y="119"/>
                    <a:pt x="114" y="97"/>
                    <a:pt x="118" y="69"/>
                  </a:cubicBezTo>
                  <a:lnTo>
                    <a:pt x="50"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6" name="Freeform 165"/>
            <p:cNvSpPr>
              <a:spLocks/>
            </p:cNvSpPr>
            <p:nvPr/>
          </p:nvSpPr>
          <p:spPr bwMode="auto">
            <a:xfrm>
              <a:off x="3818043" y="3671019"/>
              <a:ext cx="217264" cy="215939"/>
            </a:xfrm>
            <a:custGeom>
              <a:avLst/>
              <a:gdLst>
                <a:gd name="T0" fmla="*/ 69 w 69"/>
                <a:gd name="T1" fmla="*/ 59 h 69"/>
                <a:gd name="T2" fmla="*/ 9 w 69"/>
                <a:gd name="T3" fmla="*/ 0 h 69"/>
                <a:gd name="T4" fmla="*/ 0 w 69"/>
                <a:gd name="T5" fmla="*/ 0 h 69"/>
                <a:gd name="T6" fmla="*/ 68 w 69"/>
                <a:gd name="T7" fmla="*/ 69 h 69"/>
                <a:gd name="T8" fmla="*/ 69 w 69"/>
                <a:gd name="T9" fmla="*/ 59 h 69"/>
              </a:gdLst>
              <a:ahLst/>
              <a:cxnLst>
                <a:cxn ang="0">
                  <a:pos x="T0" y="T1"/>
                </a:cxn>
                <a:cxn ang="0">
                  <a:pos x="T2" y="T3"/>
                </a:cxn>
                <a:cxn ang="0">
                  <a:pos x="T4" y="T5"/>
                </a:cxn>
                <a:cxn ang="0">
                  <a:pos x="T6" y="T7"/>
                </a:cxn>
                <a:cxn ang="0">
                  <a:pos x="T8" y="T9"/>
                </a:cxn>
              </a:cxnLst>
              <a:rect l="0" t="0" r="r" b="b"/>
              <a:pathLst>
                <a:path w="69" h="69">
                  <a:moveTo>
                    <a:pt x="69" y="59"/>
                  </a:moveTo>
                  <a:cubicBezTo>
                    <a:pt x="69" y="26"/>
                    <a:pt x="42" y="0"/>
                    <a:pt x="9" y="0"/>
                  </a:cubicBezTo>
                  <a:cubicBezTo>
                    <a:pt x="6" y="0"/>
                    <a:pt x="3" y="0"/>
                    <a:pt x="0" y="0"/>
                  </a:cubicBezTo>
                  <a:cubicBezTo>
                    <a:pt x="68" y="69"/>
                    <a:pt x="68" y="69"/>
                    <a:pt x="68" y="69"/>
                  </a:cubicBezTo>
                  <a:cubicBezTo>
                    <a:pt x="69" y="66"/>
                    <a:pt x="69" y="63"/>
                    <a:pt x="69" y="59"/>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7" name="Oval 166"/>
            <p:cNvSpPr>
              <a:spLocks noChangeArrowheads="1"/>
            </p:cNvSpPr>
            <p:nvPr/>
          </p:nvSpPr>
          <p:spPr bwMode="auto">
            <a:xfrm>
              <a:off x="4685775" y="3614054"/>
              <a:ext cx="488845" cy="48619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8" name="Freeform 167"/>
            <p:cNvSpPr>
              <a:spLocks/>
            </p:cNvSpPr>
            <p:nvPr/>
          </p:nvSpPr>
          <p:spPr bwMode="auto">
            <a:xfrm>
              <a:off x="4742742" y="3671019"/>
              <a:ext cx="372265" cy="372265"/>
            </a:xfrm>
            <a:custGeom>
              <a:avLst/>
              <a:gdLst>
                <a:gd name="T0" fmla="*/ 50 w 119"/>
                <a:gd name="T1" fmla="*/ 0 h 119"/>
                <a:gd name="T2" fmla="*/ 0 w 119"/>
                <a:gd name="T3" fmla="*/ 59 h 119"/>
                <a:gd name="T4" fmla="*/ 60 w 119"/>
                <a:gd name="T5" fmla="*/ 119 h 119"/>
                <a:gd name="T6" fmla="*/ 119 w 119"/>
                <a:gd name="T7" fmla="*/ 69 h 119"/>
                <a:gd name="T8" fmla="*/ 50 w 119"/>
                <a:gd name="T9" fmla="*/ 0 h 119"/>
              </a:gdLst>
              <a:ahLst/>
              <a:cxnLst>
                <a:cxn ang="0">
                  <a:pos x="T0" y="T1"/>
                </a:cxn>
                <a:cxn ang="0">
                  <a:pos x="T2" y="T3"/>
                </a:cxn>
                <a:cxn ang="0">
                  <a:pos x="T4" y="T5"/>
                </a:cxn>
                <a:cxn ang="0">
                  <a:pos x="T6" y="T7"/>
                </a:cxn>
                <a:cxn ang="0">
                  <a:pos x="T8" y="T9"/>
                </a:cxn>
              </a:cxnLst>
              <a:rect l="0" t="0" r="r" b="b"/>
              <a:pathLst>
                <a:path w="119" h="119">
                  <a:moveTo>
                    <a:pt x="50" y="0"/>
                  </a:moveTo>
                  <a:cubicBezTo>
                    <a:pt x="22" y="5"/>
                    <a:pt x="0" y="30"/>
                    <a:pt x="0" y="59"/>
                  </a:cubicBezTo>
                  <a:cubicBezTo>
                    <a:pt x="0" y="92"/>
                    <a:pt x="27" y="119"/>
                    <a:pt x="60" y="119"/>
                  </a:cubicBezTo>
                  <a:cubicBezTo>
                    <a:pt x="90" y="119"/>
                    <a:pt x="114" y="97"/>
                    <a:pt x="119" y="69"/>
                  </a:cubicBezTo>
                  <a:lnTo>
                    <a:pt x="50"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9" name="Freeform 168"/>
            <p:cNvSpPr>
              <a:spLocks/>
            </p:cNvSpPr>
            <p:nvPr/>
          </p:nvSpPr>
          <p:spPr bwMode="auto">
            <a:xfrm>
              <a:off x="4899067" y="3671019"/>
              <a:ext cx="218589" cy="215939"/>
            </a:xfrm>
            <a:custGeom>
              <a:avLst/>
              <a:gdLst>
                <a:gd name="T0" fmla="*/ 70 w 70"/>
                <a:gd name="T1" fmla="*/ 59 h 69"/>
                <a:gd name="T2" fmla="*/ 10 w 70"/>
                <a:gd name="T3" fmla="*/ 0 h 69"/>
                <a:gd name="T4" fmla="*/ 0 w 70"/>
                <a:gd name="T5" fmla="*/ 0 h 69"/>
                <a:gd name="T6" fmla="*/ 69 w 70"/>
                <a:gd name="T7" fmla="*/ 69 h 69"/>
                <a:gd name="T8" fmla="*/ 70 w 70"/>
                <a:gd name="T9" fmla="*/ 59 h 69"/>
              </a:gdLst>
              <a:ahLst/>
              <a:cxnLst>
                <a:cxn ang="0">
                  <a:pos x="T0" y="T1"/>
                </a:cxn>
                <a:cxn ang="0">
                  <a:pos x="T2" y="T3"/>
                </a:cxn>
                <a:cxn ang="0">
                  <a:pos x="T4" y="T5"/>
                </a:cxn>
                <a:cxn ang="0">
                  <a:pos x="T6" y="T7"/>
                </a:cxn>
                <a:cxn ang="0">
                  <a:pos x="T8" y="T9"/>
                </a:cxn>
              </a:cxnLst>
              <a:rect l="0" t="0" r="r" b="b"/>
              <a:pathLst>
                <a:path w="70" h="69">
                  <a:moveTo>
                    <a:pt x="70" y="59"/>
                  </a:moveTo>
                  <a:cubicBezTo>
                    <a:pt x="70" y="26"/>
                    <a:pt x="43" y="0"/>
                    <a:pt x="10" y="0"/>
                  </a:cubicBezTo>
                  <a:cubicBezTo>
                    <a:pt x="7" y="0"/>
                    <a:pt x="4" y="0"/>
                    <a:pt x="0" y="0"/>
                  </a:cubicBezTo>
                  <a:cubicBezTo>
                    <a:pt x="69" y="69"/>
                    <a:pt x="69" y="69"/>
                    <a:pt x="69" y="69"/>
                  </a:cubicBezTo>
                  <a:cubicBezTo>
                    <a:pt x="69" y="66"/>
                    <a:pt x="70" y="63"/>
                    <a:pt x="70" y="59"/>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0" name="Oval 169"/>
            <p:cNvSpPr>
              <a:spLocks noChangeArrowheads="1"/>
            </p:cNvSpPr>
            <p:nvPr/>
          </p:nvSpPr>
          <p:spPr bwMode="auto">
            <a:xfrm>
              <a:off x="4748040" y="4816958"/>
              <a:ext cx="849186" cy="849186"/>
            </a:xfrm>
            <a:prstGeom prst="ellipse">
              <a:avLst/>
            </a:prstGeom>
            <a:solidFill>
              <a:srgbClr val="4F4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1" name="Freeform 170"/>
            <p:cNvSpPr>
              <a:spLocks/>
            </p:cNvSpPr>
            <p:nvPr/>
          </p:nvSpPr>
          <p:spPr bwMode="auto">
            <a:xfrm>
              <a:off x="4846075" y="4917641"/>
              <a:ext cx="650469" cy="650469"/>
            </a:xfrm>
            <a:custGeom>
              <a:avLst/>
              <a:gdLst>
                <a:gd name="T0" fmla="*/ 88 w 208"/>
                <a:gd name="T1" fmla="*/ 0 h 208"/>
                <a:gd name="T2" fmla="*/ 0 w 208"/>
                <a:gd name="T3" fmla="*/ 103 h 208"/>
                <a:gd name="T4" fmla="*/ 105 w 208"/>
                <a:gd name="T5" fmla="*/ 208 h 208"/>
                <a:gd name="T6" fmla="*/ 208 w 208"/>
                <a:gd name="T7" fmla="*/ 120 h 208"/>
                <a:gd name="T8" fmla="*/ 88 w 208"/>
                <a:gd name="T9" fmla="*/ 0 h 208"/>
              </a:gdLst>
              <a:ahLst/>
              <a:cxnLst>
                <a:cxn ang="0">
                  <a:pos x="T0" y="T1"/>
                </a:cxn>
                <a:cxn ang="0">
                  <a:pos x="T2" y="T3"/>
                </a:cxn>
                <a:cxn ang="0">
                  <a:pos x="T4" y="T5"/>
                </a:cxn>
                <a:cxn ang="0">
                  <a:pos x="T6" y="T7"/>
                </a:cxn>
                <a:cxn ang="0">
                  <a:pos x="T8" y="T9"/>
                </a:cxn>
              </a:cxnLst>
              <a:rect l="0" t="0" r="r" b="b"/>
              <a:pathLst>
                <a:path w="208" h="208">
                  <a:moveTo>
                    <a:pt x="88" y="0"/>
                  </a:moveTo>
                  <a:cubicBezTo>
                    <a:pt x="38" y="8"/>
                    <a:pt x="0" y="51"/>
                    <a:pt x="0" y="103"/>
                  </a:cubicBezTo>
                  <a:cubicBezTo>
                    <a:pt x="0" y="161"/>
                    <a:pt x="47" y="208"/>
                    <a:pt x="105" y="208"/>
                  </a:cubicBezTo>
                  <a:cubicBezTo>
                    <a:pt x="157" y="208"/>
                    <a:pt x="200" y="170"/>
                    <a:pt x="208" y="120"/>
                  </a:cubicBezTo>
                  <a:lnTo>
                    <a:pt x="88" y="0"/>
                  </a:lnTo>
                  <a:close/>
                </a:path>
              </a:pathLst>
            </a:custGeom>
            <a:solidFill>
              <a:srgbClr val="635C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2" name="Freeform 171"/>
            <p:cNvSpPr>
              <a:spLocks/>
            </p:cNvSpPr>
            <p:nvPr/>
          </p:nvSpPr>
          <p:spPr bwMode="auto">
            <a:xfrm>
              <a:off x="5121630" y="4913666"/>
              <a:ext cx="378888" cy="378888"/>
            </a:xfrm>
            <a:custGeom>
              <a:avLst/>
              <a:gdLst>
                <a:gd name="T0" fmla="*/ 121 w 121"/>
                <a:gd name="T1" fmla="*/ 104 h 121"/>
                <a:gd name="T2" fmla="*/ 17 w 121"/>
                <a:gd name="T3" fmla="*/ 0 h 121"/>
                <a:gd name="T4" fmla="*/ 0 w 121"/>
                <a:gd name="T5" fmla="*/ 1 h 121"/>
                <a:gd name="T6" fmla="*/ 120 w 121"/>
                <a:gd name="T7" fmla="*/ 121 h 121"/>
                <a:gd name="T8" fmla="*/ 121 w 121"/>
                <a:gd name="T9" fmla="*/ 104 h 121"/>
              </a:gdLst>
              <a:ahLst/>
              <a:cxnLst>
                <a:cxn ang="0">
                  <a:pos x="T0" y="T1"/>
                </a:cxn>
                <a:cxn ang="0">
                  <a:pos x="T2" y="T3"/>
                </a:cxn>
                <a:cxn ang="0">
                  <a:pos x="T4" y="T5"/>
                </a:cxn>
                <a:cxn ang="0">
                  <a:pos x="T6" y="T7"/>
                </a:cxn>
                <a:cxn ang="0">
                  <a:pos x="T8" y="T9"/>
                </a:cxn>
              </a:cxnLst>
              <a:rect l="0" t="0" r="r" b="b"/>
              <a:pathLst>
                <a:path w="121" h="121">
                  <a:moveTo>
                    <a:pt x="121" y="104"/>
                  </a:moveTo>
                  <a:cubicBezTo>
                    <a:pt x="121" y="47"/>
                    <a:pt x="74" y="0"/>
                    <a:pt x="17" y="0"/>
                  </a:cubicBezTo>
                  <a:cubicBezTo>
                    <a:pt x="11" y="0"/>
                    <a:pt x="5" y="0"/>
                    <a:pt x="0" y="1"/>
                  </a:cubicBezTo>
                  <a:cubicBezTo>
                    <a:pt x="120" y="121"/>
                    <a:pt x="120" y="121"/>
                    <a:pt x="120" y="121"/>
                  </a:cubicBezTo>
                  <a:cubicBezTo>
                    <a:pt x="121" y="116"/>
                    <a:pt x="121" y="110"/>
                    <a:pt x="121" y="104"/>
                  </a:cubicBezTo>
                  <a:close/>
                </a:path>
              </a:pathLst>
            </a:custGeom>
            <a:solidFill>
              <a:srgbClr val="776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3" name="Freeform 172"/>
            <p:cNvSpPr>
              <a:spLocks/>
            </p:cNvSpPr>
            <p:nvPr/>
          </p:nvSpPr>
          <p:spPr bwMode="auto">
            <a:xfrm>
              <a:off x="3618001" y="2189911"/>
              <a:ext cx="695511" cy="365640"/>
            </a:xfrm>
            <a:custGeom>
              <a:avLst/>
              <a:gdLst>
                <a:gd name="T0" fmla="*/ 0 w 525"/>
                <a:gd name="T1" fmla="*/ 0 h 276"/>
                <a:gd name="T2" fmla="*/ 0 w 525"/>
                <a:gd name="T3" fmla="*/ 276 h 276"/>
                <a:gd name="T4" fmla="*/ 319 w 525"/>
                <a:gd name="T5" fmla="*/ 276 h 276"/>
                <a:gd name="T6" fmla="*/ 525 w 525"/>
                <a:gd name="T7" fmla="*/ 0 h 276"/>
                <a:gd name="T8" fmla="*/ 0 w 525"/>
                <a:gd name="T9" fmla="*/ 0 h 276"/>
              </a:gdLst>
              <a:ahLst/>
              <a:cxnLst>
                <a:cxn ang="0">
                  <a:pos x="T0" y="T1"/>
                </a:cxn>
                <a:cxn ang="0">
                  <a:pos x="T2" y="T3"/>
                </a:cxn>
                <a:cxn ang="0">
                  <a:pos x="T4" y="T5"/>
                </a:cxn>
                <a:cxn ang="0">
                  <a:pos x="T6" y="T7"/>
                </a:cxn>
                <a:cxn ang="0">
                  <a:pos x="T8" y="T9"/>
                </a:cxn>
              </a:cxnLst>
              <a:rect l="0" t="0" r="r" b="b"/>
              <a:pathLst>
                <a:path w="525" h="276">
                  <a:moveTo>
                    <a:pt x="0" y="0"/>
                  </a:moveTo>
                  <a:lnTo>
                    <a:pt x="0" y="276"/>
                  </a:lnTo>
                  <a:lnTo>
                    <a:pt x="319" y="276"/>
                  </a:lnTo>
                  <a:lnTo>
                    <a:pt x="525" y="0"/>
                  </a:lnTo>
                  <a:lnTo>
                    <a:pt x="0" y="0"/>
                  </a:lnTo>
                  <a:close/>
                </a:path>
              </a:pathLst>
            </a:custGeom>
            <a:solidFill>
              <a:srgbClr val="EEE8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4" name="Freeform 173"/>
            <p:cNvSpPr>
              <a:spLocks/>
            </p:cNvSpPr>
            <p:nvPr/>
          </p:nvSpPr>
          <p:spPr bwMode="auto">
            <a:xfrm>
              <a:off x="1275782" y="4961359"/>
              <a:ext cx="68888" cy="133803"/>
            </a:xfrm>
            <a:custGeom>
              <a:avLst/>
              <a:gdLst>
                <a:gd name="T0" fmla="*/ 24 w 52"/>
                <a:gd name="T1" fmla="*/ 0 h 101"/>
                <a:gd name="T2" fmla="*/ 0 w 52"/>
                <a:gd name="T3" fmla="*/ 7 h 101"/>
                <a:gd name="T4" fmla="*/ 28 w 52"/>
                <a:gd name="T5" fmla="*/ 101 h 101"/>
                <a:gd name="T6" fmla="*/ 52 w 52"/>
                <a:gd name="T7" fmla="*/ 101 h 101"/>
                <a:gd name="T8" fmla="*/ 24 w 52"/>
                <a:gd name="T9" fmla="*/ 0 h 101"/>
              </a:gdLst>
              <a:ahLst/>
              <a:cxnLst>
                <a:cxn ang="0">
                  <a:pos x="T0" y="T1"/>
                </a:cxn>
                <a:cxn ang="0">
                  <a:pos x="T2" y="T3"/>
                </a:cxn>
                <a:cxn ang="0">
                  <a:pos x="T4" y="T5"/>
                </a:cxn>
                <a:cxn ang="0">
                  <a:pos x="T6" y="T7"/>
                </a:cxn>
                <a:cxn ang="0">
                  <a:pos x="T8" y="T9"/>
                </a:cxn>
              </a:cxnLst>
              <a:rect l="0" t="0" r="r" b="b"/>
              <a:pathLst>
                <a:path w="52" h="101">
                  <a:moveTo>
                    <a:pt x="24" y="0"/>
                  </a:moveTo>
                  <a:lnTo>
                    <a:pt x="0" y="7"/>
                  </a:lnTo>
                  <a:lnTo>
                    <a:pt x="28" y="101"/>
                  </a:lnTo>
                  <a:lnTo>
                    <a:pt x="52" y="101"/>
                  </a:lnTo>
                  <a:lnTo>
                    <a:pt x="24" y="0"/>
                  </a:lnTo>
                  <a:close/>
                </a:path>
              </a:pathLst>
            </a:custGeom>
            <a:solidFill>
              <a:srgbClr val="CC56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5" name="Freeform 174"/>
            <p:cNvSpPr>
              <a:spLocks/>
            </p:cNvSpPr>
            <p:nvPr/>
          </p:nvSpPr>
          <p:spPr bwMode="auto">
            <a:xfrm>
              <a:off x="1275782" y="4961359"/>
              <a:ext cx="68888" cy="133803"/>
            </a:xfrm>
            <a:custGeom>
              <a:avLst/>
              <a:gdLst>
                <a:gd name="T0" fmla="*/ 24 w 52"/>
                <a:gd name="T1" fmla="*/ 0 h 101"/>
                <a:gd name="T2" fmla="*/ 0 w 52"/>
                <a:gd name="T3" fmla="*/ 7 h 101"/>
                <a:gd name="T4" fmla="*/ 28 w 52"/>
                <a:gd name="T5" fmla="*/ 101 h 101"/>
                <a:gd name="T6" fmla="*/ 52 w 52"/>
                <a:gd name="T7" fmla="*/ 101 h 101"/>
                <a:gd name="T8" fmla="*/ 24 w 52"/>
                <a:gd name="T9" fmla="*/ 0 h 101"/>
              </a:gdLst>
              <a:ahLst/>
              <a:cxnLst>
                <a:cxn ang="0">
                  <a:pos x="T0" y="T1"/>
                </a:cxn>
                <a:cxn ang="0">
                  <a:pos x="T2" y="T3"/>
                </a:cxn>
                <a:cxn ang="0">
                  <a:pos x="T4" y="T5"/>
                </a:cxn>
                <a:cxn ang="0">
                  <a:pos x="T6" y="T7"/>
                </a:cxn>
                <a:cxn ang="0">
                  <a:pos x="T8" y="T9"/>
                </a:cxn>
              </a:cxnLst>
              <a:rect l="0" t="0" r="r" b="b"/>
              <a:pathLst>
                <a:path w="52" h="101">
                  <a:moveTo>
                    <a:pt x="24" y="0"/>
                  </a:moveTo>
                  <a:lnTo>
                    <a:pt x="0" y="7"/>
                  </a:lnTo>
                  <a:lnTo>
                    <a:pt x="28" y="101"/>
                  </a:lnTo>
                  <a:lnTo>
                    <a:pt x="52" y="101"/>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6" name="Freeform 175"/>
            <p:cNvSpPr>
              <a:spLocks/>
            </p:cNvSpPr>
            <p:nvPr/>
          </p:nvSpPr>
          <p:spPr bwMode="auto">
            <a:xfrm>
              <a:off x="1312877" y="5095162"/>
              <a:ext cx="1618886" cy="839913"/>
            </a:xfrm>
            <a:custGeom>
              <a:avLst/>
              <a:gdLst>
                <a:gd name="T0" fmla="*/ 24 w 1222"/>
                <a:gd name="T1" fmla="*/ 0 h 634"/>
                <a:gd name="T2" fmla="*/ 0 w 1222"/>
                <a:gd name="T3" fmla="*/ 0 h 634"/>
                <a:gd name="T4" fmla="*/ 182 w 1222"/>
                <a:gd name="T5" fmla="*/ 634 h 634"/>
                <a:gd name="T6" fmla="*/ 1222 w 1222"/>
                <a:gd name="T7" fmla="*/ 334 h 634"/>
                <a:gd name="T8" fmla="*/ 1215 w 1222"/>
                <a:gd name="T9" fmla="*/ 308 h 634"/>
                <a:gd name="T10" fmla="*/ 199 w 1222"/>
                <a:gd name="T11" fmla="*/ 601 h 634"/>
                <a:gd name="T12" fmla="*/ 24 w 1222"/>
                <a:gd name="T13" fmla="*/ 0 h 634"/>
              </a:gdLst>
              <a:ahLst/>
              <a:cxnLst>
                <a:cxn ang="0">
                  <a:pos x="T0" y="T1"/>
                </a:cxn>
                <a:cxn ang="0">
                  <a:pos x="T2" y="T3"/>
                </a:cxn>
                <a:cxn ang="0">
                  <a:pos x="T4" y="T5"/>
                </a:cxn>
                <a:cxn ang="0">
                  <a:pos x="T6" y="T7"/>
                </a:cxn>
                <a:cxn ang="0">
                  <a:pos x="T8" y="T9"/>
                </a:cxn>
                <a:cxn ang="0">
                  <a:pos x="T10" y="T11"/>
                </a:cxn>
                <a:cxn ang="0">
                  <a:pos x="T12" y="T13"/>
                </a:cxn>
              </a:cxnLst>
              <a:rect l="0" t="0" r="r" b="b"/>
              <a:pathLst>
                <a:path w="1222" h="634">
                  <a:moveTo>
                    <a:pt x="24" y="0"/>
                  </a:moveTo>
                  <a:lnTo>
                    <a:pt x="0" y="0"/>
                  </a:lnTo>
                  <a:lnTo>
                    <a:pt x="182" y="634"/>
                  </a:lnTo>
                  <a:lnTo>
                    <a:pt x="1222" y="334"/>
                  </a:lnTo>
                  <a:lnTo>
                    <a:pt x="1215" y="308"/>
                  </a:lnTo>
                  <a:lnTo>
                    <a:pt x="199" y="601"/>
                  </a:lnTo>
                  <a:lnTo>
                    <a:pt x="24" y="0"/>
                  </a:lnTo>
                  <a:close/>
                </a:path>
              </a:pathLst>
            </a:custGeom>
            <a:solidFill>
              <a:srgbClr val="BEBA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7" name="Freeform 176"/>
            <p:cNvSpPr>
              <a:spLocks/>
            </p:cNvSpPr>
            <p:nvPr/>
          </p:nvSpPr>
          <p:spPr bwMode="auto">
            <a:xfrm>
              <a:off x="1312877" y="5095162"/>
              <a:ext cx="1618886" cy="839913"/>
            </a:xfrm>
            <a:custGeom>
              <a:avLst/>
              <a:gdLst>
                <a:gd name="T0" fmla="*/ 24 w 1222"/>
                <a:gd name="T1" fmla="*/ 0 h 634"/>
                <a:gd name="T2" fmla="*/ 0 w 1222"/>
                <a:gd name="T3" fmla="*/ 0 h 634"/>
                <a:gd name="T4" fmla="*/ 182 w 1222"/>
                <a:gd name="T5" fmla="*/ 634 h 634"/>
                <a:gd name="T6" fmla="*/ 1222 w 1222"/>
                <a:gd name="T7" fmla="*/ 334 h 634"/>
                <a:gd name="T8" fmla="*/ 1215 w 1222"/>
                <a:gd name="T9" fmla="*/ 308 h 634"/>
                <a:gd name="T10" fmla="*/ 199 w 1222"/>
                <a:gd name="T11" fmla="*/ 601 h 634"/>
                <a:gd name="T12" fmla="*/ 24 w 1222"/>
                <a:gd name="T13" fmla="*/ 0 h 634"/>
              </a:gdLst>
              <a:ahLst/>
              <a:cxnLst>
                <a:cxn ang="0">
                  <a:pos x="T0" y="T1"/>
                </a:cxn>
                <a:cxn ang="0">
                  <a:pos x="T2" y="T3"/>
                </a:cxn>
                <a:cxn ang="0">
                  <a:pos x="T4" y="T5"/>
                </a:cxn>
                <a:cxn ang="0">
                  <a:pos x="T6" y="T7"/>
                </a:cxn>
                <a:cxn ang="0">
                  <a:pos x="T8" y="T9"/>
                </a:cxn>
                <a:cxn ang="0">
                  <a:pos x="T10" y="T11"/>
                </a:cxn>
                <a:cxn ang="0">
                  <a:pos x="T12" y="T13"/>
                </a:cxn>
              </a:cxnLst>
              <a:rect l="0" t="0" r="r" b="b"/>
              <a:pathLst>
                <a:path w="1222" h="634">
                  <a:moveTo>
                    <a:pt x="24" y="0"/>
                  </a:moveTo>
                  <a:lnTo>
                    <a:pt x="0" y="0"/>
                  </a:lnTo>
                  <a:lnTo>
                    <a:pt x="182" y="634"/>
                  </a:lnTo>
                  <a:lnTo>
                    <a:pt x="1222" y="334"/>
                  </a:lnTo>
                  <a:lnTo>
                    <a:pt x="1215" y="308"/>
                  </a:lnTo>
                  <a:lnTo>
                    <a:pt x="199" y="601"/>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8" name="Freeform 177"/>
            <p:cNvSpPr>
              <a:spLocks/>
            </p:cNvSpPr>
            <p:nvPr/>
          </p:nvSpPr>
          <p:spPr bwMode="auto">
            <a:xfrm>
              <a:off x="4040607" y="2189911"/>
              <a:ext cx="454401" cy="365640"/>
            </a:xfrm>
            <a:custGeom>
              <a:avLst/>
              <a:gdLst>
                <a:gd name="T0" fmla="*/ 343 w 343"/>
                <a:gd name="T1" fmla="*/ 0 h 276"/>
                <a:gd name="T2" fmla="*/ 206 w 343"/>
                <a:gd name="T3" fmla="*/ 0 h 276"/>
                <a:gd name="T4" fmla="*/ 0 w 343"/>
                <a:gd name="T5" fmla="*/ 276 h 276"/>
                <a:gd name="T6" fmla="*/ 343 w 343"/>
                <a:gd name="T7" fmla="*/ 276 h 276"/>
                <a:gd name="T8" fmla="*/ 343 w 343"/>
                <a:gd name="T9" fmla="*/ 0 h 276"/>
              </a:gdLst>
              <a:ahLst/>
              <a:cxnLst>
                <a:cxn ang="0">
                  <a:pos x="T0" y="T1"/>
                </a:cxn>
                <a:cxn ang="0">
                  <a:pos x="T2" y="T3"/>
                </a:cxn>
                <a:cxn ang="0">
                  <a:pos x="T4" y="T5"/>
                </a:cxn>
                <a:cxn ang="0">
                  <a:pos x="T6" y="T7"/>
                </a:cxn>
                <a:cxn ang="0">
                  <a:pos x="T8" y="T9"/>
                </a:cxn>
              </a:cxnLst>
              <a:rect l="0" t="0" r="r" b="b"/>
              <a:pathLst>
                <a:path w="343" h="276">
                  <a:moveTo>
                    <a:pt x="343" y="0"/>
                  </a:moveTo>
                  <a:lnTo>
                    <a:pt x="206" y="0"/>
                  </a:lnTo>
                  <a:lnTo>
                    <a:pt x="0" y="276"/>
                  </a:lnTo>
                  <a:lnTo>
                    <a:pt x="343" y="276"/>
                  </a:lnTo>
                  <a:lnTo>
                    <a:pt x="343" y="0"/>
                  </a:lnTo>
                  <a:close/>
                </a:path>
              </a:pathLst>
            </a:custGeom>
            <a:solidFill>
              <a:srgbClr val="F9F3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9" name="Freeform 178"/>
            <p:cNvSpPr>
              <a:spLocks/>
            </p:cNvSpPr>
            <p:nvPr/>
          </p:nvSpPr>
          <p:spPr bwMode="auto">
            <a:xfrm>
              <a:off x="1298305" y="4573197"/>
              <a:ext cx="1653331" cy="1318160"/>
            </a:xfrm>
            <a:custGeom>
              <a:avLst/>
              <a:gdLst>
                <a:gd name="T0" fmla="*/ 919 w 1248"/>
                <a:gd name="T1" fmla="*/ 0 h 995"/>
                <a:gd name="T2" fmla="*/ 0 w 1248"/>
                <a:gd name="T3" fmla="*/ 267 h 995"/>
                <a:gd name="T4" fmla="*/ 210 w 1248"/>
                <a:gd name="T5" fmla="*/ 995 h 995"/>
                <a:gd name="T6" fmla="*/ 1248 w 1248"/>
                <a:gd name="T7" fmla="*/ 695 h 995"/>
                <a:gd name="T8" fmla="*/ 1073 w 1248"/>
                <a:gd name="T9" fmla="*/ 85 h 995"/>
                <a:gd name="T10" fmla="*/ 919 w 1248"/>
                <a:gd name="T11" fmla="*/ 0 h 995"/>
              </a:gdLst>
              <a:ahLst/>
              <a:cxnLst>
                <a:cxn ang="0">
                  <a:pos x="T0" y="T1"/>
                </a:cxn>
                <a:cxn ang="0">
                  <a:pos x="T2" y="T3"/>
                </a:cxn>
                <a:cxn ang="0">
                  <a:pos x="T4" y="T5"/>
                </a:cxn>
                <a:cxn ang="0">
                  <a:pos x="T6" y="T7"/>
                </a:cxn>
                <a:cxn ang="0">
                  <a:pos x="T8" y="T9"/>
                </a:cxn>
                <a:cxn ang="0">
                  <a:pos x="T10" y="T11"/>
                </a:cxn>
              </a:cxnLst>
              <a:rect l="0" t="0" r="r" b="b"/>
              <a:pathLst>
                <a:path w="1248" h="995">
                  <a:moveTo>
                    <a:pt x="919" y="0"/>
                  </a:moveTo>
                  <a:lnTo>
                    <a:pt x="0" y="267"/>
                  </a:lnTo>
                  <a:lnTo>
                    <a:pt x="210" y="995"/>
                  </a:lnTo>
                  <a:lnTo>
                    <a:pt x="1248" y="695"/>
                  </a:lnTo>
                  <a:lnTo>
                    <a:pt x="1073" y="85"/>
                  </a:lnTo>
                  <a:lnTo>
                    <a:pt x="919" y="0"/>
                  </a:lnTo>
                  <a:close/>
                </a:path>
              </a:pathLst>
            </a:custGeom>
            <a:solidFill>
              <a:srgbClr val="FFEE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0" name="Freeform 179"/>
            <p:cNvSpPr>
              <a:spLocks/>
            </p:cNvSpPr>
            <p:nvPr/>
          </p:nvSpPr>
          <p:spPr bwMode="auto">
            <a:xfrm>
              <a:off x="1298305" y="4573197"/>
              <a:ext cx="1653331" cy="1318160"/>
            </a:xfrm>
            <a:custGeom>
              <a:avLst/>
              <a:gdLst>
                <a:gd name="T0" fmla="*/ 919 w 1248"/>
                <a:gd name="T1" fmla="*/ 0 h 995"/>
                <a:gd name="T2" fmla="*/ 0 w 1248"/>
                <a:gd name="T3" fmla="*/ 267 h 995"/>
                <a:gd name="T4" fmla="*/ 210 w 1248"/>
                <a:gd name="T5" fmla="*/ 995 h 995"/>
                <a:gd name="T6" fmla="*/ 1248 w 1248"/>
                <a:gd name="T7" fmla="*/ 695 h 995"/>
                <a:gd name="T8" fmla="*/ 1073 w 1248"/>
                <a:gd name="T9" fmla="*/ 85 h 995"/>
                <a:gd name="T10" fmla="*/ 919 w 1248"/>
                <a:gd name="T11" fmla="*/ 0 h 995"/>
              </a:gdLst>
              <a:ahLst/>
              <a:cxnLst>
                <a:cxn ang="0">
                  <a:pos x="T0" y="T1"/>
                </a:cxn>
                <a:cxn ang="0">
                  <a:pos x="T2" y="T3"/>
                </a:cxn>
                <a:cxn ang="0">
                  <a:pos x="T4" y="T5"/>
                </a:cxn>
                <a:cxn ang="0">
                  <a:pos x="T6" y="T7"/>
                </a:cxn>
                <a:cxn ang="0">
                  <a:pos x="T8" y="T9"/>
                </a:cxn>
                <a:cxn ang="0">
                  <a:pos x="T10" y="T11"/>
                </a:cxn>
              </a:cxnLst>
              <a:rect l="0" t="0" r="r" b="b"/>
              <a:pathLst>
                <a:path w="1248" h="995">
                  <a:moveTo>
                    <a:pt x="919" y="0"/>
                  </a:moveTo>
                  <a:lnTo>
                    <a:pt x="0" y="267"/>
                  </a:lnTo>
                  <a:lnTo>
                    <a:pt x="210" y="995"/>
                  </a:lnTo>
                  <a:lnTo>
                    <a:pt x="1248" y="695"/>
                  </a:lnTo>
                  <a:lnTo>
                    <a:pt x="1073" y="85"/>
                  </a:lnTo>
                  <a:lnTo>
                    <a:pt x="9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1" name="Freeform 180"/>
            <p:cNvSpPr>
              <a:spLocks/>
            </p:cNvSpPr>
            <p:nvPr/>
          </p:nvSpPr>
          <p:spPr bwMode="auto">
            <a:xfrm>
              <a:off x="2515780" y="4573197"/>
              <a:ext cx="204017" cy="196068"/>
            </a:xfrm>
            <a:custGeom>
              <a:avLst/>
              <a:gdLst>
                <a:gd name="T0" fmla="*/ 0 w 154"/>
                <a:gd name="T1" fmla="*/ 0 h 148"/>
                <a:gd name="T2" fmla="*/ 26 w 154"/>
                <a:gd name="T3" fmla="*/ 148 h 148"/>
                <a:gd name="T4" fmla="*/ 154 w 154"/>
                <a:gd name="T5" fmla="*/ 85 h 148"/>
                <a:gd name="T6" fmla="*/ 0 w 154"/>
                <a:gd name="T7" fmla="*/ 0 h 148"/>
              </a:gdLst>
              <a:ahLst/>
              <a:cxnLst>
                <a:cxn ang="0">
                  <a:pos x="T0" y="T1"/>
                </a:cxn>
                <a:cxn ang="0">
                  <a:pos x="T2" y="T3"/>
                </a:cxn>
                <a:cxn ang="0">
                  <a:pos x="T4" y="T5"/>
                </a:cxn>
                <a:cxn ang="0">
                  <a:pos x="T6" y="T7"/>
                </a:cxn>
              </a:cxnLst>
              <a:rect l="0" t="0" r="r" b="b"/>
              <a:pathLst>
                <a:path w="154" h="148">
                  <a:moveTo>
                    <a:pt x="0" y="0"/>
                  </a:moveTo>
                  <a:lnTo>
                    <a:pt x="26" y="148"/>
                  </a:lnTo>
                  <a:lnTo>
                    <a:pt x="154" y="85"/>
                  </a:lnTo>
                  <a:lnTo>
                    <a:pt x="0" y="0"/>
                  </a:lnTo>
                  <a:close/>
                </a:path>
              </a:pathLst>
            </a:custGeom>
            <a:solidFill>
              <a:srgbClr val="CCBE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2" name="Freeform 181"/>
            <p:cNvSpPr>
              <a:spLocks/>
            </p:cNvSpPr>
            <p:nvPr/>
          </p:nvSpPr>
          <p:spPr bwMode="auto">
            <a:xfrm>
              <a:off x="2515780" y="4573197"/>
              <a:ext cx="204017" cy="196068"/>
            </a:xfrm>
            <a:custGeom>
              <a:avLst/>
              <a:gdLst>
                <a:gd name="T0" fmla="*/ 0 w 154"/>
                <a:gd name="T1" fmla="*/ 0 h 148"/>
                <a:gd name="T2" fmla="*/ 26 w 154"/>
                <a:gd name="T3" fmla="*/ 148 h 148"/>
                <a:gd name="T4" fmla="*/ 154 w 154"/>
                <a:gd name="T5" fmla="*/ 85 h 148"/>
                <a:gd name="T6" fmla="*/ 0 w 154"/>
                <a:gd name="T7" fmla="*/ 0 h 148"/>
              </a:gdLst>
              <a:ahLst/>
              <a:cxnLst>
                <a:cxn ang="0">
                  <a:pos x="T0" y="T1"/>
                </a:cxn>
                <a:cxn ang="0">
                  <a:pos x="T2" y="T3"/>
                </a:cxn>
                <a:cxn ang="0">
                  <a:pos x="T4" y="T5"/>
                </a:cxn>
                <a:cxn ang="0">
                  <a:pos x="T6" y="T7"/>
                </a:cxn>
              </a:cxnLst>
              <a:rect l="0" t="0" r="r" b="b"/>
              <a:pathLst>
                <a:path w="154" h="148">
                  <a:moveTo>
                    <a:pt x="0" y="0"/>
                  </a:moveTo>
                  <a:lnTo>
                    <a:pt x="26" y="148"/>
                  </a:lnTo>
                  <a:lnTo>
                    <a:pt x="154" y="8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3" name="Freeform 182"/>
            <p:cNvSpPr>
              <a:spLocks/>
            </p:cNvSpPr>
            <p:nvPr/>
          </p:nvSpPr>
          <p:spPr bwMode="auto">
            <a:xfrm>
              <a:off x="2515780" y="4573197"/>
              <a:ext cx="204017" cy="158975"/>
            </a:xfrm>
            <a:custGeom>
              <a:avLst/>
              <a:gdLst>
                <a:gd name="T0" fmla="*/ 33 w 154"/>
                <a:gd name="T1" fmla="*/ 120 h 120"/>
                <a:gd name="T2" fmla="*/ 154 w 154"/>
                <a:gd name="T3" fmla="*/ 85 h 120"/>
                <a:gd name="T4" fmla="*/ 0 w 154"/>
                <a:gd name="T5" fmla="*/ 0 h 120"/>
                <a:gd name="T6" fmla="*/ 33 w 154"/>
                <a:gd name="T7" fmla="*/ 120 h 120"/>
              </a:gdLst>
              <a:ahLst/>
              <a:cxnLst>
                <a:cxn ang="0">
                  <a:pos x="T0" y="T1"/>
                </a:cxn>
                <a:cxn ang="0">
                  <a:pos x="T2" y="T3"/>
                </a:cxn>
                <a:cxn ang="0">
                  <a:pos x="T4" y="T5"/>
                </a:cxn>
                <a:cxn ang="0">
                  <a:pos x="T6" y="T7"/>
                </a:cxn>
              </a:cxnLst>
              <a:rect l="0" t="0" r="r" b="b"/>
              <a:pathLst>
                <a:path w="154" h="120">
                  <a:moveTo>
                    <a:pt x="33" y="120"/>
                  </a:moveTo>
                  <a:lnTo>
                    <a:pt x="154" y="85"/>
                  </a:lnTo>
                  <a:lnTo>
                    <a:pt x="0" y="0"/>
                  </a:lnTo>
                  <a:lnTo>
                    <a:pt x="33" y="120"/>
                  </a:lnTo>
                  <a:close/>
                </a:path>
              </a:pathLst>
            </a:custGeom>
            <a:solidFill>
              <a:srgbClr val="FFEE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4" name="Freeform 183"/>
            <p:cNvSpPr>
              <a:spLocks/>
            </p:cNvSpPr>
            <p:nvPr/>
          </p:nvSpPr>
          <p:spPr bwMode="auto">
            <a:xfrm>
              <a:off x="1667919" y="5311101"/>
              <a:ext cx="117906" cy="201368"/>
            </a:xfrm>
            <a:custGeom>
              <a:avLst/>
              <a:gdLst>
                <a:gd name="T0" fmla="*/ 0 w 89"/>
                <a:gd name="T1" fmla="*/ 22 h 152"/>
                <a:gd name="T2" fmla="*/ 75 w 89"/>
                <a:gd name="T3" fmla="*/ 0 h 152"/>
                <a:gd name="T4" fmla="*/ 82 w 89"/>
                <a:gd name="T5" fmla="*/ 26 h 152"/>
                <a:gd name="T6" fmla="*/ 59 w 89"/>
                <a:gd name="T7" fmla="*/ 34 h 152"/>
                <a:gd name="T8" fmla="*/ 89 w 89"/>
                <a:gd name="T9" fmla="*/ 145 h 152"/>
                <a:gd name="T10" fmla="*/ 63 w 89"/>
                <a:gd name="T11" fmla="*/ 152 h 152"/>
                <a:gd name="T12" fmla="*/ 33 w 89"/>
                <a:gd name="T13" fmla="*/ 41 h 152"/>
                <a:gd name="T14" fmla="*/ 7 w 89"/>
                <a:gd name="T15" fmla="*/ 48 h 152"/>
                <a:gd name="T16" fmla="*/ 0 w 89"/>
                <a:gd name="T17" fmla="*/ 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2">
                  <a:moveTo>
                    <a:pt x="0" y="22"/>
                  </a:moveTo>
                  <a:lnTo>
                    <a:pt x="75" y="0"/>
                  </a:lnTo>
                  <a:lnTo>
                    <a:pt x="82" y="26"/>
                  </a:lnTo>
                  <a:lnTo>
                    <a:pt x="59" y="34"/>
                  </a:lnTo>
                  <a:lnTo>
                    <a:pt x="89" y="145"/>
                  </a:lnTo>
                  <a:lnTo>
                    <a:pt x="63" y="152"/>
                  </a:lnTo>
                  <a:lnTo>
                    <a:pt x="33" y="41"/>
                  </a:lnTo>
                  <a:lnTo>
                    <a:pt x="7" y="48"/>
                  </a:lnTo>
                  <a:lnTo>
                    <a:pt x="0" y="22"/>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5" name="Freeform 184"/>
            <p:cNvSpPr>
              <a:spLocks noEditPoints="1"/>
            </p:cNvSpPr>
            <p:nvPr/>
          </p:nvSpPr>
          <p:spPr bwMode="auto">
            <a:xfrm>
              <a:off x="1792449" y="5285931"/>
              <a:ext cx="169572" cy="197392"/>
            </a:xfrm>
            <a:custGeom>
              <a:avLst/>
              <a:gdLst>
                <a:gd name="T0" fmla="*/ 0 w 54"/>
                <a:gd name="T1" fmla="*/ 6 h 63"/>
                <a:gd name="T2" fmla="*/ 12 w 54"/>
                <a:gd name="T3" fmla="*/ 2 h 63"/>
                <a:gd name="T4" fmla="*/ 26 w 54"/>
                <a:gd name="T5" fmla="*/ 0 h 63"/>
                <a:gd name="T6" fmla="*/ 34 w 54"/>
                <a:gd name="T7" fmla="*/ 4 h 63"/>
                <a:gd name="T8" fmla="*/ 39 w 54"/>
                <a:gd name="T9" fmla="*/ 12 h 63"/>
                <a:gd name="T10" fmla="*/ 39 w 54"/>
                <a:gd name="T11" fmla="*/ 23 h 63"/>
                <a:gd name="T12" fmla="*/ 33 w 54"/>
                <a:gd name="T13" fmla="*/ 31 h 63"/>
                <a:gd name="T14" fmla="*/ 54 w 54"/>
                <a:gd name="T15" fmla="*/ 52 h 63"/>
                <a:gd name="T16" fmla="*/ 42 w 54"/>
                <a:gd name="T17" fmla="*/ 56 h 63"/>
                <a:gd name="T18" fmla="*/ 22 w 54"/>
                <a:gd name="T19" fmla="*/ 35 h 63"/>
                <a:gd name="T20" fmla="*/ 21 w 54"/>
                <a:gd name="T21" fmla="*/ 36 h 63"/>
                <a:gd name="T22" fmla="*/ 28 w 54"/>
                <a:gd name="T23" fmla="*/ 60 h 63"/>
                <a:gd name="T24" fmla="*/ 17 w 54"/>
                <a:gd name="T25" fmla="*/ 63 h 63"/>
                <a:gd name="T26" fmla="*/ 0 w 54"/>
                <a:gd name="T27" fmla="*/ 6 h 63"/>
                <a:gd name="T28" fmla="*/ 18 w 54"/>
                <a:gd name="T29" fmla="*/ 25 h 63"/>
                <a:gd name="T30" fmla="*/ 21 w 54"/>
                <a:gd name="T31" fmla="*/ 24 h 63"/>
                <a:gd name="T32" fmla="*/ 28 w 54"/>
                <a:gd name="T33" fmla="*/ 20 h 63"/>
                <a:gd name="T34" fmla="*/ 29 w 54"/>
                <a:gd name="T35" fmla="*/ 15 h 63"/>
                <a:gd name="T36" fmla="*/ 27 w 54"/>
                <a:gd name="T37" fmla="*/ 12 h 63"/>
                <a:gd name="T38" fmla="*/ 24 w 54"/>
                <a:gd name="T39" fmla="*/ 11 h 63"/>
                <a:gd name="T40" fmla="*/ 17 w 54"/>
                <a:gd name="T41" fmla="*/ 12 h 63"/>
                <a:gd name="T42" fmla="*/ 14 w 54"/>
                <a:gd name="T43" fmla="*/ 13 h 63"/>
                <a:gd name="T44" fmla="*/ 18 w 54"/>
                <a:gd name="T45"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63">
                  <a:moveTo>
                    <a:pt x="0" y="6"/>
                  </a:moveTo>
                  <a:cubicBezTo>
                    <a:pt x="12" y="2"/>
                    <a:pt x="12" y="2"/>
                    <a:pt x="12" y="2"/>
                  </a:cubicBezTo>
                  <a:cubicBezTo>
                    <a:pt x="18" y="0"/>
                    <a:pt x="23" y="0"/>
                    <a:pt x="26" y="0"/>
                  </a:cubicBezTo>
                  <a:cubicBezTo>
                    <a:pt x="29" y="0"/>
                    <a:pt x="32" y="2"/>
                    <a:pt x="34" y="4"/>
                  </a:cubicBezTo>
                  <a:cubicBezTo>
                    <a:pt x="37" y="6"/>
                    <a:pt x="38" y="9"/>
                    <a:pt x="39" y="12"/>
                  </a:cubicBezTo>
                  <a:cubicBezTo>
                    <a:pt x="40" y="16"/>
                    <a:pt x="41" y="20"/>
                    <a:pt x="39" y="23"/>
                  </a:cubicBezTo>
                  <a:cubicBezTo>
                    <a:pt x="38" y="26"/>
                    <a:pt x="36" y="28"/>
                    <a:pt x="33" y="31"/>
                  </a:cubicBezTo>
                  <a:cubicBezTo>
                    <a:pt x="54" y="52"/>
                    <a:pt x="54" y="52"/>
                    <a:pt x="54" y="52"/>
                  </a:cubicBezTo>
                  <a:cubicBezTo>
                    <a:pt x="42" y="56"/>
                    <a:pt x="42" y="56"/>
                    <a:pt x="42" y="56"/>
                  </a:cubicBezTo>
                  <a:cubicBezTo>
                    <a:pt x="22" y="35"/>
                    <a:pt x="22" y="35"/>
                    <a:pt x="22" y="35"/>
                  </a:cubicBezTo>
                  <a:cubicBezTo>
                    <a:pt x="21" y="36"/>
                    <a:pt x="21" y="36"/>
                    <a:pt x="21" y="36"/>
                  </a:cubicBezTo>
                  <a:cubicBezTo>
                    <a:pt x="28" y="60"/>
                    <a:pt x="28" y="60"/>
                    <a:pt x="28" y="60"/>
                  </a:cubicBezTo>
                  <a:cubicBezTo>
                    <a:pt x="17" y="63"/>
                    <a:pt x="17" y="63"/>
                    <a:pt x="17" y="63"/>
                  </a:cubicBezTo>
                  <a:lnTo>
                    <a:pt x="0" y="6"/>
                  </a:lnTo>
                  <a:close/>
                  <a:moveTo>
                    <a:pt x="18" y="25"/>
                  </a:moveTo>
                  <a:cubicBezTo>
                    <a:pt x="21" y="24"/>
                    <a:pt x="21" y="24"/>
                    <a:pt x="21" y="24"/>
                  </a:cubicBezTo>
                  <a:cubicBezTo>
                    <a:pt x="25" y="23"/>
                    <a:pt x="27" y="22"/>
                    <a:pt x="28" y="20"/>
                  </a:cubicBezTo>
                  <a:cubicBezTo>
                    <a:pt x="29" y="19"/>
                    <a:pt x="29" y="17"/>
                    <a:pt x="29" y="15"/>
                  </a:cubicBezTo>
                  <a:cubicBezTo>
                    <a:pt x="28" y="14"/>
                    <a:pt x="28" y="13"/>
                    <a:pt x="27" y="12"/>
                  </a:cubicBezTo>
                  <a:cubicBezTo>
                    <a:pt x="26" y="12"/>
                    <a:pt x="25" y="11"/>
                    <a:pt x="24" y="11"/>
                  </a:cubicBezTo>
                  <a:cubicBezTo>
                    <a:pt x="22" y="11"/>
                    <a:pt x="20" y="11"/>
                    <a:pt x="17" y="12"/>
                  </a:cubicBezTo>
                  <a:cubicBezTo>
                    <a:pt x="14" y="13"/>
                    <a:pt x="14" y="13"/>
                    <a:pt x="14" y="13"/>
                  </a:cubicBezTo>
                  <a:lnTo>
                    <a:pt x="18" y="25"/>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6" name="Freeform 185"/>
            <p:cNvSpPr>
              <a:spLocks noEditPoints="1"/>
            </p:cNvSpPr>
            <p:nvPr/>
          </p:nvSpPr>
          <p:spPr bwMode="auto">
            <a:xfrm>
              <a:off x="1973945" y="5236914"/>
              <a:ext cx="176196" cy="209316"/>
            </a:xfrm>
            <a:custGeom>
              <a:avLst/>
              <a:gdLst>
                <a:gd name="T0" fmla="*/ 14 w 133"/>
                <a:gd name="T1" fmla="*/ 7 h 158"/>
                <a:gd name="T2" fmla="*/ 40 w 133"/>
                <a:gd name="T3" fmla="*/ 0 h 158"/>
                <a:gd name="T4" fmla="*/ 133 w 133"/>
                <a:gd name="T5" fmla="*/ 120 h 158"/>
                <a:gd name="T6" fmla="*/ 104 w 133"/>
                <a:gd name="T7" fmla="*/ 127 h 158"/>
                <a:gd name="T8" fmla="*/ 85 w 133"/>
                <a:gd name="T9" fmla="*/ 104 h 158"/>
                <a:gd name="T10" fmla="*/ 31 w 133"/>
                <a:gd name="T11" fmla="*/ 120 h 158"/>
                <a:gd name="T12" fmla="*/ 29 w 133"/>
                <a:gd name="T13" fmla="*/ 151 h 158"/>
                <a:gd name="T14" fmla="*/ 0 w 133"/>
                <a:gd name="T15" fmla="*/ 158 h 158"/>
                <a:gd name="T16" fmla="*/ 14 w 133"/>
                <a:gd name="T17" fmla="*/ 7 h 158"/>
                <a:gd name="T18" fmla="*/ 38 w 133"/>
                <a:gd name="T19" fmla="*/ 40 h 158"/>
                <a:gd name="T20" fmla="*/ 33 w 133"/>
                <a:gd name="T21" fmla="*/ 92 h 158"/>
                <a:gd name="T22" fmla="*/ 69 w 133"/>
                <a:gd name="T23" fmla="*/ 80 h 158"/>
                <a:gd name="T24" fmla="*/ 38 w 133"/>
                <a:gd name="T25" fmla="*/ 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58">
                  <a:moveTo>
                    <a:pt x="14" y="7"/>
                  </a:moveTo>
                  <a:lnTo>
                    <a:pt x="40" y="0"/>
                  </a:lnTo>
                  <a:lnTo>
                    <a:pt x="133" y="120"/>
                  </a:lnTo>
                  <a:lnTo>
                    <a:pt x="104" y="127"/>
                  </a:lnTo>
                  <a:lnTo>
                    <a:pt x="85" y="104"/>
                  </a:lnTo>
                  <a:lnTo>
                    <a:pt x="31" y="120"/>
                  </a:lnTo>
                  <a:lnTo>
                    <a:pt x="29" y="151"/>
                  </a:lnTo>
                  <a:lnTo>
                    <a:pt x="0" y="158"/>
                  </a:lnTo>
                  <a:lnTo>
                    <a:pt x="14" y="7"/>
                  </a:lnTo>
                  <a:close/>
                  <a:moveTo>
                    <a:pt x="38" y="40"/>
                  </a:moveTo>
                  <a:lnTo>
                    <a:pt x="33" y="92"/>
                  </a:lnTo>
                  <a:lnTo>
                    <a:pt x="69" y="80"/>
                  </a:lnTo>
                  <a:lnTo>
                    <a:pt x="38" y="40"/>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7" name="Freeform 186"/>
            <p:cNvSpPr>
              <a:spLocks/>
            </p:cNvSpPr>
            <p:nvPr/>
          </p:nvSpPr>
          <p:spPr bwMode="auto">
            <a:xfrm>
              <a:off x="2109072" y="5168026"/>
              <a:ext cx="162949" cy="206667"/>
            </a:xfrm>
            <a:custGeom>
              <a:avLst/>
              <a:gdLst>
                <a:gd name="T0" fmla="*/ 0 w 123"/>
                <a:gd name="T1" fmla="*/ 33 h 156"/>
                <a:gd name="T2" fmla="*/ 26 w 123"/>
                <a:gd name="T3" fmla="*/ 26 h 156"/>
                <a:gd name="T4" fmla="*/ 90 w 123"/>
                <a:gd name="T5" fmla="*/ 113 h 156"/>
                <a:gd name="T6" fmla="*/ 94 w 123"/>
                <a:gd name="T7" fmla="*/ 7 h 156"/>
                <a:gd name="T8" fmla="*/ 123 w 123"/>
                <a:gd name="T9" fmla="*/ 0 h 156"/>
                <a:gd name="T10" fmla="*/ 113 w 123"/>
                <a:gd name="T11" fmla="*/ 149 h 156"/>
                <a:gd name="T12" fmla="*/ 87 w 123"/>
                <a:gd name="T13" fmla="*/ 156 h 156"/>
                <a:gd name="T14" fmla="*/ 0 w 123"/>
                <a:gd name="T15" fmla="*/ 33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56">
                  <a:moveTo>
                    <a:pt x="0" y="33"/>
                  </a:moveTo>
                  <a:lnTo>
                    <a:pt x="26" y="26"/>
                  </a:lnTo>
                  <a:lnTo>
                    <a:pt x="90" y="113"/>
                  </a:lnTo>
                  <a:lnTo>
                    <a:pt x="94" y="7"/>
                  </a:lnTo>
                  <a:lnTo>
                    <a:pt x="123" y="0"/>
                  </a:lnTo>
                  <a:lnTo>
                    <a:pt x="113" y="149"/>
                  </a:lnTo>
                  <a:lnTo>
                    <a:pt x="87" y="156"/>
                  </a:lnTo>
                  <a:lnTo>
                    <a:pt x="0" y="33"/>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8" name="Freeform 187"/>
            <p:cNvSpPr>
              <a:spLocks/>
            </p:cNvSpPr>
            <p:nvPr/>
          </p:nvSpPr>
          <p:spPr bwMode="auto">
            <a:xfrm>
              <a:off x="2299841" y="5129607"/>
              <a:ext cx="149700" cy="210641"/>
            </a:xfrm>
            <a:custGeom>
              <a:avLst/>
              <a:gdLst>
                <a:gd name="T0" fmla="*/ 0 w 113"/>
                <a:gd name="T1" fmla="*/ 22 h 159"/>
                <a:gd name="T2" fmla="*/ 73 w 113"/>
                <a:gd name="T3" fmla="*/ 0 h 159"/>
                <a:gd name="T4" fmla="*/ 80 w 113"/>
                <a:gd name="T5" fmla="*/ 26 h 159"/>
                <a:gd name="T6" fmla="*/ 33 w 113"/>
                <a:gd name="T7" fmla="*/ 40 h 159"/>
                <a:gd name="T8" fmla="*/ 40 w 113"/>
                <a:gd name="T9" fmla="*/ 64 h 159"/>
                <a:gd name="T10" fmla="*/ 87 w 113"/>
                <a:gd name="T11" fmla="*/ 50 h 159"/>
                <a:gd name="T12" fmla="*/ 95 w 113"/>
                <a:gd name="T13" fmla="*/ 76 h 159"/>
                <a:gd name="T14" fmla="*/ 47 w 113"/>
                <a:gd name="T15" fmla="*/ 88 h 159"/>
                <a:gd name="T16" fmla="*/ 57 w 113"/>
                <a:gd name="T17" fmla="*/ 126 h 159"/>
                <a:gd name="T18" fmla="*/ 104 w 113"/>
                <a:gd name="T19" fmla="*/ 111 h 159"/>
                <a:gd name="T20" fmla="*/ 113 w 113"/>
                <a:gd name="T21" fmla="*/ 135 h 159"/>
                <a:gd name="T22" fmla="*/ 38 w 113"/>
                <a:gd name="T23" fmla="*/ 159 h 159"/>
                <a:gd name="T24" fmla="*/ 0 w 113"/>
                <a:gd name="T25" fmla="*/ 2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59">
                  <a:moveTo>
                    <a:pt x="0" y="22"/>
                  </a:moveTo>
                  <a:lnTo>
                    <a:pt x="73" y="0"/>
                  </a:lnTo>
                  <a:lnTo>
                    <a:pt x="80" y="26"/>
                  </a:lnTo>
                  <a:lnTo>
                    <a:pt x="33" y="40"/>
                  </a:lnTo>
                  <a:lnTo>
                    <a:pt x="40" y="64"/>
                  </a:lnTo>
                  <a:lnTo>
                    <a:pt x="87" y="50"/>
                  </a:lnTo>
                  <a:lnTo>
                    <a:pt x="95" y="76"/>
                  </a:lnTo>
                  <a:lnTo>
                    <a:pt x="47" y="88"/>
                  </a:lnTo>
                  <a:lnTo>
                    <a:pt x="57" y="126"/>
                  </a:lnTo>
                  <a:lnTo>
                    <a:pt x="104" y="111"/>
                  </a:lnTo>
                  <a:lnTo>
                    <a:pt x="113" y="135"/>
                  </a:lnTo>
                  <a:lnTo>
                    <a:pt x="38" y="159"/>
                  </a:lnTo>
                  <a:lnTo>
                    <a:pt x="0" y="22"/>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9" name="Freeform 188"/>
            <p:cNvSpPr>
              <a:spLocks/>
            </p:cNvSpPr>
            <p:nvPr/>
          </p:nvSpPr>
          <p:spPr bwMode="auto">
            <a:xfrm>
              <a:off x="2428345" y="5111060"/>
              <a:ext cx="137778" cy="190769"/>
            </a:xfrm>
            <a:custGeom>
              <a:avLst/>
              <a:gdLst>
                <a:gd name="T0" fmla="*/ 0 w 104"/>
                <a:gd name="T1" fmla="*/ 7 h 144"/>
                <a:gd name="T2" fmla="*/ 26 w 104"/>
                <a:gd name="T3" fmla="*/ 0 h 144"/>
                <a:gd name="T4" fmla="*/ 59 w 104"/>
                <a:gd name="T5" fmla="*/ 111 h 144"/>
                <a:gd name="T6" fmla="*/ 97 w 104"/>
                <a:gd name="T7" fmla="*/ 99 h 144"/>
                <a:gd name="T8" fmla="*/ 104 w 104"/>
                <a:gd name="T9" fmla="*/ 125 h 144"/>
                <a:gd name="T10" fmla="*/ 40 w 104"/>
                <a:gd name="T11" fmla="*/ 144 h 144"/>
                <a:gd name="T12" fmla="*/ 0 w 104"/>
                <a:gd name="T13" fmla="*/ 7 h 144"/>
              </a:gdLst>
              <a:ahLst/>
              <a:cxnLst>
                <a:cxn ang="0">
                  <a:pos x="T0" y="T1"/>
                </a:cxn>
                <a:cxn ang="0">
                  <a:pos x="T2" y="T3"/>
                </a:cxn>
                <a:cxn ang="0">
                  <a:pos x="T4" y="T5"/>
                </a:cxn>
                <a:cxn ang="0">
                  <a:pos x="T6" y="T7"/>
                </a:cxn>
                <a:cxn ang="0">
                  <a:pos x="T8" y="T9"/>
                </a:cxn>
                <a:cxn ang="0">
                  <a:pos x="T10" y="T11"/>
                </a:cxn>
                <a:cxn ang="0">
                  <a:pos x="T12" y="T13"/>
                </a:cxn>
              </a:cxnLst>
              <a:rect l="0" t="0" r="r" b="b"/>
              <a:pathLst>
                <a:path w="104" h="144">
                  <a:moveTo>
                    <a:pt x="0" y="7"/>
                  </a:moveTo>
                  <a:lnTo>
                    <a:pt x="26" y="0"/>
                  </a:lnTo>
                  <a:lnTo>
                    <a:pt x="59" y="111"/>
                  </a:lnTo>
                  <a:lnTo>
                    <a:pt x="97" y="99"/>
                  </a:lnTo>
                  <a:lnTo>
                    <a:pt x="104" y="125"/>
                  </a:lnTo>
                  <a:lnTo>
                    <a:pt x="40" y="144"/>
                  </a:lnTo>
                  <a:lnTo>
                    <a:pt x="0" y="7"/>
                  </a:lnTo>
                  <a:close/>
                </a:path>
              </a:pathLst>
            </a:custGeom>
            <a:solidFill>
              <a:srgbClr val="FF6C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0" name="Freeform 189"/>
            <p:cNvSpPr>
              <a:spLocks/>
            </p:cNvSpPr>
            <p:nvPr/>
          </p:nvSpPr>
          <p:spPr bwMode="auto">
            <a:xfrm>
              <a:off x="1489074" y="5202469"/>
              <a:ext cx="87435" cy="121880"/>
            </a:xfrm>
            <a:custGeom>
              <a:avLst/>
              <a:gdLst>
                <a:gd name="T0" fmla="*/ 0 w 66"/>
                <a:gd name="T1" fmla="*/ 4 h 92"/>
                <a:gd name="T2" fmla="*/ 16 w 66"/>
                <a:gd name="T3" fmla="*/ 0 h 92"/>
                <a:gd name="T4" fmla="*/ 35 w 66"/>
                <a:gd name="T5" fmla="*/ 73 h 92"/>
                <a:gd name="T6" fmla="*/ 61 w 66"/>
                <a:gd name="T7" fmla="*/ 66 h 92"/>
                <a:gd name="T8" fmla="*/ 66 w 66"/>
                <a:gd name="T9" fmla="*/ 80 h 92"/>
                <a:gd name="T10" fmla="*/ 23 w 66"/>
                <a:gd name="T11" fmla="*/ 92 h 92"/>
                <a:gd name="T12" fmla="*/ 0 w 66"/>
                <a:gd name="T13" fmla="*/ 4 h 92"/>
              </a:gdLst>
              <a:ahLst/>
              <a:cxnLst>
                <a:cxn ang="0">
                  <a:pos x="T0" y="T1"/>
                </a:cxn>
                <a:cxn ang="0">
                  <a:pos x="T2" y="T3"/>
                </a:cxn>
                <a:cxn ang="0">
                  <a:pos x="T4" y="T5"/>
                </a:cxn>
                <a:cxn ang="0">
                  <a:pos x="T6" y="T7"/>
                </a:cxn>
                <a:cxn ang="0">
                  <a:pos x="T8" y="T9"/>
                </a:cxn>
                <a:cxn ang="0">
                  <a:pos x="T10" y="T11"/>
                </a:cxn>
                <a:cxn ang="0">
                  <a:pos x="T12" y="T13"/>
                </a:cxn>
              </a:cxnLst>
              <a:rect l="0" t="0" r="r" b="b"/>
              <a:pathLst>
                <a:path w="66" h="92">
                  <a:moveTo>
                    <a:pt x="0" y="4"/>
                  </a:moveTo>
                  <a:lnTo>
                    <a:pt x="16" y="0"/>
                  </a:lnTo>
                  <a:lnTo>
                    <a:pt x="35" y="73"/>
                  </a:lnTo>
                  <a:lnTo>
                    <a:pt x="61" y="66"/>
                  </a:lnTo>
                  <a:lnTo>
                    <a:pt x="66" y="80"/>
                  </a:lnTo>
                  <a:lnTo>
                    <a:pt x="23" y="92"/>
                  </a:lnTo>
                  <a:lnTo>
                    <a:pt x="0" y="4"/>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1" name="Freeform 190"/>
            <p:cNvSpPr>
              <a:spLocks noEditPoints="1"/>
            </p:cNvSpPr>
            <p:nvPr/>
          </p:nvSpPr>
          <p:spPr bwMode="auto">
            <a:xfrm>
              <a:off x="1567235" y="5164050"/>
              <a:ext cx="128504" cy="132478"/>
            </a:xfrm>
            <a:custGeom>
              <a:avLst/>
              <a:gdLst>
                <a:gd name="T0" fmla="*/ 14 w 41"/>
                <a:gd name="T1" fmla="*/ 2 h 42"/>
                <a:gd name="T2" fmla="*/ 30 w 41"/>
                <a:gd name="T3" fmla="*/ 4 h 42"/>
                <a:gd name="T4" fmla="*/ 39 w 41"/>
                <a:gd name="T5" fmla="*/ 16 h 42"/>
                <a:gd name="T6" fmla="*/ 38 w 41"/>
                <a:gd name="T7" fmla="*/ 31 h 42"/>
                <a:gd name="T8" fmla="*/ 26 w 41"/>
                <a:gd name="T9" fmla="*/ 41 h 42"/>
                <a:gd name="T10" fmla="*/ 10 w 41"/>
                <a:gd name="T11" fmla="*/ 39 h 42"/>
                <a:gd name="T12" fmla="*/ 1 w 41"/>
                <a:gd name="T13" fmla="*/ 27 h 42"/>
                <a:gd name="T14" fmla="*/ 1 w 41"/>
                <a:gd name="T15" fmla="*/ 16 h 42"/>
                <a:gd name="T16" fmla="*/ 6 w 41"/>
                <a:gd name="T17" fmla="*/ 7 h 42"/>
                <a:gd name="T18" fmla="*/ 14 w 41"/>
                <a:gd name="T19" fmla="*/ 2 h 42"/>
                <a:gd name="T20" fmla="*/ 16 w 41"/>
                <a:gd name="T21" fmla="*/ 9 h 42"/>
                <a:gd name="T22" fmla="*/ 9 w 41"/>
                <a:gd name="T23" fmla="*/ 15 h 42"/>
                <a:gd name="T24" fmla="*/ 8 w 41"/>
                <a:gd name="T25" fmla="*/ 25 h 42"/>
                <a:gd name="T26" fmla="*/ 15 w 41"/>
                <a:gd name="T27" fmla="*/ 33 h 42"/>
                <a:gd name="T28" fmla="*/ 24 w 41"/>
                <a:gd name="T29" fmla="*/ 34 h 42"/>
                <a:gd name="T30" fmla="*/ 31 w 41"/>
                <a:gd name="T31" fmla="*/ 28 h 42"/>
                <a:gd name="T32" fmla="*/ 32 w 41"/>
                <a:gd name="T33" fmla="*/ 18 h 42"/>
                <a:gd name="T34" fmla="*/ 26 w 41"/>
                <a:gd name="T35" fmla="*/ 10 h 42"/>
                <a:gd name="T36" fmla="*/ 16 w 41"/>
                <a:gd name="T3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 h="42">
                  <a:moveTo>
                    <a:pt x="14" y="2"/>
                  </a:moveTo>
                  <a:cubicBezTo>
                    <a:pt x="20" y="0"/>
                    <a:pt x="25" y="1"/>
                    <a:pt x="30" y="4"/>
                  </a:cubicBezTo>
                  <a:cubicBezTo>
                    <a:pt x="34" y="6"/>
                    <a:pt x="38" y="10"/>
                    <a:pt x="39" y="16"/>
                  </a:cubicBezTo>
                  <a:cubicBezTo>
                    <a:pt x="41" y="21"/>
                    <a:pt x="40" y="26"/>
                    <a:pt x="38" y="31"/>
                  </a:cubicBezTo>
                  <a:cubicBezTo>
                    <a:pt x="35" y="36"/>
                    <a:pt x="31" y="39"/>
                    <a:pt x="26" y="41"/>
                  </a:cubicBezTo>
                  <a:cubicBezTo>
                    <a:pt x="20" y="42"/>
                    <a:pt x="15" y="42"/>
                    <a:pt x="10" y="39"/>
                  </a:cubicBezTo>
                  <a:cubicBezTo>
                    <a:pt x="5" y="36"/>
                    <a:pt x="2" y="32"/>
                    <a:pt x="1" y="27"/>
                  </a:cubicBezTo>
                  <a:cubicBezTo>
                    <a:pt x="0" y="23"/>
                    <a:pt x="0" y="20"/>
                    <a:pt x="1" y="16"/>
                  </a:cubicBezTo>
                  <a:cubicBezTo>
                    <a:pt x="1" y="13"/>
                    <a:pt x="3" y="10"/>
                    <a:pt x="6" y="7"/>
                  </a:cubicBezTo>
                  <a:cubicBezTo>
                    <a:pt x="8" y="5"/>
                    <a:pt x="11" y="3"/>
                    <a:pt x="14" y="2"/>
                  </a:cubicBezTo>
                  <a:close/>
                  <a:moveTo>
                    <a:pt x="16" y="9"/>
                  </a:moveTo>
                  <a:cubicBezTo>
                    <a:pt x="13" y="10"/>
                    <a:pt x="10" y="12"/>
                    <a:pt x="9" y="15"/>
                  </a:cubicBezTo>
                  <a:cubicBezTo>
                    <a:pt x="7" y="18"/>
                    <a:pt x="7" y="21"/>
                    <a:pt x="8" y="25"/>
                  </a:cubicBezTo>
                  <a:cubicBezTo>
                    <a:pt x="9" y="29"/>
                    <a:pt x="11" y="32"/>
                    <a:pt x="15" y="33"/>
                  </a:cubicBezTo>
                  <a:cubicBezTo>
                    <a:pt x="18" y="35"/>
                    <a:pt x="21" y="35"/>
                    <a:pt x="24" y="34"/>
                  </a:cubicBezTo>
                  <a:cubicBezTo>
                    <a:pt x="27" y="33"/>
                    <a:pt x="30" y="31"/>
                    <a:pt x="31" y="28"/>
                  </a:cubicBezTo>
                  <a:cubicBezTo>
                    <a:pt x="33" y="25"/>
                    <a:pt x="33" y="21"/>
                    <a:pt x="32" y="18"/>
                  </a:cubicBezTo>
                  <a:cubicBezTo>
                    <a:pt x="31" y="14"/>
                    <a:pt x="29" y="12"/>
                    <a:pt x="26" y="10"/>
                  </a:cubicBezTo>
                  <a:cubicBezTo>
                    <a:pt x="23" y="8"/>
                    <a:pt x="20" y="8"/>
                    <a:pt x="16" y="9"/>
                  </a:cubicBez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2" name="Freeform 191"/>
            <p:cNvSpPr>
              <a:spLocks noEditPoints="1"/>
            </p:cNvSpPr>
            <p:nvPr/>
          </p:nvSpPr>
          <p:spPr bwMode="auto">
            <a:xfrm>
              <a:off x="1695739" y="5136230"/>
              <a:ext cx="105983" cy="128504"/>
            </a:xfrm>
            <a:custGeom>
              <a:avLst/>
              <a:gdLst>
                <a:gd name="T0" fmla="*/ 0 w 34"/>
                <a:gd name="T1" fmla="*/ 4 h 41"/>
                <a:gd name="T2" fmla="*/ 7 w 34"/>
                <a:gd name="T3" fmla="*/ 2 h 41"/>
                <a:gd name="T4" fmla="*/ 16 w 34"/>
                <a:gd name="T5" fmla="*/ 1 h 41"/>
                <a:gd name="T6" fmla="*/ 22 w 34"/>
                <a:gd name="T7" fmla="*/ 3 h 41"/>
                <a:gd name="T8" fmla="*/ 25 w 34"/>
                <a:gd name="T9" fmla="*/ 9 h 41"/>
                <a:gd name="T10" fmla="*/ 25 w 34"/>
                <a:gd name="T11" fmla="*/ 15 h 41"/>
                <a:gd name="T12" fmla="*/ 21 w 34"/>
                <a:gd name="T13" fmla="*/ 20 h 41"/>
                <a:gd name="T14" fmla="*/ 34 w 34"/>
                <a:gd name="T15" fmla="*/ 34 h 41"/>
                <a:gd name="T16" fmla="*/ 27 w 34"/>
                <a:gd name="T17" fmla="*/ 37 h 41"/>
                <a:gd name="T18" fmla="*/ 14 w 34"/>
                <a:gd name="T19" fmla="*/ 23 h 41"/>
                <a:gd name="T20" fmla="*/ 13 w 34"/>
                <a:gd name="T21" fmla="*/ 23 h 41"/>
                <a:gd name="T22" fmla="*/ 18 w 34"/>
                <a:gd name="T23" fmla="*/ 39 h 41"/>
                <a:gd name="T24" fmla="*/ 11 w 34"/>
                <a:gd name="T25" fmla="*/ 41 h 41"/>
                <a:gd name="T26" fmla="*/ 0 w 34"/>
                <a:gd name="T27" fmla="*/ 4 h 41"/>
                <a:gd name="T28" fmla="*/ 11 w 34"/>
                <a:gd name="T29" fmla="*/ 17 h 41"/>
                <a:gd name="T30" fmla="*/ 13 w 34"/>
                <a:gd name="T31" fmla="*/ 16 h 41"/>
                <a:gd name="T32" fmla="*/ 18 w 34"/>
                <a:gd name="T33" fmla="*/ 14 h 41"/>
                <a:gd name="T34" fmla="*/ 18 w 34"/>
                <a:gd name="T35" fmla="*/ 10 h 41"/>
                <a:gd name="T36" fmla="*/ 17 w 34"/>
                <a:gd name="T37" fmla="*/ 9 h 41"/>
                <a:gd name="T38" fmla="*/ 15 w 34"/>
                <a:gd name="T39" fmla="*/ 8 h 41"/>
                <a:gd name="T40" fmla="*/ 11 w 34"/>
                <a:gd name="T41" fmla="*/ 8 h 41"/>
                <a:gd name="T42" fmla="*/ 9 w 34"/>
                <a:gd name="T43" fmla="*/ 9 h 41"/>
                <a:gd name="T44" fmla="*/ 11 w 34"/>
                <a:gd name="T45"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1">
                  <a:moveTo>
                    <a:pt x="0" y="4"/>
                  </a:moveTo>
                  <a:cubicBezTo>
                    <a:pt x="7" y="2"/>
                    <a:pt x="7" y="2"/>
                    <a:pt x="7" y="2"/>
                  </a:cubicBezTo>
                  <a:cubicBezTo>
                    <a:pt x="11" y="1"/>
                    <a:pt x="14" y="0"/>
                    <a:pt x="16" y="1"/>
                  </a:cubicBezTo>
                  <a:cubicBezTo>
                    <a:pt x="18" y="1"/>
                    <a:pt x="20" y="2"/>
                    <a:pt x="22" y="3"/>
                  </a:cubicBezTo>
                  <a:cubicBezTo>
                    <a:pt x="23" y="4"/>
                    <a:pt x="24" y="6"/>
                    <a:pt x="25" y="9"/>
                  </a:cubicBezTo>
                  <a:cubicBezTo>
                    <a:pt x="26" y="11"/>
                    <a:pt x="26" y="13"/>
                    <a:pt x="25" y="15"/>
                  </a:cubicBezTo>
                  <a:cubicBezTo>
                    <a:pt x="24" y="17"/>
                    <a:pt x="23" y="19"/>
                    <a:pt x="21" y="20"/>
                  </a:cubicBezTo>
                  <a:cubicBezTo>
                    <a:pt x="34" y="34"/>
                    <a:pt x="34" y="34"/>
                    <a:pt x="34" y="34"/>
                  </a:cubicBezTo>
                  <a:cubicBezTo>
                    <a:pt x="27" y="37"/>
                    <a:pt x="27" y="37"/>
                    <a:pt x="27" y="37"/>
                  </a:cubicBezTo>
                  <a:cubicBezTo>
                    <a:pt x="14" y="23"/>
                    <a:pt x="14" y="23"/>
                    <a:pt x="14" y="23"/>
                  </a:cubicBezTo>
                  <a:cubicBezTo>
                    <a:pt x="13" y="23"/>
                    <a:pt x="13" y="23"/>
                    <a:pt x="13" y="23"/>
                  </a:cubicBezTo>
                  <a:cubicBezTo>
                    <a:pt x="18" y="39"/>
                    <a:pt x="18" y="39"/>
                    <a:pt x="18" y="39"/>
                  </a:cubicBezTo>
                  <a:cubicBezTo>
                    <a:pt x="11" y="41"/>
                    <a:pt x="11" y="41"/>
                    <a:pt x="11" y="41"/>
                  </a:cubicBezTo>
                  <a:lnTo>
                    <a:pt x="0" y="4"/>
                  </a:lnTo>
                  <a:close/>
                  <a:moveTo>
                    <a:pt x="11" y="17"/>
                  </a:moveTo>
                  <a:cubicBezTo>
                    <a:pt x="13" y="16"/>
                    <a:pt x="13" y="16"/>
                    <a:pt x="13" y="16"/>
                  </a:cubicBezTo>
                  <a:cubicBezTo>
                    <a:pt x="16" y="15"/>
                    <a:pt x="17" y="15"/>
                    <a:pt x="18" y="14"/>
                  </a:cubicBezTo>
                  <a:cubicBezTo>
                    <a:pt x="18" y="13"/>
                    <a:pt x="18" y="12"/>
                    <a:pt x="18" y="10"/>
                  </a:cubicBezTo>
                  <a:cubicBezTo>
                    <a:pt x="18" y="10"/>
                    <a:pt x="17" y="9"/>
                    <a:pt x="17" y="9"/>
                  </a:cubicBezTo>
                  <a:cubicBezTo>
                    <a:pt x="16" y="8"/>
                    <a:pt x="16" y="8"/>
                    <a:pt x="15" y="8"/>
                  </a:cubicBezTo>
                  <a:cubicBezTo>
                    <a:pt x="14" y="8"/>
                    <a:pt x="13" y="8"/>
                    <a:pt x="11" y="8"/>
                  </a:cubicBezTo>
                  <a:cubicBezTo>
                    <a:pt x="9" y="9"/>
                    <a:pt x="9" y="9"/>
                    <a:pt x="9" y="9"/>
                  </a:cubicBezTo>
                  <a:lnTo>
                    <a:pt x="11" y="17"/>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3" name="Freeform 192"/>
            <p:cNvSpPr>
              <a:spLocks/>
            </p:cNvSpPr>
            <p:nvPr/>
          </p:nvSpPr>
          <p:spPr bwMode="auto">
            <a:xfrm>
              <a:off x="1785825" y="5104436"/>
              <a:ext cx="98034" cy="135127"/>
            </a:xfrm>
            <a:custGeom>
              <a:avLst/>
              <a:gdLst>
                <a:gd name="T0" fmla="*/ 0 w 74"/>
                <a:gd name="T1" fmla="*/ 15 h 102"/>
                <a:gd name="T2" fmla="*/ 48 w 74"/>
                <a:gd name="T3" fmla="*/ 0 h 102"/>
                <a:gd name="T4" fmla="*/ 52 w 74"/>
                <a:gd name="T5" fmla="*/ 17 h 102"/>
                <a:gd name="T6" fmla="*/ 22 w 74"/>
                <a:gd name="T7" fmla="*/ 26 h 102"/>
                <a:gd name="T8" fmla="*/ 26 w 74"/>
                <a:gd name="T9" fmla="*/ 41 h 102"/>
                <a:gd name="T10" fmla="*/ 57 w 74"/>
                <a:gd name="T11" fmla="*/ 31 h 102"/>
                <a:gd name="T12" fmla="*/ 62 w 74"/>
                <a:gd name="T13" fmla="*/ 48 h 102"/>
                <a:gd name="T14" fmla="*/ 31 w 74"/>
                <a:gd name="T15" fmla="*/ 57 h 102"/>
                <a:gd name="T16" fmla="*/ 38 w 74"/>
                <a:gd name="T17" fmla="*/ 81 h 102"/>
                <a:gd name="T18" fmla="*/ 69 w 74"/>
                <a:gd name="T19" fmla="*/ 71 h 102"/>
                <a:gd name="T20" fmla="*/ 74 w 74"/>
                <a:gd name="T21" fmla="*/ 88 h 102"/>
                <a:gd name="T22" fmla="*/ 26 w 74"/>
                <a:gd name="T23" fmla="*/ 102 h 102"/>
                <a:gd name="T24" fmla="*/ 0 w 74"/>
                <a:gd name="T25" fmla="*/ 1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02">
                  <a:moveTo>
                    <a:pt x="0" y="15"/>
                  </a:moveTo>
                  <a:lnTo>
                    <a:pt x="48" y="0"/>
                  </a:lnTo>
                  <a:lnTo>
                    <a:pt x="52" y="17"/>
                  </a:lnTo>
                  <a:lnTo>
                    <a:pt x="22" y="26"/>
                  </a:lnTo>
                  <a:lnTo>
                    <a:pt x="26" y="41"/>
                  </a:lnTo>
                  <a:lnTo>
                    <a:pt x="57" y="31"/>
                  </a:lnTo>
                  <a:lnTo>
                    <a:pt x="62" y="48"/>
                  </a:lnTo>
                  <a:lnTo>
                    <a:pt x="31" y="57"/>
                  </a:lnTo>
                  <a:lnTo>
                    <a:pt x="38" y="81"/>
                  </a:lnTo>
                  <a:lnTo>
                    <a:pt x="69" y="71"/>
                  </a:lnTo>
                  <a:lnTo>
                    <a:pt x="74" y="88"/>
                  </a:lnTo>
                  <a:lnTo>
                    <a:pt x="26" y="102"/>
                  </a:lnTo>
                  <a:lnTo>
                    <a:pt x="0" y="15"/>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4" name="Freeform 193"/>
            <p:cNvSpPr>
              <a:spLocks/>
            </p:cNvSpPr>
            <p:nvPr/>
          </p:nvSpPr>
          <p:spPr bwMode="auto">
            <a:xfrm>
              <a:off x="1883858" y="5067342"/>
              <a:ext cx="147051" cy="149700"/>
            </a:xfrm>
            <a:custGeom>
              <a:avLst/>
              <a:gdLst>
                <a:gd name="T0" fmla="*/ 0 w 111"/>
                <a:gd name="T1" fmla="*/ 21 h 113"/>
                <a:gd name="T2" fmla="*/ 14 w 111"/>
                <a:gd name="T3" fmla="*/ 17 h 113"/>
                <a:gd name="T4" fmla="*/ 52 w 111"/>
                <a:gd name="T5" fmla="*/ 71 h 113"/>
                <a:gd name="T6" fmla="*/ 56 w 111"/>
                <a:gd name="T7" fmla="*/ 5 h 113"/>
                <a:gd name="T8" fmla="*/ 71 w 111"/>
                <a:gd name="T9" fmla="*/ 0 h 113"/>
                <a:gd name="T10" fmla="*/ 111 w 111"/>
                <a:gd name="T11" fmla="*/ 83 h 113"/>
                <a:gd name="T12" fmla="*/ 97 w 111"/>
                <a:gd name="T13" fmla="*/ 87 h 113"/>
                <a:gd name="T14" fmla="*/ 71 w 111"/>
                <a:gd name="T15" fmla="*/ 35 h 113"/>
                <a:gd name="T16" fmla="*/ 68 w 111"/>
                <a:gd name="T17" fmla="*/ 97 h 113"/>
                <a:gd name="T18" fmla="*/ 54 w 111"/>
                <a:gd name="T19" fmla="*/ 99 h 113"/>
                <a:gd name="T20" fmla="*/ 19 w 111"/>
                <a:gd name="T21" fmla="*/ 50 h 113"/>
                <a:gd name="T22" fmla="*/ 26 w 111"/>
                <a:gd name="T23" fmla="*/ 109 h 113"/>
                <a:gd name="T24" fmla="*/ 9 w 111"/>
                <a:gd name="T25" fmla="*/ 113 h 113"/>
                <a:gd name="T26" fmla="*/ 0 w 111"/>
                <a:gd name="T27" fmla="*/ 2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13">
                  <a:moveTo>
                    <a:pt x="0" y="21"/>
                  </a:moveTo>
                  <a:lnTo>
                    <a:pt x="14" y="17"/>
                  </a:lnTo>
                  <a:lnTo>
                    <a:pt x="52" y="71"/>
                  </a:lnTo>
                  <a:lnTo>
                    <a:pt x="56" y="5"/>
                  </a:lnTo>
                  <a:lnTo>
                    <a:pt x="71" y="0"/>
                  </a:lnTo>
                  <a:lnTo>
                    <a:pt x="111" y="83"/>
                  </a:lnTo>
                  <a:lnTo>
                    <a:pt x="97" y="87"/>
                  </a:lnTo>
                  <a:lnTo>
                    <a:pt x="71" y="35"/>
                  </a:lnTo>
                  <a:lnTo>
                    <a:pt x="68" y="97"/>
                  </a:lnTo>
                  <a:lnTo>
                    <a:pt x="54" y="99"/>
                  </a:lnTo>
                  <a:lnTo>
                    <a:pt x="19" y="50"/>
                  </a:lnTo>
                  <a:lnTo>
                    <a:pt x="26" y="109"/>
                  </a:lnTo>
                  <a:lnTo>
                    <a:pt x="9" y="113"/>
                  </a:lnTo>
                  <a:lnTo>
                    <a:pt x="0" y="21"/>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5" name="Freeform 194"/>
            <p:cNvSpPr>
              <a:spLocks/>
            </p:cNvSpPr>
            <p:nvPr/>
          </p:nvSpPr>
          <p:spPr bwMode="auto">
            <a:xfrm>
              <a:off x="2058731" y="5039520"/>
              <a:ext cx="56966" cy="121880"/>
            </a:xfrm>
            <a:custGeom>
              <a:avLst/>
              <a:gdLst>
                <a:gd name="T0" fmla="*/ 0 w 43"/>
                <a:gd name="T1" fmla="*/ 4 h 92"/>
                <a:gd name="T2" fmla="*/ 17 w 43"/>
                <a:gd name="T3" fmla="*/ 0 h 92"/>
                <a:gd name="T4" fmla="*/ 43 w 43"/>
                <a:gd name="T5" fmla="*/ 87 h 92"/>
                <a:gd name="T6" fmla="*/ 26 w 43"/>
                <a:gd name="T7" fmla="*/ 92 h 92"/>
                <a:gd name="T8" fmla="*/ 0 w 43"/>
                <a:gd name="T9" fmla="*/ 4 h 92"/>
              </a:gdLst>
              <a:ahLst/>
              <a:cxnLst>
                <a:cxn ang="0">
                  <a:pos x="T0" y="T1"/>
                </a:cxn>
                <a:cxn ang="0">
                  <a:pos x="T2" y="T3"/>
                </a:cxn>
                <a:cxn ang="0">
                  <a:pos x="T4" y="T5"/>
                </a:cxn>
                <a:cxn ang="0">
                  <a:pos x="T6" y="T7"/>
                </a:cxn>
                <a:cxn ang="0">
                  <a:pos x="T8" y="T9"/>
                </a:cxn>
              </a:cxnLst>
              <a:rect l="0" t="0" r="r" b="b"/>
              <a:pathLst>
                <a:path w="43" h="92">
                  <a:moveTo>
                    <a:pt x="0" y="4"/>
                  </a:moveTo>
                  <a:lnTo>
                    <a:pt x="17" y="0"/>
                  </a:lnTo>
                  <a:lnTo>
                    <a:pt x="43" y="87"/>
                  </a:lnTo>
                  <a:lnTo>
                    <a:pt x="26" y="92"/>
                  </a:lnTo>
                  <a:lnTo>
                    <a:pt x="0" y="4"/>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6" name="Freeform 195"/>
            <p:cNvSpPr>
              <a:spLocks noEditPoints="1"/>
            </p:cNvSpPr>
            <p:nvPr/>
          </p:nvSpPr>
          <p:spPr bwMode="auto">
            <a:xfrm>
              <a:off x="2105098" y="5020975"/>
              <a:ext cx="82137" cy="124530"/>
            </a:xfrm>
            <a:custGeom>
              <a:avLst/>
              <a:gdLst>
                <a:gd name="T0" fmla="*/ 0 w 26"/>
                <a:gd name="T1" fmla="*/ 3 h 40"/>
                <a:gd name="T2" fmla="*/ 7 w 26"/>
                <a:gd name="T3" fmla="*/ 1 h 40"/>
                <a:gd name="T4" fmla="*/ 16 w 26"/>
                <a:gd name="T5" fmla="*/ 0 h 40"/>
                <a:gd name="T6" fmla="*/ 22 w 26"/>
                <a:gd name="T7" fmla="*/ 2 h 40"/>
                <a:gd name="T8" fmla="*/ 25 w 26"/>
                <a:gd name="T9" fmla="*/ 8 h 40"/>
                <a:gd name="T10" fmla="*/ 25 w 26"/>
                <a:gd name="T11" fmla="*/ 15 h 40"/>
                <a:gd name="T12" fmla="*/ 20 w 26"/>
                <a:gd name="T13" fmla="*/ 20 h 40"/>
                <a:gd name="T14" fmla="*/ 13 w 26"/>
                <a:gd name="T15" fmla="*/ 23 h 40"/>
                <a:gd name="T16" fmla="*/ 18 w 26"/>
                <a:gd name="T17" fmla="*/ 38 h 40"/>
                <a:gd name="T18" fmla="*/ 11 w 26"/>
                <a:gd name="T19" fmla="*/ 40 h 40"/>
                <a:gd name="T20" fmla="*/ 0 w 26"/>
                <a:gd name="T21" fmla="*/ 3 h 40"/>
                <a:gd name="T22" fmla="*/ 11 w 26"/>
                <a:gd name="T23" fmla="*/ 16 h 40"/>
                <a:gd name="T24" fmla="*/ 13 w 26"/>
                <a:gd name="T25" fmla="*/ 15 h 40"/>
                <a:gd name="T26" fmla="*/ 17 w 26"/>
                <a:gd name="T27" fmla="*/ 14 h 40"/>
                <a:gd name="T28" fmla="*/ 18 w 26"/>
                <a:gd name="T29" fmla="*/ 12 h 40"/>
                <a:gd name="T30" fmla="*/ 18 w 26"/>
                <a:gd name="T31" fmla="*/ 10 h 40"/>
                <a:gd name="T32" fmla="*/ 16 w 26"/>
                <a:gd name="T33" fmla="*/ 7 h 40"/>
                <a:gd name="T34" fmla="*/ 11 w 26"/>
                <a:gd name="T35" fmla="*/ 8 h 40"/>
                <a:gd name="T36" fmla="*/ 9 w 26"/>
                <a:gd name="T37" fmla="*/ 8 h 40"/>
                <a:gd name="T38" fmla="*/ 11 w 26"/>
                <a:gd name="T39"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40">
                  <a:moveTo>
                    <a:pt x="0" y="3"/>
                  </a:moveTo>
                  <a:cubicBezTo>
                    <a:pt x="7" y="1"/>
                    <a:pt x="7" y="1"/>
                    <a:pt x="7" y="1"/>
                  </a:cubicBezTo>
                  <a:cubicBezTo>
                    <a:pt x="11" y="0"/>
                    <a:pt x="14" y="0"/>
                    <a:pt x="16" y="0"/>
                  </a:cubicBezTo>
                  <a:cubicBezTo>
                    <a:pt x="18" y="0"/>
                    <a:pt x="20" y="1"/>
                    <a:pt x="22" y="2"/>
                  </a:cubicBezTo>
                  <a:cubicBezTo>
                    <a:pt x="23" y="4"/>
                    <a:pt x="24" y="5"/>
                    <a:pt x="25" y="8"/>
                  </a:cubicBezTo>
                  <a:cubicBezTo>
                    <a:pt x="26" y="10"/>
                    <a:pt x="26" y="13"/>
                    <a:pt x="25" y="15"/>
                  </a:cubicBezTo>
                  <a:cubicBezTo>
                    <a:pt x="24" y="17"/>
                    <a:pt x="23" y="19"/>
                    <a:pt x="20" y="20"/>
                  </a:cubicBezTo>
                  <a:cubicBezTo>
                    <a:pt x="19" y="21"/>
                    <a:pt x="17" y="22"/>
                    <a:pt x="13" y="23"/>
                  </a:cubicBezTo>
                  <a:cubicBezTo>
                    <a:pt x="18" y="38"/>
                    <a:pt x="18" y="38"/>
                    <a:pt x="18" y="38"/>
                  </a:cubicBezTo>
                  <a:cubicBezTo>
                    <a:pt x="11" y="40"/>
                    <a:pt x="11" y="40"/>
                    <a:pt x="11" y="40"/>
                  </a:cubicBezTo>
                  <a:lnTo>
                    <a:pt x="0" y="3"/>
                  </a:lnTo>
                  <a:close/>
                  <a:moveTo>
                    <a:pt x="11" y="16"/>
                  </a:moveTo>
                  <a:cubicBezTo>
                    <a:pt x="13" y="15"/>
                    <a:pt x="13" y="15"/>
                    <a:pt x="13" y="15"/>
                  </a:cubicBezTo>
                  <a:cubicBezTo>
                    <a:pt x="15" y="15"/>
                    <a:pt x="16" y="14"/>
                    <a:pt x="17" y="14"/>
                  </a:cubicBezTo>
                  <a:cubicBezTo>
                    <a:pt x="18" y="13"/>
                    <a:pt x="18" y="13"/>
                    <a:pt x="18" y="12"/>
                  </a:cubicBezTo>
                  <a:cubicBezTo>
                    <a:pt x="18" y="11"/>
                    <a:pt x="18" y="10"/>
                    <a:pt x="18" y="10"/>
                  </a:cubicBezTo>
                  <a:cubicBezTo>
                    <a:pt x="18" y="8"/>
                    <a:pt x="17" y="7"/>
                    <a:pt x="16" y="7"/>
                  </a:cubicBezTo>
                  <a:cubicBezTo>
                    <a:pt x="15" y="7"/>
                    <a:pt x="13" y="7"/>
                    <a:pt x="11" y="8"/>
                  </a:cubicBezTo>
                  <a:cubicBezTo>
                    <a:pt x="9" y="8"/>
                    <a:pt x="9" y="8"/>
                    <a:pt x="9" y="8"/>
                  </a:cubicBezTo>
                  <a:lnTo>
                    <a:pt x="11" y="16"/>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7" name="Freeform 196"/>
            <p:cNvSpPr>
              <a:spLocks/>
            </p:cNvSpPr>
            <p:nvPr/>
          </p:nvSpPr>
          <p:spPr bwMode="auto">
            <a:xfrm>
              <a:off x="2196507" y="4991829"/>
              <a:ext cx="91410" cy="125854"/>
            </a:xfrm>
            <a:custGeom>
              <a:avLst/>
              <a:gdLst>
                <a:gd name="T0" fmla="*/ 21 w 29"/>
                <a:gd name="T1" fmla="*/ 3 h 40"/>
                <a:gd name="T2" fmla="*/ 17 w 29"/>
                <a:gd name="T3" fmla="*/ 10 h 40"/>
                <a:gd name="T4" fmla="*/ 10 w 29"/>
                <a:gd name="T5" fmla="*/ 7 h 40"/>
                <a:gd name="T6" fmla="*/ 8 w 29"/>
                <a:gd name="T7" fmla="*/ 9 h 40"/>
                <a:gd name="T8" fmla="*/ 8 w 29"/>
                <a:gd name="T9" fmla="*/ 11 h 40"/>
                <a:gd name="T10" fmla="*/ 9 w 29"/>
                <a:gd name="T11" fmla="*/ 12 h 40"/>
                <a:gd name="T12" fmla="*/ 15 w 29"/>
                <a:gd name="T13" fmla="*/ 15 h 40"/>
                <a:gd name="T14" fmla="*/ 21 w 29"/>
                <a:gd name="T15" fmla="*/ 18 h 40"/>
                <a:gd name="T16" fmla="*/ 26 w 29"/>
                <a:gd name="T17" fmla="*/ 22 h 40"/>
                <a:gd name="T18" fmla="*/ 28 w 29"/>
                <a:gd name="T19" fmla="*/ 26 h 40"/>
                <a:gd name="T20" fmla="*/ 27 w 29"/>
                <a:gd name="T21" fmla="*/ 34 h 40"/>
                <a:gd name="T22" fmla="*/ 19 w 29"/>
                <a:gd name="T23" fmla="*/ 39 h 40"/>
                <a:gd name="T24" fmla="*/ 12 w 29"/>
                <a:gd name="T25" fmla="*/ 39 h 40"/>
                <a:gd name="T26" fmla="*/ 5 w 29"/>
                <a:gd name="T27" fmla="*/ 35 h 40"/>
                <a:gd name="T28" fmla="*/ 10 w 29"/>
                <a:gd name="T29" fmla="*/ 30 h 40"/>
                <a:gd name="T30" fmla="*/ 18 w 29"/>
                <a:gd name="T31" fmla="*/ 33 h 40"/>
                <a:gd name="T32" fmla="*/ 20 w 29"/>
                <a:gd name="T33" fmla="*/ 31 h 40"/>
                <a:gd name="T34" fmla="*/ 21 w 29"/>
                <a:gd name="T35" fmla="*/ 28 h 40"/>
                <a:gd name="T36" fmla="*/ 19 w 29"/>
                <a:gd name="T37" fmla="*/ 26 h 40"/>
                <a:gd name="T38" fmla="*/ 14 w 29"/>
                <a:gd name="T39" fmla="*/ 23 h 40"/>
                <a:gd name="T40" fmla="*/ 4 w 29"/>
                <a:gd name="T41" fmla="*/ 18 h 40"/>
                <a:gd name="T42" fmla="*/ 1 w 29"/>
                <a:gd name="T43" fmla="*/ 13 h 40"/>
                <a:gd name="T44" fmla="*/ 2 w 29"/>
                <a:gd name="T45" fmla="*/ 5 h 40"/>
                <a:gd name="T46" fmla="*/ 8 w 29"/>
                <a:gd name="T47" fmla="*/ 1 h 40"/>
                <a:gd name="T48" fmla="*/ 14 w 29"/>
                <a:gd name="T49" fmla="*/ 0 h 40"/>
                <a:gd name="T50" fmla="*/ 21 w 29"/>
                <a:gd name="T51"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40">
                  <a:moveTo>
                    <a:pt x="21" y="3"/>
                  </a:moveTo>
                  <a:cubicBezTo>
                    <a:pt x="17" y="10"/>
                    <a:pt x="17" y="10"/>
                    <a:pt x="17" y="10"/>
                  </a:cubicBezTo>
                  <a:cubicBezTo>
                    <a:pt x="14" y="8"/>
                    <a:pt x="12" y="7"/>
                    <a:pt x="10" y="7"/>
                  </a:cubicBezTo>
                  <a:cubicBezTo>
                    <a:pt x="9" y="8"/>
                    <a:pt x="8" y="8"/>
                    <a:pt x="8" y="9"/>
                  </a:cubicBezTo>
                  <a:cubicBezTo>
                    <a:pt x="8" y="9"/>
                    <a:pt x="7" y="10"/>
                    <a:pt x="8" y="11"/>
                  </a:cubicBezTo>
                  <a:cubicBezTo>
                    <a:pt x="8" y="11"/>
                    <a:pt x="8" y="12"/>
                    <a:pt x="9" y="12"/>
                  </a:cubicBezTo>
                  <a:cubicBezTo>
                    <a:pt x="10" y="13"/>
                    <a:pt x="12" y="14"/>
                    <a:pt x="15" y="15"/>
                  </a:cubicBezTo>
                  <a:cubicBezTo>
                    <a:pt x="19" y="17"/>
                    <a:pt x="21" y="18"/>
                    <a:pt x="21" y="18"/>
                  </a:cubicBezTo>
                  <a:cubicBezTo>
                    <a:pt x="23" y="19"/>
                    <a:pt x="25" y="20"/>
                    <a:pt x="26" y="22"/>
                  </a:cubicBezTo>
                  <a:cubicBezTo>
                    <a:pt x="27" y="23"/>
                    <a:pt x="27" y="24"/>
                    <a:pt x="28" y="26"/>
                  </a:cubicBezTo>
                  <a:cubicBezTo>
                    <a:pt x="29" y="29"/>
                    <a:pt x="28" y="31"/>
                    <a:pt x="27" y="34"/>
                  </a:cubicBezTo>
                  <a:cubicBezTo>
                    <a:pt x="25" y="37"/>
                    <a:pt x="23" y="38"/>
                    <a:pt x="19" y="39"/>
                  </a:cubicBezTo>
                  <a:cubicBezTo>
                    <a:pt x="17" y="40"/>
                    <a:pt x="14" y="40"/>
                    <a:pt x="12" y="39"/>
                  </a:cubicBezTo>
                  <a:cubicBezTo>
                    <a:pt x="10" y="39"/>
                    <a:pt x="7" y="37"/>
                    <a:pt x="5" y="35"/>
                  </a:cubicBezTo>
                  <a:cubicBezTo>
                    <a:pt x="10" y="30"/>
                    <a:pt x="10" y="30"/>
                    <a:pt x="10" y="30"/>
                  </a:cubicBezTo>
                  <a:cubicBezTo>
                    <a:pt x="13" y="32"/>
                    <a:pt x="15" y="33"/>
                    <a:pt x="18" y="33"/>
                  </a:cubicBezTo>
                  <a:cubicBezTo>
                    <a:pt x="19" y="32"/>
                    <a:pt x="20" y="32"/>
                    <a:pt x="20" y="31"/>
                  </a:cubicBezTo>
                  <a:cubicBezTo>
                    <a:pt x="21" y="30"/>
                    <a:pt x="21" y="29"/>
                    <a:pt x="21" y="28"/>
                  </a:cubicBezTo>
                  <a:cubicBezTo>
                    <a:pt x="21" y="27"/>
                    <a:pt x="20" y="26"/>
                    <a:pt x="19" y="26"/>
                  </a:cubicBezTo>
                  <a:cubicBezTo>
                    <a:pt x="18" y="25"/>
                    <a:pt x="17" y="24"/>
                    <a:pt x="14" y="23"/>
                  </a:cubicBezTo>
                  <a:cubicBezTo>
                    <a:pt x="9" y="21"/>
                    <a:pt x="6" y="19"/>
                    <a:pt x="4" y="18"/>
                  </a:cubicBezTo>
                  <a:cubicBezTo>
                    <a:pt x="2" y="16"/>
                    <a:pt x="1" y="15"/>
                    <a:pt x="1" y="13"/>
                  </a:cubicBezTo>
                  <a:cubicBezTo>
                    <a:pt x="0" y="10"/>
                    <a:pt x="0" y="8"/>
                    <a:pt x="2" y="5"/>
                  </a:cubicBezTo>
                  <a:cubicBezTo>
                    <a:pt x="3" y="3"/>
                    <a:pt x="5" y="1"/>
                    <a:pt x="8" y="1"/>
                  </a:cubicBezTo>
                  <a:cubicBezTo>
                    <a:pt x="10" y="0"/>
                    <a:pt x="12" y="0"/>
                    <a:pt x="14" y="0"/>
                  </a:cubicBezTo>
                  <a:cubicBezTo>
                    <a:pt x="16" y="1"/>
                    <a:pt x="18" y="2"/>
                    <a:pt x="21" y="3"/>
                  </a:cubicBez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8" name="Freeform 197"/>
            <p:cNvSpPr>
              <a:spLocks/>
            </p:cNvSpPr>
            <p:nvPr/>
          </p:nvSpPr>
          <p:spPr bwMode="auto">
            <a:xfrm>
              <a:off x="2277319" y="4957385"/>
              <a:ext cx="103333" cy="132478"/>
            </a:xfrm>
            <a:custGeom>
              <a:avLst/>
              <a:gdLst>
                <a:gd name="T0" fmla="*/ 0 w 33"/>
                <a:gd name="T1" fmla="*/ 7 h 42"/>
                <a:gd name="T2" fmla="*/ 7 w 33"/>
                <a:gd name="T3" fmla="*/ 5 h 42"/>
                <a:gd name="T4" fmla="*/ 14 w 33"/>
                <a:gd name="T5" fmla="*/ 29 h 42"/>
                <a:gd name="T6" fmla="*/ 16 w 33"/>
                <a:gd name="T7" fmla="*/ 33 h 42"/>
                <a:gd name="T8" fmla="*/ 18 w 33"/>
                <a:gd name="T9" fmla="*/ 35 h 42"/>
                <a:gd name="T10" fmla="*/ 22 w 33"/>
                <a:gd name="T11" fmla="*/ 35 h 42"/>
                <a:gd name="T12" fmla="*/ 25 w 33"/>
                <a:gd name="T13" fmla="*/ 33 h 42"/>
                <a:gd name="T14" fmla="*/ 26 w 33"/>
                <a:gd name="T15" fmla="*/ 30 h 42"/>
                <a:gd name="T16" fmla="*/ 25 w 33"/>
                <a:gd name="T17" fmla="*/ 25 h 42"/>
                <a:gd name="T18" fmla="*/ 18 w 33"/>
                <a:gd name="T19" fmla="*/ 2 h 42"/>
                <a:gd name="T20" fmla="*/ 25 w 33"/>
                <a:gd name="T21" fmla="*/ 0 h 42"/>
                <a:gd name="T22" fmla="*/ 32 w 33"/>
                <a:gd name="T23" fmla="*/ 22 h 42"/>
                <a:gd name="T24" fmla="*/ 33 w 33"/>
                <a:gd name="T25" fmla="*/ 30 h 42"/>
                <a:gd name="T26" fmla="*/ 32 w 33"/>
                <a:gd name="T27" fmla="*/ 35 h 42"/>
                <a:gd name="T28" fmla="*/ 29 w 33"/>
                <a:gd name="T29" fmla="*/ 39 h 42"/>
                <a:gd name="T30" fmla="*/ 24 w 33"/>
                <a:gd name="T31" fmla="*/ 42 h 42"/>
                <a:gd name="T32" fmla="*/ 16 w 33"/>
                <a:gd name="T33" fmla="*/ 42 h 42"/>
                <a:gd name="T34" fmla="*/ 11 w 33"/>
                <a:gd name="T35" fmla="*/ 38 h 42"/>
                <a:gd name="T36" fmla="*/ 7 w 33"/>
                <a:gd name="T37" fmla="*/ 29 h 42"/>
                <a:gd name="T38" fmla="*/ 0 w 33"/>
                <a:gd name="T39"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2">
                  <a:moveTo>
                    <a:pt x="0" y="7"/>
                  </a:moveTo>
                  <a:cubicBezTo>
                    <a:pt x="7" y="5"/>
                    <a:pt x="7" y="5"/>
                    <a:pt x="7" y="5"/>
                  </a:cubicBezTo>
                  <a:cubicBezTo>
                    <a:pt x="14" y="29"/>
                    <a:pt x="14" y="29"/>
                    <a:pt x="14" y="29"/>
                  </a:cubicBezTo>
                  <a:cubicBezTo>
                    <a:pt x="15" y="31"/>
                    <a:pt x="15" y="33"/>
                    <a:pt x="16" y="33"/>
                  </a:cubicBezTo>
                  <a:cubicBezTo>
                    <a:pt x="17" y="34"/>
                    <a:pt x="17" y="35"/>
                    <a:pt x="18" y="35"/>
                  </a:cubicBezTo>
                  <a:cubicBezTo>
                    <a:pt x="19" y="35"/>
                    <a:pt x="20" y="35"/>
                    <a:pt x="22" y="35"/>
                  </a:cubicBezTo>
                  <a:cubicBezTo>
                    <a:pt x="23" y="34"/>
                    <a:pt x="24" y="34"/>
                    <a:pt x="25" y="33"/>
                  </a:cubicBezTo>
                  <a:cubicBezTo>
                    <a:pt x="25" y="32"/>
                    <a:pt x="26" y="31"/>
                    <a:pt x="26" y="30"/>
                  </a:cubicBezTo>
                  <a:cubicBezTo>
                    <a:pt x="26" y="29"/>
                    <a:pt x="26" y="28"/>
                    <a:pt x="25" y="25"/>
                  </a:cubicBezTo>
                  <a:cubicBezTo>
                    <a:pt x="18" y="2"/>
                    <a:pt x="18" y="2"/>
                    <a:pt x="18" y="2"/>
                  </a:cubicBezTo>
                  <a:cubicBezTo>
                    <a:pt x="25" y="0"/>
                    <a:pt x="25" y="0"/>
                    <a:pt x="25" y="0"/>
                  </a:cubicBezTo>
                  <a:cubicBezTo>
                    <a:pt x="32" y="22"/>
                    <a:pt x="32" y="22"/>
                    <a:pt x="32" y="22"/>
                  </a:cubicBezTo>
                  <a:cubicBezTo>
                    <a:pt x="33" y="26"/>
                    <a:pt x="33" y="28"/>
                    <a:pt x="33" y="30"/>
                  </a:cubicBezTo>
                  <a:cubicBezTo>
                    <a:pt x="33" y="32"/>
                    <a:pt x="33" y="33"/>
                    <a:pt x="32" y="35"/>
                  </a:cubicBezTo>
                  <a:cubicBezTo>
                    <a:pt x="31" y="37"/>
                    <a:pt x="30" y="38"/>
                    <a:pt x="29" y="39"/>
                  </a:cubicBezTo>
                  <a:cubicBezTo>
                    <a:pt x="27" y="40"/>
                    <a:pt x="26" y="41"/>
                    <a:pt x="24" y="42"/>
                  </a:cubicBezTo>
                  <a:cubicBezTo>
                    <a:pt x="21" y="42"/>
                    <a:pt x="19" y="42"/>
                    <a:pt x="16" y="42"/>
                  </a:cubicBezTo>
                  <a:cubicBezTo>
                    <a:pt x="14" y="41"/>
                    <a:pt x="12" y="40"/>
                    <a:pt x="11" y="38"/>
                  </a:cubicBezTo>
                  <a:cubicBezTo>
                    <a:pt x="9" y="37"/>
                    <a:pt x="8" y="34"/>
                    <a:pt x="7" y="29"/>
                  </a:cubicBezTo>
                  <a:lnTo>
                    <a:pt x="0" y="7"/>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9" name="Freeform 198"/>
            <p:cNvSpPr>
              <a:spLocks/>
            </p:cNvSpPr>
            <p:nvPr/>
          </p:nvSpPr>
          <p:spPr bwMode="auto">
            <a:xfrm>
              <a:off x="2393901" y="4920291"/>
              <a:ext cx="149700" cy="149700"/>
            </a:xfrm>
            <a:custGeom>
              <a:avLst/>
              <a:gdLst>
                <a:gd name="T0" fmla="*/ 0 w 113"/>
                <a:gd name="T1" fmla="*/ 21 h 113"/>
                <a:gd name="T2" fmla="*/ 16 w 113"/>
                <a:gd name="T3" fmla="*/ 16 h 113"/>
                <a:gd name="T4" fmla="*/ 54 w 113"/>
                <a:gd name="T5" fmla="*/ 71 h 113"/>
                <a:gd name="T6" fmla="*/ 57 w 113"/>
                <a:gd name="T7" fmla="*/ 5 h 113"/>
                <a:gd name="T8" fmla="*/ 73 w 113"/>
                <a:gd name="T9" fmla="*/ 0 h 113"/>
                <a:gd name="T10" fmla="*/ 113 w 113"/>
                <a:gd name="T11" fmla="*/ 83 h 113"/>
                <a:gd name="T12" fmla="*/ 97 w 113"/>
                <a:gd name="T13" fmla="*/ 87 h 113"/>
                <a:gd name="T14" fmla="*/ 71 w 113"/>
                <a:gd name="T15" fmla="*/ 35 h 113"/>
                <a:gd name="T16" fmla="*/ 68 w 113"/>
                <a:gd name="T17" fmla="*/ 94 h 113"/>
                <a:gd name="T18" fmla="*/ 54 w 113"/>
                <a:gd name="T19" fmla="*/ 99 h 113"/>
                <a:gd name="T20" fmla="*/ 19 w 113"/>
                <a:gd name="T21" fmla="*/ 50 h 113"/>
                <a:gd name="T22" fmla="*/ 26 w 113"/>
                <a:gd name="T23" fmla="*/ 109 h 113"/>
                <a:gd name="T24" fmla="*/ 9 w 113"/>
                <a:gd name="T25" fmla="*/ 113 h 113"/>
                <a:gd name="T26" fmla="*/ 0 w 113"/>
                <a:gd name="T27" fmla="*/ 2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13">
                  <a:moveTo>
                    <a:pt x="0" y="21"/>
                  </a:moveTo>
                  <a:lnTo>
                    <a:pt x="16" y="16"/>
                  </a:lnTo>
                  <a:lnTo>
                    <a:pt x="54" y="71"/>
                  </a:lnTo>
                  <a:lnTo>
                    <a:pt x="57" y="5"/>
                  </a:lnTo>
                  <a:lnTo>
                    <a:pt x="73" y="0"/>
                  </a:lnTo>
                  <a:lnTo>
                    <a:pt x="113" y="83"/>
                  </a:lnTo>
                  <a:lnTo>
                    <a:pt x="97" y="87"/>
                  </a:lnTo>
                  <a:lnTo>
                    <a:pt x="71" y="35"/>
                  </a:lnTo>
                  <a:lnTo>
                    <a:pt x="68" y="94"/>
                  </a:lnTo>
                  <a:lnTo>
                    <a:pt x="54" y="99"/>
                  </a:lnTo>
                  <a:lnTo>
                    <a:pt x="19" y="50"/>
                  </a:lnTo>
                  <a:lnTo>
                    <a:pt x="26" y="109"/>
                  </a:lnTo>
                  <a:lnTo>
                    <a:pt x="9" y="113"/>
                  </a:lnTo>
                  <a:lnTo>
                    <a:pt x="0" y="21"/>
                  </a:lnTo>
                  <a:close/>
                </a:path>
              </a:pathLst>
            </a:custGeom>
            <a:solidFill>
              <a:srgbClr val="9FA2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sp>
        <p:nvSpPr>
          <p:cNvPr id="570" name="Freeform 199"/>
          <p:cNvSpPr>
            <a:spLocks/>
          </p:cNvSpPr>
          <p:nvPr/>
        </p:nvSpPr>
        <p:spPr bwMode="auto">
          <a:xfrm>
            <a:off x="12186701" y="7299602"/>
            <a:ext cx="5299" cy="6623"/>
          </a:xfrm>
          <a:custGeom>
            <a:avLst/>
            <a:gdLst>
              <a:gd name="T0" fmla="*/ 2 w 2"/>
              <a:gd name="T1" fmla="*/ 1 h 2"/>
              <a:gd name="T2" fmla="*/ 0 w 2"/>
              <a:gd name="T3" fmla="*/ 0 h 2"/>
              <a:gd name="T4" fmla="*/ 0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2" y="1"/>
                  <a:pt x="1" y="0"/>
                  <a:pt x="0" y="0"/>
                </a:cubicBezTo>
                <a:cubicBezTo>
                  <a:pt x="0" y="2"/>
                  <a:pt x="0" y="2"/>
                  <a:pt x="0" y="2"/>
                </a:cubicBezTo>
                <a:lnTo>
                  <a:pt x="2" y="1"/>
                </a:lnTo>
                <a:close/>
              </a:path>
            </a:pathLst>
          </a:custGeom>
          <a:solidFill>
            <a:srgbClr val="83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71" name="Freeform 200"/>
          <p:cNvSpPr>
            <a:spLocks/>
          </p:cNvSpPr>
          <p:nvPr/>
        </p:nvSpPr>
        <p:spPr bwMode="auto">
          <a:xfrm>
            <a:off x="12186701" y="7609602"/>
            <a:ext cx="5299" cy="6623"/>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2"/>
                  <a:pt x="0" y="2"/>
                  <a:pt x="0" y="2"/>
                </a:cubicBezTo>
                <a:cubicBezTo>
                  <a:pt x="2" y="1"/>
                  <a:pt x="2" y="1"/>
                  <a:pt x="2" y="1"/>
                </a:cubicBezTo>
                <a:cubicBezTo>
                  <a:pt x="2" y="1"/>
                  <a:pt x="1" y="0"/>
                  <a:pt x="0" y="0"/>
                </a:cubicBezTo>
                <a:close/>
              </a:path>
            </a:pathLst>
          </a:custGeom>
          <a:solidFill>
            <a:srgbClr val="83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72" name="Freeform 203"/>
          <p:cNvSpPr>
            <a:spLocks/>
          </p:cNvSpPr>
          <p:nvPr/>
        </p:nvSpPr>
        <p:spPr bwMode="auto">
          <a:xfrm>
            <a:off x="-333829" y="7175073"/>
            <a:ext cx="12520530" cy="572306"/>
          </a:xfrm>
          <a:custGeom>
            <a:avLst/>
            <a:gdLst>
              <a:gd name="T0" fmla="*/ 254 w 3998"/>
              <a:gd name="T1" fmla="*/ 140 h 183"/>
              <a:gd name="T2" fmla="*/ 504 w 3998"/>
              <a:gd name="T3" fmla="*/ 140 h 183"/>
              <a:gd name="T4" fmla="*/ 754 w 3998"/>
              <a:gd name="T5" fmla="*/ 140 h 183"/>
              <a:gd name="T6" fmla="*/ 1003 w 3998"/>
              <a:gd name="T7" fmla="*/ 140 h 183"/>
              <a:gd name="T8" fmla="*/ 1253 w 3998"/>
              <a:gd name="T9" fmla="*/ 140 h 183"/>
              <a:gd name="T10" fmla="*/ 1503 w 3998"/>
              <a:gd name="T11" fmla="*/ 140 h 183"/>
              <a:gd name="T12" fmla="*/ 1752 w 3998"/>
              <a:gd name="T13" fmla="*/ 140 h 183"/>
              <a:gd name="T14" fmla="*/ 2002 w 3998"/>
              <a:gd name="T15" fmla="*/ 140 h 183"/>
              <a:gd name="T16" fmla="*/ 2252 w 3998"/>
              <a:gd name="T17" fmla="*/ 140 h 183"/>
              <a:gd name="T18" fmla="*/ 2502 w 3998"/>
              <a:gd name="T19" fmla="*/ 140 h 183"/>
              <a:gd name="T20" fmla="*/ 2751 w 3998"/>
              <a:gd name="T21" fmla="*/ 140 h 183"/>
              <a:gd name="T22" fmla="*/ 3001 w 3998"/>
              <a:gd name="T23" fmla="*/ 140 h 183"/>
              <a:gd name="T24" fmla="*/ 3251 w 3998"/>
              <a:gd name="T25" fmla="*/ 140 h 183"/>
              <a:gd name="T26" fmla="*/ 3500 w 3998"/>
              <a:gd name="T27" fmla="*/ 140 h 183"/>
              <a:gd name="T28" fmla="*/ 3750 w 3998"/>
              <a:gd name="T29" fmla="*/ 140 h 183"/>
              <a:gd name="T30" fmla="*/ 3998 w 3998"/>
              <a:gd name="T31" fmla="*/ 139 h 183"/>
              <a:gd name="T32" fmla="*/ 3997 w 3998"/>
              <a:gd name="T33" fmla="*/ 43 h 183"/>
              <a:gd name="T34" fmla="*/ 3813 w 3998"/>
              <a:gd name="T35" fmla="*/ 63 h 183"/>
              <a:gd name="T36" fmla="*/ 3625 w 3998"/>
              <a:gd name="T37" fmla="*/ 43 h 183"/>
              <a:gd name="T38" fmla="*/ 3497 w 3998"/>
              <a:gd name="T39" fmla="*/ 43 h 183"/>
              <a:gd name="T40" fmla="*/ 3314 w 3998"/>
              <a:gd name="T41" fmla="*/ 63 h 183"/>
              <a:gd name="T42" fmla="*/ 3126 w 3998"/>
              <a:gd name="T43" fmla="*/ 43 h 183"/>
              <a:gd name="T44" fmla="*/ 2998 w 3998"/>
              <a:gd name="T45" fmla="*/ 43 h 183"/>
              <a:gd name="T46" fmla="*/ 2815 w 3998"/>
              <a:gd name="T47" fmla="*/ 63 h 183"/>
              <a:gd name="T48" fmla="*/ 2626 w 3998"/>
              <a:gd name="T49" fmla="*/ 43 h 183"/>
              <a:gd name="T50" fmla="*/ 2498 w 3998"/>
              <a:gd name="T51" fmla="*/ 43 h 183"/>
              <a:gd name="T52" fmla="*/ 2315 w 3998"/>
              <a:gd name="T53" fmla="*/ 63 h 183"/>
              <a:gd name="T54" fmla="*/ 2127 w 3998"/>
              <a:gd name="T55" fmla="*/ 43 h 183"/>
              <a:gd name="T56" fmla="*/ 1999 w 3998"/>
              <a:gd name="T57" fmla="*/ 43 h 183"/>
              <a:gd name="T58" fmla="*/ 1816 w 3998"/>
              <a:gd name="T59" fmla="*/ 63 h 183"/>
              <a:gd name="T60" fmla="*/ 1628 w 3998"/>
              <a:gd name="T61" fmla="*/ 43 h 183"/>
              <a:gd name="T62" fmla="*/ 1500 w 3998"/>
              <a:gd name="T63" fmla="*/ 43 h 183"/>
              <a:gd name="T64" fmla="*/ 1316 w 3998"/>
              <a:gd name="T65" fmla="*/ 63 h 183"/>
              <a:gd name="T66" fmla="*/ 1128 w 3998"/>
              <a:gd name="T67" fmla="*/ 43 h 183"/>
              <a:gd name="T68" fmla="*/ 1000 w 3998"/>
              <a:gd name="T69" fmla="*/ 43 h 183"/>
              <a:gd name="T70" fmla="*/ 817 w 3998"/>
              <a:gd name="T71" fmla="*/ 63 h 183"/>
              <a:gd name="T72" fmla="*/ 629 w 3998"/>
              <a:gd name="T73" fmla="*/ 43 h 183"/>
              <a:gd name="T74" fmla="*/ 501 w 3998"/>
              <a:gd name="T75" fmla="*/ 43 h 183"/>
              <a:gd name="T76" fmla="*/ 318 w 3998"/>
              <a:gd name="T77" fmla="*/ 63 h 183"/>
              <a:gd name="T78" fmla="*/ 129 w 3998"/>
              <a:gd name="T79" fmla="*/ 43 h 183"/>
              <a:gd name="T80" fmla="*/ 2 w 3998"/>
              <a:gd name="T81" fmla="*/ 43 h 183"/>
              <a:gd name="T82" fmla="*/ 0 w 3998"/>
              <a:gd name="T83" fmla="*/ 39 h 183"/>
              <a:gd name="T84" fmla="*/ 3 w 3998"/>
              <a:gd name="T85" fmla="*/ 141 h 183"/>
              <a:gd name="T86" fmla="*/ 126 w 3998"/>
              <a:gd name="T87" fmla="*/ 14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98" h="183">
                <a:moveTo>
                  <a:pt x="126" y="140"/>
                </a:moveTo>
                <a:cubicBezTo>
                  <a:pt x="190" y="94"/>
                  <a:pt x="254" y="139"/>
                  <a:pt x="254" y="140"/>
                </a:cubicBezTo>
                <a:cubicBezTo>
                  <a:pt x="257" y="141"/>
                  <a:pt x="316" y="183"/>
                  <a:pt x="376" y="140"/>
                </a:cubicBezTo>
                <a:cubicBezTo>
                  <a:pt x="439" y="94"/>
                  <a:pt x="503" y="139"/>
                  <a:pt x="504" y="140"/>
                </a:cubicBezTo>
                <a:cubicBezTo>
                  <a:pt x="506" y="141"/>
                  <a:pt x="566" y="183"/>
                  <a:pt x="626" y="140"/>
                </a:cubicBezTo>
                <a:cubicBezTo>
                  <a:pt x="689" y="94"/>
                  <a:pt x="753" y="139"/>
                  <a:pt x="754" y="140"/>
                </a:cubicBezTo>
                <a:cubicBezTo>
                  <a:pt x="756" y="141"/>
                  <a:pt x="815" y="183"/>
                  <a:pt x="875" y="140"/>
                </a:cubicBezTo>
                <a:cubicBezTo>
                  <a:pt x="939" y="94"/>
                  <a:pt x="1003" y="139"/>
                  <a:pt x="1003" y="140"/>
                </a:cubicBezTo>
                <a:cubicBezTo>
                  <a:pt x="1006" y="141"/>
                  <a:pt x="1065" y="183"/>
                  <a:pt x="1125" y="140"/>
                </a:cubicBezTo>
                <a:cubicBezTo>
                  <a:pt x="1188" y="94"/>
                  <a:pt x="1252" y="139"/>
                  <a:pt x="1253" y="140"/>
                </a:cubicBezTo>
                <a:cubicBezTo>
                  <a:pt x="1256" y="141"/>
                  <a:pt x="1315" y="183"/>
                  <a:pt x="1375" y="140"/>
                </a:cubicBezTo>
                <a:cubicBezTo>
                  <a:pt x="1438" y="94"/>
                  <a:pt x="1502" y="139"/>
                  <a:pt x="1503" y="140"/>
                </a:cubicBezTo>
                <a:cubicBezTo>
                  <a:pt x="1505" y="141"/>
                  <a:pt x="1564" y="183"/>
                  <a:pt x="1625" y="140"/>
                </a:cubicBezTo>
                <a:cubicBezTo>
                  <a:pt x="1688" y="94"/>
                  <a:pt x="1752" y="139"/>
                  <a:pt x="1752" y="140"/>
                </a:cubicBezTo>
                <a:cubicBezTo>
                  <a:pt x="1755" y="141"/>
                  <a:pt x="1814" y="183"/>
                  <a:pt x="1874" y="140"/>
                </a:cubicBezTo>
                <a:cubicBezTo>
                  <a:pt x="1937" y="94"/>
                  <a:pt x="2001" y="139"/>
                  <a:pt x="2002" y="140"/>
                </a:cubicBezTo>
                <a:cubicBezTo>
                  <a:pt x="2005" y="141"/>
                  <a:pt x="2064" y="183"/>
                  <a:pt x="2124" y="140"/>
                </a:cubicBezTo>
                <a:cubicBezTo>
                  <a:pt x="2187" y="94"/>
                  <a:pt x="2251" y="139"/>
                  <a:pt x="2252" y="140"/>
                </a:cubicBezTo>
                <a:cubicBezTo>
                  <a:pt x="2254" y="141"/>
                  <a:pt x="2313" y="183"/>
                  <a:pt x="2374" y="140"/>
                </a:cubicBezTo>
                <a:cubicBezTo>
                  <a:pt x="2437" y="94"/>
                  <a:pt x="2501" y="139"/>
                  <a:pt x="2502" y="140"/>
                </a:cubicBezTo>
                <a:cubicBezTo>
                  <a:pt x="2504" y="141"/>
                  <a:pt x="2563" y="183"/>
                  <a:pt x="2623" y="140"/>
                </a:cubicBezTo>
                <a:cubicBezTo>
                  <a:pt x="2687" y="94"/>
                  <a:pt x="2751" y="139"/>
                  <a:pt x="2751" y="140"/>
                </a:cubicBezTo>
                <a:cubicBezTo>
                  <a:pt x="2754" y="141"/>
                  <a:pt x="2813" y="183"/>
                  <a:pt x="2873" y="140"/>
                </a:cubicBezTo>
                <a:cubicBezTo>
                  <a:pt x="2936" y="94"/>
                  <a:pt x="3000" y="139"/>
                  <a:pt x="3001" y="140"/>
                </a:cubicBezTo>
                <a:cubicBezTo>
                  <a:pt x="3003" y="141"/>
                  <a:pt x="3063" y="183"/>
                  <a:pt x="3123" y="140"/>
                </a:cubicBezTo>
                <a:cubicBezTo>
                  <a:pt x="3186" y="94"/>
                  <a:pt x="3250" y="139"/>
                  <a:pt x="3251" y="140"/>
                </a:cubicBezTo>
                <a:cubicBezTo>
                  <a:pt x="3253" y="141"/>
                  <a:pt x="3312" y="183"/>
                  <a:pt x="3372" y="140"/>
                </a:cubicBezTo>
                <a:cubicBezTo>
                  <a:pt x="3436" y="94"/>
                  <a:pt x="3500" y="139"/>
                  <a:pt x="3500" y="140"/>
                </a:cubicBezTo>
                <a:cubicBezTo>
                  <a:pt x="3503" y="141"/>
                  <a:pt x="3562" y="183"/>
                  <a:pt x="3622" y="140"/>
                </a:cubicBezTo>
                <a:cubicBezTo>
                  <a:pt x="3685" y="94"/>
                  <a:pt x="3749" y="139"/>
                  <a:pt x="3750" y="140"/>
                </a:cubicBezTo>
                <a:cubicBezTo>
                  <a:pt x="3752" y="141"/>
                  <a:pt x="3812" y="183"/>
                  <a:pt x="3872" y="140"/>
                </a:cubicBezTo>
                <a:cubicBezTo>
                  <a:pt x="3930" y="98"/>
                  <a:pt x="3988" y="132"/>
                  <a:pt x="3998" y="139"/>
                </a:cubicBezTo>
                <a:cubicBezTo>
                  <a:pt x="3998" y="42"/>
                  <a:pt x="3998" y="42"/>
                  <a:pt x="3998" y="42"/>
                </a:cubicBezTo>
                <a:cubicBezTo>
                  <a:pt x="3997" y="43"/>
                  <a:pt x="3997" y="43"/>
                  <a:pt x="3997" y="43"/>
                </a:cubicBezTo>
                <a:cubicBezTo>
                  <a:pt x="3994" y="41"/>
                  <a:pt x="3935" y="0"/>
                  <a:pt x="3875" y="43"/>
                </a:cubicBezTo>
                <a:cubicBezTo>
                  <a:pt x="3854" y="58"/>
                  <a:pt x="3832" y="63"/>
                  <a:pt x="3813" y="63"/>
                </a:cubicBezTo>
                <a:cubicBezTo>
                  <a:pt x="3776" y="63"/>
                  <a:pt x="3747" y="43"/>
                  <a:pt x="3747" y="43"/>
                </a:cubicBezTo>
                <a:cubicBezTo>
                  <a:pt x="3744" y="41"/>
                  <a:pt x="3685" y="0"/>
                  <a:pt x="3625" y="43"/>
                </a:cubicBezTo>
                <a:cubicBezTo>
                  <a:pt x="3604" y="58"/>
                  <a:pt x="3583" y="63"/>
                  <a:pt x="3564" y="63"/>
                </a:cubicBezTo>
                <a:cubicBezTo>
                  <a:pt x="3526" y="63"/>
                  <a:pt x="3498" y="43"/>
                  <a:pt x="3497" y="43"/>
                </a:cubicBezTo>
                <a:cubicBezTo>
                  <a:pt x="3495" y="41"/>
                  <a:pt x="3436" y="0"/>
                  <a:pt x="3375" y="43"/>
                </a:cubicBezTo>
                <a:cubicBezTo>
                  <a:pt x="3354" y="58"/>
                  <a:pt x="3333" y="63"/>
                  <a:pt x="3314" y="63"/>
                </a:cubicBezTo>
                <a:cubicBezTo>
                  <a:pt x="3276" y="63"/>
                  <a:pt x="3248" y="43"/>
                  <a:pt x="3248" y="43"/>
                </a:cubicBezTo>
                <a:cubicBezTo>
                  <a:pt x="3245" y="41"/>
                  <a:pt x="3186" y="0"/>
                  <a:pt x="3126" y="43"/>
                </a:cubicBezTo>
                <a:cubicBezTo>
                  <a:pt x="3105" y="58"/>
                  <a:pt x="3083" y="63"/>
                  <a:pt x="3064" y="63"/>
                </a:cubicBezTo>
                <a:cubicBezTo>
                  <a:pt x="3027" y="63"/>
                  <a:pt x="2998" y="43"/>
                  <a:pt x="2998" y="43"/>
                </a:cubicBezTo>
                <a:cubicBezTo>
                  <a:pt x="2995" y="41"/>
                  <a:pt x="2936" y="0"/>
                  <a:pt x="2876" y="43"/>
                </a:cubicBezTo>
                <a:cubicBezTo>
                  <a:pt x="2855" y="58"/>
                  <a:pt x="2834" y="63"/>
                  <a:pt x="2815" y="63"/>
                </a:cubicBezTo>
                <a:cubicBezTo>
                  <a:pt x="2777" y="63"/>
                  <a:pt x="2749" y="43"/>
                  <a:pt x="2748" y="43"/>
                </a:cubicBezTo>
                <a:cubicBezTo>
                  <a:pt x="2746" y="41"/>
                  <a:pt x="2687" y="0"/>
                  <a:pt x="2626" y="43"/>
                </a:cubicBezTo>
                <a:cubicBezTo>
                  <a:pt x="2605" y="58"/>
                  <a:pt x="2584" y="63"/>
                  <a:pt x="2565" y="63"/>
                </a:cubicBezTo>
                <a:cubicBezTo>
                  <a:pt x="2527" y="63"/>
                  <a:pt x="2499" y="43"/>
                  <a:pt x="2498" y="43"/>
                </a:cubicBezTo>
                <a:cubicBezTo>
                  <a:pt x="2496" y="41"/>
                  <a:pt x="2437" y="0"/>
                  <a:pt x="2377" y="43"/>
                </a:cubicBezTo>
                <a:cubicBezTo>
                  <a:pt x="2355" y="58"/>
                  <a:pt x="2334" y="63"/>
                  <a:pt x="2315" y="63"/>
                </a:cubicBezTo>
                <a:cubicBezTo>
                  <a:pt x="2278" y="63"/>
                  <a:pt x="2249" y="43"/>
                  <a:pt x="2249" y="43"/>
                </a:cubicBezTo>
                <a:cubicBezTo>
                  <a:pt x="2246" y="41"/>
                  <a:pt x="2187" y="0"/>
                  <a:pt x="2127" y="43"/>
                </a:cubicBezTo>
                <a:cubicBezTo>
                  <a:pt x="2106" y="58"/>
                  <a:pt x="2085" y="63"/>
                  <a:pt x="2066" y="63"/>
                </a:cubicBezTo>
                <a:cubicBezTo>
                  <a:pt x="2028" y="63"/>
                  <a:pt x="1999" y="43"/>
                  <a:pt x="1999" y="43"/>
                </a:cubicBezTo>
                <a:cubicBezTo>
                  <a:pt x="1997" y="41"/>
                  <a:pt x="1937" y="0"/>
                  <a:pt x="1877" y="43"/>
                </a:cubicBezTo>
                <a:cubicBezTo>
                  <a:pt x="1856" y="58"/>
                  <a:pt x="1835" y="63"/>
                  <a:pt x="1816" y="63"/>
                </a:cubicBezTo>
                <a:cubicBezTo>
                  <a:pt x="1778" y="63"/>
                  <a:pt x="1750" y="43"/>
                  <a:pt x="1749" y="43"/>
                </a:cubicBezTo>
                <a:cubicBezTo>
                  <a:pt x="1747" y="41"/>
                  <a:pt x="1688" y="0"/>
                  <a:pt x="1628" y="43"/>
                </a:cubicBezTo>
                <a:cubicBezTo>
                  <a:pt x="1606" y="58"/>
                  <a:pt x="1585" y="63"/>
                  <a:pt x="1566" y="63"/>
                </a:cubicBezTo>
                <a:cubicBezTo>
                  <a:pt x="1529" y="63"/>
                  <a:pt x="1500" y="43"/>
                  <a:pt x="1500" y="43"/>
                </a:cubicBezTo>
                <a:cubicBezTo>
                  <a:pt x="1497" y="41"/>
                  <a:pt x="1438" y="0"/>
                  <a:pt x="1378" y="43"/>
                </a:cubicBezTo>
                <a:cubicBezTo>
                  <a:pt x="1357" y="58"/>
                  <a:pt x="1335" y="63"/>
                  <a:pt x="1316" y="63"/>
                </a:cubicBezTo>
                <a:cubicBezTo>
                  <a:pt x="1279" y="63"/>
                  <a:pt x="1250" y="43"/>
                  <a:pt x="1250" y="43"/>
                </a:cubicBezTo>
                <a:cubicBezTo>
                  <a:pt x="1248" y="41"/>
                  <a:pt x="1188" y="0"/>
                  <a:pt x="1128" y="43"/>
                </a:cubicBezTo>
                <a:cubicBezTo>
                  <a:pt x="1107" y="58"/>
                  <a:pt x="1086" y="63"/>
                  <a:pt x="1067" y="63"/>
                </a:cubicBezTo>
                <a:cubicBezTo>
                  <a:pt x="1029" y="63"/>
                  <a:pt x="1001" y="43"/>
                  <a:pt x="1000" y="43"/>
                </a:cubicBezTo>
                <a:cubicBezTo>
                  <a:pt x="998" y="41"/>
                  <a:pt x="939" y="0"/>
                  <a:pt x="879" y="43"/>
                </a:cubicBezTo>
                <a:cubicBezTo>
                  <a:pt x="857" y="58"/>
                  <a:pt x="836" y="63"/>
                  <a:pt x="817" y="63"/>
                </a:cubicBezTo>
                <a:cubicBezTo>
                  <a:pt x="779" y="63"/>
                  <a:pt x="751" y="43"/>
                  <a:pt x="751" y="43"/>
                </a:cubicBezTo>
                <a:cubicBezTo>
                  <a:pt x="748" y="41"/>
                  <a:pt x="689" y="0"/>
                  <a:pt x="629" y="43"/>
                </a:cubicBezTo>
                <a:cubicBezTo>
                  <a:pt x="608" y="58"/>
                  <a:pt x="586" y="63"/>
                  <a:pt x="567" y="63"/>
                </a:cubicBezTo>
                <a:cubicBezTo>
                  <a:pt x="530" y="63"/>
                  <a:pt x="501" y="43"/>
                  <a:pt x="501" y="43"/>
                </a:cubicBezTo>
                <a:cubicBezTo>
                  <a:pt x="498" y="41"/>
                  <a:pt x="439" y="0"/>
                  <a:pt x="379" y="43"/>
                </a:cubicBezTo>
                <a:cubicBezTo>
                  <a:pt x="358" y="58"/>
                  <a:pt x="337" y="63"/>
                  <a:pt x="318" y="63"/>
                </a:cubicBezTo>
                <a:cubicBezTo>
                  <a:pt x="280" y="63"/>
                  <a:pt x="252" y="43"/>
                  <a:pt x="251" y="43"/>
                </a:cubicBezTo>
                <a:cubicBezTo>
                  <a:pt x="249" y="41"/>
                  <a:pt x="190" y="0"/>
                  <a:pt x="129" y="43"/>
                </a:cubicBezTo>
                <a:cubicBezTo>
                  <a:pt x="108" y="58"/>
                  <a:pt x="87" y="63"/>
                  <a:pt x="68" y="63"/>
                </a:cubicBezTo>
                <a:cubicBezTo>
                  <a:pt x="30" y="63"/>
                  <a:pt x="2" y="43"/>
                  <a:pt x="2" y="43"/>
                </a:cubicBezTo>
                <a:cubicBezTo>
                  <a:pt x="4" y="41"/>
                  <a:pt x="4" y="41"/>
                  <a:pt x="4" y="41"/>
                </a:cubicBezTo>
                <a:cubicBezTo>
                  <a:pt x="0" y="39"/>
                  <a:pt x="0" y="39"/>
                  <a:pt x="0" y="39"/>
                </a:cubicBezTo>
                <a:cubicBezTo>
                  <a:pt x="0" y="139"/>
                  <a:pt x="0" y="139"/>
                  <a:pt x="0" y="139"/>
                </a:cubicBezTo>
                <a:cubicBezTo>
                  <a:pt x="3" y="141"/>
                  <a:pt x="3" y="141"/>
                  <a:pt x="3" y="141"/>
                </a:cubicBezTo>
                <a:cubicBezTo>
                  <a:pt x="5" y="140"/>
                  <a:pt x="5" y="140"/>
                  <a:pt x="5" y="140"/>
                </a:cubicBezTo>
                <a:cubicBezTo>
                  <a:pt x="7" y="141"/>
                  <a:pt x="66" y="183"/>
                  <a:pt x="126" y="140"/>
                </a:cubicBezTo>
                <a:close/>
              </a:path>
            </a:pathLst>
          </a:custGeom>
          <a:solidFill>
            <a:srgbClr val="4A9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73" name="Freeform 204"/>
          <p:cNvSpPr>
            <a:spLocks/>
          </p:cNvSpPr>
          <p:nvPr/>
        </p:nvSpPr>
        <p:spPr bwMode="auto">
          <a:xfrm>
            <a:off x="-333829" y="6463664"/>
            <a:ext cx="12520530" cy="973716"/>
          </a:xfrm>
          <a:custGeom>
            <a:avLst/>
            <a:gdLst>
              <a:gd name="T0" fmla="*/ 254 w 3998"/>
              <a:gd name="T1" fmla="*/ 268 h 311"/>
              <a:gd name="T2" fmla="*/ 504 w 3998"/>
              <a:gd name="T3" fmla="*/ 268 h 311"/>
              <a:gd name="T4" fmla="*/ 754 w 3998"/>
              <a:gd name="T5" fmla="*/ 268 h 311"/>
              <a:gd name="T6" fmla="*/ 1003 w 3998"/>
              <a:gd name="T7" fmla="*/ 268 h 311"/>
              <a:gd name="T8" fmla="*/ 1253 w 3998"/>
              <a:gd name="T9" fmla="*/ 268 h 311"/>
              <a:gd name="T10" fmla="*/ 1503 w 3998"/>
              <a:gd name="T11" fmla="*/ 268 h 311"/>
              <a:gd name="T12" fmla="*/ 1752 w 3998"/>
              <a:gd name="T13" fmla="*/ 268 h 311"/>
              <a:gd name="T14" fmla="*/ 2002 w 3998"/>
              <a:gd name="T15" fmla="*/ 268 h 311"/>
              <a:gd name="T16" fmla="*/ 2252 w 3998"/>
              <a:gd name="T17" fmla="*/ 268 h 311"/>
              <a:gd name="T18" fmla="*/ 2502 w 3998"/>
              <a:gd name="T19" fmla="*/ 268 h 311"/>
              <a:gd name="T20" fmla="*/ 2751 w 3998"/>
              <a:gd name="T21" fmla="*/ 268 h 311"/>
              <a:gd name="T22" fmla="*/ 3001 w 3998"/>
              <a:gd name="T23" fmla="*/ 268 h 311"/>
              <a:gd name="T24" fmla="*/ 3251 w 3998"/>
              <a:gd name="T25" fmla="*/ 268 h 311"/>
              <a:gd name="T26" fmla="*/ 3500 w 3998"/>
              <a:gd name="T27" fmla="*/ 268 h 311"/>
              <a:gd name="T28" fmla="*/ 3750 w 3998"/>
              <a:gd name="T29" fmla="*/ 268 h 311"/>
              <a:gd name="T30" fmla="*/ 3998 w 3998"/>
              <a:gd name="T31" fmla="*/ 267 h 311"/>
              <a:gd name="T32" fmla="*/ 3995 w 3998"/>
              <a:gd name="T33" fmla="*/ 43 h 311"/>
              <a:gd name="T34" fmla="*/ 3812 w 3998"/>
              <a:gd name="T35" fmla="*/ 63 h 311"/>
              <a:gd name="T36" fmla="*/ 3624 w 3998"/>
              <a:gd name="T37" fmla="*/ 43 h 311"/>
              <a:gd name="T38" fmla="*/ 3496 w 3998"/>
              <a:gd name="T39" fmla="*/ 43 h 311"/>
              <a:gd name="T40" fmla="*/ 3313 w 3998"/>
              <a:gd name="T41" fmla="*/ 63 h 311"/>
              <a:gd name="T42" fmla="*/ 3124 w 3998"/>
              <a:gd name="T43" fmla="*/ 43 h 311"/>
              <a:gd name="T44" fmla="*/ 2996 w 3998"/>
              <a:gd name="T45" fmla="*/ 43 h 311"/>
              <a:gd name="T46" fmla="*/ 2813 w 3998"/>
              <a:gd name="T47" fmla="*/ 63 h 311"/>
              <a:gd name="T48" fmla="*/ 2625 w 3998"/>
              <a:gd name="T49" fmla="*/ 43 h 311"/>
              <a:gd name="T50" fmla="*/ 2497 w 3998"/>
              <a:gd name="T51" fmla="*/ 43 h 311"/>
              <a:gd name="T52" fmla="*/ 2314 w 3998"/>
              <a:gd name="T53" fmla="*/ 63 h 311"/>
              <a:gd name="T54" fmla="*/ 2125 w 3998"/>
              <a:gd name="T55" fmla="*/ 43 h 311"/>
              <a:gd name="T56" fmla="*/ 1998 w 3998"/>
              <a:gd name="T57" fmla="*/ 43 h 311"/>
              <a:gd name="T58" fmla="*/ 1814 w 3998"/>
              <a:gd name="T59" fmla="*/ 63 h 311"/>
              <a:gd name="T60" fmla="*/ 1626 w 3998"/>
              <a:gd name="T61" fmla="*/ 43 h 311"/>
              <a:gd name="T62" fmla="*/ 1498 w 3998"/>
              <a:gd name="T63" fmla="*/ 43 h 311"/>
              <a:gd name="T64" fmla="*/ 1315 w 3998"/>
              <a:gd name="T65" fmla="*/ 63 h 311"/>
              <a:gd name="T66" fmla="*/ 1127 w 3998"/>
              <a:gd name="T67" fmla="*/ 43 h 311"/>
              <a:gd name="T68" fmla="*/ 999 w 3998"/>
              <a:gd name="T69" fmla="*/ 43 h 311"/>
              <a:gd name="T70" fmla="*/ 816 w 3998"/>
              <a:gd name="T71" fmla="*/ 63 h 311"/>
              <a:gd name="T72" fmla="*/ 627 w 3998"/>
              <a:gd name="T73" fmla="*/ 43 h 311"/>
              <a:gd name="T74" fmla="*/ 499 w 3998"/>
              <a:gd name="T75" fmla="*/ 43 h 311"/>
              <a:gd name="T76" fmla="*/ 316 w 3998"/>
              <a:gd name="T77" fmla="*/ 63 h 311"/>
              <a:gd name="T78" fmla="*/ 128 w 3998"/>
              <a:gd name="T79" fmla="*/ 43 h 311"/>
              <a:gd name="T80" fmla="*/ 0 w 3998"/>
              <a:gd name="T81" fmla="*/ 43 h 311"/>
              <a:gd name="T82" fmla="*/ 4 w 3998"/>
              <a:gd name="T83" fmla="*/ 268 h 311"/>
              <a:gd name="T84" fmla="*/ 126 w 3998"/>
              <a:gd name="T85" fmla="*/ 26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98" h="311">
                <a:moveTo>
                  <a:pt x="126" y="268"/>
                </a:moveTo>
                <a:cubicBezTo>
                  <a:pt x="190" y="222"/>
                  <a:pt x="254" y="267"/>
                  <a:pt x="254" y="268"/>
                </a:cubicBezTo>
                <a:cubicBezTo>
                  <a:pt x="257" y="270"/>
                  <a:pt x="316" y="311"/>
                  <a:pt x="376" y="268"/>
                </a:cubicBezTo>
                <a:cubicBezTo>
                  <a:pt x="439" y="222"/>
                  <a:pt x="503" y="267"/>
                  <a:pt x="504" y="268"/>
                </a:cubicBezTo>
                <a:cubicBezTo>
                  <a:pt x="506" y="270"/>
                  <a:pt x="566" y="311"/>
                  <a:pt x="626" y="268"/>
                </a:cubicBezTo>
                <a:cubicBezTo>
                  <a:pt x="689" y="222"/>
                  <a:pt x="753" y="267"/>
                  <a:pt x="754" y="268"/>
                </a:cubicBezTo>
                <a:cubicBezTo>
                  <a:pt x="756" y="270"/>
                  <a:pt x="815" y="311"/>
                  <a:pt x="875" y="268"/>
                </a:cubicBezTo>
                <a:cubicBezTo>
                  <a:pt x="939" y="222"/>
                  <a:pt x="1003" y="267"/>
                  <a:pt x="1003" y="268"/>
                </a:cubicBezTo>
                <a:cubicBezTo>
                  <a:pt x="1006" y="270"/>
                  <a:pt x="1065" y="311"/>
                  <a:pt x="1125" y="268"/>
                </a:cubicBezTo>
                <a:cubicBezTo>
                  <a:pt x="1188" y="222"/>
                  <a:pt x="1252" y="267"/>
                  <a:pt x="1253" y="268"/>
                </a:cubicBezTo>
                <a:cubicBezTo>
                  <a:pt x="1256" y="270"/>
                  <a:pt x="1315" y="311"/>
                  <a:pt x="1375" y="268"/>
                </a:cubicBezTo>
                <a:cubicBezTo>
                  <a:pt x="1438" y="222"/>
                  <a:pt x="1502" y="267"/>
                  <a:pt x="1503" y="268"/>
                </a:cubicBezTo>
                <a:cubicBezTo>
                  <a:pt x="1505" y="270"/>
                  <a:pt x="1564" y="311"/>
                  <a:pt x="1625" y="268"/>
                </a:cubicBezTo>
                <a:cubicBezTo>
                  <a:pt x="1688" y="222"/>
                  <a:pt x="1752" y="267"/>
                  <a:pt x="1752" y="268"/>
                </a:cubicBezTo>
                <a:cubicBezTo>
                  <a:pt x="1755" y="270"/>
                  <a:pt x="1814" y="311"/>
                  <a:pt x="1874" y="268"/>
                </a:cubicBezTo>
                <a:cubicBezTo>
                  <a:pt x="1937" y="222"/>
                  <a:pt x="2001" y="267"/>
                  <a:pt x="2002" y="268"/>
                </a:cubicBezTo>
                <a:cubicBezTo>
                  <a:pt x="2005" y="270"/>
                  <a:pt x="2064" y="311"/>
                  <a:pt x="2124" y="268"/>
                </a:cubicBezTo>
                <a:cubicBezTo>
                  <a:pt x="2187" y="222"/>
                  <a:pt x="2251" y="267"/>
                  <a:pt x="2252" y="268"/>
                </a:cubicBezTo>
                <a:cubicBezTo>
                  <a:pt x="2254" y="270"/>
                  <a:pt x="2313" y="311"/>
                  <a:pt x="2374" y="268"/>
                </a:cubicBezTo>
                <a:cubicBezTo>
                  <a:pt x="2437" y="222"/>
                  <a:pt x="2501" y="267"/>
                  <a:pt x="2502" y="268"/>
                </a:cubicBezTo>
                <a:cubicBezTo>
                  <a:pt x="2504" y="270"/>
                  <a:pt x="2563" y="311"/>
                  <a:pt x="2623" y="268"/>
                </a:cubicBezTo>
                <a:cubicBezTo>
                  <a:pt x="2687" y="222"/>
                  <a:pt x="2751" y="267"/>
                  <a:pt x="2751" y="268"/>
                </a:cubicBezTo>
                <a:cubicBezTo>
                  <a:pt x="2754" y="270"/>
                  <a:pt x="2813" y="311"/>
                  <a:pt x="2873" y="268"/>
                </a:cubicBezTo>
                <a:cubicBezTo>
                  <a:pt x="2936" y="222"/>
                  <a:pt x="3000" y="267"/>
                  <a:pt x="3001" y="268"/>
                </a:cubicBezTo>
                <a:cubicBezTo>
                  <a:pt x="3003" y="270"/>
                  <a:pt x="3063" y="311"/>
                  <a:pt x="3123" y="268"/>
                </a:cubicBezTo>
                <a:cubicBezTo>
                  <a:pt x="3186" y="222"/>
                  <a:pt x="3250" y="267"/>
                  <a:pt x="3251" y="268"/>
                </a:cubicBezTo>
                <a:cubicBezTo>
                  <a:pt x="3253" y="270"/>
                  <a:pt x="3312" y="311"/>
                  <a:pt x="3372" y="268"/>
                </a:cubicBezTo>
                <a:cubicBezTo>
                  <a:pt x="3436" y="222"/>
                  <a:pt x="3500" y="267"/>
                  <a:pt x="3500" y="268"/>
                </a:cubicBezTo>
                <a:cubicBezTo>
                  <a:pt x="3503" y="270"/>
                  <a:pt x="3562" y="311"/>
                  <a:pt x="3622" y="268"/>
                </a:cubicBezTo>
                <a:cubicBezTo>
                  <a:pt x="3685" y="222"/>
                  <a:pt x="3749" y="267"/>
                  <a:pt x="3750" y="268"/>
                </a:cubicBezTo>
                <a:cubicBezTo>
                  <a:pt x="3752" y="270"/>
                  <a:pt x="3812" y="311"/>
                  <a:pt x="3872" y="268"/>
                </a:cubicBezTo>
                <a:cubicBezTo>
                  <a:pt x="3930" y="226"/>
                  <a:pt x="3988" y="260"/>
                  <a:pt x="3998" y="267"/>
                </a:cubicBezTo>
                <a:cubicBezTo>
                  <a:pt x="3998" y="41"/>
                  <a:pt x="3998" y="41"/>
                  <a:pt x="3998" y="41"/>
                </a:cubicBezTo>
                <a:cubicBezTo>
                  <a:pt x="3995" y="43"/>
                  <a:pt x="3995" y="43"/>
                  <a:pt x="3995" y="43"/>
                </a:cubicBezTo>
                <a:cubicBezTo>
                  <a:pt x="3993" y="41"/>
                  <a:pt x="3933" y="0"/>
                  <a:pt x="3873" y="43"/>
                </a:cubicBezTo>
                <a:cubicBezTo>
                  <a:pt x="3852" y="58"/>
                  <a:pt x="3831" y="63"/>
                  <a:pt x="3812" y="63"/>
                </a:cubicBezTo>
                <a:cubicBezTo>
                  <a:pt x="3774" y="63"/>
                  <a:pt x="3746" y="43"/>
                  <a:pt x="3745" y="43"/>
                </a:cubicBezTo>
                <a:cubicBezTo>
                  <a:pt x="3743" y="41"/>
                  <a:pt x="3684" y="0"/>
                  <a:pt x="3624" y="43"/>
                </a:cubicBezTo>
                <a:cubicBezTo>
                  <a:pt x="3602" y="58"/>
                  <a:pt x="3581" y="63"/>
                  <a:pt x="3562" y="63"/>
                </a:cubicBezTo>
                <a:cubicBezTo>
                  <a:pt x="3525" y="63"/>
                  <a:pt x="3496" y="43"/>
                  <a:pt x="3496" y="43"/>
                </a:cubicBezTo>
                <a:cubicBezTo>
                  <a:pt x="3493" y="41"/>
                  <a:pt x="3434" y="0"/>
                  <a:pt x="3374" y="43"/>
                </a:cubicBezTo>
                <a:cubicBezTo>
                  <a:pt x="3353" y="58"/>
                  <a:pt x="3331" y="63"/>
                  <a:pt x="3313" y="63"/>
                </a:cubicBezTo>
                <a:cubicBezTo>
                  <a:pt x="3275" y="63"/>
                  <a:pt x="3246" y="43"/>
                  <a:pt x="3246" y="43"/>
                </a:cubicBezTo>
                <a:cubicBezTo>
                  <a:pt x="3244" y="41"/>
                  <a:pt x="3184" y="0"/>
                  <a:pt x="3124" y="43"/>
                </a:cubicBezTo>
                <a:cubicBezTo>
                  <a:pt x="3103" y="58"/>
                  <a:pt x="3082" y="63"/>
                  <a:pt x="3063" y="63"/>
                </a:cubicBezTo>
                <a:cubicBezTo>
                  <a:pt x="3025" y="63"/>
                  <a:pt x="2997" y="43"/>
                  <a:pt x="2996" y="43"/>
                </a:cubicBezTo>
                <a:cubicBezTo>
                  <a:pt x="2994" y="41"/>
                  <a:pt x="2935" y="0"/>
                  <a:pt x="2875" y="43"/>
                </a:cubicBezTo>
                <a:cubicBezTo>
                  <a:pt x="2853" y="58"/>
                  <a:pt x="2832" y="63"/>
                  <a:pt x="2813" y="63"/>
                </a:cubicBezTo>
                <a:cubicBezTo>
                  <a:pt x="2776" y="63"/>
                  <a:pt x="2747" y="43"/>
                  <a:pt x="2747" y="43"/>
                </a:cubicBezTo>
                <a:cubicBezTo>
                  <a:pt x="2744" y="41"/>
                  <a:pt x="2685" y="0"/>
                  <a:pt x="2625" y="43"/>
                </a:cubicBezTo>
                <a:cubicBezTo>
                  <a:pt x="2604" y="58"/>
                  <a:pt x="2582" y="63"/>
                  <a:pt x="2563" y="63"/>
                </a:cubicBezTo>
                <a:cubicBezTo>
                  <a:pt x="2526" y="63"/>
                  <a:pt x="2497" y="43"/>
                  <a:pt x="2497" y="43"/>
                </a:cubicBezTo>
                <a:cubicBezTo>
                  <a:pt x="2494" y="41"/>
                  <a:pt x="2435" y="0"/>
                  <a:pt x="2375" y="43"/>
                </a:cubicBezTo>
                <a:cubicBezTo>
                  <a:pt x="2354" y="58"/>
                  <a:pt x="2333" y="63"/>
                  <a:pt x="2314" y="63"/>
                </a:cubicBezTo>
                <a:cubicBezTo>
                  <a:pt x="2276" y="63"/>
                  <a:pt x="2248" y="43"/>
                  <a:pt x="2247" y="43"/>
                </a:cubicBezTo>
                <a:cubicBezTo>
                  <a:pt x="2245" y="41"/>
                  <a:pt x="2186" y="0"/>
                  <a:pt x="2125" y="43"/>
                </a:cubicBezTo>
                <a:cubicBezTo>
                  <a:pt x="2104" y="58"/>
                  <a:pt x="2083" y="63"/>
                  <a:pt x="2064" y="63"/>
                </a:cubicBezTo>
                <a:cubicBezTo>
                  <a:pt x="2026" y="63"/>
                  <a:pt x="1998" y="43"/>
                  <a:pt x="1998" y="43"/>
                </a:cubicBezTo>
                <a:cubicBezTo>
                  <a:pt x="1995" y="41"/>
                  <a:pt x="1936" y="0"/>
                  <a:pt x="1876" y="43"/>
                </a:cubicBezTo>
                <a:cubicBezTo>
                  <a:pt x="1855" y="58"/>
                  <a:pt x="1833" y="63"/>
                  <a:pt x="1814" y="63"/>
                </a:cubicBezTo>
                <a:cubicBezTo>
                  <a:pt x="1777" y="63"/>
                  <a:pt x="1748" y="43"/>
                  <a:pt x="1748" y="43"/>
                </a:cubicBezTo>
                <a:cubicBezTo>
                  <a:pt x="1745" y="41"/>
                  <a:pt x="1686" y="0"/>
                  <a:pt x="1626" y="43"/>
                </a:cubicBezTo>
                <a:cubicBezTo>
                  <a:pt x="1605" y="58"/>
                  <a:pt x="1584" y="63"/>
                  <a:pt x="1565" y="63"/>
                </a:cubicBezTo>
                <a:cubicBezTo>
                  <a:pt x="1527" y="63"/>
                  <a:pt x="1499" y="43"/>
                  <a:pt x="1498" y="43"/>
                </a:cubicBezTo>
                <a:cubicBezTo>
                  <a:pt x="1496" y="41"/>
                  <a:pt x="1437" y="0"/>
                  <a:pt x="1376" y="43"/>
                </a:cubicBezTo>
                <a:cubicBezTo>
                  <a:pt x="1355" y="58"/>
                  <a:pt x="1334" y="63"/>
                  <a:pt x="1315" y="63"/>
                </a:cubicBezTo>
                <a:cubicBezTo>
                  <a:pt x="1277" y="63"/>
                  <a:pt x="1249" y="43"/>
                  <a:pt x="1248" y="43"/>
                </a:cubicBezTo>
                <a:cubicBezTo>
                  <a:pt x="1246" y="41"/>
                  <a:pt x="1187" y="0"/>
                  <a:pt x="1127" y="43"/>
                </a:cubicBezTo>
                <a:cubicBezTo>
                  <a:pt x="1105" y="58"/>
                  <a:pt x="1084" y="63"/>
                  <a:pt x="1065" y="63"/>
                </a:cubicBezTo>
                <a:cubicBezTo>
                  <a:pt x="1028" y="63"/>
                  <a:pt x="999" y="43"/>
                  <a:pt x="999" y="43"/>
                </a:cubicBezTo>
                <a:cubicBezTo>
                  <a:pt x="996" y="41"/>
                  <a:pt x="937" y="0"/>
                  <a:pt x="877" y="43"/>
                </a:cubicBezTo>
                <a:cubicBezTo>
                  <a:pt x="856" y="58"/>
                  <a:pt x="835" y="63"/>
                  <a:pt x="816" y="63"/>
                </a:cubicBezTo>
                <a:cubicBezTo>
                  <a:pt x="778" y="63"/>
                  <a:pt x="750" y="43"/>
                  <a:pt x="749" y="43"/>
                </a:cubicBezTo>
                <a:cubicBezTo>
                  <a:pt x="747" y="41"/>
                  <a:pt x="687" y="0"/>
                  <a:pt x="627" y="43"/>
                </a:cubicBezTo>
                <a:cubicBezTo>
                  <a:pt x="606" y="58"/>
                  <a:pt x="585" y="63"/>
                  <a:pt x="566" y="63"/>
                </a:cubicBezTo>
                <a:cubicBezTo>
                  <a:pt x="528" y="63"/>
                  <a:pt x="500" y="43"/>
                  <a:pt x="499" y="43"/>
                </a:cubicBezTo>
                <a:cubicBezTo>
                  <a:pt x="497" y="41"/>
                  <a:pt x="438" y="0"/>
                  <a:pt x="378" y="43"/>
                </a:cubicBezTo>
                <a:cubicBezTo>
                  <a:pt x="356" y="58"/>
                  <a:pt x="335" y="63"/>
                  <a:pt x="316" y="63"/>
                </a:cubicBezTo>
                <a:cubicBezTo>
                  <a:pt x="279" y="63"/>
                  <a:pt x="250" y="43"/>
                  <a:pt x="250" y="43"/>
                </a:cubicBezTo>
                <a:cubicBezTo>
                  <a:pt x="247" y="41"/>
                  <a:pt x="188" y="0"/>
                  <a:pt x="128" y="43"/>
                </a:cubicBezTo>
                <a:cubicBezTo>
                  <a:pt x="107" y="58"/>
                  <a:pt x="85" y="63"/>
                  <a:pt x="67" y="63"/>
                </a:cubicBezTo>
                <a:cubicBezTo>
                  <a:pt x="29" y="63"/>
                  <a:pt x="0" y="43"/>
                  <a:pt x="0" y="43"/>
                </a:cubicBezTo>
                <a:cubicBezTo>
                  <a:pt x="0" y="266"/>
                  <a:pt x="0" y="266"/>
                  <a:pt x="0" y="266"/>
                </a:cubicBezTo>
                <a:cubicBezTo>
                  <a:pt x="4" y="268"/>
                  <a:pt x="4" y="268"/>
                  <a:pt x="4" y="268"/>
                </a:cubicBezTo>
                <a:cubicBezTo>
                  <a:pt x="5" y="268"/>
                  <a:pt x="5" y="268"/>
                  <a:pt x="5" y="268"/>
                </a:cubicBezTo>
                <a:cubicBezTo>
                  <a:pt x="7" y="270"/>
                  <a:pt x="66" y="311"/>
                  <a:pt x="126" y="268"/>
                </a:cubicBezTo>
                <a:close/>
              </a:path>
            </a:pathLst>
          </a:custGeom>
          <a:solidFill>
            <a:srgbClr val="83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79" name="Freeform 1522"/>
          <p:cNvSpPr>
            <a:spLocks/>
          </p:cNvSpPr>
          <p:nvPr/>
        </p:nvSpPr>
        <p:spPr bwMode="auto">
          <a:xfrm>
            <a:off x="1292448" y="2440166"/>
            <a:ext cx="774693" cy="473832"/>
          </a:xfrm>
          <a:custGeom>
            <a:avLst/>
            <a:gdLst>
              <a:gd name="T0" fmla="*/ 184 w 356"/>
              <a:gd name="T1" fmla="*/ 218 h 218"/>
              <a:gd name="T2" fmla="*/ 0 w 356"/>
              <a:gd name="T3" fmla="*/ 66 h 218"/>
              <a:gd name="T4" fmla="*/ 178 w 356"/>
              <a:gd name="T5" fmla="*/ 92 h 218"/>
              <a:gd name="T6" fmla="*/ 356 w 356"/>
              <a:gd name="T7" fmla="*/ 66 h 218"/>
              <a:gd name="T8" fmla="*/ 184 w 356"/>
              <a:gd name="T9" fmla="*/ 218 h 218"/>
            </a:gdLst>
            <a:ahLst/>
            <a:cxnLst>
              <a:cxn ang="0">
                <a:pos x="T0" y="T1"/>
              </a:cxn>
              <a:cxn ang="0">
                <a:pos x="T2" y="T3"/>
              </a:cxn>
              <a:cxn ang="0">
                <a:pos x="T4" y="T5"/>
              </a:cxn>
              <a:cxn ang="0">
                <a:pos x="T6" y="T7"/>
              </a:cxn>
              <a:cxn ang="0">
                <a:pos x="T8" y="T9"/>
              </a:cxn>
            </a:cxnLst>
            <a:rect l="0" t="0" r="r" b="b"/>
            <a:pathLst>
              <a:path w="356" h="218">
                <a:moveTo>
                  <a:pt x="184" y="218"/>
                </a:moveTo>
                <a:cubicBezTo>
                  <a:pt x="184" y="218"/>
                  <a:pt x="148" y="60"/>
                  <a:pt x="0" y="66"/>
                </a:cubicBezTo>
                <a:cubicBezTo>
                  <a:pt x="0" y="65"/>
                  <a:pt x="103" y="9"/>
                  <a:pt x="178" y="92"/>
                </a:cubicBezTo>
                <a:cubicBezTo>
                  <a:pt x="183" y="96"/>
                  <a:pt x="241" y="0"/>
                  <a:pt x="356" y="66"/>
                </a:cubicBezTo>
                <a:cubicBezTo>
                  <a:pt x="354" y="67"/>
                  <a:pt x="179" y="80"/>
                  <a:pt x="184" y="2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80" name="Freeform 1523"/>
          <p:cNvSpPr>
            <a:spLocks/>
          </p:cNvSpPr>
          <p:nvPr/>
        </p:nvSpPr>
        <p:spPr bwMode="auto">
          <a:xfrm>
            <a:off x="10341856" y="1117383"/>
            <a:ext cx="309141" cy="228176"/>
          </a:xfrm>
          <a:custGeom>
            <a:avLst/>
            <a:gdLst>
              <a:gd name="T0" fmla="*/ 37 w 142"/>
              <a:gd name="T1" fmla="*/ 105 h 105"/>
              <a:gd name="T2" fmla="*/ 0 w 142"/>
              <a:gd name="T3" fmla="*/ 1 h 105"/>
              <a:gd name="T4" fmla="*/ 65 w 142"/>
              <a:gd name="T5" fmla="*/ 53 h 105"/>
              <a:gd name="T6" fmla="*/ 142 w 142"/>
              <a:gd name="T7" fmla="*/ 85 h 105"/>
              <a:gd name="T8" fmla="*/ 37 w 142"/>
              <a:gd name="T9" fmla="*/ 105 h 105"/>
            </a:gdLst>
            <a:ahLst/>
            <a:cxnLst>
              <a:cxn ang="0">
                <a:pos x="T0" y="T1"/>
              </a:cxn>
              <a:cxn ang="0">
                <a:pos x="T2" y="T3"/>
              </a:cxn>
              <a:cxn ang="0">
                <a:pos x="T4" y="T5"/>
              </a:cxn>
              <a:cxn ang="0">
                <a:pos x="T6" y="T7"/>
              </a:cxn>
              <a:cxn ang="0">
                <a:pos x="T8" y="T9"/>
              </a:cxn>
            </a:cxnLst>
            <a:rect l="0" t="0" r="r" b="b"/>
            <a:pathLst>
              <a:path w="142" h="105">
                <a:moveTo>
                  <a:pt x="37" y="105"/>
                </a:moveTo>
                <a:cubicBezTo>
                  <a:pt x="37" y="105"/>
                  <a:pt x="61" y="33"/>
                  <a:pt x="0" y="1"/>
                </a:cubicBezTo>
                <a:cubicBezTo>
                  <a:pt x="1" y="0"/>
                  <a:pt x="55" y="2"/>
                  <a:pt x="65" y="53"/>
                </a:cubicBezTo>
                <a:cubicBezTo>
                  <a:pt x="66" y="56"/>
                  <a:pt x="112" y="31"/>
                  <a:pt x="142" y="85"/>
                </a:cubicBezTo>
                <a:cubicBezTo>
                  <a:pt x="141" y="85"/>
                  <a:pt x="68" y="49"/>
                  <a:pt x="37" y="10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1308263504"/>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 name="组合 787"/>
          <p:cNvGrpSpPr/>
          <p:nvPr/>
        </p:nvGrpSpPr>
        <p:grpSpPr>
          <a:xfrm>
            <a:off x="780560" y="327247"/>
            <a:ext cx="556447" cy="587511"/>
            <a:chOff x="3072562" y="3383649"/>
            <a:chExt cx="1154663" cy="1219122"/>
          </a:xfrm>
        </p:grpSpPr>
        <p:sp>
          <p:nvSpPr>
            <p:cNvPr id="78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cxnSp>
        <p:nvCxnSpPr>
          <p:cNvPr id="813" name="直接连接符 81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51" name="矩形 1050"/>
          <p:cNvSpPr/>
          <p:nvPr/>
        </p:nvSpPr>
        <p:spPr>
          <a:xfrm>
            <a:off x="3135359" y="1538405"/>
            <a:ext cx="5872858" cy="802746"/>
          </a:xfrm>
          <a:prstGeom prst="rect">
            <a:avLst/>
          </a:prstGeom>
          <a:solidFill>
            <a:srgbClr val="E94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052" name="文本框 1051"/>
          <p:cNvSpPr txBox="1"/>
          <p:nvPr/>
        </p:nvSpPr>
        <p:spPr>
          <a:xfrm>
            <a:off x="1163455" y="4540958"/>
            <a:ext cx="1051358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结果：</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借助系统工程学、管理学等理论，把</a:t>
            </a:r>
            <a:r>
              <a:rPr kumimoji="0" lang="zh-CN" altLang="en-US" sz="2800" b="0" i="0" u="none" strike="noStrike" kern="1200" cap="none" spc="0" normalizeH="0" baseline="0" noProof="0" dirty="0">
                <a:ln>
                  <a:noFill/>
                </a:ln>
                <a:solidFill>
                  <a:srgbClr val="FF0000"/>
                </a:solidFill>
                <a:effectLst/>
                <a:uLnTx/>
                <a:uFillTx/>
                <a:latin typeface="Arial" panose="020F0502020204030204"/>
                <a:ea typeface="微软雅黑"/>
                <a:cs typeface="+mn-cs"/>
              </a:rPr>
              <a:t>质量控制、质量保证和质量管理</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有效地集成在一起，形成</a:t>
            </a:r>
            <a:r>
              <a:rPr kumimoji="0" lang="zh-CN" altLang="en-US" sz="2800" b="0" i="0" u="none" strike="noStrike" kern="1200" cap="none" spc="0" normalizeH="0" baseline="0" noProof="0" dirty="0">
                <a:ln>
                  <a:noFill/>
                </a:ln>
                <a:solidFill>
                  <a:srgbClr val="FF0000"/>
                </a:solidFill>
                <a:effectLst/>
                <a:uLnTx/>
                <a:uFillTx/>
                <a:latin typeface="Arial" panose="020F0502020204030204"/>
                <a:ea typeface="微软雅黑"/>
                <a:cs typeface="+mn-cs"/>
              </a:rPr>
              <a:t>现代软件质量工程体系</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a:t>
            </a:r>
            <a:endParaRPr kumimoji="0" lang="en-US" altLang="zh-CN" sz="2800" b="0" i="0" u="none" strike="noStrike" kern="1200" cap="none" spc="0" normalizeH="0" baseline="0" noProof="0" dirty="0">
              <a:ln>
                <a:noFill/>
              </a:ln>
              <a:solidFill>
                <a:prstClr val="black"/>
              </a:solidFill>
              <a:effectLst/>
              <a:uLnTx/>
              <a:uFillTx/>
              <a:latin typeface="Arial" panose="020F0502020204030204"/>
              <a:ea typeface="微软雅黑"/>
              <a:cs typeface="+mn-cs"/>
            </a:endParaRPr>
          </a:p>
        </p:txBody>
      </p:sp>
      <p:sp>
        <p:nvSpPr>
          <p:cNvPr id="1054" name="文本框 1053"/>
          <p:cNvSpPr txBox="1"/>
          <p:nvPr/>
        </p:nvSpPr>
        <p:spPr>
          <a:xfrm>
            <a:off x="1027270" y="3376175"/>
            <a:ext cx="1052844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2.</a:t>
            </a:r>
            <a:r>
              <a:rPr kumimoji="0" lang="zh-CN" altLang="en-US" sz="28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从</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当今质量管理的发展趋势来看，软件质量是一项</a:t>
            </a:r>
            <a:r>
              <a:rPr kumimoji="0" lang="zh-CN" altLang="en-US" sz="2800" b="0" i="0" u="none" strike="noStrike" kern="1200" cap="none" spc="0" normalizeH="0" baseline="0" noProof="0" dirty="0">
                <a:ln>
                  <a:noFill/>
                </a:ln>
                <a:solidFill>
                  <a:srgbClr val="FF0000"/>
                </a:solidFill>
                <a:effectLst/>
                <a:uLnTx/>
                <a:uFillTx/>
                <a:latin typeface="Arial" panose="020F0502020204030204"/>
                <a:ea typeface="微软雅黑"/>
                <a:cs typeface="+mn-cs"/>
              </a:rPr>
              <a:t>复杂的系统工程</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问题，必须用系统方法来</a:t>
            </a:r>
            <a:r>
              <a:rPr kumimoji="0" lang="zh-CN" altLang="en-US" sz="28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研究</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a:t>
            </a:r>
          </a:p>
        </p:txBody>
      </p:sp>
      <p:sp>
        <p:nvSpPr>
          <p:cNvPr id="1056" name="文本框 1055"/>
          <p:cNvSpPr txBox="1"/>
          <p:nvPr/>
        </p:nvSpPr>
        <p:spPr>
          <a:xfrm>
            <a:off x="3135360" y="1671080"/>
            <a:ext cx="587285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Arial" panose="020F0502020204030204"/>
                <a:ea typeface="微软雅黑"/>
                <a:cs typeface="+mn-cs"/>
              </a:rPr>
              <a:t>软件质量工程体系的建立背景</a:t>
            </a:r>
            <a:endParaRPr kumimoji="0" lang="zh-CN" altLang="en-US" sz="32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923D82C-730E-457D-83E7-0EB1580FFF32}" type="slidenum">
              <a:rPr kumimoji="0" lang="zh-CN" altLang="en-US" sz="1200" b="0" i="0" u="none" strike="noStrike" kern="1200" cap="none" spc="0" normalizeH="0" baseline="0" noProof="0" smtClean="0">
                <a:ln>
                  <a:noFill/>
                </a:ln>
                <a:solidFill>
                  <a:prstClr val="white"/>
                </a:solidFill>
                <a:effectLst/>
                <a:uLnTx/>
                <a:uFillTx/>
                <a:latin typeface="Arial" panose="020F0502020204030204"/>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56" name="文本框 155"/>
          <p:cNvSpPr txBox="1"/>
          <p:nvPr/>
        </p:nvSpPr>
        <p:spPr>
          <a:xfrm>
            <a:off x="1120818" y="2860207"/>
            <a:ext cx="105135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1.</a:t>
            </a:r>
            <a:r>
              <a:rPr kumimoji="0" lang="zh-CN" altLang="en-US" sz="28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纵观</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整个软件质量管理的发展历程，质量的管理水平在不断提高</a:t>
            </a:r>
            <a:r>
              <a:rPr kumimoji="0" lang="zh-CN" altLang="en-US" sz="28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a:t>
            </a:r>
            <a:endParaRPr kumimoji="0" lang="zh-CN" altLang="en-US" sz="2800" b="0"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34" name="文本框 33"/>
          <p:cNvSpPr txBox="1"/>
          <p:nvPr/>
        </p:nvSpPr>
        <p:spPr>
          <a:xfrm>
            <a:off x="1399812" y="302165"/>
            <a:ext cx="426785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panose="020F0502020204030204"/>
                <a:ea typeface="微软雅黑"/>
                <a:cs typeface="+mn-cs"/>
              </a:rPr>
              <a:t>什么是软件质量工程体系</a:t>
            </a:r>
          </a:p>
        </p:txBody>
      </p:sp>
    </p:spTree>
    <p:extLst>
      <p:ext uri="{BB962C8B-B14F-4D97-AF65-F5344CB8AC3E}">
        <p14:creationId xmlns:p14="http://schemas.microsoft.com/office/powerpoint/2010/main" val="3507741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4550275" y="2844802"/>
            <a:ext cx="3145426" cy="3500561"/>
            <a:chOff x="3" y="3"/>
            <a:chExt cx="9787" cy="10892"/>
          </a:xfrm>
        </p:grpSpPr>
        <p:sp>
          <p:nvSpPr>
            <p:cNvPr id="3" name="AutoShape 3"/>
            <p:cNvSpPr>
              <a:spLocks noChangeAspect="1" noChangeArrowheads="1" noTextEdit="1"/>
            </p:cNvSpPr>
            <p:nvPr/>
          </p:nvSpPr>
          <p:spPr bwMode="auto">
            <a:xfrm>
              <a:off x="3" y="3"/>
              <a:ext cx="9787" cy="1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 name="Rectangle 5"/>
            <p:cNvSpPr>
              <a:spLocks noChangeArrowheads="1"/>
            </p:cNvSpPr>
            <p:nvPr/>
          </p:nvSpPr>
          <p:spPr bwMode="auto">
            <a:xfrm>
              <a:off x="1" y="1"/>
              <a:ext cx="4728" cy="3150"/>
            </a:xfrm>
            <a:prstGeom prst="rect">
              <a:avLst/>
            </a:prstGeom>
            <a:solidFill>
              <a:srgbClr val="07AF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 name="Rectangle 6"/>
            <p:cNvSpPr>
              <a:spLocks noChangeArrowheads="1"/>
            </p:cNvSpPr>
            <p:nvPr/>
          </p:nvSpPr>
          <p:spPr bwMode="auto">
            <a:xfrm>
              <a:off x="1" y="1"/>
              <a:ext cx="4728" cy="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 name="Rectangle 7"/>
            <p:cNvSpPr>
              <a:spLocks noChangeArrowheads="1"/>
            </p:cNvSpPr>
            <p:nvPr/>
          </p:nvSpPr>
          <p:spPr bwMode="auto">
            <a:xfrm>
              <a:off x="1" y="3151"/>
              <a:ext cx="4728" cy="3154"/>
            </a:xfrm>
            <a:prstGeom prst="rect">
              <a:avLst/>
            </a:prstGeom>
            <a:solidFill>
              <a:srgbClr val="FCF5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 name="Rectangle 8"/>
            <p:cNvSpPr>
              <a:spLocks noChangeArrowheads="1"/>
            </p:cNvSpPr>
            <p:nvPr/>
          </p:nvSpPr>
          <p:spPr bwMode="auto">
            <a:xfrm>
              <a:off x="1" y="3151"/>
              <a:ext cx="4728" cy="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 name="Rectangle 9"/>
            <p:cNvSpPr>
              <a:spLocks noChangeArrowheads="1"/>
            </p:cNvSpPr>
            <p:nvPr/>
          </p:nvSpPr>
          <p:spPr bwMode="auto">
            <a:xfrm>
              <a:off x="1" y="6305"/>
              <a:ext cx="4728" cy="3150"/>
            </a:xfrm>
            <a:prstGeom prst="rect">
              <a:avLst/>
            </a:prstGeom>
            <a:solidFill>
              <a:srgbClr val="7B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 name="Rectangle 10"/>
            <p:cNvSpPr>
              <a:spLocks noChangeArrowheads="1"/>
            </p:cNvSpPr>
            <p:nvPr/>
          </p:nvSpPr>
          <p:spPr bwMode="auto">
            <a:xfrm>
              <a:off x="1" y="6305"/>
              <a:ext cx="4728" cy="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 name="Rectangle 11"/>
            <p:cNvSpPr>
              <a:spLocks noChangeArrowheads="1"/>
            </p:cNvSpPr>
            <p:nvPr/>
          </p:nvSpPr>
          <p:spPr bwMode="auto">
            <a:xfrm>
              <a:off x="4729" y="1"/>
              <a:ext cx="4728" cy="3150"/>
            </a:xfrm>
            <a:prstGeom prst="rect">
              <a:avLst/>
            </a:prstGeom>
            <a:solidFill>
              <a:srgbClr val="007E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 name="Rectangle 12"/>
            <p:cNvSpPr>
              <a:spLocks noChangeArrowheads="1"/>
            </p:cNvSpPr>
            <p:nvPr/>
          </p:nvSpPr>
          <p:spPr bwMode="auto">
            <a:xfrm>
              <a:off x="4729" y="1"/>
              <a:ext cx="4728" cy="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 name="Rectangle 13"/>
            <p:cNvSpPr>
              <a:spLocks noChangeArrowheads="1"/>
            </p:cNvSpPr>
            <p:nvPr/>
          </p:nvSpPr>
          <p:spPr bwMode="auto">
            <a:xfrm>
              <a:off x="4729" y="3151"/>
              <a:ext cx="4728" cy="3154"/>
            </a:xfrm>
            <a:prstGeom prst="rect">
              <a:avLst/>
            </a:prstGeom>
            <a:solidFill>
              <a:srgbClr val="FFCC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 name="Rectangle 14"/>
            <p:cNvSpPr>
              <a:spLocks noChangeArrowheads="1"/>
            </p:cNvSpPr>
            <p:nvPr/>
          </p:nvSpPr>
          <p:spPr bwMode="auto">
            <a:xfrm>
              <a:off x="4729" y="3151"/>
              <a:ext cx="4728" cy="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 name="Rectangle 15"/>
            <p:cNvSpPr>
              <a:spLocks noChangeArrowheads="1"/>
            </p:cNvSpPr>
            <p:nvPr/>
          </p:nvSpPr>
          <p:spPr bwMode="auto">
            <a:xfrm>
              <a:off x="4729" y="6305"/>
              <a:ext cx="4728" cy="3150"/>
            </a:xfrm>
            <a:prstGeom prst="rect">
              <a:avLst/>
            </a:prstGeom>
            <a:solidFill>
              <a:srgbClr val="FF64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 name="Rectangle 16"/>
            <p:cNvSpPr>
              <a:spLocks noChangeArrowheads="1"/>
            </p:cNvSpPr>
            <p:nvPr/>
          </p:nvSpPr>
          <p:spPr bwMode="auto">
            <a:xfrm>
              <a:off x="4729" y="6305"/>
              <a:ext cx="4728" cy="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pic>
          <p:nvPicPr>
            <p:cNvPr id="16"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8" y="1494"/>
              <a:ext cx="1284"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8"/>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589" y="2371"/>
              <a:ext cx="71" cy="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9" y="893"/>
              <a:ext cx="220"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549" y="570"/>
              <a:ext cx="21"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795" y="816"/>
              <a:ext cx="21"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30" y="573"/>
              <a:ext cx="38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3"/>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1796" y="815"/>
              <a:ext cx="43"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4"/>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2972" y="869"/>
              <a:ext cx="10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18" y="877"/>
              <a:ext cx="1043"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45" y="474"/>
              <a:ext cx="3390"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788" y="3810"/>
              <a:ext cx="305"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272" y="4841"/>
              <a:ext cx="47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9"/>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01" y="4236"/>
              <a:ext cx="2440" cy="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921" y="4855"/>
              <a:ext cx="66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422" y="6799"/>
              <a:ext cx="3319" cy="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2"/>
            <p:cNvPicPr>
              <a:picLocks noChangeAspect="1" noChangeArrowheads="1"/>
            </p:cNvPicPr>
            <p:nvPr/>
          </p:nvPicPr>
          <p:blipFill>
            <a:blip r:embed="rId17" cstate="hqprint">
              <a:extLst>
                <a:ext uri="{28A0092B-C50C-407E-A947-70E740481C1C}">
                  <a14:useLocalDpi xmlns:a14="http://schemas.microsoft.com/office/drawing/2010/main" val="0"/>
                </a:ext>
              </a:extLst>
            </a:blip>
            <a:srcRect/>
            <a:stretch>
              <a:fillRect/>
            </a:stretch>
          </p:blipFill>
          <p:spPr bwMode="auto">
            <a:xfrm>
              <a:off x="2360" y="7510"/>
              <a:ext cx="21"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3"/>
            <p:cNvPicPr>
              <a:picLocks noChangeAspect="1" noChangeArrowheads="1"/>
            </p:cNvPicPr>
            <p:nvPr/>
          </p:nvPicPr>
          <p:blipFill>
            <a:blip r:embed="rId18" cstate="hqprint">
              <a:extLst>
                <a:ext uri="{28A0092B-C50C-407E-A947-70E740481C1C}">
                  <a14:useLocalDpi xmlns:a14="http://schemas.microsoft.com/office/drawing/2010/main" val="0"/>
                </a:ext>
              </a:extLst>
            </a:blip>
            <a:srcRect/>
            <a:stretch>
              <a:fillRect/>
            </a:stretch>
          </p:blipFill>
          <p:spPr bwMode="auto">
            <a:xfrm>
              <a:off x="6967" y="653"/>
              <a:ext cx="14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4"/>
            <p:cNvPicPr>
              <a:picLocks noChangeAspect="1" noChangeArrowheads="1"/>
            </p:cNvPicPr>
            <p:nvPr/>
          </p:nvPicPr>
          <p:blipFill>
            <a:blip r:embed="rId19" cstate="hqprint">
              <a:extLst>
                <a:ext uri="{28A0092B-C50C-407E-A947-70E740481C1C}">
                  <a14:useLocalDpi xmlns:a14="http://schemas.microsoft.com/office/drawing/2010/main" val="0"/>
                </a:ext>
              </a:extLst>
            </a:blip>
            <a:srcRect/>
            <a:stretch>
              <a:fillRect/>
            </a:stretch>
          </p:blipFill>
          <p:spPr bwMode="auto">
            <a:xfrm>
              <a:off x="8013" y="648"/>
              <a:ext cx="22"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5"/>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070" y="651"/>
              <a:ext cx="2397" cy="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6"/>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235" y="5020"/>
              <a:ext cx="2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504" y="3846"/>
              <a:ext cx="2964" cy="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8"/>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7016" y="3857"/>
              <a:ext cx="10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9"/>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681" y="7146"/>
              <a:ext cx="2787" cy="2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40"/>
            <p:cNvSpPr>
              <a:spLocks/>
            </p:cNvSpPr>
            <p:nvPr/>
          </p:nvSpPr>
          <p:spPr bwMode="auto">
            <a:xfrm>
              <a:off x="5986" y="476"/>
              <a:ext cx="2187" cy="2186"/>
            </a:xfrm>
            <a:custGeom>
              <a:avLst/>
              <a:gdLst>
                <a:gd name="T0" fmla="*/ 925 w 925"/>
                <a:gd name="T1" fmla="*/ 242 h 925"/>
                <a:gd name="T2" fmla="*/ 684 w 925"/>
                <a:gd name="T3" fmla="*/ 0 h 925"/>
                <a:gd name="T4" fmla="*/ 463 w 925"/>
                <a:gd name="T5" fmla="*/ 146 h 925"/>
                <a:gd name="T6" fmla="*/ 241 w 925"/>
                <a:gd name="T7" fmla="*/ 0 h 925"/>
                <a:gd name="T8" fmla="*/ 0 w 925"/>
                <a:gd name="T9" fmla="*/ 242 h 925"/>
                <a:gd name="T10" fmla="*/ 463 w 925"/>
                <a:gd name="T11" fmla="*/ 925 h 925"/>
                <a:gd name="T12" fmla="*/ 925 w 925"/>
                <a:gd name="T13" fmla="*/ 242 h 925"/>
              </a:gdLst>
              <a:ahLst/>
              <a:cxnLst>
                <a:cxn ang="0">
                  <a:pos x="T0" y="T1"/>
                </a:cxn>
                <a:cxn ang="0">
                  <a:pos x="T2" y="T3"/>
                </a:cxn>
                <a:cxn ang="0">
                  <a:pos x="T4" y="T5"/>
                </a:cxn>
                <a:cxn ang="0">
                  <a:pos x="T6" y="T7"/>
                </a:cxn>
                <a:cxn ang="0">
                  <a:pos x="T8" y="T9"/>
                </a:cxn>
                <a:cxn ang="0">
                  <a:pos x="T10" y="T11"/>
                </a:cxn>
                <a:cxn ang="0">
                  <a:pos x="T12" y="T13"/>
                </a:cxn>
              </a:cxnLst>
              <a:rect l="0" t="0" r="r" b="b"/>
              <a:pathLst>
                <a:path w="925" h="925">
                  <a:moveTo>
                    <a:pt x="925" y="242"/>
                  </a:moveTo>
                  <a:cubicBezTo>
                    <a:pt x="925" y="108"/>
                    <a:pt x="817" y="0"/>
                    <a:pt x="684" y="0"/>
                  </a:cubicBezTo>
                  <a:cubicBezTo>
                    <a:pt x="585" y="0"/>
                    <a:pt x="499" y="60"/>
                    <a:pt x="463" y="146"/>
                  </a:cubicBezTo>
                  <a:cubicBezTo>
                    <a:pt x="426" y="60"/>
                    <a:pt x="340" y="0"/>
                    <a:pt x="241" y="0"/>
                  </a:cubicBezTo>
                  <a:cubicBezTo>
                    <a:pt x="108" y="0"/>
                    <a:pt x="0" y="108"/>
                    <a:pt x="0" y="242"/>
                  </a:cubicBezTo>
                  <a:cubicBezTo>
                    <a:pt x="0" y="556"/>
                    <a:pt x="463" y="925"/>
                    <a:pt x="463" y="925"/>
                  </a:cubicBezTo>
                  <a:cubicBezTo>
                    <a:pt x="463" y="925"/>
                    <a:pt x="925" y="556"/>
                    <a:pt x="925" y="242"/>
                  </a:cubicBezTo>
                  <a:close/>
                </a:path>
              </a:pathLst>
            </a:custGeom>
            <a:solidFill>
              <a:srgbClr val="FF64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0" name="Freeform 41"/>
            <p:cNvSpPr>
              <a:spLocks/>
            </p:cNvSpPr>
            <p:nvPr/>
          </p:nvSpPr>
          <p:spPr bwMode="auto">
            <a:xfrm>
              <a:off x="6922" y="1147"/>
              <a:ext cx="315" cy="766"/>
            </a:xfrm>
            <a:custGeom>
              <a:avLst/>
              <a:gdLst>
                <a:gd name="T0" fmla="*/ 133 w 133"/>
                <a:gd name="T1" fmla="*/ 67 h 324"/>
                <a:gd name="T2" fmla="*/ 67 w 133"/>
                <a:gd name="T3" fmla="*/ 0 h 324"/>
                <a:gd name="T4" fmla="*/ 0 w 133"/>
                <a:gd name="T5" fmla="*/ 67 h 324"/>
                <a:gd name="T6" fmla="*/ 33 w 133"/>
                <a:gd name="T7" fmla="*/ 125 h 324"/>
                <a:gd name="T8" fmla="*/ 13 w 133"/>
                <a:gd name="T9" fmla="*/ 324 h 324"/>
                <a:gd name="T10" fmla="*/ 120 w 133"/>
                <a:gd name="T11" fmla="*/ 324 h 324"/>
                <a:gd name="T12" fmla="*/ 100 w 133"/>
                <a:gd name="T13" fmla="*/ 125 h 324"/>
                <a:gd name="T14" fmla="*/ 133 w 133"/>
                <a:gd name="T15" fmla="*/ 67 h 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324">
                  <a:moveTo>
                    <a:pt x="133" y="67"/>
                  </a:moveTo>
                  <a:cubicBezTo>
                    <a:pt x="133" y="30"/>
                    <a:pt x="103" y="0"/>
                    <a:pt x="67" y="0"/>
                  </a:cubicBezTo>
                  <a:cubicBezTo>
                    <a:pt x="30" y="0"/>
                    <a:pt x="0" y="30"/>
                    <a:pt x="0" y="67"/>
                  </a:cubicBezTo>
                  <a:cubicBezTo>
                    <a:pt x="0" y="92"/>
                    <a:pt x="13" y="113"/>
                    <a:pt x="33" y="125"/>
                  </a:cubicBezTo>
                  <a:cubicBezTo>
                    <a:pt x="13" y="324"/>
                    <a:pt x="13" y="324"/>
                    <a:pt x="13" y="324"/>
                  </a:cubicBezTo>
                  <a:cubicBezTo>
                    <a:pt x="120" y="324"/>
                    <a:pt x="120" y="324"/>
                    <a:pt x="120" y="324"/>
                  </a:cubicBezTo>
                  <a:cubicBezTo>
                    <a:pt x="100" y="125"/>
                    <a:pt x="100" y="125"/>
                    <a:pt x="100" y="125"/>
                  </a:cubicBezTo>
                  <a:cubicBezTo>
                    <a:pt x="120" y="113"/>
                    <a:pt x="133" y="92"/>
                    <a:pt x="133" y="67"/>
                  </a:cubicBez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1" name="Freeform 42"/>
            <p:cNvSpPr>
              <a:spLocks/>
            </p:cNvSpPr>
            <p:nvPr/>
          </p:nvSpPr>
          <p:spPr bwMode="auto">
            <a:xfrm>
              <a:off x="6012" y="3636"/>
              <a:ext cx="2161" cy="2189"/>
            </a:xfrm>
            <a:custGeom>
              <a:avLst/>
              <a:gdLst>
                <a:gd name="T0" fmla="*/ 914 w 914"/>
                <a:gd name="T1" fmla="*/ 242 h 926"/>
                <a:gd name="T2" fmla="*/ 676 w 914"/>
                <a:gd name="T3" fmla="*/ 0 h 926"/>
                <a:gd name="T4" fmla="*/ 457 w 914"/>
                <a:gd name="T5" fmla="*/ 147 h 926"/>
                <a:gd name="T6" fmla="*/ 238 w 914"/>
                <a:gd name="T7" fmla="*/ 0 h 926"/>
                <a:gd name="T8" fmla="*/ 0 w 914"/>
                <a:gd name="T9" fmla="*/ 242 h 926"/>
                <a:gd name="T10" fmla="*/ 457 w 914"/>
                <a:gd name="T11" fmla="*/ 926 h 926"/>
                <a:gd name="T12" fmla="*/ 914 w 914"/>
                <a:gd name="T13" fmla="*/ 242 h 926"/>
              </a:gdLst>
              <a:ahLst/>
              <a:cxnLst>
                <a:cxn ang="0">
                  <a:pos x="T0" y="T1"/>
                </a:cxn>
                <a:cxn ang="0">
                  <a:pos x="T2" y="T3"/>
                </a:cxn>
                <a:cxn ang="0">
                  <a:pos x="T4" y="T5"/>
                </a:cxn>
                <a:cxn ang="0">
                  <a:pos x="T6" y="T7"/>
                </a:cxn>
                <a:cxn ang="0">
                  <a:pos x="T8" y="T9"/>
                </a:cxn>
                <a:cxn ang="0">
                  <a:pos x="T10" y="T11"/>
                </a:cxn>
                <a:cxn ang="0">
                  <a:pos x="T12" y="T13"/>
                </a:cxn>
              </a:cxnLst>
              <a:rect l="0" t="0" r="r" b="b"/>
              <a:pathLst>
                <a:path w="914" h="926">
                  <a:moveTo>
                    <a:pt x="914" y="242"/>
                  </a:moveTo>
                  <a:cubicBezTo>
                    <a:pt x="914" y="108"/>
                    <a:pt x="808" y="0"/>
                    <a:pt x="676" y="0"/>
                  </a:cubicBezTo>
                  <a:cubicBezTo>
                    <a:pt x="578" y="0"/>
                    <a:pt x="494" y="60"/>
                    <a:pt x="457" y="147"/>
                  </a:cubicBezTo>
                  <a:cubicBezTo>
                    <a:pt x="421" y="60"/>
                    <a:pt x="336" y="0"/>
                    <a:pt x="238" y="0"/>
                  </a:cubicBezTo>
                  <a:cubicBezTo>
                    <a:pt x="106" y="0"/>
                    <a:pt x="0" y="108"/>
                    <a:pt x="0" y="242"/>
                  </a:cubicBezTo>
                  <a:cubicBezTo>
                    <a:pt x="0" y="557"/>
                    <a:pt x="457" y="926"/>
                    <a:pt x="457" y="926"/>
                  </a:cubicBezTo>
                  <a:cubicBezTo>
                    <a:pt x="457" y="926"/>
                    <a:pt x="914" y="557"/>
                    <a:pt x="914" y="242"/>
                  </a:cubicBezTo>
                  <a:close/>
                </a:path>
              </a:pathLst>
            </a:custGeom>
            <a:solidFill>
              <a:srgbClr val="E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2" name="Freeform 43"/>
            <p:cNvSpPr>
              <a:spLocks/>
            </p:cNvSpPr>
            <p:nvPr/>
          </p:nvSpPr>
          <p:spPr bwMode="auto">
            <a:xfrm>
              <a:off x="5986" y="3844"/>
              <a:ext cx="1913" cy="1489"/>
            </a:xfrm>
            <a:custGeom>
              <a:avLst/>
              <a:gdLst>
                <a:gd name="T0" fmla="*/ 809 w 809"/>
                <a:gd name="T1" fmla="*/ 488 h 630"/>
                <a:gd name="T2" fmla="*/ 52 w 809"/>
                <a:gd name="T3" fmla="*/ 0 h 630"/>
                <a:gd name="T4" fmla="*/ 0 w 809"/>
                <a:gd name="T5" fmla="*/ 154 h 630"/>
                <a:gd name="T6" fmla="*/ 1 w 809"/>
                <a:gd name="T7" fmla="*/ 180 h 630"/>
                <a:gd name="T8" fmla="*/ 698 w 809"/>
                <a:gd name="T9" fmla="*/ 630 h 630"/>
                <a:gd name="T10" fmla="*/ 705 w 809"/>
                <a:gd name="T11" fmla="*/ 621 h 630"/>
                <a:gd name="T12" fmla="*/ 809 w 809"/>
                <a:gd name="T13" fmla="*/ 488 h 630"/>
              </a:gdLst>
              <a:ahLst/>
              <a:cxnLst>
                <a:cxn ang="0">
                  <a:pos x="T0" y="T1"/>
                </a:cxn>
                <a:cxn ang="0">
                  <a:pos x="T2" y="T3"/>
                </a:cxn>
                <a:cxn ang="0">
                  <a:pos x="T4" y="T5"/>
                </a:cxn>
                <a:cxn ang="0">
                  <a:pos x="T6" y="T7"/>
                </a:cxn>
                <a:cxn ang="0">
                  <a:pos x="T8" y="T9"/>
                </a:cxn>
                <a:cxn ang="0">
                  <a:pos x="T10" y="T11"/>
                </a:cxn>
                <a:cxn ang="0">
                  <a:pos x="T12" y="T13"/>
                </a:cxn>
              </a:cxnLst>
              <a:rect l="0" t="0" r="r" b="b"/>
              <a:pathLst>
                <a:path w="809" h="630">
                  <a:moveTo>
                    <a:pt x="809" y="488"/>
                  </a:moveTo>
                  <a:cubicBezTo>
                    <a:pt x="52" y="0"/>
                    <a:pt x="52" y="0"/>
                    <a:pt x="52" y="0"/>
                  </a:cubicBezTo>
                  <a:cubicBezTo>
                    <a:pt x="19" y="42"/>
                    <a:pt x="0" y="96"/>
                    <a:pt x="0" y="154"/>
                  </a:cubicBezTo>
                  <a:cubicBezTo>
                    <a:pt x="0" y="163"/>
                    <a:pt x="0" y="172"/>
                    <a:pt x="1" y="180"/>
                  </a:cubicBezTo>
                  <a:cubicBezTo>
                    <a:pt x="698" y="630"/>
                    <a:pt x="698" y="630"/>
                    <a:pt x="698" y="630"/>
                  </a:cubicBezTo>
                  <a:cubicBezTo>
                    <a:pt x="700" y="627"/>
                    <a:pt x="703" y="624"/>
                    <a:pt x="705" y="621"/>
                  </a:cubicBezTo>
                  <a:cubicBezTo>
                    <a:pt x="745" y="576"/>
                    <a:pt x="780" y="531"/>
                    <a:pt x="809" y="488"/>
                  </a:cubicBez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3" name="Freeform 44"/>
            <p:cNvSpPr>
              <a:spLocks/>
            </p:cNvSpPr>
            <p:nvPr/>
          </p:nvSpPr>
          <p:spPr bwMode="auto">
            <a:xfrm>
              <a:off x="6343" y="4118"/>
              <a:ext cx="712" cy="662"/>
            </a:xfrm>
            <a:custGeom>
              <a:avLst/>
              <a:gdLst>
                <a:gd name="T0" fmla="*/ 712 w 712"/>
                <a:gd name="T1" fmla="*/ 376 h 662"/>
                <a:gd name="T2" fmla="*/ 289 w 712"/>
                <a:gd name="T3" fmla="*/ 0 h 662"/>
                <a:gd name="T4" fmla="*/ 0 w 712"/>
                <a:gd name="T5" fmla="*/ 426 h 662"/>
                <a:gd name="T6" fmla="*/ 610 w 712"/>
                <a:gd name="T7" fmla="*/ 662 h 662"/>
                <a:gd name="T8" fmla="*/ 712 w 712"/>
                <a:gd name="T9" fmla="*/ 376 h 662"/>
              </a:gdLst>
              <a:ahLst/>
              <a:cxnLst>
                <a:cxn ang="0">
                  <a:pos x="T0" y="T1"/>
                </a:cxn>
                <a:cxn ang="0">
                  <a:pos x="T2" y="T3"/>
                </a:cxn>
                <a:cxn ang="0">
                  <a:pos x="T4" y="T5"/>
                </a:cxn>
                <a:cxn ang="0">
                  <a:pos x="T6" y="T7"/>
                </a:cxn>
                <a:cxn ang="0">
                  <a:pos x="T8" y="T9"/>
                </a:cxn>
              </a:cxnLst>
              <a:rect l="0" t="0" r="r" b="b"/>
              <a:pathLst>
                <a:path w="712" h="662">
                  <a:moveTo>
                    <a:pt x="712" y="376"/>
                  </a:moveTo>
                  <a:lnTo>
                    <a:pt x="289" y="0"/>
                  </a:lnTo>
                  <a:lnTo>
                    <a:pt x="0" y="426"/>
                  </a:lnTo>
                  <a:lnTo>
                    <a:pt x="610" y="662"/>
                  </a:lnTo>
                  <a:lnTo>
                    <a:pt x="712" y="376"/>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4" name="Freeform 45"/>
            <p:cNvSpPr>
              <a:spLocks/>
            </p:cNvSpPr>
            <p:nvPr/>
          </p:nvSpPr>
          <p:spPr bwMode="auto">
            <a:xfrm>
              <a:off x="6244" y="4655"/>
              <a:ext cx="948" cy="787"/>
            </a:xfrm>
            <a:custGeom>
              <a:avLst/>
              <a:gdLst>
                <a:gd name="T0" fmla="*/ 328 w 401"/>
                <a:gd name="T1" fmla="*/ 0 h 333"/>
                <a:gd name="T2" fmla="*/ 0 w 401"/>
                <a:gd name="T3" fmla="*/ 160 h 333"/>
                <a:gd name="T4" fmla="*/ 114 w 401"/>
                <a:gd name="T5" fmla="*/ 215 h 333"/>
                <a:gd name="T6" fmla="*/ 114 w 401"/>
                <a:gd name="T7" fmla="*/ 333 h 333"/>
                <a:gd name="T8" fmla="*/ 401 w 401"/>
                <a:gd name="T9" fmla="*/ 75 h 333"/>
                <a:gd name="T10" fmla="*/ 328 w 401"/>
                <a:gd name="T11" fmla="*/ 0 h 333"/>
              </a:gdLst>
              <a:ahLst/>
              <a:cxnLst>
                <a:cxn ang="0">
                  <a:pos x="T0" y="T1"/>
                </a:cxn>
                <a:cxn ang="0">
                  <a:pos x="T2" y="T3"/>
                </a:cxn>
                <a:cxn ang="0">
                  <a:pos x="T4" y="T5"/>
                </a:cxn>
                <a:cxn ang="0">
                  <a:pos x="T6" y="T7"/>
                </a:cxn>
                <a:cxn ang="0">
                  <a:pos x="T8" y="T9"/>
                </a:cxn>
                <a:cxn ang="0">
                  <a:pos x="T10" y="T11"/>
                </a:cxn>
              </a:cxnLst>
              <a:rect l="0" t="0" r="r" b="b"/>
              <a:pathLst>
                <a:path w="401" h="333">
                  <a:moveTo>
                    <a:pt x="328" y="0"/>
                  </a:moveTo>
                  <a:cubicBezTo>
                    <a:pt x="321" y="1"/>
                    <a:pt x="0" y="160"/>
                    <a:pt x="0" y="160"/>
                  </a:cubicBezTo>
                  <a:cubicBezTo>
                    <a:pt x="114" y="215"/>
                    <a:pt x="114" y="215"/>
                    <a:pt x="114" y="215"/>
                  </a:cubicBezTo>
                  <a:cubicBezTo>
                    <a:pt x="114" y="333"/>
                    <a:pt x="114" y="333"/>
                    <a:pt x="114" y="333"/>
                  </a:cubicBezTo>
                  <a:cubicBezTo>
                    <a:pt x="401" y="75"/>
                    <a:pt x="401" y="75"/>
                    <a:pt x="401" y="75"/>
                  </a:cubicBezTo>
                  <a:lnTo>
                    <a:pt x="328" y="0"/>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5" name="Freeform 46"/>
            <p:cNvSpPr>
              <a:spLocks/>
            </p:cNvSpPr>
            <p:nvPr/>
          </p:nvSpPr>
          <p:spPr bwMode="auto">
            <a:xfrm>
              <a:off x="7060" y="4118"/>
              <a:ext cx="711" cy="662"/>
            </a:xfrm>
            <a:custGeom>
              <a:avLst/>
              <a:gdLst>
                <a:gd name="T0" fmla="*/ 0 w 711"/>
                <a:gd name="T1" fmla="*/ 376 h 662"/>
                <a:gd name="T2" fmla="*/ 423 w 711"/>
                <a:gd name="T3" fmla="*/ 0 h 662"/>
                <a:gd name="T4" fmla="*/ 711 w 711"/>
                <a:gd name="T5" fmla="*/ 426 h 662"/>
                <a:gd name="T6" fmla="*/ 101 w 711"/>
                <a:gd name="T7" fmla="*/ 662 h 662"/>
                <a:gd name="T8" fmla="*/ 0 w 711"/>
                <a:gd name="T9" fmla="*/ 376 h 662"/>
              </a:gdLst>
              <a:ahLst/>
              <a:cxnLst>
                <a:cxn ang="0">
                  <a:pos x="T0" y="T1"/>
                </a:cxn>
                <a:cxn ang="0">
                  <a:pos x="T2" y="T3"/>
                </a:cxn>
                <a:cxn ang="0">
                  <a:pos x="T4" y="T5"/>
                </a:cxn>
                <a:cxn ang="0">
                  <a:pos x="T6" y="T7"/>
                </a:cxn>
                <a:cxn ang="0">
                  <a:pos x="T8" y="T9"/>
                </a:cxn>
              </a:cxnLst>
              <a:rect l="0" t="0" r="r" b="b"/>
              <a:pathLst>
                <a:path w="711" h="662">
                  <a:moveTo>
                    <a:pt x="0" y="376"/>
                  </a:moveTo>
                  <a:lnTo>
                    <a:pt x="423" y="0"/>
                  </a:lnTo>
                  <a:lnTo>
                    <a:pt x="711" y="426"/>
                  </a:lnTo>
                  <a:lnTo>
                    <a:pt x="101" y="662"/>
                  </a:lnTo>
                  <a:lnTo>
                    <a:pt x="0" y="376"/>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6" name="Freeform 47"/>
            <p:cNvSpPr>
              <a:spLocks/>
            </p:cNvSpPr>
            <p:nvPr/>
          </p:nvSpPr>
          <p:spPr bwMode="auto">
            <a:xfrm>
              <a:off x="6922" y="4655"/>
              <a:ext cx="948" cy="787"/>
            </a:xfrm>
            <a:custGeom>
              <a:avLst/>
              <a:gdLst>
                <a:gd name="T0" fmla="*/ 74 w 401"/>
                <a:gd name="T1" fmla="*/ 0 h 333"/>
                <a:gd name="T2" fmla="*/ 401 w 401"/>
                <a:gd name="T3" fmla="*/ 160 h 333"/>
                <a:gd name="T4" fmla="*/ 287 w 401"/>
                <a:gd name="T5" fmla="*/ 215 h 333"/>
                <a:gd name="T6" fmla="*/ 287 w 401"/>
                <a:gd name="T7" fmla="*/ 333 h 333"/>
                <a:gd name="T8" fmla="*/ 0 w 401"/>
                <a:gd name="T9" fmla="*/ 75 h 333"/>
                <a:gd name="T10" fmla="*/ 74 w 401"/>
                <a:gd name="T11" fmla="*/ 0 h 333"/>
              </a:gdLst>
              <a:ahLst/>
              <a:cxnLst>
                <a:cxn ang="0">
                  <a:pos x="T0" y="T1"/>
                </a:cxn>
                <a:cxn ang="0">
                  <a:pos x="T2" y="T3"/>
                </a:cxn>
                <a:cxn ang="0">
                  <a:pos x="T4" y="T5"/>
                </a:cxn>
                <a:cxn ang="0">
                  <a:pos x="T6" y="T7"/>
                </a:cxn>
                <a:cxn ang="0">
                  <a:pos x="T8" y="T9"/>
                </a:cxn>
                <a:cxn ang="0">
                  <a:pos x="T10" y="T11"/>
                </a:cxn>
              </a:cxnLst>
              <a:rect l="0" t="0" r="r" b="b"/>
              <a:pathLst>
                <a:path w="401" h="333">
                  <a:moveTo>
                    <a:pt x="74" y="0"/>
                  </a:moveTo>
                  <a:cubicBezTo>
                    <a:pt x="81" y="1"/>
                    <a:pt x="401" y="160"/>
                    <a:pt x="401" y="160"/>
                  </a:cubicBezTo>
                  <a:cubicBezTo>
                    <a:pt x="287" y="215"/>
                    <a:pt x="287" y="215"/>
                    <a:pt x="287" y="215"/>
                  </a:cubicBezTo>
                  <a:cubicBezTo>
                    <a:pt x="287" y="333"/>
                    <a:pt x="287" y="333"/>
                    <a:pt x="287" y="333"/>
                  </a:cubicBezTo>
                  <a:cubicBezTo>
                    <a:pt x="0" y="75"/>
                    <a:pt x="0" y="75"/>
                    <a:pt x="0" y="75"/>
                  </a:cubicBezTo>
                  <a:lnTo>
                    <a:pt x="74" y="0"/>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7" name="Freeform 48"/>
            <p:cNvSpPr>
              <a:spLocks/>
            </p:cNvSpPr>
            <p:nvPr/>
          </p:nvSpPr>
          <p:spPr bwMode="auto">
            <a:xfrm>
              <a:off x="6773" y="4442"/>
              <a:ext cx="561" cy="567"/>
            </a:xfrm>
            <a:custGeom>
              <a:avLst/>
              <a:gdLst>
                <a:gd name="T0" fmla="*/ 282 w 561"/>
                <a:gd name="T1" fmla="*/ 567 h 567"/>
                <a:gd name="T2" fmla="*/ 0 w 561"/>
                <a:gd name="T3" fmla="*/ 284 h 567"/>
                <a:gd name="T4" fmla="*/ 282 w 561"/>
                <a:gd name="T5" fmla="*/ 0 h 567"/>
                <a:gd name="T6" fmla="*/ 561 w 561"/>
                <a:gd name="T7" fmla="*/ 284 h 567"/>
                <a:gd name="T8" fmla="*/ 282 w 561"/>
                <a:gd name="T9" fmla="*/ 567 h 567"/>
              </a:gdLst>
              <a:ahLst/>
              <a:cxnLst>
                <a:cxn ang="0">
                  <a:pos x="T0" y="T1"/>
                </a:cxn>
                <a:cxn ang="0">
                  <a:pos x="T2" y="T3"/>
                </a:cxn>
                <a:cxn ang="0">
                  <a:pos x="T4" y="T5"/>
                </a:cxn>
                <a:cxn ang="0">
                  <a:pos x="T6" y="T7"/>
                </a:cxn>
                <a:cxn ang="0">
                  <a:pos x="T8" y="T9"/>
                </a:cxn>
              </a:cxnLst>
              <a:rect l="0" t="0" r="r" b="b"/>
              <a:pathLst>
                <a:path w="561" h="567">
                  <a:moveTo>
                    <a:pt x="282" y="567"/>
                  </a:moveTo>
                  <a:lnTo>
                    <a:pt x="0" y="284"/>
                  </a:lnTo>
                  <a:lnTo>
                    <a:pt x="282" y="0"/>
                  </a:lnTo>
                  <a:lnTo>
                    <a:pt x="561" y="284"/>
                  </a:lnTo>
                  <a:lnTo>
                    <a:pt x="282" y="567"/>
                  </a:ln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8" name="Freeform 49"/>
            <p:cNvSpPr>
              <a:spLocks/>
            </p:cNvSpPr>
            <p:nvPr/>
          </p:nvSpPr>
          <p:spPr bwMode="auto">
            <a:xfrm>
              <a:off x="1367" y="7409"/>
              <a:ext cx="894" cy="1586"/>
            </a:xfrm>
            <a:custGeom>
              <a:avLst/>
              <a:gdLst>
                <a:gd name="T0" fmla="*/ 213 w 378"/>
                <a:gd name="T1" fmla="*/ 417 h 671"/>
                <a:gd name="T2" fmla="*/ 245 w 378"/>
                <a:gd name="T3" fmla="*/ 376 h 671"/>
                <a:gd name="T4" fmla="*/ 346 w 378"/>
                <a:gd name="T5" fmla="*/ 271 h 671"/>
                <a:gd name="T6" fmla="*/ 377 w 378"/>
                <a:gd name="T7" fmla="*/ 65 h 671"/>
                <a:gd name="T8" fmla="*/ 377 w 378"/>
                <a:gd name="T9" fmla="*/ 0 h 671"/>
                <a:gd name="T10" fmla="*/ 189 w 378"/>
                <a:gd name="T11" fmla="*/ 0 h 671"/>
                <a:gd name="T12" fmla="*/ 1 w 378"/>
                <a:gd name="T13" fmla="*/ 0 h 671"/>
                <a:gd name="T14" fmla="*/ 0 w 378"/>
                <a:gd name="T15" fmla="*/ 65 h 671"/>
                <a:gd name="T16" fmla="*/ 32 w 378"/>
                <a:gd name="T17" fmla="*/ 271 h 671"/>
                <a:gd name="T18" fmla="*/ 133 w 378"/>
                <a:gd name="T19" fmla="*/ 376 h 671"/>
                <a:gd name="T20" fmla="*/ 165 w 378"/>
                <a:gd name="T21" fmla="*/ 417 h 671"/>
                <a:gd name="T22" fmla="*/ 174 w 378"/>
                <a:gd name="T23" fmla="*/ 462 h 671"/>
                <a:gd name="T24" fmla="*/ 119 w 378"/>
                <a:gd name="T25" fmla="*/ 637 h 671"/>
                <a:gd name="T26" fmla="*/ 27 w 378"/>
                <a:gd name="T27" fmla="*/ 663 h 671"/>
                <a:gd name="T28" fmla="*/ 27 w 378"/>
                <a:gd name="T29" fmla="*/ 671 h 671"/>
                <a:gd name="T30" fmla="*/ 189 w 378"/>
                <a:gd name="T31" fmla="*/ 671 h 671"/>
                <a:gd name="T32" fmla="*/ 351 w 378"/>
                <a:gd name="T33" fmla="*/ 671 h 671"/>
                <a:gd name="T34" fmla="*/ 351 w 378"/>
                <a:gd name="T35" fmla="*/ 663 h 671"/>
                <a:gd name="T36" fmla="*/ 259 w 378"/>
                <a:gd name="T37" fmla="*/ 637 h 671"/>
                <a:gd name="T38" fmla="*/ 204 w 378"/>
                <a:gd name="T39" fmla="*/ 462 h 671"/>
                <a:gd name="T40" fmla="*/ 213 w 378"/>
                <a:gd name="T41" fmla="*/ 41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 h="671">
                  <a:moveTo>
                    <a:pt x="213" y="417"/>
                  </a:moveTo>
                  <a:cubicBezTo>
                    <a:pt x="219" y="401"/>
                    <a:pt x="232" y="388"/>
                    <a:pt x="245" y="376"/>
                  </a:cubicBezTo>
                  <a:cubicBezTo>
                    <a:pt x="281" y="343"/>
                    <a:pt x="324" y="315"/>
                    <a:pt x="346" y="271"/>
                  </a:cubicBezTo>
                  <a:cubicBezTo>
                    <a:pt x="377" y="209"/>
                    <a:pt x="375" y="133"/>
                    <a:pt x="377" y="65"/>
                  </a:cubicBezTo>
                  <a:cubicBezTo>
                    <a:pt x="378" y="43"/>
                    <a:pt x="378" y="21"/>
                    <a:pt x="377" y="0"/>
                  </a:cubicBezTo>
                  <a:cubicBezTo>
                    <a:pt x="189" y="0"/>
                    <a:pt x="189" y="0"/>
                    <a:pt x="189" y="0"/>
                  </a:cubicBezTo>
                  <a:cubicBezTo>
                    <a:pt x="1" y="0"/>
                    <a:pt x="1" y="0"/>
                    <a:pt x="1" y="0"/>
                  </a:cubicBezTo>
                  <a:cubicBezTo>
                    <a:pt x="0" y="21"/>
                    <a:pt x="0" y="43"/>
                    <a:pt x="0" y="65"/>
                  </a:cubicBezTo>
                  <a:cubicBezTo>
                    <a:pt x="2" y="133"/>
                    <a:pt x="0" y="209"/>
                    <a:pt x="32" y="271"/>
                  </a:cubicBezTo>
                  <a:cubicBezTo>
                    <a:pt x="54" y="315"/>
                    <a:pt x="97" y="343"/>
                    <a:pt x="133" y="376"/>
                  </a:cubicBezTo>
                  <a:cubicBezTo>
                    <a:pt x="146" y="388"/>
                    <a:pt x="158" y="401"/>
                    <a:pt x="165" y="417"/>
                  </a:cubicBezTo>
                  <a:cubicBezTo>
                    <a:pt x="171" y="431"/>
                    <a:pt x="174" y="446"/>
                    <a:pt x="174" y="462"/>
                  </a:cubicBezTo>
                  <a:cubicBezTo>
                    <a:pt x="174" y="554"/>
                    <a:pt x="187" y="621"/>
                    <a:pt x="119" y="637"/>
                  </a:cubicBezTo>
                  <a:cubicBezTo>
                    <a:pt x="50" y="653"/>
                    <a:pt x="27" y="663"/>
                    <a:pt x="27" y="663"/>
                  </a:cubicBezTo>
                  <a:cubicBezTo>
                    <a:pt x="27" y="671"/>
                    <a:pt x="27" y="671"/>
                    <a:pt x="27" y="671"/>
                  </a:cubicBezTo>
                  <a:cubicBezTo>
                    <a:pt x="189" y="671"/>
                    <a:pt x="189" y="671"/>
                    <a:pt x="189" y="671"/>
                  </a:cubicBezTo>
                  <a:cubicBezTo>
                    <a:pt x="351" y="671"/>
                    <a:pt x="351" y="671"/>
                    <a:pt x="351" y="671"/>
                  </a:cubicBezTo>
                  <a:cubicBezTo>
                    <a:pt x="351" y="663"/>
                    <a:pt x="351" y="663"/>
                    <a:pt x="351" y="663"/>
                  </a:cubicBezTo>
                  <a:cubicBezTo>
                    <a:pt x="351" y="663"/>
                    <a:pt x="328" y="653"/>
                    <a:pt x="259" y="637"/>
                  </a:cubicBezTo>
                  <a:cubicBezTo>
                    <a:pt x="190" y="621"/>
                    <a:pt x="204" y="554"/>
                    <a:pt x="204" y="462"/>
                  </a:cubicBezTo>
                  <a:cubicBezTo>
                    <a:pt x="204" y="446"/>
                    <a:pt x="207" y="431"/>
                    <a:pt x="213" y="417"/>
                  </a:cubicBez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49" name="Freeform 50"/>
            <p:cNvSpPr>
              <a:spLocks/>
            </p:cNvSpPr>
            <p:nvPr/>
          </p:nvSpPr>
          <p:spPr bwMode="auto">
            <a:xfrm>
              <a:off x="1381" y="7409"/>
              <a:ext cx="863" cy="364"/>
            </a:xfrm>
            <a:custGeom>
              <a:avLst/>
              <a:gdLst>
                <a:gd name="T0" fmla="*/ 362 w 365"/>
                <a:gd name="T1" fmla="*/ 69 h 154"/>
                <a:gd name="T2" fmla="*/ 363 w 365"/>
                <a:gd name="T3" fmla="*/ 0 h 154"/>
                <a:gd name="T4" fmla="*/ 183 w 365"/>
                <a:gd name="T5" fmla="*/ 0 h 154"/>
                <a:gd name="T6" fmla="*/ 3 w 365"/>
                <a:gd name="T7" fmla="*/ 0 h 154"/>
                <a:gd name="T8" fmla="*/ 3 w 365"/>
                <a:gd name="T9" fmla="*/ 69 h 154"/>
                <a:gd name="T10" fmla="*/ 8 w 365"/>
                <a:gd name="T11" fmla="*/ 154 h 154"/>
                <a:gd name="T12" fmla="*/ 358 w 365"/>
                <a:gd name="T13" fmla="*/ 154 h 154"/>
                <a:gd name="T14" fmla="*/ 362 w 365"/>
                <a:gd name="T15" fmla="*/ 69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154">
                  <a:moveTo>
                    <a:pt x="362" y="69"/>
                  </a:moveTo>
                  <a:cubicBezTo>
                    <a:pt x="363" y="65"/>
                    <a:pt x="365" y="0"/>
                    <a:pt x="363" y="0"/>
                  </a:cubicBezTo>
                  <a:cubicBezTo>
                    <a:pt x="183" y="0"/>
                    <a:pt x="183" y="0"/>
                    <a:pt x="183" y="0"/>
                  </a:cubicBezTo>
                  <a:cubicBezTo>
                    <a:pt x="3" y="0"/>
                    <a:pt x="3" y="0"/>
                    <a:pt x="3" y="0"/>
                  </a:cubicBezTo>
                  <a:cubicBezTo>
                    <a:pt x="0" y="0"/>
                    <a:pt x="3" y="65"/>
                    <a:pt x="3" y="69"/>
                  </a:cubicBezTo>
                  <a:cubicBezTo>
                    <a:pt x="5" y="98"/>
                    <a:pt x="5" y="126"/>
                    <a:pt x="8" y="154"/>
                  </a:cubicBezTo>
                  <a:cubicBezTo>
                    <a:pt x="358" y="154"/>
                    <a:pt x="358" y="154"/>
                    <a:pt x="358" y="154"/>
                  </a:cubicBezTo>
                  <a:cubicBezTo>
                    <a:pt x="360" y="126"/>
                    <a:pt x="361" y="98"/>
                    <a:pt x="362" y="69"/>
                  </a:cubicBezTo>
                  <a:close/>
                </a:path>
              </a:pathLst>
            </a:custGeom>
            <a:solidFill>
              <a:srgbClr val="7B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0" name="Freeform 51"/>
            <p:cNvSpPr>
              <a:spLocks/>
            </p:cNvSpPr>
            <p:nvPr/>
          </p:nvSpPr>
          <p:spPr bwMode="auto">
            <a:xfrm>
              <a:off x="1400" y="7773"/>
              <a:ext cx="827" cy="505"/>
            </a:xfrm>
            <a:custGeom>
              <a:avLst/>
              <a:gdLst>
                <a:gd name="T0" fmla="*/ 0 w 350"/>
                <a:gd name="T1" fmla="*/ 0 h 214"/>
                <a:gd name="T2" fmla="*/ 3 w 350"/>
                <a:gd name="T3" fmla="*/ 24 h 214"/>
                <a:gd name="T4" fmla="*/ 27 w 350"/>
                <a:gd name="T5" fmla="*/ 102 h 214"/>
                <a:gd name="T6" fmla="*/ 87 w 350"/>
                <a:gd name="T7" fmla="*/ 174 h 214"/>
                <a:gd name="T8" fmla="*/ 263 w 350"/>
                <a:gd name="T9" fmla="*/ 174 h 214"/>
                <a:gd name="T10" fmla="*/ 323 w 350"/>
                <a:gd name="T11" fmla="*/ 102 h 214"/>
                <a:gd name="T12" fmla="*/ 347 w 350"/>
                <a:gd name="T13" fmla="*/ 24 h 214"/>
                <a:gd name="T14" fmla="*/ 350 w 350"/>
                <a:gd name="T15" fmla="*/ 0 h 214"/>
                <a:gd name="T16" fmla="*/ 0 w 350"/>
                <a:gd name="T1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214">
                  <a:moveTo>
                    <a:pt x="0" y="0"/>
                  </a:moveTo>
                  <a:cubicBezTo>
                    <a:pt x="1" y="8"/>
                    <a:pt x="2" y="16"/>
                    <a:pt x="3" y="24"/>
                  </a:cubicBezTo>
                  <a:cubicBezTo>
                    <a:pt x="6" y="51"/>
                    <a:pt x="14" y="78"/>
                    <a:pt x="27" y="102"/>
                  </a:cubicBezTo>
                  <a:cubicBezTo>
                    <a:pt x="41" y="128"/>
                    <a:pt x="61" y="154"/>
                    <a:pt x="87" y="174"/>
                  </a:cubicBezTo>
                  <a:cubicBezTo>
                    <a:pt x="139" y="214"/>
                    <a:pt x="211" y="213"/>
                    <a:pt x="263" y="174"/>
                  </a:cubicBezTo>
                  <a:cubicBezTo>
                    <a:pt x="289" y="154"/>
                    <a:pt x="309" y="128"/>
                    <a:pt x="323" y="102"/>
                  </a:cubicBezTo>
                  <a:cubicBezTo>
                    <a:pt x="336" y="78"/>
                    <a:pt x="344" y="51"/>
                    <a:pt x="347" y="24"/>
                  </a:cubicBezTo>
                  <a:cubicBezTo>
                    <a:pt x="348" y="16"/>
                    <a:pt x="349" y="8"/>
                    <a:pt x="350" y="0"/>
                  </a:cubicBezTo>
                  <a:lnTo>
                    <a:pt x="0" y="0"/>
                  </a:lnTo>
                  <a:close/>
                </a:path>
              </a:pathLst>
            </a:custGeom>
            <a:solidFill>
              <a:srgbClr val="E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1" name="Freeform 52"/>
            <p:cNvSpPr>
              <a:spLocks/>
            </p:cNvSpPr>
            <p:nvPr/>
          </p:nvSpPr>
          <p:spPr bwMode="auto">
            <a:xfrm>
              <a:off x="2206" y="6806"/>
              <a:ext cx="1324" cy="1775"/>
            </a:xfrm>
            <a:custGeom>
              <a:avLst/>
              <a:gdLst>
                <a:gd name="T0" fmla="*/ 343 w 560"/>
                <a:gd name="T1" fmla="*/ 448 h 751"/>
                <a:gd name="T2" fmla="*/ 359 w 560"/>
                <a:gd name="T3" fmla="*/ 399 h 751"/>
                <a:gd name="T4" fmla="*/ 417 w 560"/>
                <a:gd name="T5" fmla="*/ 265 h 751"/>
                <a:gd name="T6" fmla="*/ 376 w 560"/>
                <a:gd name="T7" fmla="*/ 61 h 751"/>
                <a:gd name="T8" fmla="*/ 353 w 560"/>
                <a:gd name="T9" fmla="*/ 0 h 751"/>
                <a:gd name="T10" fmla="*/ 176 w 560"/>
                <a:gd name="T11" fmla="*/ 65 h 751"/>
                <a:gd name="T12" fmla="*/ 0 w 560"/>
                <a:gd name="T13" fmla="*/ 130 h 751"/>
                <a:gd name="T14" fmla="*/ 22 w 560"/>
                <a:gd name="T15" fmla="*/ 192 h 751"/>
                <a:gd name="T16" fmla="*/ 123 w 560"/>
                <a:gd name="T17" fmla="*/ 374 h 751"/>
                <a:gd name="T18" fmla="*/ 254 w 560"/>
                <a:gd name="T19" fmla="*/ 437 h 751"/>
                <a:gd name="T20" fmla="*/ 298 w 560"/>
                <a:gd name="T21" fmla="*/ 465 h 751"/>
                <a:gd name="T22" fmla="*/ 322 w 560"/>
                <a:gd name="T23" fmla="*/ 503 h 751"/>
                <a:gd name="T24" fmla="*/ 331 w 560"/>
                <a:gd name="T25" fmla="*/ 687 h 751"/>
                <a:gd name="T26" fmla="*/ 254 w 560"/>
                <a:gd name="T27" fmla="*/ 743 h 751"/>
                <a:gd name="T28" fmla="*/ 256 w 560"/>
                <a:gd name="T29" fmla="*/ 751 h 751"/>
                <a:gd name="T30" fmla="*/ 408 w 560"/>
                <a:gd name="T31" fmla="*/ 695 h 751"/>
                <a:gd name="T32" fmla="*/ 560 w 560"/>
                <a:gd name="T33" fmla="*/ 639 h 751"/>
                <a:gd name="T34" fmla="*/ 557 w 560"/>
                <a:gd name="T35" fmla="*/ 631 h 751"/>
                <a:gd name="T36" fmla="*/ 462 w 560"/>
                <a:gd name="T37" fmla="*/ 639 h 751"/>
                <a:gd name="T38" fmla="*/ 350 w 560"/>
                <a:gd name="T39" fmla="*/ 493 h 751"/>
                <a:gd name="T40" fmla="*/ 343 w 560"/>
                <a:gd name="T41" fmla="*/ 448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0" h="751">
                  <a:moveTo>
                    <a:pt x="343" y="448"/>
                  </a:moveTo>
                  <a:cubicBezTo>
                    <a:pt x="344" y="431"/>
                    <a:pt x="351" y="414"/>
                    <a:pt x="359" y="399"/>
                  </a:cubicBezTo>
                  <a:cubicBezTo>
                    <a:pt x="381" y="355"/>
                    <a:pt x="412" y="314"/>
                    <a:pt x="417" y="265"/>
                  </a:cubicBezTo>
                  <a:cubicBezTo>
                    <a:pt x="425" y="196"/>
                    <a:pt x="397" y="125"/>
                    <a:pt x="376" y="61"/>
                  </a:cubicBezTo>
                  <a:cubicBezTo>
                    <a:pt x="369" y="40"/>
                    <a:pt x="361" y="20"/>
                    <a:pt x="353" y="0"/>
                  </a:cubicBezTo>
                  <a:cubicBezTo>
                    <a:pt x="176" y="65"/>
                    <a:pt x="176" y="65"/>
                    <a:pt x="176" y="65"/>
                  </a:cubicBezTo>
                  <a:cubicBezTo>
                    <a:pt x="0" y="130"/>
                    <a:pt x="0" y="130"/>
                    <a:pt x="0" y="130"/>
                  </a:cubicBezTo>
                  <a:cubicBezTo>
                    <a:pt x="7" y="151"/>
                    <a:pt x="14" y="171"/>
                    <a:pt x="22" y="192"/>
                  </a:cubicBezTo>
                  <a:cubicBezTo>
                    <a:pt x="47" y="254"/>
                    <a:pt x="72" y="326"/>
                    <a:pt x="123" y="374"/>
                  </a:cubicBezTo>
                  <a:cubicBezTo>
                    <a:pt x="159" y="407"/>
                    <a:pt x="209" y="419"/>
                    <a:pt x="254" y="437"/>
                  </a:cubicBezTo>
                  <a:cubicBezTo>
                    <a:pt x="270" y="444"/>
                    <a:pt x="286" y="452"/>
                    <a:pt x="298" y="465"/>
                  </a:cubicBezTo>
                  <a:cubicBezTo>
                    <a:pt x="309" y="476"/>
                    <a:pt x="317" y="489"/>
                    <a:pt x="322" y="503"/>
                  </a:cubicBezTo>
                  <a:cubicBezTo>
                    <a:pt x="354" y="590"/>
                    <a:pt x="390" y="648"/>
                    <a:pt x="331" y="687"/>
                  </a:cubicBezTo>
                  <a:cubicBezTo>
                    <a:pt x="272" y="726"/>
                    <a:pt x="254" y="743"/>
                    <a:pt x="254" y="743"/>
                  </a:cubicBezTo>
                  <a:cubicBezTo>
                    <a:pt x="256" y="751"/>
                    <a:pt x="256" y="751"/>
                    <a:pt x="256" y="751"/>
                  </a:cubicBezTo>
                  <a:cubicBezTo>
                    <a:pt x="408" y="695"/>
                    <a:pt x="408" y="695"/>
                    <a:pt x="408" y="695"/>
                  </a:cubicBezTo>
                  <a:cubicBezTo>
                    <a:pt x="560" y="639"/>
                    <a:pt x="560" y="639"/>
                    <a:pt x="560" y="639"/>
                  </a:cubicBezTo>
                  <a:cubicBezTo>
                    <a:pt x="557" y="631"/>
                    <a:pt x="557" y="631"/>
                    <a:pt x="557" y="631"/>
                  </a:cubicBezTo>
                  <a:cubicBezTo>
                    <a:pt x="557" y="631"/>
                    <a:pt x="532" y="630"/>
                    <a:pt x="462" y="639"/>
                  </a:cubicBezTo>
                  <a:cubicBezTo>
                    <a:pt x="392" y="647"/>
                    <a:pt x="382" y="580"/>
                    <a:pt x="350" y="493"/>
                  </a:cubicBezTo>
                  <a:cubicBezTo>
                    <a:pt x="345" y="479"/>
                    <a:pt x="342" y="464"/>
                    <a:pt x="343" y="448"/>
                  </a:cubicBez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2" name="Freeform 53"/>
            <p:cNvSpPr>
              <a:spLocks/>
            </p:cNvSpPr>
            <p:nvPr/>
          </p:nvSpPr>
          <p:spPr bwMode="auto">
            <a:xfrm>
              <a:off x="2218" y="6810"/>
              <a:ext cx="948" cy="539"/>
            </a:xfrm>
            <a:custGeom>
              <a:avLst/>
              <a:gdLst>
                <a:gd name="T0" fmla="*/ 395 w 401"/>
                <a:gd name="T1" fmla="*/ 171 h 228"/>
                <a:gd name="T2" fmla="*/ 364 w 401"/>
                <a:gd name="T3" fmla="*/ 66 h 228"/>
                <a:gd name="T4" fmla="*/ 341 w 401"/>
                <a:gd name="T5" fmla="*/ 0 h 228"/>
                <a:gd name="T6" fmla="*/ 171 w 401"/>
                <a:gd name="T7" fmla="*/ 63 h 228"/>
                <a:gd name="T8" fmla="*/ 2 w 401"/>
                <a:gd name="T9" fmla="*/ 125 h 228"/>
                <a:gd name="T10" fmla="*/ 27 w 401"/>
                <a:gd name="T11" fmla="*/ 190 h 228"/>
                <a:gd name="T12" fmla="*/ 43 w 401"/>
                <a:gd name="T13" fmla="*/ 228 h 228"/>
                <a:gd name="T14" fmla="*/ 401 w 401"/>
                <a:gd name="T15" fmla="*/ 228 h 228"/>
                <a:gd name="T16" fmla="*/ 395 w 401"/>
                <a:gd name="T17" fmla="*/ 17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228">
                  <a:moveTo>
                    <a:pt x="395" y="171"/>
                  </a:moveTo>
                  <a:cubicBezTo>
                    <a:pt x="387" y="135"/>
                    <a:pt x="375" y="101"/>
                    <a:pt x="364" y="66"/>
                  </a:cubicBezTo>
                  <a:cubicBezTo>
                    <a:pt x="362" y="62"/>
                    <a:pt x="343" y="0"/>
                    <a:pt x="341" y="0"/>
                  </a:cubicBezTo>
                  <a:cubicBezTo>
                    <a:pt x="171" y="63"/>
                    <a:pt x="171" y="63"/>
                    <a:pt x="171" y="63"/>
                  </a:cubicBezTo>
                  <a:cubicBezTo>
                    <a:pt x="2" y="125"/>
                    <a:pt x="2" y="125"/>
                    <a:pt x="2" y="125"/>
                  </a:cubicBezTo>
                  <a:cubicBezTo>
                    <a:pt x="0" y="126"/>
                    <a:pt x="25" y="186"/>
                    <a:pt x="27" y="190"/>
                  </a:cubicBezTo>
                  <a:cubicBezTo>
                    <a:pt x="32" y="203"/>
                    <a:pt x="37" y="215"/>
                    <a:pt x="43" y="228"/>
                  </a:cubicBezTo>
                  <a:cubicBezTo>
                    <a:pt x="401" y="228"/>
                    <a:pt x="401" y="228"/>
                    <a:pt x="401" y="228"/>
                  </a:cubicBezTo>
                  <a:cubicBezTo>
                    <a:pt x="401" y="209"/>
                    <a:pt x="399" y="189"/>
                    <a:pt x="395" y="171"/>
                  </a:cubicBezTo>
                  <a:close/>
                </a:path>
              </a:pathLst>
            </a:custGeom>
            <a:solidFill>
              <a:srgbClr val="7B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3" name="Freeform 54"/>
            <p:cNvSpPr>
              <a:spLocks/>
            </p:cNvSpPr>
            <p:nvPr/>
          </p:nvSpPr>
          <p:spPr bwMode="auto">
            <a:xfrm>
              <a:off x="2320" y="7349"/>
              <a:ext cx="846" cy="454"/>
            </a:xfrm>
            <a:custGeom>
              <a:avLst/>
              <a:gdLst>
                <a:gd name="T0" fmla="*/ 0 w 358"/>
                <a:gd name="T1" fmla="*/ 0 h 192"/>
                <a:gd name="T2" fmla="*/ 28 w 358"/>
                <a:gd name="T3" fmla="*/ 62 h 192"/>
                <a:gd name="T4" fmla="*/ 78 w 358"/>
                <a:gd name="T5" fmla="*/ 127 h 192"/>
                <a:gd name="T6" fmla="*/ 159 w 358"/>
                <a:gd name="T7" fmla="*/ 173 h 192"/>
                <a:gd name="T8" fmla="*/ 324 w 358"/>
                <a:gd name="T9" fmla="*/ 112 h 192"/>
                <a:gd name="T10" fmla="*/ 356 w 358"/>
                <a:gd name="T11" fmla="*/ 24 h 192"/>
                <a:gd name="T12" fmla="*/ 358 w 358"/>
                <a:gd name="T13" fmla="*/ 0 h 192"/>
                <a:gd name="T14" fmla="*/ 0 w 358"/>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8" h="192">
                  <a:moveTo>
                    <a:pt x="0" y="0"/>
                  </a:moveTo>
                  <a:cubicBezTo>
                    <a:pt x="8" y="21"/>
                    <a:pt x="18" y="42"/>
                    <a:pt x="28" y="62"/>
                  </a:cubicBezTo>
                  <a:cubicBezTo>
                    <a:pt x="41" y="86"/>
                    <a:pt x="57" y="109"/>
                    <a:pt x="78" y="127"/>
                  </a:cubicBezTo>
                  <a:cubicBezTo>
                    <a:pt x="100" y="146"/>
                    <a:pt x="128" y="164"/>
                    <a:pt x="159" y="173"/>
                  </a:cubicBezTo>
                  <a:cubicBezTo>
                    <a:pt x="222" y="192"/>
                    <a:pt x="289" y="168"/>
                    <a:pt x="324" y="112"/>
                  </a:cubicBezTo>
                  <a:cubicBezTo>
                    <a:pt x="342" y="85"/>
                    <a:pt x="352" y="53"/>
                    <a:pt x="356" y="24"/>
                  </a:cubicBezTo>
                  <a:cubicBezTo>
                    <a:pt x="357" y="16"/>
                    <a:pt x="358" y="8"/>
                    <a:pt x="358" y="0"/>
                  </a:cubicBezTo>
                  <a:lnTo>
                    <a:pt x="0" y="0"/>
                  </a:lnTo>
                  <a:close/>
                </a:path>
              </a:pathLst>
            </a:custGeom>
            <a:solidFill>
              <a:srgbClr val="E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4" name="Freeform 55"/>
            <p:cNvSpPr>
              <a:spLocks/>
            </p:cNvSpPr>
            <p:nvPr/>
          </p:nvSpPr>
          <p:spPr bwMode="auto">
            <a:xfrm>
              <a:off x="2190" y="4990"/>
              <a:ext cx="153" cy="102"/>
            </a:xfrm>
            <a:custGeom>
              <a:avLst/>
              <a:gdLst>
                <a:gd name="T0" fmla="*/ 65 w 65"/>
                <a:gd name="T1" fmla="*/ 27 h 43"/>
                <a:gd name="T2" fmla="*/ 39 w 65"/>
                <a:gd name="T3" fmla="*/ 0 h 43"/>
                <a:gd name="T4" fmla="*/ 26 w 65"/>
                <a:gd name="T5" fmla="*/ 10 h 43"/>
                <a:gd name="T6" fmla="*/ 12 w 65"/>
                <a:gd name="T7" fmla="*/ 5 h 43"/>
                <a:gd name="T8" fmla="*/ 0 w 65"/>
                <a:gd name="T9" fmla="*/ 43 h 43"/>
                <a:gd name="T10" fmla="*/ 23 w 65"/>
                <a:gd name="T11" fmla="*/ 37 h 43"/>
                <a:gd name="T12" fmla="*/ 39 w 65"/>
                <a:gd name="T13" fmla="*/ 33 h 43"/>
                <a:gd name="T14" fmla="*/ 65 w 65"/>
                <a:gd name="T15" fmla="*/ 27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65" y="27"/>
                  </a:moveTo>
                  <a:cubicBezTo>
                    <a:pt x="39" y="0"/>
                    <a:pt x="39" y="0"/>
                    <a:pt x="39" y="0"/>
                  </a:cubicBezTo>
                  <a:cubicBezTo>
                    <a:pt x="30" y="7"/>
                    <a:pt x="26" y="10"/>
                    <a:pt x="26" y="10"/>
                  </a:cubicBezTo>
                  <a:cubicBezTo>
                    <a:pt x="26" y="10"/>
                    <a:pt x="21" y="8"/>
                    <a:pt x="12" y="5"/>
                  </a:cubicBezTo>
                  <a:cubicBezTo>
                    <a:pt x="6" y="22"/>
                    <a:pt x="0" y="43"/>
                    <a:pt x="0" y="43"/>
                  </a:cubicBezTo>
                  <a:cubicBezTo>
                    <a:pt x="23" y="37"/>
                    <a:pt x="23" y="37"/>
                    <a:pt x="23" y="37"/>
                  </a:cubicBezTo>
                  <a:cubicBezTo>
                    <a:pt x="39" y="33"/>
                    <a:pt x="39" y="33"/>
                    <a:pt x="39" y="33"/>
                  </a:cubicBezTo>
                  <a:lnTo>
                    <a:pt x="65" y="27"/>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5" name="Freeform 56"/>
            <p:cNvSpPr>
              <a:spLocks/>
            </p:cNvSpPr>
            <p:nvPr/>
          </p:nvSpPr>
          <p:spPr bwMode="auto">
            <a:xfrm>
              <a:off x="1327" y="3615"/>
              <a:ext cx="1600" cy="1399"/>
            </a:xfrm>
            <a:custGeom>
              <a:avLst/>
              <a:gdLst>
                <a:gd name="T0" fmla="*/ 391 w 677"/>
                <a:gd name="T1" fmla="*/ 592 h 592"/>
                <a:gd name="T2" fmla="*/ 404 w 677"/>
                <a:gd name="T3" fmla="*/ 582 h 592"/>
                <a:gd name="T4" fmla="*/ 648 w 677"/>
                <a:gd name="T5" fmla="*/ 155 h 592"/>
                <a:gd name="T6" fmla="*/ 457 w 677"/>
                <a:gd name="T7" fmla="*/ 14 h 592"/>
                <a:gd name="T8" fmla="*/ 321 w 677"/>
                <a:gd name="T9" fmla="*/ 138 h 592"/>
                <a:gd name="T10" fmla="*/ 153 w 677"/>
                <a:gd name="T11" fmla="*/ 61 h 592"/>
                <a:gd name="T12" fmla="*/ 14 w 677"/>
                <a:gd name="T13" fmla="*/ 252 h 592"/>
                <a:gd name="T14" fmla="*/ 377 w 677"/>
                <a:gd name="T15" fmla="*/ 587 h 592"/>
                <a:gd name="T16" fmla="*/ 391 w 677"/>
                <a:gd name="T17" fmla="*/ 592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7" h="592">
                  <a:moveTo>
                    <a:pt x="391" y="592"/>
                  </a:moveTo>
                  <a:cubicBezTo>
                    <a:pt x="391" y="592"/>
                    <a:pt x="395" y="589"/>
                    <a:pt x="404" y="582"/>
                  </a:cubicBezTo>
                  <a:cubicBezTo>
                    <a:pt x="460" y="535"/>
                    <a:pt x="677" y="342"/>
                    <a:pt x="648" y="155"/>
                  </a:cubicBezTo>
                  <a:cubicBezTo>
                    <a:pt x="634" y="63"/>
                    <a:pt x="549" y="0"/>
                    <a:pt x="457" y="14"/>
                  </a:cubicBezTo>
                  <a:cubicBezTo>
                    <a:pt x="389" y="25"/>
                    <a:pt x="337" y="75"/>
                    <a:pt x="321" y="138"/>
                  </a:cubicBezTo>
                  <a:cubicBezTo>
                    <a:pt x="286" y="83"/>
                    <a:pt x="222" y="51"/>
                    <a:pt x="153" y="61"/>
                  </a:cubicBezTo>
                  <a:cubicBezTo>
                    <a:pt x="62" y="75"/>
                    <a:pt x="0" y="161"/>
                    <a:pt x="14" y="252"/>
                  </a:cubicBezTo>
                  <a:cubicBezTo>
                    <a:pt x="43" y="441"/>
                    <a:pt x="312" y="561"/>
                    <a:pt x="377" y="587"/>
                  </a:cubicBezTo>
                  <a:cubicBezTo>
                    <a:pt x="386" y="590"/>
                    <a:pt x="391" y="592"/>
                    <a:pt x="391" y="592"/>
                  </a:cubicBez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 name="Freeform 57"/>
            <p:cNvSpPr>
              <a:spLocks/>
            </p:cNvSpPr>
            <p:nvPr/>
          </p:nvSpPr>
          <p:spPr bwMode="auto">
            <a:xfrm>
              <a:off x="2282" y="5222"/>
              <a:ext cx="492" cy="610"/>
            </a:xfrm>
            <a:custGeom>
              <a:avLst/>
              <a:gdLst>
                <a:gd name="T0" fmla="*/ 104 w 208"/>
                <a:gd name="T1" fmla="*/ 89 h 258"/>
                <a:gd name="T2" fmla="*/ 19 w 208"/>
                <a:gd name="T3" fmla="*/ 258 h 258"/>
                <a:gd name="T4" fmla="*/ 36 w 208"/>
                <a:gd name="T5" fmla="*/ 258 h 258"/>
                <a:gd name="T6" fmla="*/ 111 w 208"/>
                <a:gd name="T7" fmla="*/ 105 h 258"/>
                <a:gd name="T8" fmla="*/ 208 w 208"/>
                <a:gd name="T9" fmla="*/ 4 h 258"/>
                <a:gd name="T10" fmla="*/ 192 w 208"/>
                <a:gd name="T11" fmla="*/ 0 h 258"/>
                <a:gd name="T12" fmla="*/ 104 w 208"/>
                <a:gd name="T13" fmla="*/ 89 h 258"/>
              </a:gdLst>
              <a:ahLst/>
              <a:cxnLst>
                <a:cxn ang="0">
                  <a:pos x="T0" y="T1"/>
                </a:cxn>
                <a:cxn ang="0">
                  <a:pos x="T2" y="T3"/>
                </a:cxn>
                <a:cxn ang="0">
                  <a:pos x="T4" y="T5"/>
                </a:cxn>
                <a:cxn ang="0">
                  <a:pos x="T6" y="T7"/>
                </a:cxn>
                <a:cxn ang="0">
                  <a:pos x="T8" y="T9"/>
                </a:cxn>
                <a:cxn ang="0">
                  <a:pos x="T10" y="T11"/>
                </a:cxn>
                <a:cxn ang="0">
                  <a:pos x="T12" y="T13"/>
                </a:cxn>
              </a:cxnLst>
              <a:rect l="0" t="0" r="r" b="b"/>
              <a:pathLst>
                <a:path w="208" h="258">
                  <a:moveTo>
                    <a:pt x="104" y="89"/>
                  </a:moveTo>
                  <a:cubicBezTo>
                    <a:pt x="0" y="134"/>
                    <a:pt x="10" y="224"/>
                    <a:pt x="19" y="258"/>
                  </a:cubicBezTo>
                  <a:cubicBezTo>
                    <a:pt x="36" y="258"/>
                    <a:pt x="36" y="258"/>
                    <a:pt x="36" y="258"/>
                  </a:cubicBezTo>
                  <a:cubicBezTo>
                    <a:pt x="28" y="233"/>
                    <a:pt x="12" y="147"/>
                    <a:pt x="111" y="105"/>
                  </a:cubicBezTo>
                  <a:cubicBezTo>
                    <a:pt x="173" y="78"/>
                    <a:pt x="198" y="36"/>
                    <a:pt x="208" y="4"/>
                  </a:cubicBezTo>
                  <a:cubicBezTo>
                    <a:pt x="192" y="0"/>
                    <a:pt x="192" y="0"/>
                    <a:pt x="192" y="0"/>
                  </a:cubicBezTo>
                  <a:cubicBezTo>
                    <a:pt x="183" y="28"/>
                    <a:pt x="161" y="64"/>
                    <a:pt x="104" y="89"/>
                  </a:cubicBezTo>
                  <a:close/>
                </a:path>
              </a:pathLst>
            </a:custGeom>
            <a:solidFill>
              <a:srgbClr val="E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7" name="Freeform 58"/>
            <p:cNvSpPr>
              <a:spLocks/>
            </p:cNvSpPr>
            <p:nvPr/>
          </p:nvSpPr>
          <p:spPr bwMode="auto">
            <a:xfrm>
              <a:off x="2679" y="5149"/>
              <a:ext cx="147" cy="99"/>
            </a:xfrm>
            <a:custGeom>
              <a:avLst/>
              <a:gdLst>
                <a:gd name="T0" fmla="*/ 37 w 62"/>
                <a:gd name="T1" fmla="*/ 13 h 42"/>
                <a:gd name="T2" fmla="*/ 21 w 62"/>
                <a:gd name="T3" fmla="*/ 0 h 42"/>
                <a:gd name="T4" fmla="*/ 0 w 62"/>
                <a:gd name="T5" fmla="*/ 24 h 42"/>
                <a:gd name="T6" fmla="*/ 24 w 62"/>
                <a:gd name="T7" fmla="*/ 31 h 42"/>
                <a:gd name="T8" fmla="*/ 40 w 62"/>
                <a:gd name="T9" fmla="*/ 35 h 42"/>
                <a:gd name="T10" fmla="*/ 62 w 62"/>
                <a:gd name="T11" fmla="*/ 42 h 42"/>
                <a:gd name="T12" fmla="*/ 51 w 62"/>
                <a:gd name="T13" fmla="*/ 7 h 42"/>
                <a:gd name="T14" fmla="*/ 37 w 62"/>
                <a:gd name="T15" fmla="*/ 13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42">
                  <a:moveTo>
                    <a:pt x="37" y="13"/>
                  </a:moveTo>
                  <a:cubicBezTo>
                    <a:pt x="37" y="13"/>
                    <a:pt x="31" y="8"/>
                    <a:pt x="21" y="0"/>
                  </a:cubicBezTo>
                  <a:cubicBezTo>
                    <a:pt x="11" y="12"/>
                    <a:pt x="0" y="24"/>
                    <a:pt x="0" y="24"/>
                  </a:cubicBezTo>
                  <a:cubicBezTo>
                    <a:pt x="24" y="31"/>
                    <a:pt x="24" y="31"/>
                    <a:pt x="24" y="31"/>
                  </a:cubicBezTo>
                  <a:cubicBezTo>
                    <a:pt x="40" y="35"/>
                    <a:pt x="40" y="35"/>
                    <a:pt x="40" y="35"/>
                  </a:cubicBezTo>
                  <a:cubicBezTo>
                    <a:pt x="62" y="42"/>
                    <a:pt x="62" y="42"/>
                    <a:pt x="62" y="42"/>
                  </a:cubicBezTo>
                  <a:cubicBezTo>
                    <a:pt x="51" y="7"/>
                    <a:pt x="51" y="7"/>
                    <a:pt x="51" y="7"/>
                  </a:cubicBezTo>
                  <a:cubicBezTo>
                    <a:pt x="42" y="11"/>
                    <a:pt x="37" y="13"/>
                    <a:pt x="37" y="13"/>
                  </a:cubicBezTo>
                  <a:close/>
                </a:path>
              </a:pathLst>
            </a:custGeom>
            <a:solidFill>
              <a:srgbClr val="FF64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8" name="Freeform 59"/>
            <p:cNvSpPr>
              <a:spLocks/>
            </p:cNvSpPr>
            <p:nvPr/>
          </p:nvSpPr>
          <p:spPr bwMode="auto">
            <a:xfrm>
              <a:off x="2180" y="3965"/>
              <a:ext cx="1388" cy="1215"/>
            </a:xfrm>
            <a:custGeom>
              <a:avLst/>
              <a:gdLst>
                <a:gd name="T0" fmla="*/ 453 w 587"/>
                <a:gd name="T1" fmla="*/ 53 h 514"/>
                <a:gd name="T2" fmla="*/ 308 w 587"/>
                <a:gd name="T3" fmla="*/ 120 h 514"/>
                <a:gd name="T4" fmla="*/ 190 w 587"/>
                <a:gd name="T5" fmla="*/ 12 h 514"/>
                <a:gd name="T6" fmla="*/ 24 w 587"/>
                <a:gd name="T7" fmla="*/ 134 h 514"/>
                <a:gd name="T8" fmla="*/ 232 w 587"/>
                <a:gd name="T9" fmla="*/ 501 h 514"/>
                <a:gd name="T10" fmla="*/ 248 w 587"/>
                <a:gd name="T11" fmla="*/ 514 h 514"/>
                <a:gd name="T12" fmla="*/ 262 w 587"/>
                <a:gd name="T13" fmla="*/ 508 h 514"/>
                <a:gd name="T14" fmla="*/ 575 w 587"/>
                <a:gd name="T15" fmla="*/ 219 h 514"/>
                <a:gd name="T16" fmla="*/ 453 w 587"/>
                <a:gd name="T17" fmla="*/ 5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7" h="514">
                  <a:moveTo>
                    <a:pt x="453" y="53"/>
                  </a:moveTo>
                  <a:cubicBezTo>
                    <a:pt x="394" y="44"/>
                    <a:pt x="338" y="72"/>
                    <a:pt x="308" y="120"/>
                  </a:cubicBezTo>
                  <a:cubicBezTo>
                    <a:pt x="294" y="65"/>
                    <a:pt x="249" y="21"/>
                    <a:pt x="190" y="12"/>
                  </a:cubicBezTo>
                  <a:cubicBezTo>
                    <a:pt x="111" y="0"/>
                    <a:pt x="37" y="55"/>
                    <a:pt x="24" y="134"/>
                  </a:cubicBezTo>
                  <a:cubicBezTo>
                    <a:pt x="0" y="292"/>
                    <a:pt x="178" y="455"/>
                    <a:pt x="232" y="501"/>
                  </a:cubicBezTo>
                  <a:cubicBezTo>
                    <a:pt x="242" y="509"/>
                    <a:pt x="248" y="514"/>
                    <a:pt x="248" y="514"/>
                  </a:cubicBezTo>
                  <a:cubicBezTo>
                    <a:pt x="248" y="514"/>
                    <a:pt x="253" y="512"/>
                    <a:pt x="262" y="508"/>
                  </a:cubicBezTo>
                  <a:cubicBezTo>
                    <a:pt x="321" y="484"/>
                    <a:pt x="550" y="381"/>
                    <a:pt x="575" y="219"/>
                  </a:cubicBezTo>
                  <a:cubicBezTo>
                    <a:pt x="587" y="139"/>
                    <a:pt x="533" y="65"/>
                    <a:pt x="453" y="53"/>
                  </a:cubicBezTo>
                  <a:close/>
                </a:path>
              </a:pathLst>
            </a:custGeom>
            <a:solidFill>
              <a:srgbClr val="FF64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9" name="Freeform 60"/>
            <p:cNvSpPr>
              <a:spLocks/>
            </p:cNvSpPr>
            <p:nvPr/>
          </p:nvSpPr>
          <p:spPr bwMode="auto">
            <a:xfrm>
              <a:off x="2244" y="5068"/>
              <a:ext cx="577" cy="764"/>
            </a:xfrm>
            <a:custGeom>
              <a:avLst/>
              <a:gdLst>
                <a:gd name="T0" fmla="*/ 119 w 244"/>
                <a:gd name="T1" fmla="*/ 111 h 323"/>
                <a:gd name="T2" fmla="*/ 16 w 244"/>
                <a:gd name="T3" fmla="*/ 0 h 323"/>
                <a:gd name="T4" fmla="*/ 0 w 244"/>
                <a:gd name="T5" fmla="*/ 4 h 323"/>
                <a:gd name="T6" fmla="*/ 112 w 244"/>
                <a:gd name="T7" fmla="*/ 127 h 323"/>
                <a:gd name="T8" fmla="*/ 202 w 244"/>
                <a:gd name="T9" fmla="*/ 323 h 323"/>
                <a:gd name="T10" fmla="*/ 220 w 244"/>
                <a:gd name="T11" fmla="*/ 323 h 323"/>
                <a:gd name="T12" fmla="*/ 119 w 244"/>
                <a:gd name="T13" fmla="*/ 111 h 323"/>
              </a:gdLst>
              <a:ahLst/>
              <a:cxnLst>
                <a:cxn ang="0">
                  <a:pos x="T0" y="T1"/>
                </a:cxn>
                <a:cxn ang="0">
                  <a:pos x="T2" y="T3"/>
                </a:cxn>
                <a:cxn ang="0">
                  <a:pos x="T4" y="T5"/>
                </a:cxn>
                <a:cxn ang="0">
                  <a:pos x="T6" y="T7"/>
                </a:cxn>
                <a:cxn ang="0">
                  <a:pos x="T8" y="T9"/>
                </a:cxn>
                <a:cxn ang="0">
                  <a:pos x="T10" y="T11"/>
                </a:cxn>
                <a:cxn ang="0">
                  <a:pos x="T12" y="T13"/>
                </a:cxn>
              </a:cxnLst>
              <a:rect l="0" t="0" r="r" b="b"/>
              <a:pathLst>
                <a:path w="244" h="323">
                  <a:moveTo>
                    <a:pt x="119" y="111"/>
                  </a:moveTo>
                  <a:cubicBezTo>
                    <a:pt x="54" y="80"/>
                    <a:pt x="27" y="35"/>
                    <a:pt x="16" y="0"/>
                  </a:cubicBezTo>
                  <a:cubicBezTo>
                    <a:pt x="0" y="4"/>
                    <a:pt x="0" y="4"/>
                    <a:pt x="0" y="4"/>
                  </a:cubicBezTo>
                  <a:cubicBezTo>
                    <a:pt x="12" y="43"/>
                    <a:pt x="42" y="93"/>
                    <a:pt x="112" y="127"/>
                  </a:cubicBezTo>
                  <a:cubicBezTo>
                    <a:pt x="232" y="184"/>
                    <a:pt x="210" y="296"/>
                    <a:pt x="202" y="323"/>
                  </a:cubicBezTo>
                  <a:cubicBezTo>
                    <a:pt x="220" y="323"/>
                    <a:pt x="220" y="323"/>
                    <a:pt x="220" y="323"/>
                  </a:cubicBezTo>
                  <a:cubicBezTo>
                    <a:pt x="228" y="286"/>
                    <a:pt x="244" y="171"/>
                    <a:pt x="119" y="111"/>
                  </a:cubicBez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0" name="Freeform 61"/>
            <p:cNvSpPr>
              <a:spLocks/>
            </p:cNvSpPr>
            <p:nvPr/>
          </p:nvSpPr>
          <p:spPr bwMode="auto">
            <a:xfrm>
              <a:off x="1353" y="525"/>
              <a:ext cx="2149" cy="2149"/>
            </a:xfrm>
            <a:custGeom>
              <a:avLst/>
              <a:gdLst>
                <a:gd name="T0" fmla="*/ 890 w 909"/>
                <a:gd name="T1" fmla="*/ 826 h 909"/>
                <a:gd name="T2" fmla="*/ 823 w 909"/>
                <a:gd name="T3" fmla="*/ 826 h 909"/>
                <a:gd name="T4" fmla="*/ 810 w 909"/>
                <a:gd name="T5" fmla="*/ 872 h 909"/>
                <a:gd name="T6" fmla="*/ 776 w 909"/>
                <a:gd name="T7" fmla="*/ 769 h 909"/>
                <a:gd name="T8" fmla="*/ 776 w 909"/>
                <a:gd name="T9" fmla="*/ 371 h 909"/>
                <a:gd name="T10" fmla="*/ 584 w 909"/>
                <a:gd name="T11" fmla="*/ 324 h 909"/>
                <a:gd name="T12" fmla="*/ 537 w 909"/>
                <a:gd name="T13" fmla="*/ 132 h 909"/>
                <a:gd name="T14" fmla="*/ 140 w 909"/>
                <a:gd name="T15" fmla="*/ 133 h 909"/>
                <a:gd name="T16" fmla="*/ 37 w 909"/>
                <a:gd name="T17" fmla="*/ 98 h 909"/>
                <a:gd name="T18" fmla="*/ 82 w 909"/>
                <a:gd name="T19" fmla="*/ 86 h 909"/>
                <a:gd name="T20" fmla="*/ 82 w 909"/>
                <a:gd name="T21" fmla="*/ 18 h 909"/>
                <a:gd name="T22" fmla="*/ 15 w 909"/>
                <a:gd name="T23" fmla="*/ 18 h 909"/>
                <a:gd name="T24" fmla="*/ 1 w 909"/>
                <a:gd name="T25" fmla="*/ 57 h 909"/>
                <a:gd name="T26" fmla="*/ 161 w 909"/>
                <a:gd name="T27" fmla="*/ 184 h 909"/>
                <a:gd name="T28" fmla="*/ 450 w 909"/>
                <a:gd name="T29" fmla="*/ 237 h 909"/>
                <a:gd name="T30" fmla="*/ 476 w 909"/>
                <a:gd name="T31" fmla="*/ 428 h 909"/>
                <a:gd name="T32" fmla="*/ 480 w 909"/>
                <a:gd name="T33" fmla="*/ 433 h 909"/>
                <a:gd name="T34" fmla="*/ 672 w 909"/>
                <a:gd name="T35" fmla="*/ 459 h 909"/>
                <a:gd name="T36" fmla="*/ 724 w 909"/>
                <a:gd name="T37" fmla="*/ 748 h 909"/>
                <a:gd name="T38" fmla="*/ 852 w 909"/>
                <a:gd name="T39" fmla="*/ 908 h 909"/>
                <a:gd name="T40" fmla="*/ 890 w 909"/>
                <a:gd name="T41" fmla="*/ 894 h 909"/>
                <a:gd name="T42" fmla="*/ 890 w 909"/>
                <a:gd name="T43" fmla="*/ 826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9" h="909">
                  <a:moveTo>
                    <a:pt x="890" y="826"/>
                  </a:moveTo>
                  <a:cubicBezTo>
                    <a:pt x="872" y="808"/>
                    <a:pt x="841" y="808"/>
                    <a:pt x="823" y="826"/>
                  </a:cubicBezTo>
                  <a:cubicBezTo>
                    <a:pt x="810" y="839"/>
                    <a:pt x="806" y="856"/>
                    <a:pt x="810" y="872"/>
                  </a:cubicBezTo>
                  <a:cubicBezTo>
                    <a:pt x="795" y="851"/>
                    <a:pt x="781" y="818"/>
                    <a:pt x="776" y="769"/>
                  </a:cubicBezTo>
                  <a:cubicBezTo>
                    <a:pt x="767" y="674"/>
                    <a:pt x="898" y="493"/>
                    <a:pt x="776" y="371"/>
                  </a:cubicBezTo>
                  <a:cubicBezTo>
                    <a:pt x="686" y="281"/>
                    <a:pt x="598" y="318"/>
                    <a:pt x="584" y="324"/>
                  </a:cubicBezTo>
                  <a:cubicBezTo>
                    <a:pt x="591" y="311"/>
                    <a:pt x="628" y="223"/>
                    <a:pt x="537" y="132"/>
                  </a:cubicBezTo>
                  <a:cubicBezTo>
                    <a:pt x="416" y="11"/>
                    <a:pt x="235" y="141"/>
                    <a:pt x="140" y="133"/>
                  </a:cubicBezTo>
                  <a:cubicBezTo>
                    <a:pt x="90" y="128"/>
                    <a:pt x="58" y="114"/>
                    <a:pt x="37" y="98"/>
                  </a:cubicBezTo>
                  <a:cubicBezTo>
                    <a:pt x="53" y="102"/>
                    <a:pt x="70" y="98"/>
                    <a:pt x="82" y="86"/>
                  </a:cubicBezTo>
                  <a:cubicBezTo>
                    <a:pt x="101" y="67"/>
                    <a:pt x="101" y="37"/>
                    <a:pt x="82" y="18"/>
                  </a:cubicBezTo>
                  <a:cubicBezTo>
                    <a:pt x="64" y="0"/>
                    <a:pt x="33" y="0"/>
                    <a:pt x="15" y="18"/>
                  </a:cubicBezTo>
                  <a:cubicBezTo>
                    <a:pt x="4" y="29"/>
                    <a:pt x="0" y="43"/>
                    <a:pt x="1" y="57"/>
                  </a:cubicBezTo>
                  <a:cubicBezTo>
                    <a:pt x="1" y="59"/>
                    <a:pt x="9" y="152"/>
                    <a:pt x="161" y="184"/>
                  </a:cubicBezTo>
                  <a:cubicBezTo>
                    <a:pt x="264" y="206"/>
                    <a:pt x="355" y="143"/>
                    <a:pt x="450" y="237"/>
                  </a:cubicBezTo>
                  <a:cubicBezTo>
                    <a:pt x="530" y="317"/>
                    <a:pt x="476" y="428"/>
                    <a:pt x="476" y="428"/>
                  </a:cubicBezTo>
                  <a:cubicBezTo>
                    <a:pt x="480" y="433"/>
                    <a:pt x="480" y="433"/>
                    <a:pt x="480" y="433"/>
                  </a:cubicBezTo>
                  <a:cubicBezTo>
                    <a:pt x="480" y="433"/>
                    <a:pt x="591" y="379"/>
                    <a:pt x="672" y="459"/>
                  </a:cubicBezTo>
                  <a:cubicBezTo>
                    <a:pt x="766" y="553"/>
                    <a:pt x="703" y="645"/>
                    <a:pt x="724" y="748"/>
                  </a:cubicBezTo>
                  <a:cubicBezTo>
                    <a:pt x="756" y="900"/>
                    <a:pt x="850" y="908"/>
                    <a:pt x="852" y="908"/>
                  </a:cubicBezTo>
                  <a:cubicBezTo>
                    <a:pt x="865" y="909"/>
                    <a:pt x="880" y="904"/>
                    <a:pt x="890" y="894"/>
                  </a:cubicBezTo>
                  <a:cubicBezTo>
                    <a:pt x="909" y="875"/>
                    <a:pt x="909" y="845"/>
                    <a:pt x="890" y="826"/>
                  </a:cubicBezTo>
                  <a:close/>
                </a:path>
              </a:pathLst>
            </a:custGeom>
            <a:solidFill>
              <a:srgbClr val="FFCC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1" name="Freeform 62"/>
            <p:cNvSpPr>
              <a:spLocks/>
            </p:cNvSpPr>
            <p:nvPr/>
          </p:nvSpPr>
          <p:spPr bwMode="auto">
            <a:xfrm>
              <a:off x="1603" y="792"/>
              <a:ext cx="1632" cy="1631"/>
            </a:xfrm>
            <a:custGeom>
              <a:avLst/>
              <a:gdLst>
                <a:gd name="T0" fmla="*/ 45 w 1632"/>
                <a:gd name="T1" fmla="*/ 1631 h 1631"/>
                <a:gd name="T2" fmla="*/ 0 w 1632"/>
                <a:gd name="T3" fmla="*/ 1587 h 1631"/>
                <a:gd name="T4" fmla="*/ 1587 w 1632"/>
                <a:gd name="T5" fmla="*/ 0 h 1631"/>
                <a:gd name="T6" fmla="*/ 1632 w 1632"/>
                <a:gd name="T7" fmla="*/ 45 h 1631"/>
                <a:gd name="T8" fmla="*/ 45 w 1632"/>
                <a:gd name="T9" fmla="*/ 1631 h 1631"/>
              </a:gdLst>
              <a:ahLst/>
              <a:cxnLst>
                <a:cxn ang="0">
                  <a:pos x="T0" y="T1"/>
                </a:cxn>
                <a:cxn ang="0">
                  <a:pos x="T2" y="T3"/>
                </a:cxn>
                <a:cxn ang="0">
                  <a:pos x="T4" y="T5"/>
                </a:cxn>
                <a:cxn ang="0">
                  <a:pos x="T6" y="T7"/>
                </a:cxn>
                <a:cxn ang="0">
                  <a:pos x="T8" y="T9"/>
                </a:cxn>
              </a:cxnLst>
              <a:rect l="0" t="0" r="r" b="b"/>
              <a:pathLst>
                <a:path w="1632" h="1631">
                  <a:moveTo>
                    <a:pt x="45" y="1631"/>
                  </a:moveTo>
                  <a:lnTo>
                    <a:pt x="0" y="1587"/>
                  </a:lnTo>
                  <a:lnTo>
                    <a:pt x="1587" y="0"/>
                  </a:lnTo>
                  <a:lnTo>
                    <a:pt x="1632" y="45"/>
                  </a:lnTo>
                  <a:lnTo>
                    <a:pt x="45" y="1631"/>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2" name="Freeform 63"/>
            <p:cNvSpPr>
              <a:spLocks/>
            </p:cNvSpPr>
            <p:nvPr/>
          </p:nvSpPr>
          <p:spPr bwMode="auto">
            <a:xfrm>
              <a:off x="1355" y="2000"/>
              <a:ext cx="610" cy="379"/>
            </a:xfrm>
            <a:custGeom>
              <a:avLst/>
              <a:gdLst>
                <a:gd name="T0" fmla="*/ 362 w 610"/>
                <a:gd name="T1" fmla="*/ 0 h 379"/>
                <a:gd name="T2" fmla="*/ 610 w 610"/>
                <a:gd name="T3" fmla="*/ 17 h 379"/>
                <a:gd name="T4" fmla="*/ 248 w 610"/>
                <a:gd name="T5" fmla="*/ 379 h 379"/>
                <a:gd name="T6" fmla="*/ 0 w 610"/>
                <a:gd name="T7" fmla="*/ 362 h 379"/>
                <a:gd name="T8" fmla="*/ 362 w 610"/>
                <a:gd name="T9" fmla="*/ 0 h 379"/>
              </a:gdLst>
              <a:ahLst/>
              <a:cxnLst>
                <a:cxn ang="0">
                  <a:pos x="T0" y="T1"/>
                </a:cxn>
                <a:cxn ang="0">
                  <a:pos x="T2" y="T3"/>
                </a:cxn>
                <a:cxn ang="0">
                  <a:pos x="T4" y="T5"/>
                </a:cxn>
                <a:cxn ang="0">
                  <a:pos x="T6" y="T7"/>
                </a:cxn>
                <a:cxn ang="0">
                  <a:pos x="T8" y="T9"/>
                </a:cxn>
              </a:cxnLst>
              <a:rect l="0" t="0" r="r" b="b"/>
              <a:pathLst>
                <a:path w="610" h="379">
                  <a:moveTo>
                    <a:pt x="362" y="0"/>
                  </a:moveTo>
                  <a:lnTo>
                    <a:pt x="610" y="17"/>
                  </a:lnTo>
                  <a:lnTo>
                    <a:pt x="248" y="379"/>
                  </a:lnTo>
                  <a:lnTo>
                    <a:pt x="0" y="362"/>
                  </a:lnTo>
                  <a:lnTo>
                    <a:pt x="362" y="0"/>
                  </a:lnTo>
                  <a:close/>
                </a:path>
              </a:pathLst>
            </a:custGeom>
            <a:solidFill>
              <a:srgbClr val="E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3" name="Freeform 64"/>
            <p:cNvSpPr>
              <a:spLocks/>
            </p:cNvSpPr>
            <p:nvPr/>
          </p:nvSpPr>
          <p:spPr bwMode="auto">
            <a:xfrm>
              <a:off x="1462" y="870"/>
              <a:ext cx="1692" cy="1695"/>
            </a:xfrm>
            <a:custGeom>
              <a:avLst/>
              <a:gdLst>
                <a:gd name="T0" fmla="*/ 75 w 1692"/>
                <a:gd name="T1" fmla="*/ 1615 h 1695"/>
                <a:gd name="T2" fmla="*/ 0 w 1692"/>
                <a:gd name="T3" fmla="*/ 5 h 1695"/>
                <a:gd name="T4" fmla="*/ 66 w 1692"/>
                <a:gd name="T5" fmla="*/ 0 h 1695"/>
                <a:gd name="T6" fmla="*/ 139 w 1692"/>
                <a:gd name="T7" fmla="*/ 1553 h 1695"/>
                <a:gd name="T8" fmla="*/ 1692 w 1692"/>
                <a:gd name="T9" fmla="*/ 1629 h 1695"/>
                <a:gd name="T10" fmla="*/ 1690 w 1692"/>
                <a:gd name="T11" fmla="*/ 1695 h 1695"/>
                <a:gd name="T12" fmla="*/ 75 w 1692"/>
                <a:gd name="T13" fmla="*/ 1615 h 1695"/>
              </a:gdLst>
              <a:ahLst/>
              <a:cxnLst>
                <a:cxn ang="0">
                  <a:pos x="T0" y="T1"/>
                </a:cxn>
                <a:cxn ang="0">
                  <a:pos x="T2" y="T3"/>
                </a:cxn>
                <a:cxn ang="0">
                  <a:pos x="T4" y="T5"/>
                </a:cxn>
                <a:cxn ang="0">
                  <a:pos x="T6" y="T7"/>
                </a:cxn>
                <a:cxn ang="0">
                  <a:pos x="T8" y="T9"/>
                </a:cxn>
                <a:cxn ang="0">
                  <a:pos x="T10" y="T11"/>
                </a:cxn>
                <a:cxn ang="0">
                  <a:pos x="T12" y="T13"/>
                </a:cxn>
              </a:cxnLst>
              <a:rect l="0" t="0" r="r" b="b"/>
              <a:pathLst>
                <a:path w="1692" h="1695">
                  <a:moveTo>
                    <a:pt x="75" y="1615"/>
                  </a:moveTo>
                  <a:lnTo>
                    <a:pt x="0" y="5"/>
                  </a:lnTo>
                  <a:lnTo>
                    <a:pt x="66" y="0"/>
                  </a:lnTo>
                  <a:lnTo>
                    <a:pt x="139" y="1553"/>
                  </a:lnTo>
                  <a:lnTo>
                    <a:pt x="1692" y="1629"/>
                  </a:lnTo>
                  <a:lnTo>
                    <a:pt x="1690" y="1695"/>
                  </a:lnTo>
                  <a:lnTo>
                    <a:pt x="75" y="1615"/>
                  </a:lnTo>
                  <a:close/>
                </a:path>
              </a:pathLst>
            </a:custGeom>
            <a:solidFill>
              <a:srgbClr val="FF64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4" name="Freeform 65"/>
            <p:cNvSpPr>
              <a:spLocks/>
            </p:cNvSpPr>
            <p:nvPr/>
          </p:nvSpPr>
          <p:spPr bwMode="auto">
            <a:xfrm>
              <a:off x="1421" y="738"/>
              <a:ext cx="206" cy="203"/>
            </a:xfrm>
            <a:custGeom>
              <a:avLst/>
              <a:gdLst>
                <a:gd name="T0" fmla="*/ 0 w 206"/>
                <a:gd name="T1" fmla="*/ 151 h 203"/>
                <a:gd name="T2" fmla="*/ 52 w 206"/>
                <a:gd name="T3" fmla="*/ 203 h 203"/>
                <a:gd name="T4" fmla="*/ 206 w 206"/>
                <a:gd name="T5" fmla="*/ 52 h 203"/>
                <a:gd name="T6" fmla="*/ 154 w 206"/>
                <a:gd name="T7" fmla="*/ 0 h 203"/>
                <a:gd name="T8" fmla="*/ 0 w 206"/>
                <a:gd name="T9" fmla="*/ 151 h 203"/>
              </a:gdLst>
              <a:ahLst/>
              <a:cxnLst>
                <a:cxn ang="0">
                  <a:pos x="T0" y="T1"/>
                </a:cxn>
                <a:cxn ang="0">
                  <a:pos x="T2" y="T3"/>
                </a:cxn>
                <a:cxn ang="0">
                  <a:pos x="T4" y="T5"/>
                </a:cxn>
                <a:cxn ang="0">
                  <a:pos x="T6" y="T7"/>
                </a:cxn>
                <a:cxn ang="0">
                  <a:pos x="T8" y="T9"/>
                </a:cxn>
              </a:cxnLst>
              <a:rect l="0" t="0" r="r" b="b"/>
              <a:pathLst>
                <a:path w="206" h="203">
                  <a:moveTo>
                    <a:pt x="0" y="151"/>
                  </a:moveTo>
                  <a:lnTo>
                    <a:pt x="52" y="203"/>
                  </a:lnTo>
                  <a:lnTo>
                    <a:pt x="206" y="52"/>
                  </a:lnTo>
                  <a:lnTo>
                    <a:pt x="154" y="0"/>
                  </a:lnTo>
                  <a:lnTo>
                    <a:pt x="0" y="151"/>
                  </a:ln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5" name="Freeform 66"/>
            <p:cNvSpPr>
              <a:spLocks/>
            </p:cNvSpPr>
            <p:nvPr/>
          </p:nvSpPr>
          <p:spPr bwMode="auto">
            <a:xfrm>
              <a:off x="3083" y="2400"/>
              <a:ext cx="206" cy="203"/>
            </a:xfrm>
            <a:custGeom>
              <a:avLst/>
              <a:gdLst>
                <a:gd name="T0" fmla="*/ 52 w 206"/>
                <a:gd name="T1" fmla="*/ 203 h 203"/>
                <a:gd name="T2" fmla="*/ 0 w 206"/>
                <a:gd name="T3" fmla="*/ 151 h 203"/>
                <a:gd name="T4" fmla="*/ 154 w 206"/>
                <a:gd name="T5" fmla="*/ 0 h 203"/>
                <a:gd name="T6" fmla="*/ 206 w 206"/>
                <a:gd name="T7" fmla="*/ 52 h 203"/>
                <a:gd name="T8" fmla="*/ 52 w 206"/>
                <a:gd name="T9" fmla="*/ 203 h 203"/>
              </a:gdLst>
              <a:ahLst/>
              <a:cxnLst>
                <a:cxn ang="0">
                  <a:pos x="T0" y="T1"/>
                </a:cxn>
                <a:cxn ang="0">
                  <a:pos x="T2" y="T3"/>
                </a:cxn>
                <a:cxn ang="0">
                  <a:pos x="T4" y="T5"/>
                </a:cxn>
                <a:cxn ang="0">
                  <a:pos x="T6" y="T7"/>
                </a:cxn>
                <a:cxn ang="0">
                  <a:pos x="T8" y="T9"/>
                </a:cxn>
              </a:cxnLst>
              <a:rect l="0" t="0" r="r" b="b"/>
              <a:pathLst>
                <a:path w="206" h="203">
                  <a:moveTo>
                    <a:pt x="52" y="203"/>
                  </a:moveTo>
                  <a:lnTo>
                    <a:pt x="0" y="151"/>
                  </a:lnTo>
                  <a:lnTo>
                    <a:pt x="154" y="0"/>
                  </a:lnTo>
                  <a:lnTo>
                    <a:pt x="206" y="52"/>
                  </a:lnTo>
                  <a:lnTo>
                    <a:pt x="52" y="203"/>
                  </a:lnTo>
                  <a:close/>
                </a:path>
              </a:pathLst>
            </a:custGeom>
            <a:solidFill>
              <a:srgbClr val="FF64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6" name="Freeform 67"/>
            <p:cNvSpPr>
              <a:spLocks/>
            </p:cNvSpPr>
            <p:nvPr/>
          </p:nvSpPr>
          <p:spPr bwMode="auto">
            <a:xfrm>
              <a:off x="1648" y="2062"/>
              <a:ext cx="379" cy="610"/>
            </a:xfrm>
            <a:custGeom>
              <a:avLst/>
              <a:gdLst>
                <a:gd name="T0" fmla="*/ 379 w 379"/>
                <a:gd name="T1" fmla="*/ 248 h 610"/>
                <a:gd name="T2" fmla="*/ 362 w 379"/>
                <a:gd name="T3" fmla="*/ 0 h 610"/>
                <a:gd name="T4" fmla="*/ 0 w 379"/>
                <a:gd name="T5" fmla="*/ 361 h 610"/>
                <a:gd name="T6" fmla="*/ 17 w 379"/>
                <a:gd name="T7" fmla="*/ 610 h 610"/>
                <a:gd name="T8" fmla="*/ 379 w 379"/>
                <a:gd name="T9" fmla="*/ 248 h 610"/>
              </a:gdLst>
              <a:ahLst/>
              <a:cxnLst>
                <a:cxn ang="0">
                  <a:pos x="T0" y="T1"/>
                </a:cxn>
                <a:cxn ang="0">
                  <a:pos x="T2" y="T3"/>
                </a:cxn>
                <a:cxn ang="0">
                  <a:pos x="T4" y="T5"/>
                </a:cxn>
                <a:cxn ang="0">
                  <a:pos x="T6" y="T7"/>
                </a:cxn>
                <a:cxn ang="0">
                  <a:pos x="T8" y="T9"/>
                </a:cxn>
              </a:cxnLst>
              <a:rect l="0" t="0" r="r" b="b"/>
              <a:pathLst>
                <a:path w="379" h="610">
                  <a:moveTo>
                    <a:pt x="379" y="248"/>
                  </a:moveTo>
                  <a:lnTo>
                    <a:pt x="362" y="0"/>
                  </a:lnTo>
                  <a:lnTo>
                    <a:pt x="0" y="361"/>
                  </a:lnTo>
                  <a:lnTo>
                    <a:pt x="17" y="610"/>
                  </a:lnTo>
                  <a:lnTo>
                    <a:pt x="379" y="248"/>
                  </a:lnTo>
                  <a:close/>
                </a:path>
              </a:pathLst>
            </a:custGeom>
            <a:solidFill>
              <a:srgbClr val="E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7" name="Freeform 68"/>
            <p:cNvSpPr>
              <a:spLocks/>
            </p:cNvSpPr>
            <p:nvPr/>
          </p:nvSpPr>
          <p:spPr bwMode="auto">
            <a:xfrm>
              <a:off x="2932" y="483"/>
              <a:ext cx="610" cy="612"/>
            </a:xfrm>
            <a:custGeom>
              <a:avLst/>
              <a:gdLst>
                <a:gd name="T0" fmla="*/ 21 w 258"/>
                <a:gd name="T1" fmla="*/ 88 h 259"/>
                <a:gd name="T2" fmla="*/ 21 w 258"/>
                <a:gd name="T3" fmla="*/ 166 h 259"/>
                <a:gd name="T4" fmla="*/ 80 w 258"/>
                <a:gd name="T5" fmla="*/ 178 h 259"/>
                <a:gd name="T6" fmla="*/ 92 w 258"/>
                <a:gd name="T7" fmla="*/ 238 h 259"/>
                <a:gd name="T8" fmla="*/ 170 w 258"/>
                <a:gd name="T9" fmla="*/ 237 h 259"/>
                <a:gd name="T10" fmla="*/ 258 w 258"/>
                <a:gd name="T11" fmla="*/ 0 h 259"/>
                <a:gd name="T12" fmla="*/ 21 w 258"/>
                <a:gd name="T13" fmla="*/ 88 h 259"/>
              </a:gdLst>
              <a:ahLst/>
              <a:cxnLst>
                <a:cxn ang="0">
                  <a:pos x="T0" y="T1"/>
                </a:cxn>
                <a:cxn ang="0">
                  <a:pos x="T2" y="T3"/>
                </a:cxn>
                <a:cxn ang="0">
                  <a:pos x="T4" y="T5"/>
                </a:cxn>
                <a:cxn ang="0">
                  <a:pos x="T6" y="T7"/>
                </a:cxn>
                <a:cxn ang="0">
                  <a:pos x="T8" y="T9"/>
                </a:cxn>
                <a:cxn ang="0">
                  <a:pos x="T10" y="T11"/>
                </a:cxn>
                <a:cxn ang="0">
                  <a:pos x="T12" y="T13"/>
                </a:cxn>
              </a:cxnLst>
              <a:rect l="0" t="0" r="r" b="b"/>
              <a:pathLst>
                <a:path w="258" h="259">
                  <a:moveTo>
                    <a:pt x="21" y="88"/>
                  </a:moveTo>
                  <a:cubicBezTo>
                    <a:pt x="0" y="110"/>
                    <a:pt x="0" y="145"/>
                    <a:pt x="21" y="166"/>
                  </a:cubicBezTo>
                  <a:cubicBezTo>
                    <a:pt x="37" y="182"/>
                    <a:pt x="61" y="186"/>
                    <a:pt x="80" y="178"/>
                  </a:cubicBezTo>
                  <a:cubicBezTo>
                    <a:pt x="72" y="198"/>
                    <a:pt x="76" y="222"/>
                    <a:pt x="92" y="238"/>
                  </a:cubicBezTo>
                  <a:cubicBezTo>
                    <a:pt x="114" y="259"/>
                    <a:pt x="149" y="259"/>
                    <a:pt x="170" y="237"/>
                  </a:cubicBezTo>
                  <a:cubicBezTo>
                    <a:pt x="221" y="187"/>
                    <a:pt x="258" y="0"/>
                    <a:pt x="258" y="0"/>
                  </a:cubicBezTo>
                  <a:cubicBezTo>
                    <a:pt x="258" y="0"/>
                    <a:pt x="72" y="38"/>
                    <a:pt x="21" y="88"/>
                  </a:cubicBezTo>
                  <a:close/>
                </a:path>
              </a:pathLst>
            </a:custGeom>
            <a:solidFill>
              <a:srgbClr val="E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8" name="Freeform 69"/>
            <p:cNvSpPr>
              <a:spLocks/>
            </p:cNvSpPr>
            <p:nvPr/>
          </p:nvSpPr>
          <p:spPr bwMode="auto">
            <a:xfrm>
              <a:off x="6393" y="6796"/>
              <a:ext cx="1373" cy="1920"/>
            </a:xfrm>
            <a:custGeom>
              <a:avLst/>
              <a:gdLst>
                <a:gd name="T0" fmla="*/ 581 w 581"/>
                <a:gd name="T1" fmla="*/ 292 h 812"/>
                <a:gd name="T2" fmla="*/ 291 w 581"/>
                <a:gd name="T3" fmla="*/ 0 h 812"/>
                <a:gd name="T4" fmla="*/ 0 w 581"/>
                <a:gd name="T5" fmla="*/ 292 h 812"/>
                <a:gd name="T6" fmla="*/ 100 w 581"/>
                <a:gd name="T7" fmla="*/ 512 h 812"/>
                <a:gd name="T8" fmla="*/ 136 w 581"/>
                <a:gd name="T9" fmla="*/ 543 h 812"/>
                <a:gd name="T10" fmla="*/ 170 w 581"/>
                <a:gd name="T11" fmla="*/ 632 h 812"/>
                <a:gd name="T12" fmla="*/ 170 w 581"/>
                <a:gd name="T13" fmla="*/ 812 h 812"/>
                <a:gd name="T14" fmla="*/ 263 w 581"/>
                <a:gd name="T15" fmla="*/ 812 h 812"/>
                <a:gd name="T16" fmla="*/ 318 w 581"/>
                <a:gd name="T17" fmla="*/ 812 h 812"/>
                <a:gd name="T18" fmla="*/ 411 w 581"/>
                <a:gd name="T19" fmla="*/ 812 h 812"/>
                <a:gd name="T20" fmla="*/ 411 w 581"/>
                <a:gd name="T21" fmla="*/ 632 h 812"/>
                <a:gd name="T22" fmla="*/ 446 w 581"/>
                <a:gd name="T23" fmla="*/ 547 h 812"/>
                <a:gd name="T24" fmla="*/ 490 w 581"/>
                <a:gd name="T25" fmla="*/ 504 h 812"/>
                <a:gd name="T26" fmla="*/ 581 w 581"/>
                <a:gd name="T27" fmla="*/ 292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1" h="812">
                  <a:moveTo>
                    <a:pt x="581" y="292"/>
                  </a:moveTo>
                  <a:cubicBezTo>
                    <a:pt x="581" y="131"/>
                    <a:pt x="451" y="0"/>
                    <a:pt x="291" y="0"/>
                  </a:cubicBezTo>
                  <a:cubicBezTo>
                    <a:pt x="130" y="0"/>
                    <a:pt x="0" y="131"/>
                    <a:pt x="0" y="292"/>
                  </a:cubicBezTo>
                  <a:cubicBezTo>
                    <a:pt x="0" y="379"/>
                    <a:pt x="39" y="458"/>
                    <a:pt x="100" y="512"/>
                  </a:cubicBezTo>
                  <a:cubicBezTo>
                    <a:pt x="112" y="522"/>
                    <a:pt x="125" y="531"/>
                    <a:pt x="136" y="543"/>
                  </a:cubicBezTo>
                  <a:cubicBezTo>
                    <a:pt x="151" y="561"/>
                    <a:pt x="170" y="591"/>
                    <a:pt x="170" y="632"/>
                  </a:cubicBezTo>
                  <a:cubicBezTo>
                    <a:pt x="170" y="724"/>
                    <a:pt x="170" y="812"/>
                    <a:pt x="170" y="812"/>
                  </a:cubicBezTo>
                  <a:cubicBezTo>
                    <a:pt x="263" y="812"/>
                    <a:pt x="263" y="812"/>
                    <a:pt x="263" y="812"/>
                  </a:cubicBezTo>
                  <a:cubicBezTo>
                    <a:pt x="318" y="812"/>
                    <a:pt x="318" y="812"/>
                    <a:pt x="318" y="812"/>
                  </a:cubicBezTo>
                  <a:cubicBezTo>
                    <a:pt x="411" y="812"/>
                    <a:pt x="411" y="812"/>
                    <a:pt x="411" y="812"/>
                  </a:cubicBezTo>
                  <a:cubicBezTo>
                    <a:pt x="411" y="812"/>
                    <a:pt x="411" y="724"/>
                    <a:pt x="411" y="632"/>
                  </a:cubicBezTo>
                  <a:cubicBezTo>
                    <a:pt x="411" y="599"/>
                    <a:pt x="430" y="568"/>
                    <a:pt x="446" y="547"/>
                  </a:cubicBezTo>
                  <a:cubicBezTo>
                    <a:pt x="459" y="530"/>
                    <a:pt x="475" y="518"/>
                    <a:pt x="490" y="504"/>
                  </a:cubicBezTo>
                  <a:cubicBezTo>
                    <a:pt x="546" y="450"/>
                    <a:pt x="581" y="375"/>
                    <a:pt x="581" y="292"/>
                  </a:cubicBezTo>
                  <a:close/>
                </a:path>
              </a:pathLst>
            </a:custGeom>
            <a:solidFill>
              <a:srgbClr val="7B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9" name="Freeform 70"/>
            <p:cNvSpPr>
              <a:spLocks/>
            </p:cNvSpPr>
            <p:nvPr/>
          </p:nvSpPr>
          <p:spPr bwMode="auto">
            <a:xfrm>
              <a:off x="6426" y="6834"/>
              <a:ext cx="1317" cy="1307"/>
            </a:xfrm>
            <a:custGeom>
              <a:avLst/>
              <a:gdLst>
                <a:gd name="T0" fmla="*/ 657 w 1317"/>
                <a:gd name="T1" fmla="*/ 0 h 1307"/>
                <a:gd name="T2" fmla="*/ 771 w 1317"/>
                <a:gd name="T3" fmla="*/ 281 h 1307"/>
                <a:gd name="T4" fmla="*/ 1019 w 1317"/>
                <a:gd name="T5" fmla="*/ 106 h 1307"/>
                <a:gd name="T6" fmla="*/ 960 w 1317"/>
                <a:gd name="T7" fmla="*/ 404 h 1307"/>
                <a:gd name="T8" fmla="*/ 1262 w 1317"/>
                <a:gd name="T9" fmla="*/ 390 h 1307"/>
                <a:gd name="T10" fmla="*/ 1054 w 1317"/>
                <a:gd name="T11" fmla="*/ 610 h 1307"/>
                <a:gd name="T12" fmla="*/ 1317 w 1317"/>
                <a:gd name="T13" fmla="*/ 761 h 1307"/>
                <a:gd name="T14" fmla="*/ 1021 w 1317"/>
                <a:gd name="T15" fmla="*/ 832 h 1307"/>
                <a:gd name="T16" fmla="*/ 1161 w 1317"/>
                <a:gd name="T17" fmla="*/ 1104 h 1307"/>
                <a:gd name="T18" fmla="*/ 875 w 1317"/>
                <a:gd name="T19" fmla="*/ 1002 h 1307"/>
                <a:gd name="T20" fmla="*/ 846 w 1317"/>
                <a:gd name="T21" fmla="*/ 1307 h 1307"/>
                <a:gd name="T22" fmla="*/ 657 w 1317"/>
                <a:gd name="T23" fmla="*/ 1066 h 1307"/>
                <a:gd name="T24" fmla="*/ 470 w 1317"/>
                <a:gd name="T25" fmla="*/ 1307 h 1307"/>
                <a:gd name="T26" fmla="*/ 442 w 1317"/>
                <a:gd name="T27" fmla="*/ 1002 h 1307"/>
                <a:gd name="T28" fmla="*/ 156 w 1317"/>
                <a:gd name="T29" fmla="*/ 1104 h 1307"/>
                <a:gd name="T30" fmla="*/ 295 w 1317"/>
                <a:gd name="T31" fmla="*/ 832 h 1307"/>
                <a:gd name="T32" fmla="*/ 0 w 1317"/>
                <a:gd name="T33" fmla="*/ 761 h 1307"/>
                <a:gd name="T34" fmla="*/ 262 w 1317"/>
                <a:gd name="T35" fmla="*/ 610 h 1307"/>
                <a:gd name="T36" fmla="*/ 52 w 1317"/>
                <a:gd name="T37" fmla="*/ 390 h 1307"/>
                <a:gd name="T38" fmla="*/ 357 w 1317"/>
                <a:gd name="T39" fmla="*/ 404 h 1307"/>
                <a:gd name="T40" fmla="*/ 298 w 1317"/>
                <a:gd name="T41" fmla="*/ 106 h 1307"/>
                <a:gd name="T42" fmla="*/ 546 w 1317"/>
                <a:gd name="T43" fmla="*/ 281 h 1307"/>
                <a:gd name="T44" fmla="*/ 657 w 1317"/>
                <a:gd name="T4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17" h="1307">
                  <a:moveTo>
                    <a:pt x="657" y="0"/>
                  </a:moveTo>
                  <a:lnTo>
                    <a:pt x="771" y="281"/>
                  </a:lnTo>
                  <a:lnTo>
                    <a:pt x="1019" y="106"/>
                  </a:lnTo>
                  <a:lnTo>
                    <a:pt x="960" y="404"/>
                  </a:lnTo>
                  <a:lnTo>
                    <a:pt x="1262" y="390"/>
                  </a:lnTo>
                  <a:lnTo>
                    <a:pt x="1054" y="610"/>
                  </a:lnTo>
                  <a:lnTo>
                    <a:pt x="1317" y="761"/>
                  </a:lnTo>
                  <a:lnTo>
                    <a:pt x="1021" y="832"/>
                  </a:lnTo>
                  <a:lnTo>
                    <a:pt x="1161" y="1104"/>
                  </a:lnTo>
                  <a:lnTo>
                    <a:pt x="875" y="1002"/>
                  </a:lnTo>
                  <a:lnTo>
                    <a:pt x="846" y="1307"/>
                  </a:lnTo>
                  <a:lnTo>
                    <a:pt x="657" y="1066"/>
                  </a:lnTo>
                  <a:lnTo>
                    <a:pt x="470" y="1307"/>
                  </a:lnTo>
                  <a:lnTo>
                    <a:pt x="442" y="1002"/>
                  </a:lnTo>
                  <a:lnTo>
                    <a:pt x="156" y="1104"/>
                  </a:lnTo>
                  <a:lnTo>
                    <a:pt x="295" y="832"/>
                  </a:lnTo>
                  <a:lnTo>
                    <a:pt x="0" y="761"/>
                  </a:lnTo>
                  <a:lnTo>
                    <a:pt x="262" y="610"/>
                  </a:lnTo>
                  <a:lnTo>
                    <a:pt x="52" y="390"/>
                  </a:lnTo>
                  <a:lnTo>
                    <a:pt x="357" y="404"/>
                  </a:lnTo>
                  <a:lnTo>
                    <a:pt x="298" y="106"/>
                  </a:lnTo>
                  <a:lnTo>
                    <a:pt x="546" y="281"/>
                  </a:lnTo>
                  <a:lnTo>
                    <a:pt x="657" y="0"/>
                  </a:lnTo>
                  <a:close/>
                </a:path>
              </a:pathLst>
            </a:custGeom>
            <a:solidFill>
              <a:srgbClr val="FFCC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0" name="Freeform 71"/>
            <p:cNvSpPr>
              <a:spLocks/>
            </p:cNvSpPr>
            <p:nvPr/>
          </p:nvSpPr>
          <p:spPr bwMode="auto">
            <a:xfrm>
              <a:off x="6736" y="7236"/>
              <a:ext cx="697" cy="610"/>
            </a:xfrm>
            <a:custGeom>
              <a:avLst/>
              <a:gdLst>
                <a:gd name="T0" fmla="*/ 295 w 295"/>
                <a:gd name="T1" fmla="*/ 77 h 258"/>
                <a:gd name="T2" fmla="*/ 218 w 295"/>
                <a:gd name="T3" fmla="*/ 0 h 258"/>
                <a:gd name="T4" fmla="*/ 147 w 295"/>
                <a:gd name="T5" fmla="*/ 47 h 258"/>
                <a:gd name="T6" fmla="*/ 77 w 295"/>
                <a:gd name="T7" fmla="*/ 0 h 258"/>
                <a:gd name="T8" fmla="*/ 0 w 295"/>
                <a:gd name="T9" fmla="*/ 77 h 258"/>
                <a:gd name="T10" fmla="*/ 147 w 295"/>
                <a:gd name="T11" fmla="*/ 258 h 258"/>
                <a:gd name="T12" fmla="*/ 295 w 295"/>
                <a:gd name="T13" fmla="*/ 77 h 258"/>
              </a:gdLst>
              <a:ahLst/>
              <a:cxnLst>
                <a:cxn ang="0">
                  <a:pos x="T0" y="T1"/>
                </a:cxn>
                <a:cxn ang="0">
                  <a:pos x="T2" y="T3"/>
                </a:cxn>
                <a:cxn ang="0">
                  <a:pos x="T4" y="T5"/>
                </a:cxn>
                <a:cxn ang="0">
                  <a:pos x="T6" y="T7"/>
                </a:cxn>
                <a:cxn ang="0">
                  <a:pos x="T8" y="T9"/>
                </a:cxn>
                <a:cxn ang="0">
                  <a:pos x="T10" y="T11"/>
                </a:cxn>
                <a:cxn ang="0">
                  <a:pos x="T12" y="T13"/>
                </a:cxn>
              </a:cxnLst>
              <a:rect l="0" t="0" r="r" b="b"/>
              <a:pathLst>
                <a:path w="295" h="258">
                  <a:moveTo>
                    <a:pt x="295" y="77"/>
                  </a:moveTo>
                  <a:cubicBezTo>
                    <a:pt x="295" y="34"/>
                    <a:pt x="260" y="0"/>
                    <a:pt x="218" y="0"/>
                  </a:cubicBezTo>
                  <a:cubicBezTo>
                    <a:pt x="186" y="0"/>
                    <a:pt x="159" y="19"/>
                    <a:pt x="147" y="47"/>
                  </a:cubicBezTo>
                  <a:cubicBezTo>
                    <a:pt x="136" y="19"/>
                    <a:pt x="109" y="0"/>
                    <a:pt x="77" y="0"/>
                  </a:cubicBezTo>
                  <a:cubicBezTo>
                    <a:pt x="35" y="0"/>
                    <a:pt x="0" y="34"/>
                    <a:pt x="0" y="77"/>
                  </a:cubicBezTo>
                  <a:cubicBezTo>
                    <a:pt x="0" y="177"/>
                    <a:pt x="147" y="258"/>
                    <a:pt x="147" y="258"/>
                  </a:cubicBezTo>
                  <a:cubicBezTo>
                    <a:pt x="147" y="258"/>
                    <a:pt x="295" y="177"/>
                    <a:pt x="295" y="77"/>
                  </a:cubicBezTo>
                  <a:close/>
                </a:path>
              </a:pathLst>
            </a:custGeom>
            <a:solidFill>
              <a:srgbClr val="E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1" name="Freeform 72"/>
            <p:cNvSpPr>
              <a:spLocks/>
            </p:cNvSpPr>
            <p:nvPr/>
          </p:nvSpPr>
          <p:spPr bwMode="auto">
            <a:xfrm>
              <a:off x="6691" y="8817"/>
              <a:ext cx="777" cy="175"/>
            </a:xfrm>
            <a:custGeom>
              <a:avLst/>
              <a:gdLst>
                <a:gd name="T0" fmla="*/ 0 w 329"/>
                <a:gd name="T1" fmla="*/ 0 h 74"/>
                <a:gd name="T2" fmla="*/ 118 w 329"/>
                <a:gd name="T3" fmla="*/ 61 h 74"/>
                <a:gd name="T4" fmla="*/ 211 w 329"/>
                <a:gd name="T5" fmla="*/ 61 h 74"/>
                <a:gd name="T6" fmla="*/ 329 w 329"/>
                <a:gd name="T7" fmla="*/ 0 h 74"/>
                <a:gd name="T8" fmla="*/ 0 w 329"/>
                <a:gd name="T9" fmla="*/ 0 h 74"/>
              </a:gdLst>
              <a:ahLst/>
              <a:cxnLst>
                <a:cxn ang="0">
                  <a:pos x="T0" y="T1"/>
                </a:cxn>
                <a:cxn ang="0">
                  <a:pos x="T2" y="T3"/>
                </a:cxn>
                <a:cxn ang="0">
                  <a:pos x="T4" y="T5"/>
                </a:cxn>
                <a:cxn ang="0">
                  <a:pos x="T6" y="T7"/>
                </a:cxn>
                <a:cxn ang="0">
                  <a:pos x="T8" y="T9"/>
                </a:cxn>
              </a:cxnLst>
              <a:rect l="0" t="0" r="r" b="b"/>
              <a:pathLst>
                <a:path w="329" h="74">
                  <a:moveTo>
                    <a:pt x="0" y="0"/>
                  </a:moveTo>
                  <a:cubicBezTo>
                    <a:pt x="118" y="61"/>
                    <a:pt x="118" y="61"/>
                    <a:pt x="118" y="61"/>
                  </a:cubicBezTo>
                  <a:cubicBezTo>
                    <a:pt x="144" y="74"/>
                    <a:pt x="185" y="74"/>
                    <a:pt x="211" y="61"/>
                  </a:cubicBezTo>
                  <a:cubicBezTo>
                    <a:pt x="329" y="0"/>
                    <a:pt x="329" y="0"/>
                    <a:pt x="329" y="0"/>
                  </a:cubicBezTo>
                  <a:lnTo>
                    <a:pt x="0" y="0"/>
                  </a:ln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2" name="Freeform 73"/>
            <p:cNvSpPr>
              <a:spLocks/>
            </p:cNvSpPr>
            <p:nvPr/>
          </p:nvSpPr>
          <p:spPr bwMode="auto">
            <a:xfrm>
              <a:off x="6996" y="8023"/>
              <a:ext cx="168" cy="348"/>
            </a:xfrm>
            <a:custGeom>
              <a:avLst/>
              <a:gdLst>
                <a:gd name="T0" fmla="*/ 71 w 71"/>
                <a:gd name="T1" fmla="*/ 147 h 147"/>
                <a:gd name="T2" fmla="*/ 71 w 71"/>
                <a:gd name="T3" fmla="*/ 36 h 147"/>
                <a:gd name="T4" fmla="*/ 36 w 71"/>
                <a:gd name="T5" fmla="*/ 0 h 147"/>
                <a:gd name="T6" fmla="*/ 0 w 71"/>
                <a:gd name="T7" fmla="*/ 36 h 147"/>
                <a:gd name="T8" fmla="*/ 0 w 71"/>
                <a:gd name="T9" fmla="*/ 147 h 147"/>
                <a:gd name="T10" fmla="*/ 71 w 71"/>
                <a:gd name="T11" fmla="*/ 147 h 147"/>
              </a:gdLst>
              <a:ahLst/>
              <a:cxnLst>
                <a:cxn ang="0">
                  <a:pos x="T0" y="T1"/>
                </a:cxn>
                <a:cxn ang="0">
                  <a:pos x="T2" y="T3"/>
                </a:cxn>
                <a:cxn ang="0">
                  <a:pos x="T4" y="T5"/>
                </a:cxn>
                <a:cxn ang="0">
                  <a:pos x="T6" y="T7"/>
                </a:cxn>
                <a:cxn ang="0">
                  <a:pos x="T8" y="T9"/>
                </a:cxn>
                <a:cxn ang="0">
                  <a:pos x="T10" y="T11"/>
                </a:cxn>
              </a:cxnLst>
              <a:rect l="0" t="0" r="r" b="b"/>
              <a:pathLst>
                <a:path w="71" h="147">
                  <a:moveTo>
                    <a:pt x="71" y="147"/>
                  </a:moveTo>
                  <a:cubicBezTo>
                    <a:pt x="71" y="36"/>
                    <a:pt x="71" y="36"/>
                    <a:pt x="71" y="36"/>
                  </a:cubicBezTo>
                  <a:cubicBezTo>
                    <a:pt x="71" y="16"/>
                    <a:pt x="55" y="0"/>
                    <a:pt x="36" y="0"/>
                  </a:cubicBezTo>
                  <a:cubicBezTo>
                    <a:pt x="16" y="0"/>
                    <a:pt x="0" y="16"/>
                    <a:pt x="0" y="36"/>
                  </a:cubicBezTo>
                  <a:cubicBezTo>
                    <a:pt x="0" y="147"/>
                    <a:pt x="0" y="147"/>
                    <a:pt x="0" y="147"/>
                  </a:cubicBezTo>
                  <a:lnTo>
                    <a:pt x="71" y="147"/>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3" name="Freeform 74"/>
            <p:cNvSpPr>
              <a:spLocks/>
            </p:cNvSpPr>
            <p:nvPr/>
          </p:nvSpPr>
          <p:spPr bwMode="auto">
            <a:xfrm>
              <a:off x="6691" y="8713"/>
              <a:ext cx="777" cy="104"/>
            </a:xfrm>
            <a:custGeom>
              <a:avLst/>
              <a:gdLst>
                <a:gd name="T0" fmla="*/ 0 w 329"/>
                <a:gd name="T1" fmla="*/ 44 h 44"/>
                <a:gd name="T2" fmla="*/ 121 w 329"/>
                <a:gd name="T3" fmla="*/ 44 h 44"/>
                <a:gd name="T4" fmla="*/ 208 w 329"/>
                <a:gd name="T5" fmla="*/ 44 h 44"/>
                <a:gd name="T6" fmla="*/ 329 w 329"/>
                <a:gd name="T7" fmla="*/ 44 h 44"/>
                <a:gd name="T8" fmla="*/ 329 w 329"/>
                <a:gd name="T9" fmla="*/ 17 h 44"/>
                <a:gd name="T10" fmla="*/ 313 w 329"/>
                <a:gd name="T11" fmla="*/ 0 h 44"/>
                <a:gd name="T12" fmla="*/ 0 w 329"/>
                <a:gd name="T13" fmla="*/ 37 h 44"/>
                <a:gd name="T14" fmla="*/ 0 w 329"/>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44">
                  <a:moveTo>
                    <a:pt x="0" y="44"/>
                  </a:moveTo>
                  <a:cubicBezTo>
                    <a:pt x="121" y="44"/>
                    <a:pt x="121" y="44"/>
                    <a:pt x="121" y="44"/>
                  </a:cubicBezTo>
                  <a:cubicBezTo>
                    <a:pt x="208" y="44"/>
                    <a:pt x="208" y="44"/>
                    <a:pt x="208" y="44"/>
                  </a:cubicBezTo>
                  <a:cubicBezTo>
                    <a:pt x="329" y="44"/>
                    <a:pt x="329" y="44"/>
                    <a:pt x="329" y="44"/>
                  </a:cubicBezTo>
                  <a:cubicBezTo>
                    <a:pt x="329" y="17"/>
                    <a:pt x="329" y="17"/>
                    <a:pt x="329" y="17"/>
                  </a:cubicBezTo>
                  <a:cubicBezTo>
                    <a:pt x="329" y="9"/>
                    <a:pt x="313" y="9"/>
                    <a:pt x="313" y="0"/>
                  </a:cubicBezTo>
                  <a:cubicBezTo>
                    <a:pt x="0" y="37"/>
                    <a:pt x="0" y="37"/>
                    <a:pt x="0" y="37"/>
                  </a:cubicBezTo>
                  <a:lnTo>
                    <a:pt x="0" y="44"/>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4" name="Freeform 75"/>
            <p:cNvSpPr>
              <a:spLocks/>
            </p:cNvSpPr>
            <p:nvPr/>
          </p:nvSpPr>
          <p:spPr bwMode="auto">
            <a:xfrm>
              <a:off x="6691" y="8633"/>
              <a:ext cx="777" cy="168"/>
            </a:xfrm>
            <a:custGeom>
              <a:avLst/>
              <a:gdLst>
                <a:gd name="T0" fmla="*/ 0 w 329"/>
                <a:gd name="T1" fmla="*/ 51 h 71"/>
                <a:gd name="T2" fmla="*/ 0 w 329"/>
                <a:gd name="T3" fmla="*/ 71 h 71"/>
                <a:gd name="T4" fmla="*/ 313 w 329"/>
                <a:gd name="T5" fmla="*/ 34 h 71"/>
                <a:gd name="T6" fmla="*/ 329 w 329"/>
                <a:gd name="T7" fmla="*/ 17 h 71"/>
                <a:gd name="T8" fmla="*/ 313 w 329"/>
                <a:gd name="T9" fmla="*/ 0 h 71"/>
                <a:gd name="T10" fmla="*/ 16 w 329"/>
                <a:gd name="T11" fmla="*/ 34 h 71"/>
                <a:gd name="T12" fmla="*/ 0 w 329"/>
                <a:gd name="T13" fmla="*/ 51 h 71"/>
              </a:gdLst>
              <a:ahLst/>
              <a:cxnLst>
                <a:cxn ang="0">
                  <a:pos x="T0" y="T1"/>
                </a:cxn>
                <a:cxn ang="0">
                  <a:pos x="T2" y="T3"/>
                </a:cxn>
                <a:cxn ang="0">
                  <a:pos x="T4" y="T5"/>
                </a:cxn>
                <a:cxn ang="0">
                  <a:pos x="T6" y="T7"/>
                </a:cxn>
                <a:cxn ang="0">
                  <a:pos x="T8" y="T9"/>
                </a:cxn>
                <a:cxn ang="0">
                  <a:pos x="T10" y="T11"/>
                </a:cxn>
                <a:cxn ang="0">
                  <a:pos x="T12" y="T13"/>
                </a:cxn>
              </a:cxnLst>
              <a:rect l="0" t="0" r="r" b="b"/>
              <a:pathLst>
                <a:path w="329" h="71">
                  <a:moveTo>
                    <a:pt x="0" y="51"/>
                  </a:moveTo>
                  <a:cubicBezTo>
                    <a:pt x="0" y="71"/>
                    <a:pt x="0" y="71"/>
                    <a:pt x="0" y="71"/>
                  </a:cubicBezTo>
                  <a:cubicBezTo>
                    <a:pt x="313" y="34"/>
                    <a:pt x="313" y="34"/>
                    <a:pt x="313" y="34"/>
                  </a:cubicBezTo>
                  <a:cubicBezTo>
                    <a:pt x="313" y="26"/>
                    <a:pt x="329" y="26"/>
                    <a:pt x="329" y="17"/>
                  </a:cubicBezTo>
                  <a:cubicBezTo>
                    <a:pt x="329" y="9"/>
                    <a:pt x="313" y="9"/>
                    <a:pt x="313" y="0"/>
                  </a:cubicBezTo>
                  <a:cubicBezTo>
                    <a:pt x="16" y="34"/>
                    <a:pt x="16" y="34"/>
                    <a:pt x="16" y="34"/>
                  </a:cubicBezTo>
                  <a:cubicBezTo>
                    <a:pt x="16" y="43"/>
                    <a:pt x="0" y="43"/>
                    <a:pt x="0" y="51"/>
                  </a:cubicBez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5" name="Freeform 76"/>
            <p:cNvSpPr>
              <a:spLocks/>
            </p:cNvSpPr>
            <p:nvPr/>
          </p:nvSpPr>
          <p:spPr bwMode="auto">
            <a:xfrm>
              <a:off x="6691" y="8472"/>
              <a:ext cx="777" cy="161"/>
            </a:xfrm>
            <a:custGeom>
              <a:avLst/>
              <a:gdLst>
                <a:gd name="T0" fmla="*/ 0 w 329"/>
                <a:gd name="T1" fmla="*/ 51 h 68"/>
                <a:gd name="T2" fmla="*/ 16 w 329"/>
                <a:gd name="T3" fmla="*/ 68 h 68"/>
                <a:gd name="T4" fmla="*/ 313 w 329"/>
                <a:gd name="T5" fmla="*/ 34 h 68"/>
                <a:gd name="T6" fmla="*/ 329 w 329"/>
                <a:gd name="T7" fmla="*/ 17 h 68"/>
                <a:gd name="T8" fmla="*/ 313 w 329"/>
                <a:gd name="T9" fmla="*/ 0 h 68"/>
                <a:gd name="T10" fmla="*/ 16 w 329"/>
                <a:gd name="T11" fmla="*/ 34 h 68"/>
                <a:gd name="T12" fmla="*/ 0 w 329"/>
                <a:gd name="T13" fmla="*/ 51 h 68"/>
              </a:gdLst>
              <a:ahLst/>
              <a:cxnLst>
                <a:cxn ang="0">
                  <a:pos x="T0" y="T1"/>
                </a:cxn>
                <a:cxn ang="0">
                  <a:pos x="T2" y="T3"/>
                </a:cxn>
                <a:cxn ang="0">
                  <a:pos x="T4" y="T5"/>
                </a:cxn>
                <a:cxn ang="0">
                  <a:pos x="T6" y="T7"/>
                </a:cxn>
                <a:cxn ang="0">
                  <a:pos x="T8" y="T9"/>
                </a:cxn>
                <a:cxn ang="0">
                  <a:pos x="T10" y="T11"/>
                </a:cxn>
                <a:cxn ang="0">
                  <a:pos x="T12" y="T13"/>
                </a:cxn>
              </a:cxnLst>
              <a:rect l="0" t="0" r="r" b="b"/>
              <a:pathLst>
                <a:path w="329" h="68">
                  <a:moveTo>
                    <a:pt x="0" y="51"/>
                  </a:moveTo>
                  <a:cubicBezTo>
                    <a:pt x="0" y="59"/>
                    <a:pt x="16" y="59"/>
                    <a:pt x="16" y="68"/>
                  </a:cubicBezTo>
                  <a:cubicBezTo>
                    <a:pt x="313" y="34"/>
                    <a:pt x="313" y="34"/>
                    <a:pt x="313" y="34"/>
                  </a:cubicBezTo>
                  <a:cubicBezTo>
                    <a:pt x="313" y="25"/>
                    <a:pt x="329" y="25"/>
                    <a:pt x="329" y="17"/>
                  </a:cubicBezTo>
                  <a:cubicBezTo>
                    <a:pt x="329" y="8"/>
                    <a:pt x="313" y="8"/>
                    <a:pt x="313" y="0"/>
                  </a:cubicBezTo>
                  <a:cubicBezTo>
                    <a:pt x="16" y="34"/>
                    <a:pt x="16" y="34"/>
                    <a:pt x="16" y="34"/>
                  </a:cubicBezTo>
                  <a:cubicBezTo>
                    <a:pt x="16" y="42"/>
                    <a:pt x="0" y="42"/>
                    <a:pt x="0" y="51"/>
                  </a:cubicBez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6" name="Freeform 77"/>
            <p:cNvSpPr>
              <a:spLocks/>
            </p:cNvSpPr>
            <p:nvPr/>
          </p:nvSpPr>
          <p:spPr bwMode="auto">
            <a:xfrm>
              <a:off x="6691" y="8553"/>
              <a:ext cx="777" cy="160"/>
            </a:xfrm>
            <a:custGeom>
              <a:avLst/>
              <a:gdLst>
                <a:gd name="T0" fmla="*/ 0 w 329"/>
                <a:gd name="T1" fmla="*/ 51 h 68"/>
                <a:gd name="T2" fmla="*/ 16 w 329"/>
                <a:gd name="T3" fmla="*/ 68 h 68"/>
                <a:gd name="T4" fmla="*/ 313 w 329"/>
                <a:gd name="T5" fmla="*/ 34 h 68"/>
                <a:gd name="T6" fmla="*/ 329 w 329"/>
                <a:gd name="T7" fmla="*/ 17 h 68"/>
                <a:gd name="T8" fmla="*/ 313 w 329"/>
                <a:gd name="T9" fmla="*/ 0 h 68"/>
                <a:gd name="T10" fmla="*/ 16 w 329"/>
                <a:gd name="T11" fmla="*/ 34 h 68"/>
                <a:gd name="T12" fmla="*/ 0 w 329"/>
                <a:gd name="T13" fmla="*/ 51 h 68"/>
              </a:gdLst>
              <a:ahLst/>
              <a:cxnLst>
                <a:cxn ang="0">
                  <a:pos x="T0" y="T1"/>
                </a:cxn>
                <a:cxn ang="0">
                  <a:pos x="T2" y="T3"/>
                </a:cxn>
                <a:cxn ang="0">
                  <a:pos x="T4" y="T5"/>
                </a:cxn>
                <a:cxn ang="0">
                  <a:pos x="T6" y="T7"/>
                </a:cxn>
                <a:cxn ang="0">
                  <a:pos x="T8" y="T9"/>
                </a:cxn>
                <a:cxn ang="0">
                  <a:pos x="T10" y="T11"/>
                </a:cxn>
                <a:cxn ang="0">
                  <a:pos x="T12" y="T13"/>
                </a:cxn>
              </a:cxnLst>
              <a:rect l="0" t="0" r="r" b="b"/>
              <a:pathLst>
                <a:path w="329" h="68">
                  <a:moveTo>
                    <a:pt x="0" y="51"/>
                  </a:moveTo>
                  <a:cubicBezTo>
                    <a:pt x="0" y="60"/>
                    <a:pt x="16" y="60"/>
                    <a:pt x="16" y="68"/>
                  </a:cubicBezTo>
                  <a:cubicBezTo>
                    <a:pt x="313" y="34"/>
                    <a:pt x="313" y="34"/>
                    <a:pt x="313" y="34"/>
                  </a:cubicBezTo>
                  <a:cubicBezTo>
                    <a:pt x="313" y="25"/>
                    <a:pt x="329" y="25"/>
                    <a:pt x="329" y="17"/>
                  </a:cubicBezTo>
                  <a:cubicBezTo>
                    <a:pt x="329" y="8"/>
                    <a:pt x="313" y="8"/>
                    <a:pt x="313" y="0"/>
                  </a:cubicBezTo>
                  <a:cubicBezTo>
                    <a:pt x="16" y="34"/>
                    <a:pt x="16" y="34"/>
                    <a:pt x="16" y="34"/>
                  </a:cubicBezTo>
                  <a:cubicBezTo>
                    <a:pt x="16" y="43"/>
                    <a:pt x="0" y="43"/>
                    <a:pt x="0" y="51"/>
                  </a:cubicBez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7" name="Freeform 78"/>
            <p:cNvSpPr>
              <a:spLocks/>
            </p:cNvSpPr>
            <p:nvPr/>
          </p:nvSpPr>
          <p:spPr bwMode="auto">
            <a:xfrm>
              <a:off x="6691" y="8371"/>
              <a:ext cx="777" cy="101"/>
            </a:xfrm>
            <a:custGeom>
              <a:avLst/>
              <a:gdLst>
                <a:gd name="T0" fmla="*/ 208 w 329"/>
                <a:gd name="T1" fmla="*/ 0 h 43"/>
                <a:gd name="T2" fmla="*/ 121 w 329"/>
                <a:gd name="T3" fmla="*/ 0 h 43"/>
                <a:gd name="T4" fmla="*/ 0 w 329"/>
                <a:gd name="T5" fmla="*/ 0 h 43"/>
                <a:gd name="T6" fmla="*/ 0 w 329"/>
                <a:gd name="T7" fmla="*/ 26 h 43"/>
                <a:gd name="T8" fmla="*/ 16 w 329"/>
                <a:gd name="T9" fmla="*/ 43 h 43"/>
                <a:gd name="T10" fmla="*/ 17 w 329"/>
                <a:gd name="T11" fmla="*/ 43 h 43"/>
                <a:gd name="T12" fmla="*/ 329 w 329"/>
                <a:gd name="T13" fmla="*/ 7 h 43"/>
                <a:gd name="T14" fmla="*/ 329 w 329"/>
                <a:gd name="T15" fmla="*/ 26 h 43"/>
                <a:gd name="T16" fmla="*/ 329 w 329"/>
                <a:gd name="T17" fmla="*/ 27 h 43"/>
                <a:gd name="T18" fmla="*/ 329 w 329"/>
                <a:gd name="T19" fmla="*/ 26 h 43"/>
                <a:gd name="T20" fmla="*/ 329 w 329"/>
                <a:gd name="T21" fmla="*/ 7 h 43"/>
                <a:gd name="T22" fmla="*/ 329 w 329"/>
                <a:gd name="T23" fmla="*/ 0 h 43"/>
                <a:gd name="T24" fmla="*/ 208 w 329"/>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9" h="43">
                  <a:moveTo>
                    <a:pt x="208" y="0"/>
                  </a:moveTo>
                  <a:cubicBezTo>
                    <a:pt x="121" y="0"/>
                    <a:pt x="121" y="0"/>
                    <a:pt x="121" y="0"/>
                  </a:cubicBezTo>
                  <a:cubicBezTo>
                    <a:pt x="0" y="0"/>
                    <a:pt x="0" y="0"/>
                    <a:pt x="0" y="0"/>
                  </a:cubicBezTo>
                  <a:cubicBezTo>
                    <a:pt x="0" y="26"/>
                    <a:pt x="0" y="26"/>
                    <a:pt x="0" y="26"/>
                  </a:cubicBezTo>
                  <a:cubicBezTo>
                    <a:pt x="0" y="34"/>
                    <a:pt x="16" y="34"/>
                    <a:pt x="16" y="43"/>
                  </a:cubicBezTo>
                  <a:cubicBezTo>
                    <a:pt x="17" y="43"/>
                    <a:pt x="17" y="43"/>
                    <a:pt x="17" y="43"/>
                  </a:cubicBezTo>
                  <a:cubicBezTo>
                    <a:pt x="329" y="7"/>
                    <a:pt x="329" y="7"/>
                    <a:pt x="329" y="7"/>
                  </a:cubicBezTo>
                  <a:cubicBezTo>
                    <a:pt x="329" y="26"/>
                    <a:pt x="329" y="26"/>
                    <a:pt x="329" y="26"/>
                  </a:cubicBezTo>
                  <a:cubicBezTo>
                    <a:pt x="329" y="26"/>
                    <a:pt x="329" y="27"/>
                    <a:pt x="329" y="27"/>
                  </a:cubicBezTo>
                  <a:cubicBezTo>
                    <a:pt x="329" y="27"/>
                    <a:pt x="329" y="26"/>
                    <a:pt x="329" y="26"/>
                  </a:cubicBezTo>
                  <a:cubicBezTo>
                    <a:pt x="329" y="7"/>
                    <a:pt x="329" y="7"/>
                    <a:pt x="329" y="7"/>
                  </a:cubicBezTo>
                  <a:cubicBezTo>
                    <a:pt x="329" y="0"/>
                    <a:pt x="329" y="0"/>
                    <a:pt x="329" y="0"/>
                  </a:cubicBezTo>
                  <a:lnTo>
                    <a:pt x="208" y="0"/>
                  </a:lnTo>
                  <a:close/>
                </a:path>
              </a:pathLst>
            </a:custGeom>
            <a:solidFill>
              <a:srgbClr val="007E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 name="Freeform 79"/>
            <p:cNvSpPr>
              <a:spLocks/>
            </p:cNvSpPr>
            <p:nvPr/>
          </p:nvSpPr>
          <p:spPr bwMode="auto">
            <a:xfrm>
              <a:off x="6691" y="8387"/>
              <a:ext cx="777" cy="166"/>
            </a:xfrm>
            <a:custGeom>
              <a:avLst/>
              <a:gdLst>
                <a:gd name="T0" fmla="*/ 17 w 329"/>
                <a:gd name="T1" fmla="*/ 36 h 70"/>
                <a:gd name="T2" fmla="*/ 16 w 329"/>
                <a:gd name="T3" fmla="*/ 36 h 70"/>
                <a:gd name="T4" fmla="*/ 0 w 329"/>
                <a:gd name="T5" fmla="*/ 53 h 70"/>
                <a:gd name="T6" fmla="*/ 16 w 329"/>
                <a:gd name="T7" fmla="*/ 70 h 70"/>
                <a:gd name="T8" fmla="*/ 313 w 329"/>
                <a:gd name="T9" fmla="*/ 36 h 70"/>
                <a:gd name="T10" fmla="*/ 313 w 329"/>
                <a:gd name="T11" fmla="*/ 36 h 70"/>
                <a:gd name="T12" fmla="*/ 313 w 329"/>
                <a:gd name="T13" fmla="*/ 36 h 70"/>
                <a:gd name="T14" fmla="*/ 313 w 329"/>
                <a:gd name="T15" fmla="*/ 34 h 70"/>
                <a:gd name="T16" fmla="*/ 329 w 329"/>
                <a:gd name="T17" fmla="*/ 20 h 70"/>
                <a:gd name="T18" fmla="*/ 329 w 329"/>
                <a:gd name="T19" fmla="*/ 19 h 70"/>
                <a:gd name="T20" fmla="*/ 329 w 329"/>
                <a:gd name="T21" fmla="*/ 0 h 70"/>
                <a:gd name="T22" fmla="*/ 17 w 329"/>
                <a:gd name="T23"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 h="70">
                  <a:moveTo>
                    <a:pt x="17" y="36"/>
                  </a:moveTo>
                  <a:cubicBezTo>
                    <a:pt x="16" y="36"/>
                    <a:pt x="16" y="36"/>
                    <a:pt x="16" y="36"/>
                  </a:cubicBezTo>
                  <a:cubicBezTo>
                    <a:pt x="16" y="44"/>
                    <a:pt x="0" y="44"/>
                    <a:pt x="0" y="53"/>
                  </a:cubicBezTo>
                  <a:cubicBezTo>
                    <a:pt x="0" y="61"/>
                    <a:pt x="16" y="61"/>
                    <a:pt x="16" y="70"/>
                  </a:cubicBezTo>
                  <a:cubicBezTo>
                    <a:pt x="313" y="36"/>
                    <a:pt x="313" y="36"/>
                    <a:pt x="313" y="36"/>
                  </a:cubicBezTo>
                  <a:cubicBezTo>
                    <a:pt x="313" y="36"/>
                    <a:pt x="313" y="36"/>
                    <a:pt x="313" y="36"/>
                  </a:cubicBezTo>
                  <a:cubicBezTo>
                    <a:pt x="313" y="36"/>
                    <a:pt x="313" y="36"/>
                    <a:pt x="313" y="36"/>
                  </a:cubicBezTo>
                  <a:cubicBezTo>
                    <a:pt x="313" y="35"/>
                    <a:pt x="313" y="35"/>
                    <a:pt x="313" y="34"/>
                  </a:cubicBezTo>
                  <a:cubicBezTo>
                    <a:pt x="315" y="28"/>
                    <a:pt x="327" y="27"/>
                    <a:pt x="329" y="20"/>
                  </a:cubicBezTo>
                  <a:cubicBezTo>
                    <a:pt x="329" y="20"/>
                    <a:pt x="329" y="19"/>
                    <a:pt x="329" y="19"/>
                  </a:cubicBezTo>
                  <a:cubicBezTo>
                    <a:pt x="329" y="0"/>
                    <a:pt x="329" y="0"/>
                    <a:pt x="329" y="0"/>
                  </a:cubicBezTo>
                  <a:lnTo>
                    <a:pt x="17" y="36"/>
                  </a:lnTo>
                  <a:close/>
                </a:path>
              </a:pathLst>
            </a:custGeom>
            <a:solidFill>
              <a:srgbClr val="07A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 name="Freeform 80"/>
            <p:cNvSpPr>
              <a:spLocks/>
            </p:cNvSpPr>
            <p:nvPr/>
          </p:nvSpPr>
          <p:spPr bwMode="auto">
            <a:xfrm>
              <a:off x="2190" y="4990"/>
              <a:ext cx="153" cy="102"/>
            </a:xfrm>
            <a:custGeom>
              <a:avLst/>
              <a:gdLst>
                <a:gd name="T0" fmla="*/ 65 w 65"/>
                <a:gd name="T1" fmla="*/ 27 h 43"/>
                <a:gd name="T2" fmla="*/ 39 w 65"/>
                <a:gd name="T3" fmla="*/ 0 h 43"/>
                <a:gd name="T4" fmla="*/ 26 w 65"/>
                <a:gd name="T5" fmla="*/ 10 h 43"/>
                <a:gd name="T6" fmla="*/ 12 w 65"/>
                <a:gd name="T7" fmla="*/ 5 h 43"/>
                <a:gd name="T8" fmla="*/ 0 w 65"/>
                <a:gd name="T9" fmla="*/ 43 h 43"/>
                <a:gd name="T10" fmla="*/ 23 w 65"/>
                <a:gd name="T11" fmla="*/ 37 h 43"/>
                <a:gd name="T12" fmla="*/ 39 w 65"/>
                <a:gd name="T13" fmla="*/ 33 h 43"/>
                <a:gd name="T14" fmla="*/ 65 w 65"/>
                <a:gd name="T15" fmla="*/ 27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65" y="27"/>
                  </a:moveTo>
                  <a:cubicBezTo>
                    <a:pt x="39" y="0"/>
                    <a:pt x="39" y="0"/>
                    <a:pt x="39" y="0"/>
                  </a:cubicBezTo>
                  <a:cubicBezTo>
                    <a:pt x="30" y="7"/>
                    <a:pt x="26" y="10"/>
                    <a:pt x="26" y="10"/>
                  </a:cubicBezTo>
                  <a:cubicBezTo>
                    <a:pt x="26" y="10"/>
                    <a:pt x="21" y="8"/>
                    <a:pt x="12" y="5"/>
                  </a:cubicBezTo>
                  <a:cubicBezTo>
                    <a:pt x="6" y="22"/>
                    <a:pt x="0" y="43"/>
                    <a:pt x="0" y="43"/>
                  </a:cubicBezTo>
                  <a:cubicBezTo>
                    <a:pt x="23" y="37"/>
                    <a:pt x="23" y="37"/>
                    <a:pt x="23" y="37"/>
                  </a:cubicBezTo>
                  <a:cubicBezTo>
                    <a:pt x="39" y="33"/>
                    <a:pt x="39" y="33"/>
                    <a:pt x="39" y="33"/>
                  </a:cubicBezTo>
                  <a:lnTo>
                    <a:pt x="65" y="27"/>
                  </a:lnTo>
                  <a:close/>
                </a:path>
              </a:pathLst>
            </a:custGeom>
            <a:solidFill>
              <a:srgbClr val="31C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 name="Freeform 81"/>
            <p:cNvSpPr>
              <a:spLocks/>
            </p:cNvSpPr>
            <p:nvPr/>
          </p:nvSpPr>
          <p:spPr bwMode="auto">
            <a:xfrm>
              <a:off x="1353" y="525"/>
              <a:ext cx="239" cy="319"/>
            </a:xfrm>
            <a:custGeom>
              <a:avLst/>
              <a:gdLst>
                <a:gd name="T0" fmla="*/ 37 w 101"/>
                <a:gd name="T1" fmla="*/ 98 h 135"/>
                <a:gd name="T2" fmla="*/ 82 w 101"/>
                <a:gd name="T3" fmla="*/ 86 h 135"/>
                <a:gd name="T4" fmla="*/ 82 w 101"/>
                <a:gd name="T5" fmla="*/ 18 h 135"/>
                <a:gd name="T6" fmla="*/ 15 w 101"/>
                <a:gd name="T7" fmla="*/ 18 h 135"/>
                <a:gd name="T8" fmla="*/ 1 w 101"/>
                <a:gd name="T9" fmla="*/ 57 h 135"/>
                <a:gd name="T10" fmla="*/ 49 w 101"/>
                <a:gd name="T11" fmla="*/ 135 h 135"/>
                <a:gd name="T12" fmla="*/ 68 w 101"/>
                <a:gd name="T13" fmla="*/ 116 h 135"/>
                <a:gd name="T14" fmla="*/ 37 w 101"/>
                <a:gd name="T15" fmla="*/ 9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35">
                  <a:moveTo>
                    <a:pt x="37" y="98"/>
                  </a:moveTo>
                  <a:cubicBezTo>
                    <a:pt x="53" y="102"/>
                    <a:pt x="70" y="98"/>
                    <a:pt x="82" y="86"/>
                  </a:cubicBezTo>
                  <a:cubicBezTo>
                    <a:pt x="101" y="67"/>
                    <a:pt x="101" y="37"/>
                    <a:pt x="82" y="18"/>
                  </a:cubicBezTo>
                  <a:cubicBezTo>
                    <a:pt x="64" y="0"/>
                    <a:pt x="33" y="0"/>
                    <a:pt x="15" y="18"/>
                  </a:cubicBezTo>
                  <a:cubicBezTo>
                    <a:pt x="4" y="29"/>
                    <a:pt x="0" y="43"/>
                    <a:pt x="1" y="57"/>
                  </a:cubicBezTo>
                  <a:cubicBezTo>
                    <a:pt x="1" y="58"/>
                    <a:pt x="4" y="98"/>
                    <a:pt x="49" y="135"/>
                  </a:cubicBezTo>
                  <a:cubicBezTo>
                    <a:pt x="68" y="116"/>
                    <a:pt x="68" y="116"/>
                    <a:pt x="68" y="116"/>
                  </a:cubicBezTo>
                  <a:cubicBezTo>
                    <a:pt x="55" y="110"/>
                    <a:pt x="45" y="104"/>
                    <a:pt x="37" y="98"/>
                  </a:cubicBezTo>
                  <a:close/>
                </a:path>
              </a:pathLst>
            </a:custGeom>
            <a:solidFill>
              <a:srgbClr val="FFD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 name="Freeform 82"/>
            <p:cNvSpPr>
              <a:spLocks/>
            </p:cNvSpPr>
            <p:nvPr/>
          </p:nvSpPr>
          <p:spPr bwMode="auto">
            <a:xfrm>
              <a:off x="1530" y="551"/>
              <a:ext cx="1246" cy="932"/>
            </a:xfrm>
            <a:custGeom>
              <a:avLst/>
              <a:gdLst>
                <a:gd name="T0" fmla="*/ 86 w 527"/>
                <a:gd name="T1" fmla="*/ 173 h 394"/>
                <a:gd name="T2" fmla="*/ 375 w 527"/>
                <a:gd name="T3" fmla="*/ 226 h 394"/>
                <a:gd name="T4" fmla="*/ 410 w 527"/>
                <a:gd name="T5" fmla="*/ 394 h 394"/>
                <a:gd name="T6" fmla="*/ 519 w 527"/>
                <a:gd name="T7" fmla="*/ 285 h 394"/>
                <a:gd name="T8" fmla="*/ 462 w 527"/>
                <a:gd name="T9" fmla="*/ 121 h 394"/>
                <a:gd name="T10" fmla="*/ 65 w 527"/>
                <a:gd name="T11" fmla="*/ 122 h 394"/>
                <a:gd name="T12" fmla="*/ 26 w 527"/>
                <a:gd name="T13" fmla="*/ 115 h 394"/>
                <a:gd name="T14" fmla="*/ 0 w 527"/>
                <a:gd name="T15" fmla="*/ 142 h 394"/>
                <a:gd name="T16" fmla="*/ 86 w 527"/>
                <a:gd name="T17" fmla="*/ 1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7" h="394">
                  <a:moveTo>
                    <a:pt x="86" y="173"/>
                  </a:moveTo>
                  <a:cubicBezTo>
                    <a:pt x="189" y="195"/>
                    <a:pt x="280" y="132"/>
                    <a:pt x="375" y="226"/>
                  </a:cubicBezTo>
                  <a:cubicBezTo>
                    <a:pt x="432" y="283"/>
                    <a:pt x="421" y="357"/>
                    <a:pt x="410" y="394"/>
                  </a:cubicBezTo>
                  <a:cubicBezTo>
                    <a:pt x="519" y="285"/>
                    <a:pt x="519" y="285"/>
                    <a:pt x="519" y="285"/>
                  </a:cubicBezTo>
                  <a:cubicBezTo>
                    <a:pt x="527" y="249"/>
                    <a:pt x="527" y="186"/>
                    <a:pt x="462" y="121"/>
                  </a:cubicBezTo>
                  <a:cubicBezTo>
                    <a:pt x="341" y="0"/>
                    <a:pt x="160" y="130"/>
                    <a:pt x="65" y="122"/>
                  </a:cubicBezTo>
                  <a:cubicBezTo>
                    <a:pt x="51" y="120"/>
                    <a:pt x="38" y="118"/>
                    <a:pt x="26" y="115"/>
                  </a:cubicBezTo>
                  <a:cubicBezTo>
                    <a:pt x="0" y="142"/>
                    <a:pt x="0" y="142"/>
                    <a:pt x="0" y="142"/>
                  </a:cubicBezTo>
                  <a:cubicBezTo>
                    <a:pt x="22" y="154"/>
                    <a:pt x="50" y="166"/>
                    <a:pt x="86" y="173"/>
                  </a:cubicBezTo>
                  <a:close/>
                </a:path>
              </a:pathLst>
            </a:custGeom>
            <a:solidFill>
              <a:srgbClr val="FFD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 name="Freeform 83"/>
            <p:cNvSpPr>
              <a:spLocks/>
            </p:cNvSpPr>
            <p:nvPr/>
          </p:nvSpPr>
          <p:spPr bwMode="auto">
            <a:xfrm>
              <a:off x="1603" y="904"/>
              <a:ext cx="1518" cy="1498"/>
            </a:xfrm>
            <a:custGeom>
              <a:avLst/>
              <a:gdLst>
                <a:gd name="T0" fmla="*/ 488 w 642"/>
                <a:gd name="T1" fmla="*/ 136 h 634"/>
                <a:gd name="T2" fmla="*/ 379 w 642"/>
                <a:gd name="T3" fmla="*/ 245 h 634"/>
                <a:gd name="T4" fmla="*/ 153 w 642"/>
                <a:gd name="T5" fmla="*/ 471 h 634"/>
                <a:gd name="T6" fmla="*/ 0 w 642"/>
                <a:gd name="T7" fmla="*/ 624 h 634"/>
                <a:gd name="T8" fmla="*/ 9 w 642"/>
                <a:gd name="T9" fmla="*/ 634 h 634"/>
                <a:gd name="T10" fmla="*/ 642 w 642"/>
                <a:gd name="T11" fmla="*/ 0 h 634"/>
                <a:gd name="T12" fmla="*/ 619 w 642"/>
                <a:gd name="T13" fmla="*/ 4 h 634"/>
                <a:gd name="T14" fmla="*/ 488 w 642"/>
                <a:gd name="T15" fmla="*/ 136 h 6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2" h="634">
                  <a:moveTo>
                    <a:pt x="488" y="136"/>
                  </a:moveTo>
                  <a:cubicBezTo>
                    <a:pt x="379" y="245"/>
                    <a:pt x="379" y="245"/>
                    <a:pt x="379" y="245"/>
                  </a:cubicBezTo>
                  <a:cubicBezTo>
                    <a:pt x="153" y="471"/>
                    <a:pt x="153" y="471"/>
                    <a:pt x="153" y="471"/>
                  </a:cubicBezTo>
                  <a:cubicBezTo>
                    <a:pt x="0" y="624"/>
                    <a:pt x="0" y="624"/>
                    <a:pt x="0" y="624"/>
                  </a:cubicBezTo>
                  <a:cubicBezTo>
                    <a:pt x="9" y="634"/>
                    <a:pt x="9" y="634"/>
                    <a:pt x="9" y="634"/>
                  </a:cubicBezTo>
                  <a:cubicBezTo>
                    <a:pt x="642" y="0"/>
                    <a:pt x="642" y="0"/>
                    <a:pt x="642" y="0"/>
                  </a:cubicBezTo>
                  <a:cubicBezTo>
                    <a:pt x="635" y="3"/>
                    <a:pt x="627" y="5"/>
                    <a:pt x="619" y="4"/>
                  </a:cubicBezTo>
                  <a:lnTo>
                    <a:pt x="488" y="136"/>
                  </a:lnTo>
                  <a:close/>
                </a:path>
              </a:pathLst>
            </a:custGeom>
            <a:solidFill>
              <a:srgbClr val="31C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 name="Freeform 84"/>
            <p:cNvSpPr>
              <a:spLocks/>
            </p:cNvSpPr>
            <p:nvPr/>
          </p:nvSpPr>
          <p:spPr bwMode="auto">
            <a:xfrm>
              <a:off x="1355" y="2192"/>
              <a:ext cx="177" cy="182"/>
            </a:xfrm>
            <a:custGeom>
              <a:avLst/>
              <a:gdLst>
                <a:gd name="T0" fmla="*/ 0 w 177"/>
                <a:gd name="T1" fmla="*/ 170 h 182"/>
                <a:gd name="T2" fmla="*/ 177 w 177"/>
                <a:gd name="T3" fmla="*/ 182 h 182"/>
                <a:gd name="T4" fmla="*/ 170 w 177"/>
                <a:gd name="T5" fmla="*/ 0 h 182"/>
                <a:gd name="T6" fmla="*/ 0 w 177"/>
                <a:gd name="T7" fmla="*/ 170 h 182"/>
              </a:gdLst>
              <a:ahLst/>
              <a:cxnLst>
                <a:cxn ang="0">
                  <a:pos x="T0" y="T1"/>
                </a:cxn>
                <a:cxn ang="0">
                  <a:pos x="T2" y="T3"/>
                </a:cxn>
                <a:cxn ang="0">
                  <a:pos x="T4" y="T5"/>
                </a:cxn>
                <a:cxn ang="0">
                  <a:pos x="T6" y="T7"/>
                </a:cxn>
              </a:cxnLst>
              <a:rect l="0" t="0" r="r" b="b"/>
              <a:pathLst>
                <a:path w="177" h="182">
                  <a:moveTo>
                    <a:pt x="0" y="170"/>
                  </a:moveTo>
                  <a:lnTo>
                    <a:pt x="177" y="182"/>
                  </a:lnTo>
                  <a:lnTo>
                    <a:pt x="170" y="0"/>
                  </a:lnTo>
                  <a:lnTo>
                    <a:pt x="0" y="170"/>
                  </a:ln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 name="Freeform 85"/>
            <p:cNvSpPr>
              <a:spLocks/>
            </p:cNvSpPr>
            <p:nvPr/>
          </p:nvSpPr>
          <p:spPr bwMode="auto">
            <a:xfrm>
              <a:off x="1587" y="2000"/>
              <a:ext cx="378" cy="379"/>
            </a:xfrm>
            <a:custGeom>
              <a:avLst/>
              <a:gdLst>
                <a:gd name="T0" fmla="*/ 0 w 378"/>
                <a:gd name="T1" fmla="*/ 130 h 379"/>
                <a:gd name="T2" fmla="*/ 12 w 378"/>
                <a:gd name="T3" fmla="*/ 379 h 379"/>
                <a:gd name="T4" fmla="*/ 16 w 378"/>
                <a:gd name="T5" fmla="*/ 379 h 379"/>
                <a:gd name="T6" fmla="*/ 378 w 378"/>
                <a:gd name="T7" fmla="*/ 17 h 379"/>
                <a:gd name="T8" fmla="*/ 130 w 378"/>
                <a:gd name="T9" fmla="*/ 0 h 379"/>
                <a:gd name="T10" fmla="*/ 0 w 378"/>
                <a:gd name="T11" fmla="*/ 130 h 379"/>
              </a:gdLst>
              <a:ahLst/>
              <a:cxnLst>
                <a:cxn ang="0">
                  <a:pos x="T0" y="T1"/>
                </a:cxn>
                <a:cxn ang="0">
                  <a:pos x="T2" y="T3"/>
                </a:cxn>
                <a:cxn ang="0">
                  <a:pos x="T4" y="T5"/>
                </a:cxn>
                <a:cxn ang="0">
                  <a:pos x="T6" y="T7"/>
                </a:cxn>
                <a:cxn ang="0">
                  <a:pos x="T8" y="T9"/>
                </a:cxn>
                <a:cxn ang="0">
                  <a:pos x="T10" y="T11"/>
                </a:cxn>
              </a:cxnLst>
              <a:rect l="0" t="0" r="r" b="b"/>
              <a:pathLst>
                <a:path w="378" h="379">
                  <a:moveTo>
                    <a:pt x="0" y="130"/>
                  </a:moveTo>
                  <a:lnTo>
                    <a:pt x="12" y="379"/>
                  </a:lnTo>
                  <a:lnTo>
                    <a:pt x="16" y="379"/>
                  </a:lnTo>
                  <a:lnTo>
                    <a:pt x="378" y="17"/>
                  </a:lnTo>
                  <a:lnTo>
                    <a:pt x="130" y="0"/>
                  </a:lnTo>
                  <a:lnTo>
                    <a:pt x="0" y="130"/>
                  </a:ln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 name="Freeform 86"/>
            <p:cNvSpPr>
              <a:spLocks/>
            </p:cNvSpPr>
            <p:nvPr/>
          </p:nvSpPr>
          <p:spPr bwMode="auto">
            <a:xfrm>
              <a:off x="1464" y="889"/>
              <a:ext cx="139" cy="1596"/>
            </a:xfrm>
            <a:custGeom>
              <a:avLst/>
              <a:gdLst>
                <a:gd name="T0" fmla="*/ 135 w 139"/>
                <a:gd name="T1" fmla="*/ 1490 h 1596"/>
                <a:gd name="T2" fmla="*/ 123 w 139"/>
                <a:gd name="T3" fmla="*/ 1241 h 1596"/>
                <a:gd name="T4" fmla="*/ 64 w 139"/>
                <a:gd name="T5" fmla="*/ 0 h 1596"/>
                <a:gd name="T6" fmla="*/ 9 w 139"/>
                <a:gd name="T7" fmla="*/ 52 h 1596"/>
                <a:gd name="T8" fmla="*/ 0 w 139"/>
                <a:gd name="T9" fmla="*/ 43 h 1596"/>
                <a:gd name="T10" fmla="*/ 61 w 139"/>
                <a:gd name="T11" fmla="*/ 1303 h 1596"/>
                <a:gd name="T12" fmla="*/ 68 w 139"/>
                <a:gd name="T13" fmla="*/ 1485 h 1596"/>
                <a:gd name="T14" fmla="*/ 73 w 139"/>
                <a:gd name="T15" fmla="*/ 1596 h 1596"/>
                <a:gd name="T16" fmla="*/ 76 w 139"/>
                <a:gd name="T17" fmla="*/ 1596 h 1596"/>
                <a:gd name="T18" fmla="*/ 139 w 139"/>
                <a:gd name="T19" fmla="*/ 1534 h 1596"/>
                <a:gd name="T20" fmla="*/ 137 w 139"/>
                <a:gd name="T21" fmla="*/ 1534 h 1596"/>
                <a:gd name="T22" fmla="*/ 135 w 139"/>
                <a:gd name="T23" fmla="*/ 1490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96">
                  <a:moveTo>
                    <a:pt x="135" y="1490"/>
                  </a:moveTo>
                  <a:lnTo>
                    <a:pt x="123" y="1241"/>
                  </a:lnTo>
                  <a:lnTo>
                    <a:pt x="64" y="0"/>
                  </a:lnTo>
                  <a:lnTo>
                    <a:pt x="9" y="52"/>
                  </a:lnTo>
                  <a:lnTo>
                    <a:pt x="0" y="43"/>
                  </a:lnTo>
                  <a:lnTo>
                    <a:pt x="61" y="1303"/>
                  </a:lnTo>
                  <a:lnTo>
                    <a:pt x="68" y="1485"/>
                  </a:lnTo>
                  <a:lnTo>
                    <a:pt x="73" y="1596"/>
                  </a:lnTo>
                  <a:lnTo>
                    <a:pt x="76" y="1596"/>
                  </a:lnTo>
                  <a:lnTo>
                    <a:pt x="139" y="1534"/>
                  </a:lnTo>
                  <a:lnTo>
                    <a:pt x="137" y="1534"/>
                  </a:lnTo>
                  <a:lnTo>
                    <a:pt x="135" y="1490"/>
                  </a:lnTo>
                  <a:close/>
                </a:path>
              </a:pathLst>
            </a:custGeom>
            <a:solidFill>
              <a:srgbClr val="FF64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 name="Freeform 87"/>
            <p:cNvSpPr>
              <a:spLocks/>
            </p:cNvSpPr>
            <p:nvPr/>
          </p:nvSpPr>
          <p:spPr bwMode="auto">
            <a:xfrm>
              <a:off x="1421" y="738"/>
              <a:ext cx="206" cy="203"/>
            </a:xfrm>
            <a:custGeom>
              <a:avLst/>
              <a:gdLst>
                <a:gd name="T0" fmla="*/ 107 w 206"/>
                <a:gd name="T1" fmla="*/ 151 h 203"/>
                <a:gd name="T2" fmla="*/ 109 w 206"/>
                <a:gd name="T3" fmla="*/ 149 h 203"/>
                <a:gd name="T4" fmla="*/ 171 w 206"/>
                <a:gd name="T5" fmla="*/ 85 h 203"/>
                <a:gd name="T6" fmla="*/ 206 w 206"/>
                <a:gd name="T7" fmla="*/ 52 h 203"/>
                <a:gd name="T8" fmla="*/ 154 w 206"/>
                <a:gd name="T9" fmla="*/ 0 h 203"/>
                <a:gd name="T10" fmla="*/ 93 w 206"/>
                <a:gd name="T11" fmla="*/ 62 h 203"/>
                <a:gd name="T12" fmla="*/ 48 w 206"/>
                <a:gd name="T13" fmla="*/ 106 h 203"/>
                <a:gd name="T14" fmla="*/ 0 w 206"/>
                <a:gd name="T15" fmla="*/ 151 h 203"/>
                <a:gd name="T16" fmla="*/ 43 w 206"/>
                <a:gd name="T17" fmla="*/ 194 h 203"/>
                <a:gd name="T18" fmla="*/ 52 w 206"/>
                <a:gd name="T19" fmla="*/ 203 h 203"/>
                <a:gd name="T20" fmla="*/ 107 w 206"/>
                <a:gd name="T21" fmla="*/ 15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3">
                  <a:moveTo>
                    <a:pt x="107" y="151"/>
                  </a:moveTo>
                  <a:lnTo>
                    <a:pt x="109" y="149"/>
                  </a:lnTo>
                  <a:lnTo>
                    <a:pt x="171" y="85"/>
                  </a:lnTo>
                  <a:lnTo>
                    <a:pt x="206" y="52"/>
                  </a:lnTo>
                  <a:lnTo>
                    <a:pt x="154" y="0"/>
                  </a:lnTo>
                  <a:lnTo>
                    <a:pt x="93" y="62"/>
                  </a:lnTo>
                  <a:lnTo>
                    <a:pt x="48" y="106"/>
                  </a:lnTo>
                  <a:lnTo>
                    <a:pt x="0" y="151"/>
                  </a:lnTo>
                  <a:lnTo>
                    <a:pt x="43" y="194"/>
                  </a:lnTo>
                  <a:lnTo>
                    <a:pt x="52" y="203"/>
                  </a:lnTo>
                  <a:lnTo>
                    <a:pt x="107" y="151"/>
                  </a:lnTo>
                  <a:close/>
                </a:path>
              </a:pathLst>
            </a:custGeom>
            <a:solidFill>
              <a:srgbClr val="FF64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 name="Freeform 88"/>
            <p:cNvSpPr>
              <a:spLocks/>
            </p:cNvSpPr>
            <p:nvPr/>
          </p:nvSpPr>
          <p:spPr bwMode="auto">
            <a:xfrm>
              <a:off x="2932" y="483"/>
              <a:ext cx="610" cy="432"/>
            </a:xfrm>
            <a:custGeom>
              <a:avLst/>
              <a:gdLst>
                <a:gd name="T0" fmla="*/ 21 w 258"/>
                <a:gd name="T1" fmla="*/ 166 h 183"/>
                <a:gd name="T2" fmla="*/ 57 w 258"/>
                <a:gd name="T3" fmla="*/ 182 h 183"/>
                <a:gd name="T4" fmla="*/ 80 w 258"/>
                <a:gd name="T5" fmla="*/ 178 h 183"/>
                <a:gd name="T6" fmla="*/ 258 w 258"/>
                <a:gd name="T7" fmla="*/ 0 h 183"/>
                <a:gd name="T8" fmla="*/ 21 w 258"/>
                <a:gd name="T9" fmla="*/ 88 h 183"/>
                <a:gd name="T10" fmla="*/ 21 w 258"/>
                <a:gd name="T11" fmla="*/ 166 h 183"/>
              </a:gdLst>
              <a:ahLst/>
              <a:cxnLst>
                <a:cxn ang="0">
                  <a:pos x="T0" y="T1"/>
                </a:cxn>
                <a:cxn ang="0">
                  <a:pos x="T2" y="T3"/>
                </a:cxn>
                <a:cxn ang="0">
                  <a:pos x="T4" y="T5"/>
                </a:cxn>
                <a:cxn ang="0">
                  <a:pos x="T6" y="T7"/>
                </a:cxn>
                <a:cxn ang="0">
                  <a:pos x="T8" y="T9"/>
                </a:cxn>
                <a:cxn ang="0">
                  <a:pos x="T10" y="T11"/>
                </a:cxn>
              </a:cxnLst>
              <a:rect l="0" t="0" r="r" b="b"/>
              <a:pathLst>
                <a:path w="258" h="183">
                  <a:moveTo>
                    <a:pt x="21" y="166"/>
                  </a:moveTo>
                  <a:cubicBezTo>
                    <a:pt x="31" y="176"/>
                    <a:pt x="44" y="182"/>
                    <a:pt x="57" y="182"/>
                  </a:cubicBezTo>
                  <a:cubicBezTo>
                    <a:pt x="65" y="183"/>
                    <a:pt x="73" y="181"/>
                    <a:pt x="80" y="178"/>
                  </a:cubicBezTo>
                  <a:cubicBezTo>
                    <a:pt x="258" y="0"/>
                    <a:pt x="258" y="0"/>
                    <a:pt x="258" y="0"/>
                  </a:cubicBezTo>
                  <a:cubicBezTo>
                    <a:pt x="258" y="0"/>
                    <a:pt x="72" y="38"/>
                    <a:pt x="21" y="88"/>
                  </a:cubicBezTo>
                  <a:cubicBezTo>
                    <a:pt x="0" y="110"/>
                    <a:pt x="0" y="145"/>
                    <a:pt x="21" y="166"/>
                  </a:cubicBez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 name="Freeform 89"/>
            <p:cNvSpPr>
              <a:spLocks/>
            </p:cNvSpPr>
            <p:nvPr/>
          </p:nvSpPr>
          <p:spPr bwMode="auto">
            <a:xfrm>
              <a:off x="5986" y="476"/>
              <a:ext cx="2021" cy="1650"/>
            </a:xfrm>
            <a:custGeom>
              <a:avLst/>
              <a:gdLst>
                <a:gd name="T0" fmla="*/ 463 w 855"/>
                <a:gd name="T1" fmla="*/ 146 h 698"/>
                <a:gd name="T2" fmla="*/ 241 w 855"/>
                <a:gd name="T3" fmla="*/ 0 h 698"/>
                <a:gd name="T4" fmla="*/ 0 w 855"/>
                <a:gd name="T5" fmla="*/ 242 h 698"/>
                <a:gd name="T6" fmla="*/ 228 w 855"/>
                <a:gd name="T7" fmla="*/ 698 h 698"/>
                <a:gd name="T8" fmla="*/ 419 w 855"/>
                <a:gd name="T9" fmla="*/ 506 h 698"/>
                <a:gd name="T10" fmla="*/ 429 w 855"/>
                <a:gd name="T11" fmla="*/ 409 h 698"/>
                <a:gd name="T12" fmla="*/ 396 w 855"/>
                <a:gd name="T13" fmla="*/ 351 h 698"/>
                <a:gd name="T14" fmla="*/ 463 w 855"/>
                <a:gd name="T15" fmla="*/ 284 h 698"/>
                <a:gd name="T16" fmla="*/ 529 w 855"/>
                <a:gd name="T17" fmla="*/ 351 h 698"/>
                <a:gd name="T18" fmla="*/ 496 w 855"/>
                <a:gd name="T19" fmla="*/ 409 h 698"/>
                <a:gd name="T20" fmla="*/ 498 w 855"/>
                <a:gd name="T21" fmla="*/ 427 h 698"/>
                <a:gd name="T22" fmla="*/ 855 w 855"/>
                <a:gd name="T23" fmla="*/ 70 h 698"/>
                <a:gd name="T24" fmla="*/ 684 w 855"/>
                <a:gd name="T25" fmla="*/ 0 h 698"/>
                <a:gd name="T26" fmla="*/ 463 w 855"/>
                <a:gd name="T27" fmla="*/ 14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5" h="698">
                  <a:moveTo>
                    <a:pt x="463" y="146"/>
                  </a:moveTo>
                  <a:cubicBezTo>
                    <a:pt x="426" y="60"/>
                    <a:pt x="340" y="0"/>
                    <a:pt x="241" y="0"/>
                  </a:cubicBezTo>
                  <a:cubicBezTo>
                    <a:pt x="108" y="0"/>
                    <a:pt x="0" y="108"/>
                    <a:pt x="0" y="242"/>
                  </a:cubicBezTo>
                  <a:cubicBezTo>
                    <a:pt x="0" y="397"/>
                    <a:pt x="113" y="566"/>
                    <a:pt x="228" y="698"/>
                  </a:cubicBezTo>
                  <a:cubicBezTo>
                    <a:pt x="419" y="506"/>
                    <a:pt x="419" y="506"/>
                    <a:pt x="419" y="506"/>
                  </a:cubicBezTo>
                  <a:cubicBezTo>
                    <a:pt x="429" y="409"/>
                    <a:pt x="429" y="409"/>
                    <a:pt x="429" y="409"/>
                  </a:cubicBezTo>
                  <a:cubicBezTo>
                    <a:pt x="409" y="397"/>
                    <a:pt x="396" y="376"/>
                    <a:pt x="396" y="351"/>
                  </a:cubicBezTo>
                  <a:cubicBezTo>
                    <a:pt x="396" y="314"/>
                    <a:pt x="426" y="284"/>
                    <a:pt x="463" y="284"/>
                  </a:cubicBezTo>
                  <a:cubicBezTo>
                    <a:pt x="499" y="284"/>
                    <a:pt x="529" y="314"/>
                    <a:pt x="529" y="351"/>
                  </a:cubicBezTo>
                  <a:cubicBezTo>
                    <a:pt x="529" y="376"/>
                    <a:pt x="516" y="397"/>
                    <a:pt x="496" y="409"/>
                  </a:cubicBezTo>
                  <a:cubicBezTo>
                    <a:pt x="498" y="427"/>
                    <a:pt x="498" y="427"/>
                    <a:pt x="498" y="427"/>
                  </a:cubicBezTo>
                  <a:cubicBezTo>
                    <a:pt x="855" y="70"/>
                    <a:pt x="855" y="70"/>
                    <a:pt x="855" y="70"/>
                  </a:cubicBezTo>
                  <a:cubicBezTo>
                    <a:pt x="811" y="27"/>
                    <a:pt x="751" y="0"/>
                    <a:pt x="684" y="0"/>
                  </a:cubicBezTo>
                  <a:cubicBezTo>
                    <a:pt x="585" y="0"/>
                    <a:pt x="499" y="60"/>
                    <a:pt x="463" y="146"/>
                  </a:cubicBezTo>
                  <a:close/>
                </a:path>
              </a:pathLst>
            </a:custGeom>
            <a:solidFill>
              <a:srgbClr val="FF82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 name="Freeform 90"/>
            <p:cNvSpPr>
              <a:spLocks/>
            </p:cNvSpPr>
            <p:nvPr/>
          </p:nvSpPr>
          <p:spPr bwMode="auto">
            <a:xfrm>
              <a:off x="6922" y="1147"/>
              <a:ext cx="315" cy="525"/>
            </a:xfrm>
            <a:custGeom>
              <a:avLst/>
              <a:gdLst>
                <a:gd name="T0" fmla="*/ 133 w 133"/>
                <a:gd name="T1" fmla="*/ 67 h 222"/>
                <a:gd name="T2" fmla="*/ 67 w 133"/>
                <a:gd name="T3" fmla="*/ 0 h 222"/>
                <a:gd name="T4" fmla="*/ 0 w 133"/>
                <a:gd name="T5" fmla="*/ 67 h 222"/>
                <a:gd name="T6" fmla="*/ 33 w 133"/>
                <a:gd name="T7" fmla="*/ 125 h 222"/>
                <a:gd name="T8" fmla="*/ 23 w 133"/>
                <a:gd name="T9" fmla="*/ 222 h 222"/>
                <a:gd name="T10" fmla="*/ 102 w 133"/>
                <a:gd name="T11" fmla="*/ 143 h 222"/>
                <a:gd name="T12" fmla="*/ 100 w 133"/>
                <a:gd name="T13" fmla="*/ 125 h 222"/>
                <a:gd name="T14" fmla="*/ 133 w 133"/>
                <a:gd name="T15" fmla="*/ 67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22">
                  <a:moveTo>
                    <a:pt x="133" y="67"/>
                  </a:moveTo>
                  <a:cubicBezTo>
                    <a:pt x="133" y="30"/>
                    <a:pt x="103" y="0"/>
                    <a:pt x="67" y="0"/>
                  </a:cubicBezTo>
                  <a:cubicBezTo>
                    <a:pt x="30" y="0"/>
                    <a:pt x="0" y="30"/>
                    <a:pt x="0" y="67"/>
                  </a:cubicBezTo>
                  <a:cubicBezTo>
                    <a:pt x="0" y="92"/>
                    <a:pt x="13" y="113"/>
                    <a:pt x="33" y="125"/>
                  </a:cubicBezTo>
                  <a:cubicBezTo>
                    <a:pt x="23" y="222"/>
                    <a:pt x="23" y="222"/>
                    <a:pt x="23" y="222"/>
                  </a:cubicBezTo>
                  <a:cubicBezTo>
                    <a:pt x="102" y="143"/>
                    <a:pt x="102" y="143"/>
                    <a:pt x="102" y="143"/>
                  </a:cubicBezTo>
                  <a:cubicBezTo>
                    <a:pt x="100" y="125"/>
                    <a:pt x="100" y="125"/>
                    <a:pt x="100" y="125"/>
                  </a:cubicBezTo>
                  <a:cubicBezTo>
                    <a:pt x="120" y="113"/>
                    <a:pt x="133" y="92"/>
                    <a:pt x="133" y="67"/>
                  </a:cubicBez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 name="Freeform 91"/>
            <p:cNvSpPr>
              <a:spLocks/>
            </p:cNvSpPr>
            <p:nvPr/>
          </p:nvSpPr>
          <p:spPr bwMode="auto">
            <a:xfrm>
              <a:off x="1327" y="3636"/>
              <a:ext cx="1302" cy="1026"/>
            </a:xfrm>
            <a:custGeom>
              <a:avLst/>
              <a:gdLst>
                <a:gd name="T0" fmla="*/ 457 w 551"/>
                <a:gd name="T1" fmla="*/ 5 h 434"/>
                <a:gd name="T2" fmla="*/ 321 w 551"/>
                <a:gd name="T3" fmla="*/ 129 h 434"/>
                <a:gd name="T4" fmla="*/ 153 w 551"/>
                <a:gd name="T5" fmla="*/ 52 h 434"/>
                <a:gd name="T6" fmla="*/ 14 w 551"/>
                <a:gd name="T7" fmla="*/ 243 h 434"/>
                <a:gd name="T8" fmla="*/ 135 w 551"/>
                <a:gd name="T9" fmla="*/ 434 h 434"/>
                <a:gd name="T10" fmla="*/ 551 w 551"/>
                <a:gd name="T11" fmla="*/ 18 h 434"/>
                <a:gd name="T12" fmla="*/ 457 w 551"/>
                <a:gd name="T13" fmla="*/ 5 h 434"/>
              </a:gdLst>
              <a:ahLst/>
              <a:cxnLst>
                <a:cxn ang="0">
                  <a:pos x="T0" y="T1"/>
                </a:cxn>
                <a:cxn ang="0">
                  <a:pos x="T2" y="T3"/>
                </a:cxn>
                <a:cxn ang="0">
                  <a:pos x="T4" y="T5"/>
                </a:cxn>
                <a:cxn ang="0">
                  <a:pos x="T6" y="T7"/>
                </a:cxn>
                <a:cxn ang="0">
                  <a:pos x="T8" y="T9"/>
                </a:cxn>
                <a:cxn ang="0">
                  <a:pos x="T10" y="T11"/>
                </a:cxn>
                <a:cxn ang="0">
                  <a:pos x="T12" y="T13"/>
                </a:cxn>
              </a:cxnLst>
              <a:rect l="0" t="0" r="r" b="b"/>
              <a:pathLst>
                <a:path w="551" h="434">
                  <a:moveTo>
                    <a:pt x="457" y="5"/>
                  </a:moveTo>
                  <a:cubicBezTo>
                    <a:pt x="389" y="16"/>
                    <a:pt x="337" y="66"/>
                    <a:pt x="321" y="129"/>
                  </a:cubicBezTo>
                  <a:cubicBezTo>
                    <a:pt x="286" y="74"/>
                    <a:pt x="222" y="42"/>
                    <a:pt x="153" y="52"/>
                  </a:cubicBezTo>
                  <a:cubicBezTo>
                    <a:pt x="62" y="66"/>
                    <a:pt x="0" y="152"/>
                    <a:pt x="14" y="243"/>
                  </a:cubicBezTo>
                  <a:cubicBezTo>
                    <a:pt x="25" y="318"/>
                    <a:pt x="75" y="383"/>
                    <a:pt x="135" y="434"/>
                  </a:cubicBezTo>
                  <a:cubicBezTo>
                    <a:pt x="551" y="18"/>
                    <a:pt x="551" y="18"/>
                    <a:pt x="551" y="18"/>
                  </a:cubicBezTo>
                  <a:cubicBezTo>
                    <a:pt x="523" y="5"/>
                    <a:pt x="490" y="0"/>
                    <a:pt x="457" y="5"/>
                  </a:cubicBezTo>
                  <a:close/>
                </a:path>
              </a:pathLst>
            </a:custGeom>
            <a:solidFill>
              <a:srgbClr val="31C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 name="Freeform 92"/>
            <p:cNvSpPr>
              <a:spLocks/>
            </p:cNvSpPr>
            <p:nvPr/>
          </p:nvSpPr>
          <p:spPr bwMode="auto">
            <a:xfrm>
              <a:off x="2204" y="3965"/>
              <a:ext cx="1092" cy="943"/>
            </a:xfrm>
            <a:custGeom>
              <a:avLst/>
              <a:gdLst>
                <a:gd name="T0" fmla="*/ 298 w 462"/>
                <a:gd name="T1" fmla="*/ 120 h 399"/>
                <a:gd name="T2" fmla="*/ 180 w 462"/>
                <a:gd name="T3" fmla="*/ 12 h 399"/>
                <a:gd name="T4" fmla="*/ 14 w 462"/>
                <a:gd name="T5" fmla="*/ 134 h 399"/>
                <a:gd name="T6" fmla="*/ 120 w 462"/>
                <a:gd name="T7" fmla="*/ 399 h 399"/>
                <a:gd name="T8" fmla="*/ 462 w 462"/>
                <a:gd name="T9" fmla="*/ 57 h 399"/>
                <a:gd name="T10" fmla="*/ 443 w 462"/>
                <a:gd name="T11" fmla="*/ 53 h 399"/>
                <a:gd name="T12" fmla="*/ 298 w 462"/>
                <a:gd name="T13" fmla="*/ 120 h 399"/>
              </a:gdLst>
              <a:ahLst/>
              <a:cxnLst>
                <a:cxn ang="0">
                  <a:pos x="T0" y="T1"/>
                </a:cxn>
                <a:cxn ang="0">
                  <a:pos x="T2" y="T3"/>
                </a:cxn>
                <a:cxn ang="0">
                  <a:pos x="T4" y="T5"/>
                </a:cxn>
                <a:cxn ang="0">
                  <a:pos x="T6" y="T7"/>
                </a:cxn>
                <a:cxn ang="0">
                  <a:pos x="T8" y="T9"/>
                </a:cxn>
                <a:cxn ang="0">
                  <a:pos x="T10" y="T11"/>
                </a:cxn>
                <a:cxn ang="0">
                  <a:pos x="T12" y="T13"/>
                </a:cxn>
              </a:cxnLst>
              <a:rect l="0" t="0" r="r" b="b"/>
              <a:pathLst>
                <a:path w="462" h="399">
                  <a:moveTo>
                    <a:pt x="298" y="120"/>
                  </a:moveTo>
                  <a:cubicBezTo>
                    <a:pt x="284" y="65"/>
                    <a:pt x="239" y="21"/>
                    <a:pt x="180" y="12"/>
                  </a:cubicBezTo>
                  <a:cubicBezTo>
                    <a:pt x="101" y="0"/>
                    <a:pt x="27" y="55"/>
                    <a:pt x="14" y="134"/>
                  </a:cubicBezTo>
                  <a:cubicBezTo>
                    <a:pt x="0" y="230"/>
                    <a:pt x="59" y="327"/>
                    <a:pt x="120" y="399"/>
                  </a:cubicBezTo>
                  <a:cubicBezTo>
                    <a:pt x="462" y="57"/>
                    <a:pt x="462" y="57"/>
                    <a:pt x="462" y="57"/>
                  </a:cubicBezTo>
                  <a:cubicBezTo>
                    <a:pt x="456" y="55"/>
                    <a:pt x="450" y="54"/>
                    <a:pt x="443" y="53"/>
                  </a:cubicBezTo>
                  <a:cubicBezTo>
                    <a:pt x="384" y="44"/>
                    <a:pt x="328" y="72"/>
                    <a:pt x="298" y="120"/>
                  </a:cubicBezTo>
                  <a:close/>
                </a:path>
              </a:pathLst>
            </a:custGeom>
            <a:solidFill>
              <a:srgbClr val="FF82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 name="Freeform 93"/>
            <p:cNvSpPr>
              <a:spLocks/>
            </p:cNvSpPr>
            <p:nvPr/>
          </p:nvSpPr>
          <p:spPr bwMode="auto">
            <a:xfrm>
              <a:off x="6400" y="5109"/>
              <a:ext cx="113" cy="141"/>
            </a:xfrm>
            <a:custGeom>
              <a:avLst/>
              <a:gdLst>
                <a:gd name="T0" fmla="*/ 0 w 48"/>
                <a:gd name="T1" fmla="*/ 0 h 60"/>
                <a:gd name="T2" fmla="*/ 48 w 48"/>
                <a:gd name="T3" fmla="*/ 60 h 60"/>
                <a:gd name="T4" fmla="*/ 48 w 48"/>
                <a:gd name="T5" fmla="*/ 23 h 60"/>
                <a:gd name="T6" fmla="*/ 0 w 48"/>
                <a:gd name="T7" fmla="*/ 0 h 60"/>
              </a:gdLst>
              <a:ahLst/>
              <a:cxnLst>
                <a:cxn ang="0">
                  <a:pos x="T0" y="T1"/>
                </a:cxn>
                <a:cxn ang="0">
                  <a:pos x="T2" y="T3"/>
                </a:cxn>
                <a:cxn ang="0">
                  <a:pos x="T4" y="T5"/>
                </a:cxn>
                <a:cxn ang="0">
                  <a:pos x="T6" y="T7"/>
                </a:cxn>
              </a:cxnLst>
              <a:rect l="0" t="0" r="r" b="b"/>
              <a:pathLst>
                <a:path w="48" h="60">
                  <a:moveTo>
                    <a:pt x="0" y="0"/>
                  </a:moveTo>
                  <a:cubicBezTo>
                    <a:pt x="16" y="20"/>
                    <a:pt x="32" y="40"/>
                    <a:pt x="48" y="60"/>
                  </a:cubicBezTo>
                  <a:cubicBezTo>
                    <a:pt x="48" y="23"/>
                    <a:pt x="48" y="23"/>
                    <a:pt x="48" y="23"/>
                  </a:cubicBezTo>
                  <a:lnTo>
                    <a:pt x="0" y="0"/>
                  </a:ln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 name="Freeform 94"/>
            <p:cNvSpPr>
              <a:spLocks/>
            </p:cNvSpPr>
            <p:nvPr/>
          </p:nvSpPr>
          <p:spPr bwMode="auto">
            <a:xfrm>
              <a:off x="6015" y="4288"/>
              <a:ext cx="754" cy="707"/>
            </a:xfrm>
            <a:custGeom>
              <a:avLst/>
              <a:gdLst>
                <a:gd name="T0" fmla="*/ 212 w 319"/>
                <a:gd name="T1" fmla="*/ 136 h 299"/>
                <a:gd name="T2" fmla="*/ 139 w 319"/>
                <a:gd name="T3" fmla="*/ 108 h 299"/>
                <a:gd name="T4" fmla="*/ 148 w 319"/>
                <a:gd name="T5" fmla="*/ 95 h 299"/>
                <a:gd name="T6" fmla="*/ 0 w 319"/>
                <a:gd name="T7" fmla="*/ 0 h 299"/>
                <a:gd name="T8" fmla="*/ 128 w 319"/>
                <a:gd name="T9" fmla="*/ 299 h 299"/>
                <a:gd name="T10" fmla="*/ 319 w 319"/>
                <a:gd name="T11" fmla="*/ 205 h 299"/>
                <a:gd name="T12" fmla="*/ 212 w 319"/>
                <a:gd name="T13" fmla="*/ 136 h 299"/>
              </a:gdLst>
              <a:ahLst/>
              <a:cxnLst>
                <a:cxn ang="0">
                  <a:pos x="T0" y="T1"/>
                </a:cxn>
                <a:cxn ang="0">
                  <a:pos x="T2" y="T3"/>
                </a:cxn>
                <a:cxn ang="0">
                  <a:pos x="T4" y="T5"/>
                </a:cxn>
                <a:cxn ang="0">
                  <a:pos x="T6" y="T7"/>
                </a:cxn>
                <a:cxn ang="0">
                  <a:pos x="T8" y="T9"/>
                </a:cxn>
                <a:cxn ang="0">
                  <a:pos x="T10" y="T11"/>
                </a:cxn>
                <a:cxn ang="0">
                  <a:pos x="T12" y="T13"/>
                </a:cxn>
              </a:cxnLst>
              <a:rect l="0" t="0" r="r" b="b"/>
              <a:pathLst>
                <a:path w="319" h="299">
                  <a:moveTo>
                    <a:pt x="212" y="136"/>
                  </a:moveTo>
                  <a:cubicBezTo>
                    <a:pt x="139" y="108"/>
                    <a:pt x="139" y="108"/>
                    <a:pt x="139" y="108"/>
                  </a:cubicBezTo>
                  <a:cubicBezTo>
                    <a:pt x="148" y="95"/>
                    <a:pt x="148" y="95"/>
                    <a:pt x="148" y="95"/>
                  </a:cubicBezTo>
                  <a:cubicBezTo>
                    <a:pt x="0" y="0"/>
                    <a:pt x="0" y="0"/>
                    <a:pt x="0" y="0"/>
                  </a:cubicBezTo>
                  <a:cubicBezTo>
                    <a:pt x="10" y="100"/>
                    <a:pt x="63" y="205"/>
                    <a:pt x="128" y="299"/>
                  </a:cubicBezTo>
                  <a:cubicBezTo>
                    <a:pt x="172" y="278"/>
                    <a:pt x="253" y="238"/>
                    <a:pt x="319" y="205"/>
                  </a:cubicBezTo>
                  <a:lnTo>
                    <a:pt x="212" y="136"/>
                  </a:ln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 name="Freeform 95"/>
            <p:cNvSpPr>
              <a:spLocks/>
            </p:cNvSpPr>
            <p:nvPr/>
          </p:nvSpPr>
          <p:spPr bwMode="auto">
            <a:xfrm>
              <a:off x="6130" y="3636"/>
              <a:ext cx="1877" cy="837"/>
            </a:xfrm>
            <a:custGeom>
              <a:avLst/>
              <a:gdLst>
                <a:gd name="T0" fmla="*/ 407 w 794"/>
                <a:gd name="T1" fmla="*/ 147 h 354"/>
                <a:gd name="T2" fmla="*/ 188 w 794"/>
                <a:gd name="T3" fmla="*/ 0 h 354"/>
                <a:gd name="T4" fmla="*/ 0 w 794"/>
                <a:gd name="T5" fmla="*/ 94 h 354"/>
                <a:gd name="T6" fmla="*/ 200 w 794"/>
                <a:gd name="T7" fmla="*/ 222 h 354"/>
                <a:gd name="T8" fmla="*/ 212 w 794"/>
                <a:gd name="T9" fmla="*/ 204 h 354"/>
                <a:gd name="T10" fmla="*/ 321 w 794"/>
                <a:gd name="T11" fmla="*/ 301 h 354"/>
                <a:gd name="T12" fmla="*/ 388 w 794"/>
                <a:gd name="T13" fmla="*/ 344 h 354"/>
                <a:gd name="T14" fmla="*/ 391 w 794"/>
                <a:gd name="T15" fmla="*/ 341 h 354"/>
                <a:gd name="T16" fmla="*/ 402 w 794"/>
                <a:gd name="T17" fmla="*/ 353 h 354"/>
                <a:gd name="T18" fmla="*/ 403 w 794"/>
                <a:gd name="T19" fmla="*/ 354 h 354"/>
                <a:gd name="T20" fmla="*/ 572 w 794"/>
                <a:gd name="T21" fmla="*/ 204 h 354"/>
                <a:gd name="T22" fmla="*/ 608 w 794"/>
                <a:gd name="T23" fmla="*/ 257 h 354"/>
                <a:gd name="T24" fmla="*/ 794 w 794"/>
                <a:gd name="T25" fmla="*/ 70 h 354"/>
                <a:gd name="T26" fmla="*/ 626 w 794"/>
                <a:gd name="T27" fmla="*/ 0 h 354"/>
                <a:gd name="T28" fmla="*/ 407 w 794"/>
                <a:gd name="T29" fmla="*/ 14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4" h="354">
                  <a:moveTo>
                    <a:pt x="407" y="147"/>
                  </a:moveTo>
                  <a:cubicBezTo>
                    <a:pt x="371" y="60"/>
                    <a:pt x="286" y="0"/>
                    <a:pt x="188" y="0"/>
                  </a:cubicBezTo>
                  <a:cubicBezTo>
                    <a:pt x="112" y="0"/>
                    <a:pt x="44" y="37"/>
                    <a:pt x="0" y="94"/>
                  </a:cubicBezTo>
                  <a:cubicBezTo>
                    <a:pt x="200" y="222"/>
                    <a:pt x="200" y="222"/>
                    <a:pt x="200" y="222"/>
                  </a:cubicBezTo>
                  <a:cubicBezTo>
                    <a:pt x="212" y="204"/>
                    <a:pt x="212" y="204"/>
                    <a:pt x="212" y="204"/>
                  </a:cubicBezTo>
                  <a:cubicBezTo>
                    <a:pt x="321" y="301"/>
                    <a:pt x="321" y="301"/>
                    <a:pt x="321" y="301"/>
                  </a:cubicBezTo>
                  <a:cubicBezTo>
                    <a:pt x="388" y="344"/>
                    <a:pt x="388" y="344"/>
                    <a:pt x="388" y="344"/>
                  </a:cubicBezTo>
                  <a:cubicBezTo>
                    <a:pt x="391" y="341"/>
                    <a:pt x="391" y="341"/>
                    <a:pt x="391" y="341"/>
                  </a:cubicBezTo>
                  <a:cubicBezTo>
                    <a:pt x="402" y="353"/>
                    <a:pt x="402" y="353"/>
                    <a:pt x="402" y="353"/>
                  </a:cubicBezTo>
                  <a:cubicBezTo>
                    <a:pt x="403" y="354"/>
                    <a:pt x="403" y="354"/>
                    <a:pt x="403" y="354"/>
                  </a:cubicBezTo>
                  <a:cubicBezTo>
                    <a:pt x="572" y="204"/>
                    <a:pt x="572" y="204"/>
                    <a:pt x="572" y="204"/>
                  </a:cubicBezTo>
                  <a:cubicBezTo>
                    <a:pt x="608" y="257"/>
                    <a:pt x="608" y="257"/>
                    <a:pt x="608" y="257"/>
                  </a:cubicBezTo>
                  <a:cubicBezTo>
                    <a:pt x="794" y="70"/>
                    <a:pt x="794" y="70"/>
                    <a:pt x="794" y="70"/>
                  </a:cubicBezTo>
                  <a:cubicBezTo>
                    <a:pt x="751" y="27"/>
                    <a:pt x="692" y="0"/>
                    <a:pt x="626" y="0"/>
                  </a:cubicBezTo>
                  <a:cubicBezTo>
                    <a:pt x="528" y="0"/>
                    <a:pt x="444" y="60"/>
                    <a:pt x="407" y="147"/>
                  </a:cubicBez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 name="Freeform 96"/>
            <p:cNvSpPr>
              <a:spLocks/>
            </p:cNvSpPr>
            <p:nvPr/>
          </p:nvSpPr>
          <p:spPr bwMode="auto">
            <a:xfrm>
              <a:off x="7081" y="4470"/>
              <a:ext cx="2" cy="3"/>
            </a:xfrm>
            <a:custGeom>
              <a:avLst/>
              <a:gdLst>
                <a:gd name="T0" fmla="*/ 2 w 2"/>
                <a:gd name="T1" fmla="*/ 3 h 3"/>
                <a:gd name="T2" fmla="*/ 0 w 2"/>
                <a:gd name="T3" fmla="*/ 0 h 3"/>
                <a:gd name="T4" fmla="*/ 2 w 2"/>
                <a:gd name="T5" fmla="*/ 3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2" y="3"/>
                  </a:lnTo>
                  <a:lnTo>
                    <a:pt x="2" y="3"/>
                  </a:ln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 name="Freeform 97"/>
            <p:cNvSpPr>
              <a:spLocks/>
            </p:cNvSpPr>
            <p:nvPr/>
          </p:nvSpPr>
          <p:spPr bwMode="auto">
            <a:xfrm>
              <a:off x="6889" y="4348"/>
              <a:ext cx="159" cy="122"/>
            </a:xfrm>
            <a:custGeom>
              <a:avLst/>
              <a:gdLst>
                <a:gd name="T0" fmla="*/ 159 w 159"/>
                <a:gd name="T1" fmla="*/ 101 h 122"/>
                <a:gd name="T2" fmla="*/ 0 w 159"/>
                <a:gd name="T3" fmla="*/ 0 h 122"/>
                <a:gd name="T4" fmla="*/ 140 w 159"/>
                <a:gd name="T5" fmla="*/ 122 h 122"/>
                <a:gd name="T6" fmla="*/ 159 w 159"/>
                <a:gd name="T7" fmla="*/ 101 h 122"/>
              </a:gdLst>
              <a:ahLst/>
              <a:cxnLst>
                <a:cxn ang="0">
                  <a:pos x="T0" y="T1"/>
                </a:cxn>
                <a:cxn ang="0">
                  <a:pos x="T2" y="T3"/>
                </a:cxn>
                <a:cxn ang="0">
                  <a:pos x="T4" y="T5"/>
                </a:cxn>
                <a:cxn ang="0">
                  <a:pos x="T6" y="T7"/>
                </a:cxn>
              </a:cxnLst>
              <a:rect l="0" t="0" r="r" b="b"/>
              <a:pathLst>
                <a:path w="159" h="122">
                  <a:moveTo>
                    <a:pt x="159" y="101"/>
                  </a:moveTo>
                  <a:lnTo>
                    <a:pt x="0" y="0"/>
                  </a:lnTo>
                  <a:lnTo>
                    <a:pt x="140" y="122"/>
                  </a:lnTo>
                  <a:lnTo>
                    <a:pt x="159" y="101"/>
                  </a:ln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 name="Freeform 98"/>
            <p:cNvSpPr>
              <a:spLocks/>
            </p:cNvSpPr>
            <p:nvPr/>
          </p:nvSpPr>
          <p:spPr bwMode="auto">
            <a:xfrm>
              <a:off x="6516" y="4610"/>
              <a:ext cx="288" cy="163"/>
            </a:xfrm>
            <a:custGeom>
              <a:avLst/>
              <a:gdLst>
                <a:gd name="T0" fmla="*/ 107 w 122"/>
                <a:gd name="T1" fmla="*/ 69 h 69"/>
                <a:gd name="T2" fmla="*/ 122 w 122"/>
                <a:gd name="T3" fmla="*/ 62 h 69"/>
                <a:gd name="T4" fmla="*/ 109 w 122"/>
                <a:gd name="T5" fmla="*/ 49 h 69"/>
                <a:gd name="T6" fmla="*/ 114 w 122"/>
                <a:gd name="T7" fmla="*/ 44 h 69"/>
                <a:gd name="T8" fmla="*/ 0 w 122"/>
                <a:gd name="T9" fmla="*/ 0 h 69"/>
                <a:gd name="T10" fmla="*/ 107 w 122"/>
                <a:gd name="T11" fmla="*/ 69 h 69"/>
              </a:gdLst>
              <a:ahLst/>
              <a:cxnLst>
                <a:cxn ang="0">
                  <a:pos x="T0" y="T1"/>
                </a:cxn>
                <a:cxn ang="0">
                  <a:pos x="T2" y="T3"/>
                </a:cxn>
                <a:cxn ang="0">
                  <a:pos x="T4" y="T5"/>
                </a:cxn>
                <a:cxn ang="0">
                  <a:pos x="T6" y="T7"/>
                </a:cxn>
                <a:cxn ang="0">
                  <a:pos x="T8" y="T9"/>
                </a:cxn>
                <a:cxn ang="0">
                  <a:pos x="T10" y="T11"/>
                </a:cxn>
              </a:cxnLst>
              <a:rect l="0" t="0" r="r" b="b"/>
              <a:pathLst>
                <a:path w="122" h="69">
                  <a:moveTo>
                    <a:pt x="107" y="69"/>
                  </a:moveTo>
                  <a:cubicBezTo>
                    <a:pt x="112" y="67"/>
                    <a:pt x="117" y="64"/>
                    <a:pt x="122" y="62"/>
                  </a:cubicBezTo>
                  <a:cubicBezTo>
                    <a:pt x="109" y="49"/>
                    <a:pt x="109" y="49"/>
                    <a:pt x="109" y="49"/>
                  </a:cubicBezTo>
                  <a:cubicBezTo>
                    <a:pt x="114" y="44"/>
                    <a:pt x="114" y="44"/>
                    <a:pt x="114" y="44"/>
                  </a:cubicBezTo>
                  <a:cubicBezTo>
                    <a:pt x="0" y="0"/>
                    <a:pt x="0" y="0"/>
                    <a:pt x="0" y="0"/>
                  </a:cubicBezTo>
                  <a:lnTo>
                    <a:pt x="107" y="69"/>
                  </a:ln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 name="Freeform 99"/>
            <p:cNvSpPr>
              <a:spLocks/>
            </p:cNvSpPr>
            <p:nvPr/>
          </p:nvSpPr>
          <p:spPr bwMode="auto">
            <a:xfrm>
              <a:off x="5986" y="3844"/>
              <a:ext cx="617" cy="669"/>
            </a:xfrm>
            <a:custGeom>
              <a:avLst/>
              <a:gdLst>
                <a:gd name="T0" fmla="*/ 261 w 261"/>
                <a:gd name="T1" fmla="*/ 134 h 283"/>
                <a:gd name="T2" fmla="*/ 61 w 261"/>
                <a:gd name="T3" fmla="*/ 6 h 283"/>
                <a:gd name="T4" fmla="*/ 52 w 261"/>
                <a:gd name="T5" fmla="*/ 0 h 283"/>
                <a:gd name="T6" fmla="*/ 0 w 261"/>
                <a:gd name="T7" fmla="*/ 154 h 283"/>
                <a:gd name="T8" fmla="*/ 1 w 261"/>
                <a:gd name="T9" fmla="*/ 180 h 283"/>
                <a:gd name="T10" fmla="*/ 12 w 261"/>
                <a:gd name="T11" fmla="*/ 188 h 283"/>
                <a:gd name="T12" fmla="*/ 160 w 261"/>
                <a:gd name="T13" fmla="*/ 283 h 283"/>
                <a:gd name="T14" fmla="*/ 261 w 261"/>
                <a:gd name="T15" fmla="*/ 134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1" h="283">
                  <a:moveTo>
                    <a:pt x="261" y="134"/>
                  </a:moveTo>
                  <a:cubicBezTo>
                    <a:pt x="61" y="6"/>
                    <a:pt x="61" y="6"/>
                    <a:pt x="61" y="6"/>
                  </a:cubicBezTo>
                  <a:cubicBezTo>
                    <a:pt x="52" y="0"/>
                    <a:pt x="52" y="0"/>
                    <a:pt x="52" y="0"/>
                  </a:cubicBezTo>
                  <a:cubicBezTo>
                    <a:pt x="19" y="42"/>
                    <a:pt x="0" y="96"/>
                    <a:pt x="0" y="154"/>
                  </a:cubicBezTo>
                  <a:cubicBezTo>
                    <a:pt x="0" y="163"/>
                    <a:pt x="0" y="172"/>
                    <a:pt x="1" y="180"/>
                  </a:cubicBezTo>
                  <a:cubicBezTo>
                    <a:pt x="12" y="188"/>
                    <a:pt x="12" y="188"/>
                    <a:pt x="12" y="188"/>
                  </a:cubicBezTo>
                  <a:cubicBezTo>
                    <a:pt x="160" y="283"/>
                    <a:pt x="160" y="283"/>
                    <a:pt x="160" y="283"/>
                  </a:cubicBezTo>
                  <a:lnTo>
                    <a:pt x="261" y="134"/>
                  </a:ln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 name="Freeform 100"/>
            <p:cNvSpPr>
              <a:spLocks/>
            </p:cNvSpPr>
            <p:nvPr/>
          </p:nvSpPr>
          <p:spPr bwMode="auto">
            <a:xfrm>
              <a:off x="6343" y="4118"/>
              <a:ext cx="686" cy="596"/>
            </a:xfrm>
            <a:custGeom>
              <a:avLst/>
              <a:gdLst>
                <a:gd name="T0" fmla="*/ 0 w 686"/>
                <a:gd name="T1" fmla="*/ 426 h 596"/>
                <a:gd name="T2" fmla="*/ 173 w 686"/>
                <a:gd name="T3" fmla="*/ 492 h 596"/>
                <a:gd name="T4" fmla="*/ 442 w 686"/>
                <a:gd name="T5" fmla="*/ 596 h 596"/>
                <a:gd name="T6" fmla="*/ 686 w 686"/>
                <a:gd name="T7" fmla="*/ 352 h 596"/>
                <a:gd name="T8" fmla="*/ 546 w 686"/>
                <a:gd name="T9" fmla="*/ 230 h 596"/>
                <a:gd name="T10" fmla="*/ 289 w 686"/>
                <a:gd name="T11" fmla="*/ 0 h 596"/>
                <a:gd name="T12" fmla="*/ 260 w 686"/>
                <a:gd name="T13" fmla="*/ 43 h 596"/>
                <a:gd name="T14" fmla="*/ 21 w 686"/>
                <a:gd name="T15" fmla="*/ 395 h 596"/>
                <a:gd name="T16" fmla="*/ 0 w 686"/>
                <a:gd name="T17" fmla="*/ 42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596">
                  <a:moveTo>
                    <a:pt x="0" y="426"/>
                  </a:moveTo>
                  <a:lnTo>
                    <a:pt x="173" y="492"/>
                  </a:lnTo>
                  <a:lnTo>
                    <a:pt x="442" y="596"/>
                  </a:lnTo>
                  <a:lnTo>
                    <a:pt x="686" y="352"/>
                  </a:lnTo>
                  <a:lnTo>
                    <a:pt x="546" y="230"/>
                  </a:lnTo>
                  <a:lnTo>
                    <a:pt x="289" y="0"/>
                  </a:lnTo>
                  <a:lnTo>
                    <a:pt x="260" y="43"/>
                  </a:lnTo>
                  <a:lnTo>
                    <a:pt x="21" y="395"/>
                  </a:lnTo>
                  <a:lnTo>
                    <a:pt x="0" y="426"/>
                  </a:lnTo>
                  <a:close/>
                </a:path>
              </a:pathLst>
            </a:custGeom>
            <a:solidFill>
              <a:srgbClr val="31C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 name="Freeform 101"/>
            <p:cNvSpPr>
              <a:spLocks/>
            </p:cNvSpPr>
            <p:nvPr/>
          </p:nvSpPr>
          <p:spPr bwMode="auto">
            <a:xfrm>
              <a:off x="6244" y="4756"/>
              <a:ext cx="683" cy="542"/>
            </a:xfrm>
            <a:custGeom>
              <a:avLst/>
              <a:gdLst>
                <a:gd name="T0" fmla="*/ 237 w 289"/>
                <a:gd name="T1" fmla="*/ 0 h 229"/>
                <a:gd name="T2" fmla="*/ 222 w 289"/>
                <a:gd name="T3" fmla="*/ 7 h 229"/>
                <a:gd name="T4" fmla="*/ 31 w 289"/>
                <a:gd name="T5" fmla="*/ 101 h 229"/>
                <a:gd name="T6" fmla="*/ 0 w 289"/>
                <a:gd name="T7" fmla="*/ 117 h 229"/>
                <a:gd name="T8" fmla="*/ 66 w 289"/>
                <a:gd name="T9" fmla="*/ 149 h 229"/>
                <a:gd name="T10" fmla="*/ 114 w 289"/>
                <a:gd name="T11" fmla="*/ 172 h 229"/>
                <a:gd name="T12" fmla="*/ 114 w 289"/>
                <a:gd name="T13" fmla="*/ 209 h 229"/>
                <a:gd name="T14" fmla="*/ 114 w 289"/>
                <a:gd name="T15" fmla="*/ 229 h 229"/>
                <a:gd name="T16" fmla="*/ 289 w 289"/>
                <a:gd name="T17" fmla="*/ 53 h 229"/>
                <a:gd name="T18" fmla="*/ 237 w 28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9" h="229">
                  <a:moveTo>
                    <a:pt x="237" y="0"/>
                  </a:moveTo>
                  <a:cubicBezTo>
                    <a:pt x="232" y="2"/>
                    <a:pt x="227" y="5"/>
                    <a:pt x="222" y="7"/>
                  </a:cubicBezTo>
                  <a:cubicBezTo>
                    <a:pt x="156" y="40"/>
                    <a:pt x="75" y="80"/>
                    <a:pt x="31" y="101"/>
                  </a:cubicBezTo>
                  <a:cubicBezTo>
                    <a:pt x="12" y="111"/>
                    <a:pt x="0" y="117"/>
                    <a:pt x="0" y="117"/>
                  </a:cubicBezTo>
                  <a:cubicBezTo>
                    <a:pt x="66" y="149"/>
                    <a:pt x="66" y="149"/>
                    <a:pt x="66" y="149"/>
                  </a:cubicBezTo>
                  <a:cubicBezTo>
                    <a:pt x="114" y="172"/>
                    <a:pt x="114" y="172"/>
                    <a:pt x="114" y="172"/>
                  </a:cubicBezTo>
                  <a:cubicBezTo>
                    <a:pt x="114" y="209"/>
                    <a:pt x="114" y="209"/>
                    <a:pt x="114" y="209"/>
                  </a:cubicBezTo>
                  <a:cubicBezTo>
                    <a:pt x="114" y="229"/>
                    <a:pt x="114" y="229"/>
                    <a:pt x="114" y="229"/>
                  </a:cubicBezTo>
                  <a:cubicBezTo>
                    <a:pt x="289" y="53"/>
                    <a:pt x="289" y="53"/>
                    <a:pt x="289" y="53"/>
                  </a:cubicBezTo>
                  <a:lnTo>
                    <a:pt x="237" y="0"/>
                  </a:lnTo>
                  <a:close/>
                </a:path>
              </a:pathLst>
            </a:custGeom>
            <a:solidFill>
              <a:srgbClr val="31C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 name="Freeform 102"/>
            <p:cNvSpPr>
              <a:spLocks/>
            </p:cNvSpPr>
            <p:nvPr/>
          </p:nvSpPr>
          <p:spPr bwMode="auto">
            <a:xfrm>
              <a:off x="7083" y="4118"/>
              <a:ext cx="485" cy="482"/>
            </a:xfrm>
            <a:custGeom>
              <a:avLst/>
              <a:gdLst>
                <a:gd name="T0" fmla="*/ 0 w 485"/>
                <a:gd name="T1" fmla="*/ 355 h 482"/>
                <a:gd name="T2" fmla="*/ 0 w 485"/>
                <a:gd name="T3" fmla="*/ 355 h 482"/>
                <a:gd name="T4" fmla="*/ 128 w 485"/>
                <a:gd name="T5" fmla="*/ 482 h 482"/>
                <a:gd name="T6" fmla="*/ 485 w 485"/>
                <a:gd name="T7" fmla="*/ 125 h 482"/>
                <a:gd name="T8" fmla="*/ 400 w 485"/>
                <a:gd name="T9" fmla="*/ 0 h 482"/>
                <a:gd name="T10" fmla="*/ 0 w 485"/>
                <a:gd name="T11" fmla="*/ 355 h 482"/>
              </a:gdLst>
              <a:ahLst/>
              <a:cxnLst>
                <a:cxn ang="0">
                  <a:pos x="T0" y="T1"/>
                </a:cxn>
                <a:cxn ang="0">
                  <a:pos x="T2" y="T3"/>
                </a:cxn>
                <a:cxn ang="0">
                  <a:pos x="T4" y="T5"/>
                </a:cxn>
                <a:cxn ang="0">
                  <a:pos x="T6" y="T7"/>
                </a:cxn>
                <a:cxn ang="0">
                  <a:pos x="T8" y="T9"/>
                </a:cxn>
                <a:cxn ang="0">
                  <a:pos x="T10" y="T11"/>
                </a:cxn>
              </a:cxnLst>
              <a:rect l="0" t="0" r="r" b="b"/>
              <a:pathLst>
                <a:path w="485" h="482">
                  <a:moveTo>
                    <a:pt x="0" y="355"/>
                  </a:moveTo>
                  <a:lnTo>
                    <a:pt x="0" y="355"/>
                  </a:lnTo>
                  <a:lnTo>
                    <a:pt x="128" y="482"/>
                  </a:lnTo>
                  <a:lnTo>
                    <a:pt x="485" y="125"/>
                  </a:lnTo>
                  <a:lnTo>
                    <a:pt x="400" y="0"/>
                  </a:lnTo>
                  <a:lnTo>
                    <a:pt x="0" y="355"/>
                  </a:lnTo>
                  <a:close/>
                </a:path>
              </a:pathLst>
            </a:custGeom>
            <a:solidFill>
              <a:srgbClr val="31C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 name="Freeform 103"/>
            <p:cNvSpPr>
              <a:spLocks/>
            </p:cNvSpPr>
            <p:nvPr/>
          </p:nvSpPr>
          <p:spPr bwMode="auto">
            <a:xfrm>
              <a:off x="6773" y="4442"/>
              <a:ext cx="438" cy="440"/>
            </a:xfrm>
            <a:custGeom>
              <a:avLst/>
              <a:gdLst>
                <a:gd name="T0" fmla="*/ 308 w 438"/>
                <a:gd name="T1" fmla="*/ 28 h 440"/>
                <a:gd name="T2" fmla="*/ 282 w 438"/>
                <a:gd name="T3" fmla="*/ 0 h 440"/>
                <a:gd name="T4" fmla="*/ 275 w 438"/>
                <a:gd name="T5" fmla="*/ 7 h 440"/>
                <a:gd name="T6" fmla="*/ 256 w 438"/>
                <a:gd name="T7" fmla="*/ 28 h 440"/>
                <a:gd name="T8" fmla="*/ 12 w 438"/>
                <a:gd name="T9" fmla="*/ 272 h 440"/>
                <a:gd name="T10" fmla="*/ 0 w 438"/>
                <a:gd name="T11" fmla="*/ 284 h 440"/>
                <a:gd name="T12" fmla="*/ 31 w 438"/>
                <a:gd name="T13" fmla="*/ 314 h 440"/>
                <a:gd name="T14" fmla="*/ 154 w 438"/>
                <a:gd name="T15" fmla="*/ 440 h 440"/>
                <a:gd name="T16" fmla="*/ 438 w 438"/>
                <a:gd name="T17" fmla="*/ 158 h 440"/>
                <a:gd name="T18" fmla="*/ 310 w 438"/>
                <a:gd name="T19" fmla="*/ 31 h 440"/>
                <a:gd name="T20" fmla="*/ 308 w 438"/>
                <a:gd name="T21" fmla="*/ 2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8" h="440">
                  <a:moveTo>
                    <a:pt x="308" y="28"/>
                  </a:moveTo>
                  <a:lnTo>
                    <a:pt x="282" y="0"/>
                  </a:lnTo>
                  <a:lnTo>
                    <a:pt x="275" y="7"/>
                  </a:lnTo>
                  <a:lnTo>
                    <a:pt x="256" y="28"/>
                  </a:lnTo>
                  <a:lnTo>
                    <a:pt x="12" y="272"/>
                  </a:lnTo>
                  <a:lnTo>
                    <a:pt x="0" y="284"/>
                  </a:lnTo>
                  <a:lnTo>
                    <a:pt x="31" y="314"/>
                  </a:lnTo>
                  <a:lnTo>
                    <a:pt x="154" y="440"/>
                  </a:lnTo>
                  <a:lnTo>
                    <a:pt x="438" y="158"/>
                  </a:lnTo>
                  <a:lnTo>
                    <a:pt x="310" y="31"/>
                  </a:lnTo>
                  <a:lnTo>
                    <a:pt x="308" y="28"/>
                  </a:ln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 name="Freeform 104"/>
            <p:cNvSpPr>
              <a:spLocks/>
            </p:cNvSpPr>
            <p:nvPr/>
          </p:nvSpPr>
          <p:spPr bwMode="auto">
            <a:xfrm>
              <a:off x="2239" y="7409"/>
              <a:ext cx="19" cy="44"/>
            </a:xfrm>
            <a:custGeom>
              <a:avLst/>
              <a:gdLst>
                <a:gd name="T0" fmla="*/ 0 w 8"/>
                <a:gd name="T1" fmla="*/ 0 h 19"/>
                <a:gd name="T2" fmla="*/ 1 w 8"/>
                <a:gd name="T3" fmla="*/ 19 h 19"/>
                <a:gd name="T4" fmla="*/ 8 w 8"/>
                <a:gd name="T5" fmla="*/ 12 h 19"/>
                <a:gd name="T6" fmla="*/ 8 w 8"/>
                <a:gd name="T7" fmla="*/ 0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cubicBezTo>
                    <a:pt x="1" y="0"/>
                    <a:pt x="1" y="8"/>
                    <a:pt x="1" y="19"/>
                  </a:cubicBezTo>
                  <a:cubicBezTo>
                    <a:pt x="8" y="12"/>
                    <a:pt x="8" y="12"/>
                    <a:pt x="8" y="12"/>
                  </a:cubicBezTo>
                  <a:cubicBezTo>
                    <a:pt x="8" y="8"/>
                    <a:pt x="8" y="4"/>
                    <a:pt x="8" y="0"/>
                  </a:cubicBezTo>
                  <a:lnTo>
                    <a:pt x="0" y="0"/>
                  </a:ln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 name="Freeform 105"/>
            <p:cNvSpPr>
              <a:spLocks/>
            </p:cNvSpPr>
            <p:nvPr/>
          </p:nvSpPr>
          <p:spPr bwMode="auto">
            <a:xfrm>
              <a:off x="1367" y="7409"/>
              <a:ext cx="189" cy="756"/>
            </a:xfrm>
            <a:custGeom>
              <a:avLst/>
              <a:gdLst>
                <a:gd name="T0" fmla="*/ 17 w 80"/>
                <a:gd name="T1" fmla="*/ 178 h 320"/>
                <a:gd name="T2" fmla="*/ 14 w 80"/>
                <a:gd name="T3" fmla="*/ 154 h 320"/>
                <a:gd name="T4" fmla="*/ 9 w 80"/>
                <a:gd name="T5" fmla="*/ 69 h 320"/>
                <a:gd name="T6" fmla="*/ 9 w 80"/>
                <a:gd name="T7" fmla="*/ 0 h 320"/>
                <a:gd name="T8" fmla="*/ 1 w 80"/>
                <a:gd name="T9" fmla="*/ 0 h 320"/>
                <a:gd name="T10" fmla="*/ 0 w 80"/>
                <a:gd name="T11" fmla="*/ 65 h 320"/>
                <a:gd name="T12" fmla="*/ 32 w 80"/>
                <a:gd name="T13" fmla="*/ 271 h 320"/>
                <a:gd name="T14" fmla="*/ 70 w 80"/>
                <a:gd name="T15" fmla="*/ 320 h 320"/>
                <a:gd name="T16" fmla="*/ 80 w 80"/>
                <a:gd name="T17" fmla="*/ 309 h 320"/>
                <a:gd name="T18" fmla="*/ 41 w 80"/>
                <a:gd name="T19" fmla="*/ 256 h 320"/>
                <a:gd name="T20" fmla="*/ 17 w 80"/>
                <a:gd name="T21" fmla="*/ 17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320">
                  <a:moveTo>
                    <a:pt x="17" y="178"/>
                  </a:moveTo>
                  <a:cubicBezTo>
                    <a:pt x="16" y="170"/>
                    <a:pt x="15" y="162"/>
                    <a:pt x="14" y="154"/>
                  </a:cubicBezTo>
                  <a:cubicBezTo>
                    <a:pt x="11" y="126"/>
                    <a:pt x="11" y="98"/>
                    <a:pt x="9" y="69"/>
                  </a:cubicBezTo>
                  <a:cubicBezTo>
                    <a:pt x="9" y="65"/>
                    <a:pt x="6" y="0"/>
                    <a:pt x="9" y="0"/>
                  </a:cubicBezTo>
                  <a:cubicBezTo>
                    <a:pt x="1" y="0"/>
                    <a:pt x="1" y="0"/>
                    <a:pt x="1" y="0"/>
                  </a:cubicBezTo>
                  <a:cubicBezTo>
                    <a:pt x="0" y="21"/>
                    <a:pt x="0" y="43"/>
                    <a:pt x="0" y="65"/>
                  </a:cubicBezTo>
                  <a:cubicBezTo>
                    <a:pt x="2" y="133"/>
                    <a:pt x="0" y="209"/>
                    <a:pt x="32" y="271"/>
                  </a:cubicBezTo>
                  <a:cubicBezTo>
                    <a:pt x="41" y="290"/>
                    <a:pt x="55" y="305"/>
                    <a:pt x="70" y="320"/>
                  </a:cubicBezTo>
                  <a:cubicBezTo>
                    <a:pt x="80" y="309"/>
                    <a:pt x="80" y="309"/>
                    <a:pt x="80" y="309"/>
                  </a:cubicBezTo>
                  <a:cubicBezTo>
                    <a:pt x="64" y="293"/>
                    <a:pt x="51" y="274"/>
                    <a:pt x="41" y="256"/>
                  </a:cubicBezTo>
                  <a:cubicBezTo>
                    <a:pt x="28" y="232"/>
                    <a:pt x="20" y="205"/>
                    <a:pt x="17" y="178"/>
                  </a:cubicBez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5" name="Freeform 106"/>
            <p:cNvSpPr>
              <a:spLocks/>
            </p:cNvSpPr>
            <p:nvPr/>
          </p:nvSpPr>
          <p:spPr bwMode="auto">
            <a:xfrm>
              <a:off x="1381" y="7409"/>
              <a:ext cx="861" cy="364"/>
            </a:xfrm>
            <a:custGeom>
              <a:avLst/>
              <a:gdLst>
                <a:gd name="T0" fmla="*/ 363 w 364"/>
                <a:gd name="T1" fmla="*/ 0 h 154"/>
                <a:gd name="T2" fmla="*/ 183 w 364"/>
                <a:gd name="T3" fmla="*/ 0 h 154"/>
                <a:gd name="T4" fmla="*/ 3 w 364"/>
                <a:gd name="T5" fmla="*/ 0 h 154"/>
                <a:gd name="T6" fmla="*/ 3 w 364"/>
                <a:gd name="T7" fmla="*/ 69 h 154"/>
                <a:gd name="T8" fmla="*/ 8 w 364"/>
                <a:gd name="T9" fmla="*/ 154 h 154"/>
                <a:gd name="T10" fmla="*/ 229 w 364"/>
                <a:gd name="T11" fmla="*/ 154 h 154"/>
                <a:gd name="T12" fmla="*/ 364 w 364"/>
                <a:gd name="T13" fmla="*/ 19 h 154"/>
                <a:gd name="T14" fmla="*/ 363 w 364"/>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154">
                  <a:moveTo>
                    <a:pt x="363" y="0"/>
                  </a:moveTo>
                  <a:cubicBezTo>
                    <a:pt x="183" y="0"/>
                    <a:pt x="183" y="0"/>
                    <a:pt x="183" y="0"/>
                  </a:cubicBezTo>
                  <a:cubicBezTo>
                    <a:pt x="3" y="0"/>
                    <a:pt x="3" y="0"/>
                    <a:pt x="3" y="0"/>
                  </a:cubicBezTo>
                  <a:cubicBezTo>
                    <a:pt x="0" y="0"/>
                    <a:pt x="3" y="65"/>
                    <a:pt x="3" y="69"/>
                  </a:cubicBezTo>
                  <a:cubicBezTo>
                    <a:pt x="5" y="98"/>
                    <a:pt x="5" y="126"/>
                    <a:pt x="8" y="154"/>
                  </a:cubicBezTo>
                  <a:cubicBezTo>
                    <a:pt x="229" y="154"/>
                    <a:pt x="229" y="154"/>
                    <a:pt x="229" y="154"/>
                  </a:cubicBezTo>
                  <a:cubicBezTo>
                    <a:pt x="364" y="19"/>
                    <a:pt x="364" y="19"/>
                    <a:pt x="364" y="19"/>
                  </a:cubicBezTo>
                  <a:cubicBezTo>
                    <a:pt x="364" y="8"/>
                    <a:pt x="364" y="0"/>
                    <a:pt x="363" y="0"/>
                  </a:cubicBezTo>
                  <a:close/>
                </a:path>
              </a:pathLst>
            </a:custGeom>
            <a:solidFill>
              <a:srgbClr val="96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6" name="Freeform 107"/>
            <p:cNvSpPr>
              <a:spLocks/>
            </p:cNvSpPr>
            <p:nvPr/>
          </p:nvSpPr>
          <p:spPr bwMode="auto">
            <a:xfrm>
              <a:off x="1400" y="7773"/>
              <a:ext cx="523" cy="366"/>
            </a:xfrm>
            <a:custGeom>
              <a:avLst/>
              <a:gdLst>
                <a:gd name="T0" fmla="*/ 3 w 221"/>
                <a:gd name="T1" fmla="*/ 24 h 155"/>
                <a:gd name="T2" fmla="*/ 27 w 221"/>
                <a:gd name="T3" fmla="*/ 102 h 155"/>
                <a:gd name="T4" fmla="*/ 66 w 221"/>
                <a:gd name="T5" fmla="*/ 155 h 155"/>
                <a:gd name="T6" fmla="*/ 221 w 221"/>
                <a:gd name="T7" fmla="*/ 0 h 155"/>
                <a:gd name="T8" fmla="*/ 0 w 221"/>
                <a:gd name="T9" fmla="*/ 0 h 155"/>
                <a:gd name="T10" fmla="*/ 3 w 221"/>
                <a:gd name="T11" fmla="*/ 24 h 155"/>
              </a:gdLst>
              <a:ahLst/>
              <a:cxnLst>
                <a:cxn ang="0">
                  <a:pos x="T0" y="T1"/>
                </a:cxn>
                <a:cxn ang="0">
                  <a:pos x="T2" y="T3"/>
                </a:cxn>
                <a:cxn ang="0">
                  <a:pos x="T4" y="T5"/>
                </a:cxn>
                <a:cxn ang="0">
                  <a:pos x="T6" y="T7"/>
                </a:cxn>
                <a:cxn ang="0">
                  <a:pos x="T8" y="T9"/>
                </a:cxn>
                <a:cxn ang="0">
                  <a:pos x="T10" y="T11"/>
                </a:cxn>
              </a:cxnLst>
              <a:rect l="0" t="0" r="r" b="b"/>
              <a:pathLst>
                <a:path w="221" h="155">
                  <a:moveTo>
                    <a:pt x="3" y="24"/>
                  </a:moveTo>
                  <a:cubicBezTo>
                    <a:pt x="6" y="51"/>
                    <a:pt x="14" y="78"/>
                    <a:pt x="27" y="102"/>
                  </a:cubicBezTo>
                  <a:cubicBezTo>
                    <a:pt x="37" y="120"/>
                    <a:pt x="50" y="139"/>
                    <a:pt x="66" y="155"/>
                  </a:cubicBezTo>
                  <a:cubicBezTo>
                    <a:pt x="221" y="0"/>
                    <a:pt x="221" y="0"/>
                    <a:pt x="221" y="0"/>
                  </a:cubicBezTo>
                  <a:cubicBezTo>
                    <a:pt x="0" y="0"/>
                    <a:pt x="0" y="0"/>
                    <a:pt x="0" y="0"/>
                  </a:cubicBezTo>
                  <a:cubicBezTo>
                    <a:pt x="1" y="8"/>
                    <a:pt x="2" y="16"/>
                    <a:pt x="3" y="24"/>
                  </a:cubicBez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7" name="Freeform 108"/>
            <p:cNvSpPr>
              <a:spLocks/>
            </p:cNvSpPr>
            <p:nvPr/>
          </p:nvSpPr>
          <p:spPr bwMode="auto">
            <a:xfrm>
              <a:off x="2206" y="7106"/>
              <a:ext cx="414" cy="648"/>
            </a:xfrm>
            <a:custGeom>
              <a:avLst/>
              <a:gdLst>
                <a:gd name="T0" fmla="*/ 123 w 175"/>
                <a:gd name="T1" fmla="*/ 247 h 274"/>
                <a:gd name="T2" fmla="*/ 164 w 175"/>
                <a:gd name="T3" fmla="*/ 274 h 274"/>
                <a:gd name="T4" fmla="*/ 175 w 175"/>
                <a:gd name="T5" fmla="*/ 263 h 274"/>
                <a:gd name="T6" fmla="*/ 126 w 175"/>
                <a:gd name="T7" fmla="*/ 230 h 274"/>
                <a:gd name="T8" fmla="*/ 76 w 175"/>
                <a:gd name="T9" fmla="*/ 165 h 274"/>
                <a:gd name="T10" fmla="*/ 48 w 175"/>
                <a:gd name="T11" fmla="*/ 103 h 274"/>
                <a:gd name="T12" fmla="*/ 32 w 175"/>
                <a:gd name="T13" fmla="*/ 65 h 274"/>
                <a:gd name="T14" fmla="*/ 7 w 175"/>
                <a:gd name="T15" fmla="*/ 0 h 274"/>
                <a:gd name="T16" fmla="*/ 0 w 175"/>
                <a:gd name="T17" fmla="*/ 3 h 274"/>
                <a:gd name="T18" fmla="*/ 22 w 175"/>
                <a:gd name="T19" fmla="*/ 65 h 274"/>
                <a:gd name="T20" fmla="*/ 81 w 175"/>
                <a:gd name="T21" fmla="*/ 195 h 274"/>
                <a:gd name="T22" fmla="*/ 83 w 175"/>
                <a:gd name="T23" fmla="*/ 195 h 274"/>
                <a:gd name="T24" fmla="*/ 83 w 175"/>
                <a:gd name="T25" fmla="*/ 198 h 274"/>
                <a:gd name="T26" fmla="*/ 123 w 175"/>
                <a:gd name="T27" fmla="*/ 24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274">
                  <a:moveTo>
                    <a:pt x="123" y="247"/>
                  </a:moveTo>
                  <a:cubicBezTo>
                    <a:pt x="135" y="258"/>
                    <a:pt x="149" y="267"/>
                    <a:pt x="164" y="274"/>
                  </a:cubicBezTo>
                  <a:cubicBezTo>
                    <a:pt x="175" y="263"/>
                    <a:pt x="175" y="263"/>
                    <a:pt x="175" y="263"/>
                  </a:cubicBezTo>
                  <a:cubicBezTo>
                    <a:pt x="157" y="254"/>
                    <a:pt x="140" y="242"/>
                    <a:pt x="126" y="230"/>
                  </a:cubicBezTo>
                  <a:cubicBezTo>
                    <a:pt x="105" y="212"/>
                    <a:pt x="89" y="189"/>
                    <a:pt x="76" y="165"/>
                  </a:cubicBezTo>
                  <a:cubicBezTo>
                    <a:pt x="66" y="145"/>
                    <a:pt x="56" y="124"/>
                    <a:pt x="48" y="103"/>
                  </a:cubicBezTo>
                  <a:cubicBezTo>
                    <a:pt x="42" y="90"/>
                    <a:pt x="37" y="78"/>
                    <a:pt x="32" y="65"/>
                  </a:cubicBezTo>
                  <a:cubicBezTo>
                    <a:pt x="30" y="61"/>
                    <a:pt x="5" y="1"/>
                    <a:pt x="7" y="0"/>
                  </a:cubicBezTo>
                  <a:cubicBezTo>
                    <a:pt x="0" y="3"/>
                    <a:pt x="0" y="3"/>
                    <a:pt x="0" y="3"/>
                  </a:cubicBezTo>
                  <a:cubicBezTo>
                    <a:pt x="7" y="24"/>
                    <a:pt x="14" y="44"/>
                    <a:pt x="22" y="65"/>
                  </a:cubicBezTo>
                  <a:cubicBezTo>
                    <a:pt x="39" y="107"/>
                    <a:pt x="56" y="154"/>
                    <a:pt x="81" y="195"/>
                  </a:cubicBezTo>
                  <a:cubicBezTo>
                    <a:pt x="83" y="195"/>
                    <a:pt x="83" y="195"/>
                    <a:pt x="83" y="195"/>
                  </a:cubicBezTo>
                  <a:cubicBezTo>
                    <a:pt x="83" y="198"/>
                    <a:pt x="83" y="198"/>
                    <a:pt x="83" y="198"/>
                  </a:cubicBezTo>
                  <a:cubicBezTo>
                    <a:pt x="94" y="216"/>
                    <a:pt x="107" y="232"/>
                    <a:pt x="123" y="247"/>
                  </a:cubicBez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8" name="Freeform 109"/>
            <p:cNvSpPr>
              <a:spLocks/>
            </p:cNvSpPr>
            <p:nvPr/>
          </p:nvSpPr>
          <p:spPr bwMode="auto">
            <a:xfrm>
              <a:off x="2622" y="6806"/>
              <a:ext cx="546" cy="395"/>
            </a:xfrm>
            <a:custGeom>
              <a:avLst/>
              <a:gdLst>
                <a:gd name="T0" fmla="*/ 177 w 231"/>
                <a:gd name="T1" fmla="*/ 0 h 167"/>
                <a:gd name="T2" fmla="*/ 0 w 231"/>
                <a:gd name="T3" fmla="*/ 65 h 167"/>
                <a:gd name="T4" fmla="*/ 170 w 231"/>
                <a:gd name="T5" fmla="*/ 2 h 167"/>
                <a:gd name="T6" fmla="*/ 193 w 231"/>
                <a:gd name="T7" fmla="*/ 68 h 167"/>
                <a:gd name="T8" fmla="*/ 222 w 231"/>
                <a:gd name="T9" fmla="*/ 167 h 167"/>
                <a:gd name="T10" fmla="*/ 231 w 231"/>
                <a:gd name="T11" fmla="*/ 158 h 167"/>
                <a:gd name="T12" fmla="*/ 200 w 231"/>
                <a:gd name="T13" fmla="*/ 61 h 167"/>
                <a:gd name="T14" fmla="*/ 177 w 231"/>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167">
                  <a:moveTo>
                    <a:pt x="177" y="0"/>
                  </a:moveTo>
                  <a:cubicBezTo>
                    <a:pt x="0" y="65"/>
                    <a:pt x="0" y="65"/>
                    <a:pt x="0" y="65"/>
                  </a:cubicBezTo>
                  <a:cubicBezTo>
                    <a:pt x="170" y="2"/>
                    <a:pt x="170" y="2"/>
                    <a:pt x="170" y="2"/>
                  </a:cubicBezTo>
                  <a:cubicBezTo>
                    <a:pt x="172" y="2"/>
                    <a:pt x="191" y="64"/>
                    <a:pt x="193" y="68"/>
                  </a:cubicBezTo>
                  <a:cubicBezTo>
                    <a:pt x="203" y="101"/>
                    <a:pt x="214" y="134"/>
                    <a:pt x="222" y="167"/>
                  </a:cubicBezTo>
                  <a:cubicBezTo>
                    <a:pt x="231" y="158"/>
                    <a:pt x="231" y="158"/>
                    <a:pt x="231" y="158"/>
                  </a:cubicBezTo>
                  <a:cubicBezTo>
                    <a:pt x="222" y="125"/>
                    <a:pt x="210" y="92"/>
                    <a:pt x="200" y="61"/>
                  </a:cubicBezTo>
                  <a:cubicBezTo>
                    <a:pt x="193" y="40"/>
                    <a:pt x="185" y="20"/>
                    <a:pt x="177" y="0"/>
                  </a:cubicBezTo>
                  <a:close/>
                </a:path>
              </a:pathLst>
            </a:custGeom>
            <a:solidFill>
              <a:srgbClr val="2B9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9" name="Freeform 110"/>
            <p:cNvSpPr>
              <a:spLocks/>
            </p:cNvSpPr>
            <p:nvPr/>
          </p:nvSpPr>
          <p:spPr bwMode="auto">
            <a:xfrm>
              <a:off x="2218" y="6810"/>
              <a:ext cx="929" cy="539"/>
            </a:xfrm>
            <a:custGeom>
              <a:avLst/>
              <a:gdLst>
                <a:gd name="T0" fmla="*/ 341 w 393"/>
                <a:gd name="T1" fmla="*/ 0 h 228"/>
                <a:gd name="T2" fmla="*/ 171 w 393"/>
                <a:gd name="T3" fmla="*/ 63 h 228"/>
                <a:gd name="T4" fmla="*/ 2 w 393"/>
                <a:gd name="T5" fmla="*/ 125 h 228"/>
                <a:gd name="T6" fmla="*/ 27 w 393"/>
                <a:gd name="T7" fmla="*/ 190 h 228"/>
                <a:gd name="T8" fmla="*/ 43 w 393"/>
                <a:gd name="T9" fmla="*/ 228 h 228"/>
                <a:gd name="T10" fmla="*/ 330 w 393"/>
                <a:gd name="T11" fmla="*/ 228 h 228"/>
                <a:gd name="T12" fmla="*/ 393 w 393"/>
                <a:gd name="T13" fmla="*/ 165 h 228"/>
                <a:gd name="T14" fmla="*/ 364 w 393"/>
                <a:gd name="T15" fmla="*/ 66 h 228"/>
                <a:gd name="T16" fmla="*/ 341 w 393"/>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228">
                  <a:moveTo>
                    <a:pt x="341" y="0"/>
                  </a:moveTo>
                  <a:cubicBezTo>
                    <a:pt x="171" y="63"/>
                    <a:pt x="171" y="63"/>
                    <a:pt x="171" y="63"/>
                  </a:cubicBezTo>
                  <a:cubicBezTo>
                    <a:pt x="2" y="125"/>
                    <a:pt x="2" y="125"/>
                    <a:pt x="2" y="125"/>
                  </a:cubicBezTo>
                  <a:cubicBezTo>
                    <a:pt x="0" y="126"/>
                    <a:pt x="25" y="186"/>
                    <a:pt x="27" y="190"/>
                  </a:cubicBezTo>
                  <a:cubicBezTo>
                    <a:pt x="32" y="203"/>
                    <a:pt x="37" y="215"/>
                    <a:pt x="43" y="228"/>
                  </a:cubicBezTo>
                  <a:cubicBezTo>
                    <a:pt x="330" y="228"/>
                    <a:pt x="330" y="228"/>
                    <a:pt x="330" y="228"/>
                  </a:cubicBezTo>
                  <a:cubicBezTo>
                    <a:pt x="393" y="165"/>
                    <a:pt x="393" y="165"/>
                    <a:pt x="393" y="165"/>
                  </a:cubicBezTo>
                  <a:cubicBezTo>
                    <a:pt x="385" y="132"/>
                    <a:pt x="374" y="99"/>
                    <a:pt x="364" y="66"/>
                  </a:cubicBezTo>
                  <a:cubicBezTo>
                    <a:pt x="362" y="62"/>
                    <a:pt x="343" y="0"/>
                    <a:pt x="341" y="0"/>
                  </a:cubicBezTo>
                  <a:close/>
                </a:path>
              </a:pathLst>
            </a:custGeom>
            <a:solidFill>
              <a:srgbClr val="96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0" name="Freeform 111"/>
            <p:cNvSpPr>
              <a:spLocks/>
            </p:cNvSpPr>
            <p:nvPr/>
          </p:nvSpPr>
          <p:spPr bwMode="auto">
            <a:xfrm>
              <a:off x="2320" y="7349"/>
              <a:ext cx="678" cy="379"/>
            </a:xfrm>
            <a:custGeom>
              <a:avLst/>
              <a:gdLst>
                <a:gd name="T0" fmla="*/ 28 w 287"/>
                <a:gd name="T1" fmla="*/ 62 h 160"/>
                <a:gd name="T2" fmla="*/ 78 w 287"/>
                <a:gd name="T3" fmla="*/ 127 h 160"/>
                <a:gd name="T4" fmla="*/ 127 w 287"/>
                <a:gd name="T5" fmla="*/ 160 h 160"/>
                <a:gd name="T6" fmla="*/ 287 w 287"/>
                <a:gd name="T7" fmla="*/ 0 h 160"/>
                <a:gd name="T8" fmla="*/ 0 w 287"/>
                <a:gd name="T9" fmla="*/ 0 h 160"/>
                <a:gd name="T10" fmla="*/ 28 w 287"/>
                <a:gd name="T11" fmla="*/ 62 h 160"/>
              </a:gdLst>
              <a:ahLst/>
              <a:cxnLst>
                <a:cxn ang="0">
                  <a:pos x="T0" y="T1"/>
                </a:cxn>
                <a:cxn ang="0">
                  <a:pos x="T2" y="T3"/>
                </a:cxn>
                <a:cxn ang="0">
                  <a:pos x="T4" y="T5"/>
                </a:cxn>
                <a:cxn ang="0">
                  <a:pos x="T6" y="T7"/>
                </a:cxn>
                <a:cxn ang="0">
                  <a:pos x="T8" y="T9"/>
                </a:cxn>
                <a:cxn ang="0">
                  <a:pos x="T10" y="T11"/>
                </a:cxn>
              </a:cxnLst>
              <a:rect l="0" t="0" r="r" b="b"/>
              <a:pathLst>
                <a:path w="287" h="160">
                  <a:moveTo>
                    <a:pt x="28" y="62"/>
                  </a:moveTo>
                  <a:cubicBezTo>
                    <a:pt x="41" y="86"/>
                    <a:pt x="57" y="109"/>
                    <a:pt x="78" y="127"/>
                  </a:cubicBezTo>
                  <a:cubicBezTo>
                    <a:pt x="92" y="139"/>
                    <a:pt x="109" y="151"/>
                    <a:pt x="127" y="160"/>
                  </a:cubicBezTo>
                  <a:cubicBezTo>
                    <a:pt x="287" y="0"/>
                    <a:pt x="287" y="0"/>
                    <a:pt x="287" y="0"/>
                  </a:cubicBezTo>
                  <a:cubicBezTo>
                    <a:pt x="0" y="0"/>
                    <a:pt x="0" y="0"/>
                    <a:pt x="0" y="0"/>
                  </a:cubicBezTo>
                  <a:cubicBezTo>
                    <a:pt x="8" y="21"/>
                    <a:pt x="18" y="42"/>
                    <a:pt x="28" y="62"/>
                  </a:cubicBez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1" name="Freeform 112"/>
            <p:cNvSpPr>
              <a:spLocks/>
            </p:cNvSpPr>
            <p:nvPr/>
          </p:nvSpPr>
          <p:spPr bwMode="auto">
            <a:xfrm>
              <a:off x="6393" y="6796"/>
              <a:ext cx="1220" cy="1222"/>
            </a:xfrm>
            <a:custGeom>
              <a:avLst/>
              <a:gdLst>
                <a:gd name="T0" fmla="*/ 291 w 516"/>
                <a:gd name="T1" fmla="*/ 0 h 517"/>
                <a:gd name="T2" fmla="*/ 0 w 516"/>
                <a:gd name="T3" fmla="*/ 292 h 517"/>
                <a:gd name="T4" fmla="*/ 100 w 516"/>
                <a:gd name="T5" fmla="*/ 512 h 517"/>
                <a:gd name="T6" fmla="*/ 107 w 516"/>
                <a:gd name="T7" fmla="*/ 517 h 517"/>
                <a:gd name="T8" fmla="*/ 175 w 516"/>
                <a:gd name="T9" fmla="*/ 449 h 517"/>
                <a:gd name="T10" fmla="*/ 80 w 516"/>
                <a:gd name="T11" fmla="*/ 483 h 517"/>
                <a:gd name="T12" fmla="*/ 139 w 516"/>
                <a:gd name="T13" fmla="*/ 368 h 517"/>
                <a:gd name="T14" fmla="*/ 14 w 516"/>
                <a:gd name="T15" fmla="*/ 338 h 517"/>
                <a:gd name="T16" fmla="*/ 125 w 516"/>
                <a:gd name="T17" fmla="*/ 274 h 517"/>
                <a:gd name="T18" fmla="*/ 36 w 516"/>
                <a:gd name="T19" fmla="*/ 181 h 517"/>
                <a:gd name="T20" fmla="*/ 165 w 516"/>
                <a:gd name="T21" fmla="*/ 187 h 517"/>
                <a:gd name="T22" fmla="*/ 140 w 516"/>
                <a:gd name="T23" fmla="*/ 61 h 517"/>
                <a:gd name="T24" fmla="*/ 245 w 516"/>
                <a:gd name="T25" fmla="*/ 135 h 517"/>
                <a:gd name="T26" fmla="*/ 292 w 516"/>
                <a:gd name="T27" fmla="*/ 16 h 517"/>
                <a:gd name="T28" fmla="*/ 340 w 516"/>
                <a:gd name="T29" fmla="*/ 135 h 517"/>
                <a:gd name="T30" fmla="*/ 445 w 516"/>
                <a:gd name="T31" fmla="*/ 61 h 517"/>
                <a:gd name="T32" fmla="*/ 420 w 516"/>
                <a:gd name="T33" fmla="*/ 187 h 517"/>
                <a:gd name="T34" fmla="*/ 439 w 516"/>
                <a:gd name="T35" fmla="*/ 186 h 517"/>
                <a:gd name="T36" fmla="*/ 516 w 516"/>
                <a:gd name="T37" fmla="*/ 108 h 517"/>
                <a:gd name="T38" fmla="*/ 291 w 516"/>
                <a:gd name="T39"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6" h="517">
                  <a:moveTo>
                    <a:pt x="291" y="0"/>
                  </a:moveTo>
                  <a:cubicBezTo>
                    <a:pt x="130" y="0"/>
                    <a:pt x="0" y="131"/>
                    <a:pt x="0" y="292"/>
                  </a:cubicBezTo>
                  <a:cubicBezTo>
                    <a:pt x="0" y="379"/>
                    <a:pt x="39" y="458"/>
                    <a:pt x="100" y="512"/>
                  </a:cubicBezTo>
                  <a:cubicBezTo>
                    <a:pt x="103" y="514"/>
                    <a:pt x="105" y="516"/>
                    <a:pt x="107" y="517"/>
                  </a:cubicBezTo>
                  <a:cubicBezTo>
                    <a:pt x="175" y="449"/>
                    <a:pt x="175" y="449"/>
                    <a:pt x="175" y="449"/>
                  </a:cubicBezTo>
                  <a:cubicBezTo>
                    <a:pt x="80" y="483"/>
                    <a:pt x="80" y="483"/>
                    <a:pt x="80" y="483"/>
                  </a:cubicBezTo>
                  <a:cubicBezTo>
                    <a:pt x="139" y="368"/>
                    <a:pt x="139" y="368"/>
                    <a:pt x="139" y="368"/>
                  </a:cubicBezTo>
                  <a:cubicBezTo>
                    <a:pt x="14" y="338"/>
                    <a:pt x="14" y="338"/>
                    <a:pt x="14" y="338"/>
                  </a:cubicBezTo>
                  <a:cubicBezTo>
                    <a:pt x="125" y="274"/>
                    <a:pt x="125" y="274"/>
                    <a:pt x="125" y="274"/>
                  </a:cubicBezTo>
                  <a:cubicBezTo>
                    <a:pt x="36" y="181"/>
                    <a:pt x="36" y="181"/>
                    <a:pt x="36" y="181"/>
                  </a:cubicBezTo>
                  <a:cubicBezTo>
                    <a:pt x="165" y="187"/>
                    <a:pt x="165" y="187"/>
                    <a:pt x="165" y="187"/>
                  </a:cubicBezTo>
                  <a:cubicBezTo>
                    <a:pt x="140" y="61"/>
                    <a:pt x="140" y="61"/>
                    <a:pt x="140" y="61"/>
                  </a:cubicBezTo>
                  <a:cubicBezTo>
                    <a:pt x="245" y="135"/>
                    <a:pt x="245" y="135"/>
                    <a:pt x="245" y="135"/>
                  </a:cubicBezTo>
                  <a:cubicBezTo>
                    <a:pt x="292" y="16"/>
                    <a:pt x="292" y="16"/>
                    <a:pt x="292" y="16"/>
                  </a:cubicBezTo>
                  <a:cubicBezTo>
                    <a:pt x="340" y="135"/>
                    <a:pt x="340" y="135"/>
                    <a:pt x="340" y="135"/>
                  </a:cubicBezTo>
                  <a:cubicBezTo>
                    <a:pt x="445" y="61"/>
                    <a:pt x="445" y="61"/>
                    <a:pt x="445" y="61"/>
                  </a:cubicBezTo>
                  <a:cubicBezTo>
                    <a:pt x="420" y="187"/>
                    <a:pt x="420" y="187"/>
                    <a:pt x="420" y="187"/>
                  </a:cubicBezTo>
                  <a:cubicBezTo>
                    <a:pt x="439" y="186"/>
                    <a:pt x="439" y="186"/>
                    <a:pt x="439" y="186"/>
                  </a:cubicBezTo>
                  <a:cubicBezTo>
                    <a:pt x="516" y="108"/>
                    <a:pt x="516" y="108"/>
                    <a:pt x="516" y="108"/>
                  </a:cubicBezTo>
                  <a:cubicBezTo>
                    <a:pt x="463" y="42"/>
                    <a:pt x="382" y="0"/>
                    <a:pt x="291" y="0"/>
                  </a:cubicBezTo>
                  <a:close/>
                </a:path>
              </a:pathLst>
            </a:custGeom>
            <a:solidFill>
              <a:srgbClr val="96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2" name="Freeform 113"/>
            <p:cNvSpPr>
              <a:spLocks/>
            </p:cNvSpPr>
            <p:nvPr/>
          </p:nvSpPr>
          <p:spPr bwMode="auto">
            <a:xfrm>
              <a:off x="6426" y="6834"/>
              <a:ext cx="1019" cy="1104"/>
            </a:xfrm>
            <a:custGeom>
              <a:avLst/>
              <a:gdLst>
                <a:gd name="T0" fmla="*/ 431 w 431"/>
                <a:gd name="T1" fmla="*/ 45 h 467"/>
                <a:gd name="T2" fmla="*/ 326 w 431"/>
                <a:gd name="T3" fmla="*/ 119 h 467"/>
                <a:gd name="T4" fmla="*/ 278 w 431"/>
                <a:gd name="T5" fmla="*/ 0 h 467"/>
                <a:gd name="T6" fmla="*/ 231 w 431"/>
                <a:gd name="T7" fmla="*/ 119 h 467"/>
                <a:gd name="T8" fmla="*/ 126 w 431"/>
                <a:gd name="T9" fmla="*/ 45 h 467"/>
                <a:gd name="T10" fmla="*/ 151 w 431"/>
                <a:gd name="T11" fmla="*/ 171 h 467"/>
                <a:gd name="T12" fmla="*/ 22 w 431"/>
                <a:gd name="T13" fmla="*/ 165 h 467"/>
                <a:gd name="T14" fmla="*/ 111 w 431"/>
                <a:gd name="T15" fmla="*/ 258 h 467"/>
                <a:gd name="T16" fmla="*/ 0 w 431"/>
                <a:gd name="T17" fmla="*/ 322 h 467"/>
                <a:gd name="T18" fmla="*/ 125 w 431"/>
                <a:gd name="T19" fmla="*/ 352 h 467"/>
                <a:gd name="T20" fmla="*/ 66 w 431"/>
                <a:gd name="T21" fmla="*/ 467 h 467"/>
                <a:gd name="T22" fmla="*/ 161 w 431"/>
                <a:gd name="T23" fmla="*/ 433 h 467"/>
                <a:gd name="T24" fmla="*/ 213 w 431"/>
                <a:gd name="T25" fmla="*/ 382 h 467"/>
                <a:gd name="T26" fmla="*/ 131 w 431"/>
                <a:gd name="T27" fmla="*/ 247 h 467"/>
                <a:gd name="T28" fmla="*/ 208 w 431"/>
                <a:gd name="T29" fmla="*/ 170 h 467"/>
                <a:gd name="T30" fmla="*/ 278 w 431"/>
                <a:gd name="T31" fmla="*/ 217 h 467"/>
                <a:gd name="T32" fmla="*/ 349 w 431"/>
                <a:gd name="T33" fmla="*/ 170 h 467"/>
                <a:gd name="T34" fmla="*/ 403 w 431"/>
                <a:gd name="T35" fmla="*/ 192 h 467"/>
                <a:gd name="T36" fmla="*/ 425 w 431"/>
                <a:gd name="T37" fmla="*/ 170 h 467"/>
                <a:gd name="T38" fmla="*/ 406 w 431"/>
                <a:gd name="T39" fmla="*/ 171 h 467"/>
                <a:gd name="T40" fmla="*/ 431 w 431"/>
                <a:gd name="T41" fmla="*/ 4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1" h="467">
                  <a:moveTo>
                    <a:pt x="431" y="45"/>
                  </a:moveTo>
                  <a:cubicBezTo>
                    <a:pt x="326" y="119"/>
                    <a:pt x="326" y="119"/>
                    <a:pt x="326" y="119"/>
                  </a:cubicBezTo>
                  <a:cubicBezTo>
                    <a:pt x="278" y="0"/>
                    <a:pt x="278" y="0"/>
                    <a:pt x="278" y="0"/>
                  </a:cubicBezTo>
                  <a:cubicBezTo>
                    <a:pt x="231" y="119"/>
                    <a:pt x="231" y="119"/>
                    <a:pt x="231" y="119"/>
                  </a:cubicBezTo>
                  <a:cubicBezTo>
                    <a:pt x="126" y="45"/>
                    <a:pt x="126" y="45"/>
                    <a:pt x="126" y="45"/>
                  </a:cubicBezTo>
                  <a:cubicBezTo>
                    <a:pt x="151" y="171"/>
                    <a:pt x="151" y="171"/>
                    <a:pt x="151" y="171"/>
                  </a:cubicBezTo>
                  <a:cubicBezTo>
                    <a:pt x="22" y="165"/>
                    <a:pt x="22" y="165"/>
                    <a:pt x="22" y="165"/>
                  </a:cubicBezTo>
                  <a:cubicBezTo>
                    <a:pt x="111" y="258"/>
                    <a:pt x="111" y="258"/>
                    <a:pt x="111" y="258"/>
                  </a:cubicBezTo>
                  <a:cubicBezTo>
                    <a:pt x="0" y="322"/>
                    <a:pt x="0" y="322"/>
                    <a:pt x="0" y="322"/>
                  </a:cubicBezTo>
                  <a:cubicBezTo>
                    <a:pt x="125" y="352"/>
                    <a:pt x="125" y="352"/>
                    <a:pt x="125" y="352"/>
                  </a:cubicBezTo>
                  <a:cubicBezTo>
                    <a:pt x="66" y="467"/>
                    <a:pt x="66" y="467"/>
                    <a:pt x="66" y="467"/>
                  </a:cubicBezTo>
                  <a:cubicBezTo>
                    <a:pt x="161" y="433"/>
                    <a:pt x="161" y="433"/>
                    <a:pt x="161" y="433"/>
                  </a:cubicBezTo>
                  <a:cubicBezTo>
                    <a:pt x="213" y="382"/>
                    <a:pt x="213" y="382"/>
                    <a:pt x="213" y="382"/>
                  </a:cubicBezTo>
                  <a:cubicBezTo>
                    <a:pt x="173" y="349"/>
                    <a:pt x="131" y="301"/>
                    <a:pt x="131" y="247"/>
                  </a:cubicBezTo>
                  <a:cubicBezTo>
                    <a:pt x="131" y="204"/>
                    <a:pt x="166" y="170"/>
                    <a:pt x="208" y="170"/>
                  </a:cubicBezTo>
                  <a:cubicBezTo>
                    <a:pt x="240" y="170"/>
                    <a:pt x="267" y="189"/>
                    <a:pt x="278" y="217"/>
                  </a:cubicBezTo>
                  <a:cubicBezTo>
                    <a:pt x="290" y="189"/>
                    <a:pt x="317" y="170"/>
                    <a:pt x="349" y="170"/>
                  </a:cubicBezTo>
                  <a:cubicBezTo>
                    <a:pt x="370" y="170"/>
                    <a:pt x="389" y="178"/>
                    <a:pt x="403" y="192"/>
                  </a:cubicBezTo>
                  <a:cubicBezTo>
                    <a:pt x="425" y="170"/>
                    <a:pt x="425" y="170"/>
                    <a:pt x="425" y="170"/>
                  </a:cubicBezTo>
                  <a:cubicBezTo>
                    <a:pt x="406" y="171"/>
                    <a:pt x="406" y="171"/>
                    <a:pt x="406" y="171"/>
                  </a:cubicBezTo>
                  <a:lnTo>
                    <a:pt x="431" y="45"/>
                  </a:lnTo>
                  <a:close/>
                </a:path>
              </a:pathLst>
            </a:custGeom>
            <a:solidFill>
              <a:srgbClr val="FFD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3" name="Freeform 114"/>
            <p:cNvSpPr>
              <a:spLocks/>
            </p:cNvSpPr>
            <p:nvPr/>
          </p:nvSpPr>
          <p:spPr bwMode="auto">
            <a:xfrm>
              <a:off x="6736" y="7236"/>
              <a:ext cx="643" cy="501"/>
            </a:xfrm>
            <a:custGeom>
              <a:avLst/>
              <a:gdLst>
                <a:gd name="T0" fmla="*/ 147 w 272"/>
                <a:gd name="T1" fmla="*/ 47 h 212"/>
                <a:gd name="T2" fmla="*/ 77 w 272"/>
                <a:gd name="T3" fmla="*/ 0 h 212"/>
                <a:gd name="T4" fmla="*/ 0 w 272"/>
                <a:gd name="T5" fmla="*/ 77 h 212"/>
                <a:gd name="T6" fmla="*/ 82 w 272"/>
                <a:gd name="T7" fmla="*/ 212 h 212"/>
                <a:gd name="T8" fmla="*/ 272 w 272"/>
                <a:gd name="T9" fmla="*/ 22 h 212"/>
                <a:gd name="T10" fmla="*/ 218 w 272"/>
                <a:gd name="T11" fmla="*/ 0 h 212"/>
                <a:gd name="T12" fmla="*/ 147 w 272"/>
                <a:gd name="T13" fmla="*/ 47 h 212"/>
              </a:gdLst>
              <a:ahLst/>
              <a:cxnLst>
                <a:cxn ang="0">
                  <a:pos x="T0" y="T1"/>
                </a:cxn>
                <a:cxn ang="0">
                  <a:pos x="T2" y="T3"/>
                </a:cxn>
                <a:cxn ang="0">
                  <a:pos x="T4" y="T5"/>
                </a:cxn>
                <a:cxn ang="0">
                  <a:pos x="T6" y="T7"/>
                </a:cxn>
                <a:cxn ang="0">
                  <a:pos x="T8" y="T9"/>
                </a:cxn>
                <a:cxn ang="0">
                  <a:pos x="T10" y="T11"/>
                </a:cxn>
                <a:cxn ang="0">
                  <a:pos x="T12" y="T13"/>
                </a:cxn>
              </a:cxnLst>
              <a:rect l="0" t="0" r="r" b="b"/>
              <a:pathLst>
                <a:path w="272" h="212">
                  <a:moveTo>
                    <a:pt x="147" y="47"/>
                  </a:moveTo>
                  <a:cubicBezTo>
                    <a:pt x="136" y="19"/>
                    <a:pt x="109" y="0"/>
                    <a:pt x="77" y="0"/>
                  </a:cubicBezTo>
                  <a:cubicBezTo>
                    <a:pt x="35" y="0"/>
                    <a:pt x="0" y="34"/>
                    <a:pt x="0" y="77"/>
                  </a:cubicBezTo>
                  <a:cubicBezTo>
                    <a:pt x="0" y="131"/>
                    <a:pt x="42" y="179"/>
                    <a:pt x="82" y="212"/>
                  </a:cubicBezTo>
                  <a:cubicBezTo>
                    <a:pt x="272" y="22"/>
                    <a:pt x="272" y="22"/>
                    <a:pt x="272" y="22"/>
                  </a:cubicBezTo>
                  <a:cubicBezTo>
                    <a:pt x="258" y="8"/>
                    <a:pt x="239" y="0"/>
                    <a:pt x="218" y="0"/>
                  </a:cubicBezTo>
                  <a:cubicBezTo>
                    <a:pt x="186" y="0"/>
                    <a:pt x="159" y="19"/>
                    <a:pt x="147" y="47"/>
                  </a:cubicBezTo>
                  <a:close/>
                </a:path>
              </a:pathLst>
            </a:custGeom>
            <a:solidFill>
              <a:srgbClr val="F04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grpSp>
        <p:nvGrpSpPr>
          <p:cNvPr id="114" name="组合 113"/>
          <p:cNvGrpSpPr/>
          <p:nvPr/>
        </p:nvGrpSpPr>
        <p:grpSpPr>
          <a:xfrm>
            <a:off x="780560" y="327247"/>
            <a:ext cx="556447" cy="587511"/>
            <a:chOff x="3072562" y="3383649"/>
            <a:chExt cx="1154663" cy="1219122"/>
          </a:xfrm>
        </p:grpSpPr>
        <p:sp>
          <p:nvSpPr>
            <p:cNvPr id="115"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6"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7"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8"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9"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cxnSp>
        <p:nvCxnSpPr>
          <p:cNvPr id="139" name="直接连接符 138"/>
          <p:cNvCxnSpPr/>
          <p:nvPr/>
        </p:nvCxnSpPr>
        <p:spPr>
          <a:xfrm>
            <a:off x="1240317" y="867884"/>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文本框 139"/>
          <p:cNvSpPr txBox="1"/>
          <p:nvPr/>
        </p:nvSpPr>
        <p:spPr>
          <a:xfrm>
            <a:off x="7714155" y="2917813"/>
            <a:ext cx="404775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建立组织的质量方针和质量目标；</a:t>
            </a:r>
          </a:p>
        </p:txBody>
      </p:sp>
      <p:sp>
        <p:nvSpPr>
          <p:cNvPr id="141" name="文本框 140"/>
          <p:cNvSpPr txBox="1"/>
          <p:nvPr/>
        </p:nvSpPr>
        <p:spPr>
          <a:xfrm>
            <a:off x="7714155" y="3920063"/>
            <a:ext cx="404775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确定和提供实现质量目标必需的资源；</a:t>
            </a:r>
          </a:p>
        </p:txBody>
      </p:sp>
      <p:sp>
        <p:nvSpPr>
          <p:cNvPr id="142" name="文本框 141"/>
          <p:cNvSpPr txBox="1"/>
          <p:nvPr/>
        </p:nvSpPr>
        <p:spPr>
          <a:xfrm>
            <a:off x="7714155" y="4960878"/>
            <a:ext cx="404775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建立和应用持续改进质量管理体系的过程。</a:t>
            </a:r>
          </a:p>
        </p:txBody>
      </p:sp>
      <p:sp>
        <p:nvSpPr>
          <p:cNvPr id="143" name="文本框 142"/>
          <p:cNvSpPr txBox="1"/>
          <p:nvPr/>
        </p:nvSpPr>
        <p:spPr>
          <a:xfrm>
            <a:off x="692386" y="2893066"/>
            <a:ext cx="404775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确定顾客和其他相关方的需求和期望；</a:t>
            </a:r>
          </a:p>
        </p:txBody>
      </p:sp>
      <p:sp>
        <p:nvSpPr>
          <p:cNvPr id="144" name="文本框 143"/>
          <p:cNvSpPr txBox="1"/>
          <p:nvPr/>
        </p:nvSpPr>
        <p:spPr>
          <a:xfrm>
            <a:off x="692386" y="3895316"/>
            <a:ext cx="404775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 typeface="Wingdings" panose="05000000000000000000" pitchFamily="2" charset="2"/>
              <a:buChar char="p"/>
              <a:tabLst/>
              <a:defRPr/>
            </a:pP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确定实现质量目标必需的过程和职责；</a:t>
            </a:r>
          </a:p>
        </p:txBody>
      </p:sp>
      <p:sp>
        <p:nvSpPr>
          <p:cNvPr id="145" name="文本框 144"/>
          <p:cNvSpPr txBox="1"/>
          <p:nvPr/>
        </p:nvSpPr>
        <p:spPr>
          <a:xfrm>
            <a:off x="692386" y="4936131"/>
            <a:ext cx="404775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 typeface="Wingdings" panose="05000000000000000000" pitchFamily="2" charset="2"/>
              <a:buChar char="p"/>
              <a:tabLst/>
              <a:defRPr/>
            </a:pP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确定防止不合格并消除产生原因的措施；</a:t>
            </a:r>
          </a:p>
        </p:txBody>
      </p:sp>
      <p:sp>
        <p:nvSpPr>
          <p:cNvPr id="146" name="矩形 145"/>
          <p:cNvSpPr/>
          <p:nvPr/>
        </p:nvSpPr>
        <p:spPr>
          <a:xfrm>
            <a:off x="745470" y="1558482"/>
            <a:ext cx="442493" cy="717450"/>
          </a:xfrm>
          <a:prstGeom prst="rect">
            <a:avLst/>
          </a:prstGeom>
          <a:solidFill>
            <a:srgbClr val="32B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47" name="文本框 146"/>
          <p:cNvSpPr txBox="1"/>
          <p:nvPr/>
        </p:nvSpPr>
        <p:spPr>
          <a:xfrm>
            <a:off x="1359956" y="2156625"/>
            <a:ext cx="944738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prstClr val="black"/>
                </a:solidFill>
                <a:effectLst/>
                <a:uLnTx/>
                <a:uFillTx/>
                <a:latin typeface="Arial" panose="020F0502020204030204"/>
                <a:ea typeface="微软雅黑"/>
                <a:cs typeface="+mn-cs"/>
              </a:rPr>
              <a:t>1</a:t>
            </a:r>
            <a:r>
              <a:rPr kumimoji="0" lang="en-US" altLang="zh-CN" sz="2400" b="1" i="0" u="none" strike="noStrike" kern="1200" cap="none" spc="0" normalizeH="0" baseline="0" noProof="0" dirty="0" smtClean="0">
                <a:ln>
                  <a:noFill/>
                </a:ln>
                <a:solidFill>
                  <a:prstClr val="black"/>
                </a:solidFill>
                <a:effectLst/>
                <a:uLnTx/>
                <a:uFillTx/>
                <a:latin typeface="Arial" panose="020F0502020204030204"/>
                <a:ea typeface="微软雅黑"/>
                <a:cs typeface="+mn-cs"/>
              </a:rPr>
              <a:t>.</a:t>
            </a:r>
            <a:r>
              <a:rPr kumimoji="0" lang="zh-CN" altLang="en-US" sz="2400" b="1" i="0" u="none" strike="noStrike" kern="1200" cap="none" spc="0" normalizeH="0" baseline="0" noProof="0" dirty="0" smtClean="0">
                <a:ln>
                  <a:noFill/>
                </a:ln>
                <a:solidFill>
                  <a:prstClr val="black"/>
                </a:solidFill>
                <a:effectLst/>
                <a:uLnTx/>
                <a:uFillTx/>
                <a:latin typeface="Arial" panose="020F0502020204030204"/>
                <a:ea typeface="微软雅黑"/>
                <a:cs typeface="+mn-cs"/>
              </a:rPr>
              <a:t>建立</a:t>
            </a:r>
            <a:r>
              <a:rPr kumimoji="0" lang="zh-CN" altLang="en-US" sz="2400" b="1" i="0" u="none" strike="noStrike" kern="1200" cap="none" spc="0" normalizeH="0" baseline="0" noProof="0" dirty="0">
                <a:ln>
                  <a:noFill/>
                </a:ln>
                <a:solidFill>
                  <a:prstClr val="black"/>
                </a:solidFill>
                <a:effectLst/>
                <a:uLnTx/>
                <a:uFillTx/>
                <a:latin typeface="Arial" panose="020F0502020204030204"/>
                <a:ea typeface="微软雅黑"/>
                <a:cs typeface="+mn-cs"/>
              </a:rPr>
              <a:t>和实施以过程为基础的质量管理体系的方法 </a:t>
            </a:r>
            <a:endParaRPr kumimoji="0" lang="zh-CN" altLang="en-US" sz="24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148" name="灯片编号占位符 147"/>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923D82C-730E-457D-83E7-0EB1580FFF32}" type="slidenum">
              <a:rPr kumimoji="0" lang="zh-CN" altLang="en-US" sz="1200" b="0" i="0" u="none" strike="noStrike" kern="1200" cap="none" spc="0" normalizeH="0" baseline="0" noProof="0" smtClean="0">
                <a:ln>
                  <a:noFill/>
                </a:ln>
                <a:solidFill>
                  <a:prstClr val="white"/>
                </a:solidFill>
                <a:effectLst/>
                <a:uLnTx/>
                <a:uFillTx/>
                <a:latin typeface="Arial" panose="020F0502020204030204"/>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49" name="文本框 148"/>
          <p:cNvSpPr txBox="1"/>
          <p:nvPr/>
        </p:nvSpPr>
        <p:spPr>
          <a:xfrm>
            <a:off x="1183264" y="1558482"/>
            <a:ext cx="542068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panose="020F0502020204030204"/>
                <a:ea typeface="微软雅黑"/>
                <a:cs typeface="+mn-cs"/>
              </a:rPr>
              <a:t>软件质量工程体系建立的</a:t>
            </a:r>
            <a:r>
              <a:rPr kumimoji="0" lang="zh-CN" altLang="en-US" sz="2800" b="1" i="0" u="none" strike="noStrike" kern="1200" cap="none" spc="0" normalizeH="0" baseline="0" noProof="0" dirty="0" smtClean="0">
                <a:ln>
                  <a:noFill/>
                </a:ln>
                <a:solidFill>
                  <a:prstClr val="white"/>
                </a:solidFill>
                <a:effectLst/>
                <a:uLnTx/>
                <a:uFillTx/>
                <a:latin typeface="Arial" panose="020F0502020204030204"/>
                <a:ea typeface="微软雅黑"/>
                <a:cs typeface="+mn-cs"/>
              </a:rPr>
              <a:t>过程</a:t>
            </a:r>
            <a:r>
              <a:rPr kumimoji="0" lang="zh-CN" altLang="en-US" sz="4000" b="1" i="0" u="none" strike="noStrike" kern="1200" cap="none" spc="0" normalizeH="0" baseline="0" noProof="0" dirty="0" smtClean="0">
                <a:ln>
                  <a:noFill/>
                </a:ln>
                <a:solidFill>
                  <a:prstClr val="white"/>
                </a:solidFill>
                <a:effectLst/>
                <a:uLnTx/>
                <a:uFillTx/>
                <a:latin typeface="Arial" panose="020F0502020204030204"/>
                <a:ea typeface="微软雅黑"/>
                <a:cs typeface="+mn-cs"/>
              </a:rPr>
              <a:t>：</a:t>
            </a:r>
            <a:endParaRPr kumimoji="0" lang="zh-CN" altLang="en-US" sz="40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150" name="文本框 149"/>
          <p:cNvSpPr txBox="1"/>
          <p:nvPr/>
        </p:nvSpPr>
        <p:spPr>
          <a:xfrm>
            <a:off x="1399812" y="302165"/>
            <a:ext cx="426785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panose="020F0502020204030204"/>
                <a:ea typeface="微软雅黑"/>
                <a:cs typeface="+mn-cs"/>
              </a:rPr>
              <a:t>什么是软件质量工程体系</a:t>
            </a:r>
          </a:p>
        </p:txBody>
      </p:sp>
    </p:spTree>
    <p:extLst>
      <p:ext uri="{BB962C8B-B14F-4D97-AF65-F5344CB8AC3E}">
        <p14:creationId xmlns:p14="http://schemas.microsoft.com/office/powerpoint/2010/main" val="629999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4957D-1B13-4EFC-8C43-9C0DC44CCAA1}"/>
              </a:ext>
            </a:extLst>
          </p:cNvPr>
          <p:cNvSpPr>
            <a:spLocks noGrp="1"/>
          </p:cNvSpPr>
          <p:nvPr>
            <p:ph type="title"/>
          </p:nvPr>
        </p:nvSpPr>
        <p:spPr>
          <a:xfrm>
            <a:off x="684212" y="1837678"/>
            <a:ext cx="8534400" cy="4092605"/>
          </a:xfrm>
        </p:spPr>
        <p:txBody>
          <a:bodyPr/>
          <a:lstStyle/>
          <a:p>
            <a:r>
              <a:rPr lang="zh-CN" altLang="en-US" dirty="0">
                <a:solidFill>
                  <a:srgbClr val="FF0000"/>
                </a:solidFill>
                <a:effectLst>
                  <a:outerShdw blurRad="50800" dist="38100" dir="5400000" algn="t" rotWithShape="0">
                    <a:prstClr val="black">
                      <a:alpha val="40000"/>
                    </a:prstClr>
                  </a:outerShdw>
                </a:effectLst>
              </a:rPr>
              <a:t>软件工程质量体系概述</a:t>
            </a:r>
            <a:r>
              <a:rPr lang="en-US" altLang="zh-CN" dirty="0">
                <a:effectLst>
                  <a:outerShdw blurRad="50800" dist="38100" dir="5400000" algn="t" rotWithShape="0">
                    <a:prstClr val="black">
                      <a:alpha val="40000"/>
                    </a:prstClr>
                  </a:outerShdw>
                </a:effectLst>
              </a:rPr>
              <a:t/>
            </a:r>
            <a:br>
              <a:rPr lang="en-US" altLang="zh-CN" dirty="0">
                <a:effectLst>
                  <a:outerShdw blurRad="50800" dist="38100" dir="5400000" algn="t" rotWithShape="0">
                    <a:prstClr val="black">
                      <a:alpha val="40000"/>
                    </a:prstClr>
                  </a:outerShdw>
                </a:effectLst>
              </a:rPr>
            </a:br>
            <a:r>
              <a:rPr lang="zh-CN" altLang="en-US" dirty="0">
                <a:effectLst>
                  <a:outerShdw blurRad="50800" dist="38100" dir="5400000" algn="t" rotWithShape="0">
                    <a:prstClr val="black">
                      <a:alpha val="40000"/>
                    </a:prstClr>
                  </a:outerShdw>
                </a:effectLst>
              </a:rPr>
              <a:t>软件质量因素和指标</a:t>
            </a:r>
            <a:r>
              <a:rPr lang="en-US" altLang="zh-CN" dirty="0">
                <a:effectLst>
                  <a:outerShdw blurRad="50800" dist="38100" dir="5400000" algn="t" rotWithShape="0">
                    <a:prstClr val="black">
                      <a:alpha val="40000"/>
                    </a:prstClr>
                  </a:outerShdw>
                </a:effectLst>
              </a:rPr>
              <a:t/>
            </a:r>
            <a:br>
              <a:rPr lang="en-US" altLang="zh-CN" dirty="0">
                <a:effectLst>
                  <a:outerShdw blurRad="50800" dist="38100" dir="5400000" algn="t" rotWithShape="0">
                    <a:prstClr val="black">
                      <a:alpha val="40000"/>
                    </a:prstClr>
                  </a:outerShdw>
                </a:effectLst>
              </a:rPr>
            </a:br>
            <a:r>
              <a:rPr lang="zh-CN" altLang="en-US" dirty="0">
                <a:effectLst>
                  <a:outerShdw blurRad="50800" dist="38100" dir="5400000" algn="t" rotWithShape="0">
                    <a:prstClr val="black">
                      <a:alpha val="40000"/>
                    </a:prstClr>
                  </a:outerShdw>
                </a:effectLst>
              </a:rPr>
              <a:t>软件质量模型分析</a:t>
            </a:r>
            <a:r>
              <a:rPr lang="en-US" altLang="zh-CN" dirty="0">
                <a:effectLst>
                  <a:outerShdw blurRad="50800" dist="38100" dir="5400000" algn="t" rotWithShape="0">
                    <a:prstClr val="black">
                      <a:alpha val="40000"/>
                    </a:prstClr>
                  </a:outerShdw>
                </a:effectLst>
              </a:rPr>
              <a:t/>
            </a:r>
            <a:br>
              <a:rPr lang="en-US" altLang="zh-CN" dirty="0">
                <a:effectLst>
                  <a:outerShdw blurRad="50800" dist="38100" dir="5400000" algn="t" rotWithShape="0">
                    <a:prstClr val="black">
                      <a:alpha val="40000"/>
                    </a:prstClr>
                  </a:outerShdw>
                </a:effectLst>
              </a:rPr>
            </a:br>
            <a:r>
              <a:rPr lang="zh-CN" altLang="en-US" dirty="0">
                <a:effectLst>
                  <a:outerShdw blurRad="50800" dist="38100" dir="5400000" algn="t" rotWithShape="0">
                    <a:prstClr val="black">
                      <a:alpha val="40000"/>
                    </a:prstClr>
                  </a:outerShdw>
                </a:effectLst>
              </a:rPr>
              <a:t>软件质量工作层次</a:t>
            </a:r>
            <a:r>
              <a:rPr lang="en-US" altLang="zh-CN" dirty="0">
                <a:effectLst>
                  <a:outerShdw blurRad="50800" dist="38100" dir="5400000" algn="t" rotWithShape="0">
                    <a:prstClr val="black">
                      <a:alpha val="40000"/>
                    </a:prstClr>
                  </a:outerShdw>
                </a:effectLst>
              </a:rPr>
              <a:t/>
            </a:r>
            <a:br>
              <a:rPr lang="en-US" altLang="zh-CN" dirty="0">
                <a:effectLst>
                  <a:outerShdw blurRad="50800" dist="38100" dir="5400000" algn="t" rotWithShape="0">
                    <a:prstClr val="black">
                      <a:alpha val="40000"/>
                    </a:prstClr>
                  </a:outerShdw>
                </a:effectLst>
              </a:rPr>
            </a:br>
            <a:r>
              <a:rPr lang="zh-CN" altLang="en-US" dirty="0">
                <a:effectLst>
                  <a:outerShdw blurRad="50800" dist="38100" dir="5400000" algn="t" rotWithShape="0">
                    <a:prstClr val="black">
                      <a:alpha val="40000"/>
                    </a:prstClr>
                  </a:outerShdw>
                </a:effectLst>
              </a:rPr>
              <a:t>软件质量成本</a:t>
            </a:r>
            <a:r>
              <a:rPr lang="en-US" altLang="zh-CN" dirty="0">
                <a:effectLst>
                  <a:outerShdw blurRad="50800" dist="38100" dir="5400000" algn="t" rotWithShape="0">
                    <a:prstClr val="black">
                      <a:alpha val="40000"/>
                    </a:prstClr>
                  </a:outerShdw>
                </a:effectLst>
              </a:rPr>
              <a:t/>
            </a:r>
            <a:br>
              <a:rPr lang="en-US" altLang="zh-CN" dirty="0">
                <a:effectLst>
                  <a:outerShdw blurRad="50800" dist="38100" dir="5400000" algn="t" rotWithShape="0">
                    <a:prstClr val="black">
                      <a:alpha val="40000"/>
                    </a:prstClr>
                  </a:outerShdw>
                </a:effectLst>
              </a:rPr>
            </a:br>
            <a:r>
              <a:rPr lang="zh-CN" altLang="en-US" dirty="0">
                <a:effectLst>
                  <a:outerShdw blurRad="50800" dist="38100" dir="5400000" algn="t" rotWithShape="0">
                    <a:prstClr val="black">
                      <a:alpha val="40000"/>
                    </a:prstClr>
                  </a:outerShdw>
                </a:effectLst>
              </a:rPr>
              <a:t>软件质量标准和度量</a:t>
            </a:r>
            <a:br>
              <a:rPr lang="zh-CN" altLang="en-US" dirty="0">
                <a:effectLst>
                  <a:outerShdw blurRad="50800" dist="38100" dir="5400000" algn="t" rotWithShape="0">
                    <a:prstClr val="black">
                      <a:alpha val="40000"/>
                    </a:prstClr>
                  </a:outerShdw>
                </a:effectLst>
              </a:rPr>
            </a:br>
            <a:endParaRPr lang="zh-CN" altLang="en-US" dirty="0">
              <a:effectLst>
                <a:outerShdw blurRad="50800" dist="38100" dir="5400000" algn="t" rotWithShape="0">
                  <a:prstClr val="black">
                    <a:alpha val="40000"/>
                  </a:prstClr>
                </a:outerShdw>
              </a:effectLst>
            </a:endParaRPr>
          </a:p>
        </p:txBody>
      </p:sp>
      <p:sp>
        <p:nvSpPr>
          <p:cNvPr id="3" name="内容占位符 2">
            <a:extLst>
              <a:ext uri="{FF2B5EF4-FFF2-40B4-BE49-F238E27FC236}">
                <a16:creationId xmlns:a16="http://schemas.microsoft.com/office/drawing/2014/main" id="{926BDD61-6EA5-407A-A4BB-FB50842991C9}"/>
              </a:ext>
            </a:extLst>
          </p:cNvPr>
          <p:cNvSpPr>
            <a:spLocks noGrp="1"/>
          </p:cNvSpPr>
          <p:nvPr>
            <p:ph idx="1"/>
          </p:nvPr>
        </p:nvSpPr>
        <p:spPr>
          <a:xfrm>
            <a:off x="684212" y="685800"/>
            <a:ext cx="8534400" cy="903303"/>
          </a:xfrm>
        </p:spPr>
        <p:txBody>
          <a:bodyPr>
            <a:normAutofit/>
          </a:bodyPr>
          <a:lstStyle/>
          <a:p>
            <a:r>
              <a:rPr lang="zh-CN" altLang="en-US" sz="3600" dirty="0"/>
              <a:t>主要内容</a:t>
            </a:r>
          </a:p>
        </p:txBody>
      </p:sp>
      <p:sp>
        <p:nvSpPr>
          <p:cNvPr id="4" name="右大括号 3">
            <a:extLst>
              <a:ext uri="{FF2B5EF4-FFF2-40B4-BE49-F238E27FC236}">
                <a16:creationId xmlns:a16="http://schemas.microsoft.com/office/drawing/2014/main" id="{593CF25E-10F3-4931-B0A1-C02B7C058410}"/>
              </a:ext>
            </a:extLst>
          </p:cNvPr>
          <p:cNvSpPr/>
          <p:nvPr/>
        </p:nvSpPr>
        <p:spPr>
          <a:xfrm>
            <a:off x="5217953" y="2642532"/>
            <a:ext cx="234892" cy="2604658"/>
          </a:xfrm>
          <a:prstGeom prst="rightBrace">
            <a:avLst>
              <a:gd name="adj1" fmla="val 331250"/>
              <a:gd name="adj2" fmla="val 48712"/>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41E3771-3B13-402C-99C9-B532D4FB397A}"/>
              </a:ext>
            </a:extLst>
          </p:cNvPr>
          <p:cNvSpPr txBox="1"/>
          <p:nvPr/>
        </p:nvSpPr>
        <p:spPr>
          <a:xfrm>
            <a:off x="5721292" y="3429000"/>
            <a:ext cx="3598877" cy="1015663"/>
          </a:xfrm>
          <a:prstGeom prst="rect">
            <a:avLst/>
          </a:prstGeom>
          <a:noFill/>
        </p:spPr>
        <p:txBody>
          <a:bodyPr wrap="square" rtlCol="0">
            <a:spAutoFit/>
          </a:bodyPr>
          <a:lstStyle/>
          <a:p>
            <a:r>
              <a:rPr lang="zh-CN" altLang="en-US" sz="6000" dirty="0"/>
              <a:t>软件质量</a:t>
            </a:r>
          </a:p>
        </p:txBody>
      </p:sp>
    </p:spTree>
    <p:extLst>
      <p:ext uri="{BB962C8B-B14F-4D97-AF65-F5344CB8AC3E}">
        <p14:creationId xmlns:p14="http://schemas.microsoft.com/office/powerpoint/2010/main" val="1608895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 name="组合 787"/>
          <p:cNvGrpSpPr/>
          <p:nvPr/>
        </p:nvGrpSpPr>
        <p:grpSpPr>
          <a:xfrm>
            <a:off x="780560" y="327247"/>
            <a:ext cx="556447" cy="587511"/>
            <a:chOff x="3072562" y="3383649"/>
            <a:chExt cx="1154663" cy="1219122"/>
          </a:xfrm>
        </p:grpSpPr>
        <p:sp>
          <p:nvSpPr>
            <p:cNvPr id="78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cxnSp>
        <p:nvCxnSpPr>
          <p:cNvPr id="813" name="直接连接符 81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51" name="矩形 1050"/>
          <p:cNvSpPr/>
          <p:nvPr/>
        </p:nvSpPr>
        <p:spPr>
          <a:xfrm>
            <a:off x="3095113" y="1110519"/>
            <a:ext cx="5872858" cy="802746"/>
          </a:xfrm>
          <a:prstGeom prst="rect">
            <a:avLst/>
          </a:prstGeom>
          <a:solidFill>
            <a:srgbClr val="E94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052" name="文本框 1051"/>
          <p:cNvSpPr txBox="1"/>
          <p:nvPr/>
        </p:nvSpPr>
        <p:spPr>
          <a:xfrm>
            <a:off x="6174377" y="2976033"/>
            <a:ext cx="501613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Arial" panose="020B0604020202020204" pitchFamily="34" charset="0"/>
                <a:ea typeface="微软雅黑"/>
                <a:cs typeface="+mn-cs"/>
              </a:rPr>
              <a:t>2.</a:t>
            </a:r>
            <a:r>
              <a:rPr kumimoji="0" lang="zh-CN" altLang="en-US" sz="2400" b="1" i="0" u="none" strike="noStrike" kern="1200" cap="none" spc="0" normalizeH="0" baseline="0" noProof="0" dirty="0" smtClean="0">
                <a:ln>
                  <a:noFill/>
                </a:ln>
                <a:solidFill>
                  <a:prstClr val="black"/>
                </a:solidFill>
                <a:effectLst/>
                <a:uLnTx/>
                <a:uFillTx/>
                <a:latin typeface="Arial" panose="020B0604020202020204" pitchFamily="34" charset="0"/>
                <a:ea typeface="微软雅黑"/>
                <a:cs typeface="+mn-cs"/>
              </a:rPr>
              <a:t>软件质量</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策划，</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如同项目计划，定义软件质量管理要实现的目标、范围和方法。</a:t>
            </a:r>
          </a:p>
        </p:txBody>
      </p:sp>
      <p:sp>
        <p:nvSpPr>
          <p:cNvPr id="1054" name="文本框 1053"/>
          <p:cNvSpPr txBox="1"/>
          <p:nvPr/>
        </p:nvSpPr>
        <p:spPr>
          <a:xfrm>
            <a:off x="326996" y="3048154"/>
            <a:ext cx="528644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Arial" panose="020B0604020202020204" pitchFamily="34" charset="0"/>
                <a:ea typeface="微软雅黑"/>
                <a:cs typeface="+mn-cs"/>
              </a:rPr>
              <a:t>1.</a:t>
            </a:r>
            <a:r>
              <a:rPr kumimoji="0" lang="zh-CN" altLang="en-US" sz="2400" b="1" i="0" u="none" strike="noStrike" kern="1200" cap="none" spc="0" normalizeH="0" baseline="0" noProof="0" dirty="0" smtClean="0">
                <a:ln>
                  <a:noFill/>
                </a:ln>
                <a:solidFill>
                  <a:prstClr val="black"/>
                </a:solidFill>
                <a:effectLst/>
                <a:uLnTx/>
                <a:uFillTx/>
                <a:latin typeface="Arial" panose="020B0604020202020204" pitchFamily="34" charset="0"/>
                <a:ea typeface="微软雅黑"/>
                <a:cs typeface="+mn-cs"/>
              </a:rPr>
              <a:t>将</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软件质量视为一个系统</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，深入了解软件质量的构成和结构，建立软件质量的模型。</a:t>
            </a:r>
          </a:p>
        </p:txBody>
      </p:sp>
      <p:sp>
        <p:nvSpPr>
          <p:cNvPr id="1056" name="文本框 1055"/>
          <p:cNvSpPr txBox="1"/>
          <p:nvPr/>
        </p:nvSpPr>
        <p:spPr>
          <a:xfrm>
            <a:off x="3355062" y="1251407"/>
            <a:ext cx="587285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软件质量和管理体系的关系</a:t>
            </a:r>
            <a:endParaRPr kumimoji="0" lang="zh-CN" altLang="en-US" sz="32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923D82C-730E-457D-83E7-0EB1580FFF32}" type="slidenum">
              <a:rPr kumimoji="0" lang="zh-CN" altLang="en-US" sz="1200" b="0" i="0" u="none" strike="noStrike" kern="1200" cap="none" spc="0" normalizeH="0" baseline="0" noProof="0" smtClean="0">
                <a:ln>
                  <a:noFill/>
                </a:ln>
                <a:solidFill>
                  <a:prstClr val="white"/>
                </a:solidFill>
                <a:effectLst/>
                <a:uLnTx/>
                <a:uFillTx/>
                <a:latin typeface="Arial" panose="020F0502020204030204"/>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56" name="文本框 155"/>
          <p:cNvSpPr txBox="1"/>
          <p:nvPr/>
        </p:nvSpPr>
        <p:spPr>
          <a:xfrm>
            <a:off x="966717" y="1990319"/>
            <a:ext cx="10458747"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华文黑体" charset="-122"/>
                <a:ea typeface="微软雅黑"/>
                <a:cs typeface="+mn-cs"/>
              </a:rPr>
              <a:t>软件质量工程体系，着重从系统工程学的角度管理质量，在有限的资源下，获得最好的质量效益，主要内容如下：</a:t>
            </a:r>
            <a:endParaRPr kumimoji="0" lang="en-US" altLang="zh-CN" sz="2800" b="0" i="0" u="none" strike="noStrike" kern="1200" cap="none" spc="0" normalizeH="0" baseline="0" noProof="0" dirty="0">
              <a:ln>
                <a:noFill/>
              </a:ln>
              <a:solidFill>
                <a:prstClr val="black"/>
              </a:solidFill>
              <a:effectLst/>
              <a:uLnTx/>
              <a:uFillTx/>
              <a:latin typeface="华文黑体" charset="-122"/>
              <a:ea typeface="微软雅黑"/>
              <a:cs typeface="+mn-cs"/>
            </a:endParaRPr>
          </a:p>
        </p:txBody>
      </p:sp>
      <p:sp>
        <p:nvSpPr>
          <p:cNvPr id="33" name="文本框 32"/>
          <p:cNvSpPr txBox="1"/>
          <p:nvPr/>
        </p:nvSpPr>
        <p:spPr>
          <a:xfrm>
            <a:off x="6205394" y="4654886"/>
            <a:ext cx="52864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Arial" panose="020B0604020202020204" pitchFamily="34" charset="0"/>
                <a:ea typeface="微软雅黑"/>
                <a:cs typeface="+mn-cs"/>
              </a:rPr>
              <a:t>4.</a:t>
            </a:r>
            <a:r>
              <a:rPr kumimoji="0" lang="zh-CN" altLang="en-US" sz="2400" b="1" i="0" u="none" strike="noStrike" kern="1200" cap="none" spc="0" normalizeH="0" baseline="0" noProof="0" dirty="0" smtClean="0">
                <a:ln>
                  <a:noFill/>
                </a:ln>
                <a:solidFill>
                  <a:prstClr val="black"/>
                </a:solidFill>
                <a:effectLst/>
                <a:uLnTx/>
                <a:uFillTx/>
                <a:latin typeface="Arial" panose="020B0604020202020204" pitchFamily="34" charset="0"/>
                <a:ea typeface="微软雅黑"/>
                <a:cs typeface="+mn-cs"/>
              </a:rPr>
              <a:t>软件质量</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风险的分析，</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如何避免质量风险。</a:t>
            </a:r>
          </a:p>
        </p:txBody>
      </p:sp>
      <p:sp>
        <p:nvSpPr>
          <p:cNvPr id="35" name="文本框 34"/>
          <p:cNvSpPr txBox="1"/>
          <p:nvPr/>
        </p:nvSpPr>
        <p:spPr>
          <a:xfrm>
            <a:off x="451891" y="4662323"/>
            <a:ext cx="52864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80000"/>
              <a:buFontTx/>
              <a:buNone/>
              <a:tabLst/>
              <a:defRPr/>
            </a:pPr>
            <a:r>
              <a:rPr kumimoji="0" lang="en-US" altLang="zh-CN" sz="2400" b="1" i="0" u="none" strike="noStrike" kern="1200" cap="none" spc="0" normalizeH="0" baseline="0" noProof="0" dirty="0" smtClean="0">
                <a:ln>
                  <a:noFill/>
                </a:ln>
                <a:solidFill>
                  <a:prstClr val="black"/>
                </a:solidFill>
                <a:effectLst/>
                <a:uLnTx/>
                <a:uFillTx/>
                <a:latin typeface="Arial" panose="020B0604020202020204" pitchFamily="34" charset="0"/>
                <a:ea typeface="微软雅黑"/>
                <a:cs typeface="+mn-cs"/>
              </a:rPr>
              <a:t>3.</a:t>
            </a:r>
            <a:r>
              <a:rPr kumimoji="0" lang="zh-CN" altLang="en-US" sz="2400" b="1" i="0" u="none" strike="noStrike" kern="1200" cap="none" spc="0" normalizeH="0" baseline="0" noProof="0" dirty="0" smtClean="0">
                <a:ln>
                  <a:noFill/>
                </a:ln>
                <a:solidFill>
                  <a:prstClr val="black"/>
                </a:solidFill>
                <a:effectLst/>
                <a:uLnTx/>
                <a:uFillTx/>
                <a:latin typeface="Arial" panose="020B0604020202020204" pitchFamily="34" charset="0"/>
                <a:ea typeface="微软雅黑"/>
                <a:cs typeface="+mn-cs"/>
              </a:rPr>
              <a:t>质量</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成本的分析，</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如何降低由低质量造成的成本。</a:t>
            </a:r>
          </a:p>
        </p:txBody>
      </p:sp>
      <p:sp>
        <p:nvSpPr>
          <p:cNvPr id="36" name="文本框 35"/>
          <p:cNvSpPr txBox="1"/>
          <p:nvPr/>
        </p:nvSpPr>
        <p:spPr>
          <a:xfrm>
            <a:off x="1175385" y="351441"/>
            <a:ext cx="426785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panose="020F0502020204030204"/>
                <a:ea typeface="微软雅黑"/>
                <a:cs typeface="+mn-cs"/>
              </a:rPr>
              <a:t>什么是软件质量工程体系</a:t>
            </a:r>
          </a:p>
        </p:txBody>
      </p:sp>
    </p:spTree>
    <p:extLst>
      <p:ext uri="{BB962C8B-B14F-4D97-AF65-F5344CB8AC3E}">
        <p14:creationId xmlns:p14="http://schemas.microsoft.com/office/powerpoint/2010/main" val="3559241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 name="组合 787"/>
          <p:cNvGrpSpPr/>
          <p:nvPr/>
        </p:nvGrpSpPr>
        <p:grpSpPr>
          <a:xfrm>
            <a:off x="780560" y="327247"/>
            <a:ext cx="556447" cy="587511"/>
            <a:chOff x="3072562" y="3383649"/>
            <a:chExt cx="1154663" cy="1219122"/>
          </a:xfrm>
        </p:grpSpPr>
        <p:sp>
          <p:nvSpPr>
            <p:cNvPr id="78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cxnSp>
        <p:nvCxnSpPr>
          <p:cNvPr id="813" name="直接连接符 81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51" name="矩形 1050"/>
          <p:cNvSpPr/>
          <p:nvPr/>
        </p:nvSpPr>
        <p:spPr>
          <a:xfrm>
            <a:off x="2891519" y="1034523"/>
            <a:ext cx="5872858" cy="802746"/>
          </a:xfrm>
          <a:prstGeom prst="rect">
            <a:avLst/>
          </a:prstGeom>
          <a:solidFill>
            <a:srgbClr val="E94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054" name="文本框 1053"/>
          <p:cNvSpPr txBox="1"/>
          <p:nvPr/>
        </p:nvSpPr>
        <p:spPr>
          <a:xfrm>
            <a:off x="1248768" y="2733678"/>
            <a:ext cx="10528442"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AutoNum type="arabicPeriod"/>
              <a:tabLst/>
              <a:defRPr/>
            </a:pP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正确性</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：实现的功能达到设计规范，并满足用户需求的程度</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endParaRP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可靠性</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：规定的时间和条件下，仍能维持其性能水准的程度</a:t>
            </a: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易用性</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：用户掌握软件操作所要付出的时间及努力程度</a:t>
            </a: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效率</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：软件执行某项功能所需电脑资源（含时间）的有效程度</a:t>
            </a: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可维护性</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：当环境改变或软件发生错误时，执行修改或恢复所做努力的程度</a:t>
            </a: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可移植性</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：从一个系统</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环境移到另一系统</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环境的容易程度</a:t>
            </a:r>
          </a:p>
        </p:txBody>
      </p:sp>
      <p:sp>
        <p:nvSpPr>
          <p:cNvPr id="1056" name="文本框 1055"/>
          <p:cNvSpPr txBox="1"/>
          <p:nvPr/>
        </p:nvSpPr>
        <p:spPr>
          <a:xfrm>
            <a:off x="2549971" y="1147809"/>
            <a:ext cx="587285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Arial" panose="020F0502020204030204"/>
                <a:ea typeface="微软雅黑"/>
                <a:cs typeface="+mn-cs"/>
              </a:rPr>
              <a:t>软件质量指标的定义</a:t>
            </a:r>
            <a:endParaRPr kumimoji="0" lang="zh-CN" altLang="en-US" sz="32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923D82C-730E-457D-83E7-0EB1580FFF32}" type="slidenum">
              <a:rPr kumimoji="0" lang="zh-CN" altLang="en-US" sz="1200" b="0" i="0" u="none" strike="noStrike" kern="1200" cap="none" spc="0" normalizeH="0" baseline="0" noProof="0" smtClean="0">
                <a:ln>
                  <a:noFill/>
                </a:ln>
                <a:solidFill>
                  <a:prstClr val="white"/>
                </a:solidFill>
                <a:effectLst/>
                <a:uLnTx/>
                <a:uFillTx/>
                <a:latin typeface="Arial" panose="020F0502020204030204"/>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56" name="文本框 155"/>
          <p:cNvSpPr txBox="1"/>
          <p:nvPr/>
        </p:nvSpPr>
        <p:spPr>
          <a:xfrm>
            <a:off x="584327" y="1971456"/>
            <a:ext cx="43655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panose="020F0502020204030204"/>
                <a:ea typeface="微软雅黑"/>
                <a:cs typeface="+mn-cs"/>
              </a:rPr>
              <a:t>ISO</a:t>
            </a:r>
            <a:r>
              <a:rPr kumimoji="0" lang="zh-CN" altLang="en-US" sz="2800" b="0" i="0" u="none" strike="noStrike" kern="1200" cap="none" spc="0" normalizeH="0" baseline="0" noProof="0" dirty="0">
                <a:ln>
                  <a:noFill/>
                </a:ln>
                <a:solidFill>
                  <a:prstClr val="black"/>
                </a:solidFill>
                <a:effectLst/>
                <a:uLnTx/>
                <a:uFillTx/>
                <a:latin typeface="Arial" panose="020F0502020204030204"/>
                <a:ea typeface="微软雅黑"/>
                <a:cs typeface="+mn-cs"/>
              </a:rPr>
              <a:t>发布的软件质量</a:t>
            </a:r>
            <a:r>
              <a:rPr kumimoji="0" lang="zh-CN" altLang="en-US" sz="28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特性：</a:t>
            </a:r>
            <a:endParaRPr kumimoji="0" lang="zh-CN" altLang="en-US" sz="2800" b="0"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34" name="文本框 33"/>
          <p:cNvSpPr txBox="1"/>
          <p:nvPr/>
        </p:nvSpPr>
        <p:spPr>
          <a:xfrm>
            <a:off x="961185" y="314598"/>
            <a:ext cx="426785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panose="020F0502020204030204"/>
                <a:ea typeface="微软雅黑"/>
                <a:cs typeface="+mn-cs"/>
              </a:rPr>
              <a:t>软件质量指标和因素</a:t>
            </a:r>
          </a:p>
        </p:txBody>
      </p:sp>
    </p:spTree>
    <p:extLst>
      <p:ext uri="{BB962C8B-B14F-4D97-AF65-F5344CB8AC3E}">
        <p14:creationId xmlns:p14="http://schemas.microsoft.com/office/powerpoint/2010/main" val="2429578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 name="组合 787"/>
          <p:cNvGrpSpPr/>
          <p:nvPr/>
        </p:nvGrpSpPr>
        <p:grpSpPr>
          <a:xfrm>
            <a:off x="780560" y="327247"/>
            <a:ext cx="556447" cy="587511"/>
            <a:chOff x="3072562" y="3383649"/>
            <a:chExt cx="1154663" cy="1219122"/>
          </a:xfrm>
        </p:grpSpPr>
        <p:sp>
          <p:nvSpPr>
            <p:cNvPr id="789"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0"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1"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2"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3"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4"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5"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6"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7"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8"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9"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0"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1"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2"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3"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4"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5"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6"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7"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8"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9"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0"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1"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cxnSp>
        <p:nvCxnSpPr>
          <p:cNvPr id="813" name="直接连接符 812"/>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51" name="矩形 1050"/>
          <p:cNvSpPr/>
          <p:nvPr/>
        </p:nvSpPr>
        <p:spPr>
          <a:xfrm>
            <a:off x="2891519" y="1034523"/>
            <a:ext cx="5872858" cy="802746"/>
          </a:xfrm>
          <a:prstGeom prst="rect">
            <a:avLst/>
          </a:prstGeom>
          <a:solidFill>
            <a:srgbClr val="E94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1056" name="文本框 1055"/>
          <p:cNvSpPr txBox="1"/>
          <p:nvPr/>
        </p:nvSpPr>
        <p:spPr>
          <a:xfrm>
            <a:off x="2549971" y="1147809"/>
            <a:ext cx="587285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Arial" panose="020F0502020204030204"/>
                <a:ea typeface="微软雅黑"/>
                <a:cs typeface="+mn-cs"/>
              </a:rPr>
              <a:t>软件产品</a:t>
            </a:r>
            <a:r>
              <a:rPr kumimoji="0" lang="zh-CN" altLang="en-US" sz="3200" b="0" i="0" u="none" strike="noStrike" kern="1200" cap="none" spc="0" normalizeH="0" baseline="0" noProof="0" dirty="0">
                <a:ln>
                  <a:noFill/>
                </a:ln>
                <a:solidFill>
                  <a:prstClr val="black"/>
                </a:solidFill>
                <a:effectLst/>
                <a:uLnTx/>
                <a:uFillTx/>
                <a:latin typeface="Arial" panose="020F0502020204030204"/>
                <a:ea typeface="微软雅黑"/>
                <a:cs typeface="+mn-cs"/>
              </a:rPr>
              <a:t>的质量因素</a:t>
            </a:r>
            <a:endParaRPr kumimoji="0" lang="zh-CN" altLang="en-US" sz="32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923D82C-730E-457D-83E7-0EB1580FFF32}" type="slidenum">
              <a:rPr kumimoji="0" lang="zh-CN" altLang="en-US" sz="1200" b="0" i="0" u="none" strike="noStrike" kern="1200" cap="none" spc="0" normalizeH="0" baseline="0" noProof="0" smtClean="0">
                <a:ln>
                  <a:noFill/>
                </a:ln>
                <a:solidFill>
                  <a:prstClr val="white"/>
                </a:solidFill>
                <a:effectLst/>
                <a:uLnTx/>
                <a:uFillTx/>
                <a:latin typeface="Arial" panose="020F0502020204030204"/>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34" name="文本框 33"/>
          <p:cNvSpPr txBox="1"/>
          <p:nvPr/>
        </p:nvSpPr>
        <p:spPr>
          <a:xfrm>
            <a:off x="961185" y="314598"/>
            <a:ext cx="426785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Arial" panose="020F0502020204030204"/>
                <a:ea typeface="微软雅黑"/>
                <a:cs typeface="+mn-cs"/>
              </a:rPr>
              <a:t>软件质量指标和因素</a:t>
            </a:r>
          </a:p>
        </p:txBody>
      </p:sp>
      <p:pic>
        <p:nvPicPr>
          <p:cNvPr id="33" name="Picture 5" descr="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519" y="2529510"/>
            <a:ext cx="5659257" cy="378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541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80560" y="327247"/>
            <a:ext cx="556447" cy="587511"/>
            <a:chOff x="3072562" y="3383649"/>
            <a:chExt cx="1154663" cy="1219122"/>
          </a:xfrm>
        </p:grpSpPr>
        <p:sp>
          <p:nvSpPr>
            <p:cNvPr id="5" name="Freeform 128"/>
            <p:cNvSpPr>
              <a:spLocks/>
            </p:cNvSpPr>
            <p:nvPr/>
          </p:nvSpPr>
          <p:spPr bwMode="auto">
            <a:xfrm>
              <a:off x="3072562" y="3383649"/>
              <a:ext cx="900562" cy="1219122"/>
            </a:xfrm>
            <a:custGeom>
              <a:avLst/>
              <a:gdLst>
                <a:gd name="T0" fmla="*/ 0 w 964"/>
                <a:gd name="T1" fmla="*/ 0 h 1305"/>
                <a:gd name="T2" fmla="*/ 0 w 964"/>
                <a:gd name="T3" fmla="*/ 1305 h 1305"/>
                <a:gd name="T4" fmla="*/ 964 w 964"/>
                <a:gd name="T5" fmla="*/ 1305 h 1305"/>
                <a:gd name="T6" fmla="*/ 964 w 964"/>
                <a:gd name="T7" fmla="*/ 265 h 1305"/>
                <a:gd name="T8" fmla="*/ 704 w 964"/>
                <a:gd name="T9" fmla="*/ 5 h 1305"/>
                <a:gd name="T10" fmla="*/ 0 w 964"/>
                <a:gd name="T11" fmla="*/ 0 h 1305"/>
              </a:gdLst>
              <a:ahLst/>
              <a:cxnLst>
                <a:cxn ang="0">
                  <a:pos x="T0" y="T1"/>
                </a:cxn>
                <a:cxn ang="0">
                  <a:pos x="T2" y="T3"/>
                </a:cxn>
                <a:cxn ang="0">
                  <a:pos x="T4" y="T5"/>
                </a:cxn>
                <a:cxn ang="0">
                  <a:pos x="T6" y="T7"/>
                </a:cxn>
                <a:cxn ang="0">
                  <a:pos x="T8" y="T9"/>
                </a:cxn>
                <a:cxn ang="0">
                  <a:pos x="T10" y="T11"/>
                </a:cxn>
              </a:cxnLst>
              <a:rect l="0" t="0" r="r" b="b"/>
              <a:pathLst>
                <a:path w="964" h="1305">
                  <a:moveTo>
                    <a:pt x="0" y="0"/>
                  </a:moveTo>
                  <a:lnTo>
                    <a:pt x="0" y="1305"/>
                  </a:lnTo>
                  <a:lnTo>
                    <a:pt x="964" y="1305"/>
                  </a:lnTo>
                  <a:lnTo>
                    <a:pt x="964" y="265"/>
                  </a:lnTo>
                  <a:lnTo>
                    <a:pt x="704" y="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6" name="Freeform 129"/>
            <p:cNvSpPr>
              <a:spLocks/>
            </p:cNvSpPr>
            <p:nvPr/>
          </p:nvSpPr>
          <p:spPr bwMode="auto">
            <a:xfrm>
              <a:off x="3730234" y="3388320"/>
              <a:ext cx="242890" cy="244759"/>
            </a:xfrm>
            <a:custGeom>
              <a:avLst/>
              <a:gdLst>
                <a:gd name="T0" fmla="*/ 260 w 260"/>
                <a:gd name="T1" fmla="*/ 260 h 262"/>
                <a:gd name="T2" fmla="*/ 0 w 260"/>
                <a:gd name="T3" fmla="*/ 0 h 262"/>
                <a:gd name="T4" fmla="*/ 0 w 260"/>
                <a:gd name="T5" fmla="*/ 262 h 262"/>
                <a:gd name="T6" fmla="*/ 260 w 260"/>
                <a:gd name="T7" fmla="*/ 260 h 262"/>
              </a:gdLst>
              <a:ahLst/>
              <a:cxnLst>
                <a:cxn ang="0">
                  <a:pos x="T0" y="T1"/>
                </a:cxn>
                <a:cxn ang="0">
                  <a:pos x="T2" y="T3"/>
                </a:cxn>
                <a:cxn ang="0">
                  <a:pos x="T4" y="T5"/>
                </a:cxn>
                <a:cxn ang="0">
                  <a:pos x="T6" y="T7"/>
                </a:cxn>
              </a:cxnLst>
              <a:rect l="0" t="0" r="r" b="b"/>
              <a:pathLst>
                <a:path w="260" h="262">
                  <a:moveTo>
                    <a:pt x="260" y="260"/>
                  </a:moveTo>
                  <a:lnTo>
                    <a:pt x="0" y="0"/>
                  </a:lnTo>
                  <a:lnTo>
                    <a:pt x="0" y="262"/>
                  </a:lnTo>
                  <a:lnTo>
                    <a:pt x="260" y="260"/>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 name="Freeform 130"/>
            <p:cNvSpPr>
              <a:spLocks/>
            </p:cNvSpPr>
            <p:nvPr/>
          </p:nvSpPr>
          <p:spPr bwMode="auto">
            <a:xfrm>
              <a:off x="3761063" y="3631210"/>
              <a:ext cx="212062" cy="244759"/>
            </a:xfrm>
            <a:custGeom>
              <a:avLst/>
              <a:gdLst>
                <a:gd name="T0" fmla="*/ 0 w 227"/>
                <a:gd name="T1" fmla="*/ 2 h 262"/>
                <a:gd name="T2" fmla="*/ 227 w 227"/>
                <a:gd name="T3" fmla="*/ 262 h 262"/>
                <a:gd name="T4" fmla="*/ 227 w 227"/>
                <a:gd name="T5" fmla="*/ 0 h 262"/>
                <a:gd name="T6" fmla="*/ 0 w 227"/>
                <a:gd name="T7" fmla="*/ 2 h 262"/>
              </a:gdLst>
              <a:ahLst/>
              <a:cxnLst>
                <a:cxn ang="0">
                  <a:pos x="T0" y="T1"/>
                </a:cxn>
                <a:cxn ang="0">
                  <a:pos x="T2" y="T3"/>
                </a:cxn>
                <a:cxn ang="0">
                  <a:pos x="T4" y="T5"/>
                </a:cxn>
                <a:cxn ang="0">
                  <a:pos x="T6" y="T7"/>
                </a:cxn>
              </a:cxnLst>
              <a:rect l="0" t="0" r="r" b="b"/>
              <a:pathLst>
                <a:path w="227" h="262">
                  <a:moveTo>
                    <a:pt x="0" y="2"/>
                  </a:moveTo>
                  <a:lnTo>
                    <a:pt x="227" y="262"/>
                  </a:lnTo>
                  <a:lnTo>
                    <a:pt x="227" y="0"/>
                  </a:lnTo>
                  <a:lnTo>
                    <a:pt x="0" y="2"/>
                  </a:lnTo>
                  <a:close/>
                </a:path>
              </a:pathLst>
            </a:custGeom>
            <a:solidFill>
              <a:srgbClr val="F1F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 name="Rectangle 131"/>
            <p:cNvSpPr>
              <a:spLocks noChangeArrowheads="1"/>
            </p:cNvSpPr>
            <p:nvPr/>
          </p:nvSpPr>
          <p:spPr bwMode="auto">
            <a:xfrm>
              <a:off x="3156640" y="3754523"/>
              <a:ext cx="604423" cy="22421"/>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 name="Rectangle 132"/>
            <p:cNvSpPr>
              <a:spLocks noChangeArrowheads="1"/>
            </p:cNvSpPr>
            <p:nvPr/>
          </p:nvSpPr>
          <p:spPr bwMode="auto">
            <a:xfrm>
              <a:off x="3156640" y="381431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 name="Rectangle 133"/>
            <p:cNvSpPr>
              <a:spLocks noChangeArrowheads="1"/>
            </p:cNvSpPr>
            <p:nvPr/>
          </p:nvSpPr>
          <p:spPr bwMode="auto">
            <a:xfrm>
              <a:off x="3156640" y="387596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 name="Rectangle 134"/>
            <p:cNvSpPr>
              <a:spLocks noChangeArrowheads="1"/>
            </p:cNvSpPr>
            <p:nvPr/>
          </p:nvSpPr>
          <p:spPr bwMode="auto">
            <a:xfrm>
              <a:off x="3156640" y="393762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 name="Rectangle 135"/>
            <p:cNvSpPr>
              <a:spLocks noChangeArrowheads="1"/>
            </p:cNvSpPr>
            <p:nvPr/>
          </p:nvSpPr>
          <p:spPr bwMode="auto">
            <a:xfrm>
              <a:off x="3156640" y="3997414"/>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 name="Rectangle 136"/>
            <p:cNvSpPr>
              <a:spLocks noChangeArrowheads="1"/>
            </p:cNvSpPr>
            <p:nvPr/>
          </p:nvSpPr>
          <p:spPr bwMode="auto">
            <a:xfrm>
              <a:off x="3156640" y="4059071"/>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 name="Rectangle 137"/>
            <p:cNvSpPr>
              <a:spLocks noChangeArrowheads="1"/>
            </p:cNvSpPr>
            <p:nvPr/>
          </p:nvSpPr>
          <p:spPr bwMode="auto">
            <a:xfrm>
              <a:off x="3156640" y="4120727"/>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 name="Rectangle 138"/>
            <p:cNvSpPr>
              <a:spLocks noChangeArrowheads="1"/>
            </p:cNvSpPr>
            <p:nvPr/>
          </p:nvSpPr>
          <p:spPr bwMode="auto">
            <a:xfrm>
              <a:off x="3156640" y="4183318"/>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6" name="Rectangle 139"/>
            <p:cNvSpPr>
              <a:spLocks noChangeArrowheads="1"/>
            </p:cNvSpPr>
            <p:nvPr/>
          </p:nvSpPr>
          <p:spPr bwMode="auto">
            <a:xfrm>
              <a:off x="3156640" y="4242172"/>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 name="Rectangle 140"/>
            <p:cNvSpPr>
              <a:spLocks noChangeArrowheads="1"/>
            </p:cNvSpPr>
            <p:nvPr/>
          </p:nvSpPr>
          <p:spPr bwMode="auto">
            <a:xfrm>
              <a:off x="3156640" y="4304763"/>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 name="Rectangle 141"/>
            <p:cNvSpPr>
              <a:spLocks noChangeArrowheads="1"/>
            </p:cNvSpPr>
            <p:nvPr/>
          </p:nvSpPr>
          <p:spPr bwMode="auto">
            <a:xfrm>
              <a:off x="3156640" y="4366420"/>
              <a:ext cx="604423" cy="21486"/>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 name="Rectangle 142"/>
            <p:cNvSpPr>
              <a:spLocks noChangeArrowheads="1"/>
            </p:cNvSpPr>
            <p:nvPr/>
          </p:nvSpPr>
          <p:spPr bwMode="auto">
            <a:xfrm>
              <a:off x="3156640" y="4426209"/>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 name="Rectangle 143"/>
            <p:cNvSpPr>
              <a:spLocks noChangeArrowheads="1"/>
            </p:cNvSpPr>
            <p:nvPr/>
          </p:nvSpPr>
          <p:spPr bwMode="auto">
            <a:xfrm>
              <a:off x="3156640" y="4487865"/>
              <a:ext cx="604423" cy="24289"/>
            </a:xfrm>
            <a:prstGeom prst="rect">
              <a:avLst/>
            </a:prstGeom>
            <a:solidFill>
              <a:srgbClr val="E3E0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 name="Freeform 144"/>
            <p:cNvSpPr>
              <a:spLocks/>
            </p:cNvSpPr>
            <p:nvPr/>
          </p:nvSpPr>
          <p:spPr bwMode="auto">
            <a:xfrm>
              <a:off x="4101109" y="3739576"/>
              <a:ext cx="126116" cy="139195"/>
            </a:xfrm>
            <a:custGeom>
              <a:avLst/>
              <a:gdLst>
                <a:gd name="T0" fmla="*/ 25 w 57"/>
                <a:gd name="T1" fmla="*/ 63 h 63"/>
                <a:gd name="T2" fmla="*/ 50 w 57"/>
                <a:gd name="T3" fmla="*/ 39 h 63"/>
                <a:gd name="T4" fmla="*/ 48 w 57"/>
                <a:gd name="T5" fmla="*/ 11 h 63"/>
                <a:gd name="T6" fmla="*/ 37 w 57"/>
                <a:gd name="T7" fmla="*/ 0 h 63"/>
                <a:gd name="T8" fmla="*/ 0 w 57"/>
                <a:gd name="T9" fmla="*/ 36 h 63"/>
                <a:gd name="T10" fmla="*/ 25 w 57"/>
                <a:gd name="T11" fmla="*/ 63 h 63"/>
              </a:gdLst>
              <a:ahLst/>
              <a:cxnLst>
                <a:cxn ang="0">
                  <a:pos x="T0" y="T1"/>
                </a:cxn>
                <a:cxn ang="0">
                  <a:pos x="T2" y="T3"/>
                </a:cxn>
                <a:cxn ang="0">
                  <a:pos x="T4" y="T5"/>
                </a:cxn>
                <a:cxn ang="0">
                  <a:pos x="T6" y="T7"/>
                </a:cxn>
                <a:cxn ang="0">
                  <a:pos x="T8" y="T9"/>
                </a:cxn>
                <a:cxn ang="0">
                  <a:pos x="T10" y="T11"/>
                </a:cxn>
              </a:cxnLst>
              <a:rect l="0" t="0" r="r" b="b"/>
              <a:pathLst>
                <a:path w="57" h="63">
                  <a:moveTo>
                    <a:pt x="25" y="63"/>
                  </a:moveTo>
                  <a:cubicBezTo>
                    <a:pt x="50" y="39"/>
                    <a:pt x="50" y="39"/>
                    <a:pt x="50" y="39"/>
                  </a:cubicBezTo>
                  <a:cubicBezTo>
                    <a:pt x="57" y="32"/>
                    <a:pt x="56" y="20"/>
                    <a:pt x="48" y="11"/>
                  </a:cubicBezTo>
                  <a:cubicBezTo>
                    <a:pt x="37" y="0"/>
                    <a:pt x="37" y="0"/>
                    <a:pt x="37" y="0"/>
                  </a:cubicBezTo>
                  <a:cubicBezTo>
                    <a:pt x="0" y="36"/>
                    <a:pt x="0" y="36"/>
                    <a:pt x="0" y="36"/>
                  </a:cubicBezTo>
                  <a:lnTo>
                    <a:pt x="25" y="63"/>
                  </a:lnTo>
                  <a:close/>
                </a:path>
              </a:pathLst>
            </a:custGeom>
            <a:solidFill>
              <a:srgbClr val="FFFE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 name="Freeform 145"/>
            <p:cNvSpPr>
              <a:spLocks/>
            </p:cNvSpPr>
            <p:nvPr/>
          </p:nvSpPr>
          <p:spPr bwMode="auto">
            <a:xfrm>
              <a:off x="4044123" y="3692867"/>
              <a:ext cx="138261" cy="126116"/>
            </a:xfrm>
            <a:custGeom>
              <a:avLst/>
              <a:gdLst>
                <a:gd name="T0" fmla="*/ 63 w 63"/>
                <a:gd name="T1" fmla="*/ 21 h 57"/>
                <a:gd name="T2" fmla="*/ 53 w 63"/>
                <a:gd name="T3" fmla="*/ 10 h 57"/>
                <a:gd name="T4" fmla="*/ 25 w 63"/>
                <a:gd name="T5" fmla="*/ 7 h 57"/>
                <a:gd name="T6" fmla="*/ 0 w 63"/>
                <a:gd name="T7" fmla="*/ 31 h 57"/>
                <a:gd name="T8" fmla="*/ 26 w 63"/>
                <a:gd name="T9" fmla="*/ 57 h 57"/>
                <a:gd name="T10" fmla="*/ 63 w 63"/>
                <a:gd name="T11" fmla="*/ 21 h 57"/>
              </a:gdLst>
              <a:ahLst/>
              <a:cxnLst>
                <a:cxn ang="0">
                  <a:pos x="T0" y="T1"/>
                </a:cxn>
                <a:cxn ang="0">
                  <a:pos x="T2" y="T3"/>
                </a:cxn>
                <a:cxn ang="0">
                  <a:pos x="T4" y="T5"/>
                </a:cxn>
                <a:cxn ang="0">
                  <a:pos x="T6" y="T7"/>
                </a:cxn>
                <a:cxn ang="0">
                  <a:pos x="T8" y="T9"/>
                </a:cxn>
                <a:cxn ang="0">
                  <a:pos x="T10" y="T11"/>
                </a:cxn>
              </a:cxnLst>
              <a:rect l="0" t="0" r="r" b="b"/>
              <a:pathLst>
                <a:path w="63" h="57">
                  <a:moveTo>
                    <a:pt x="63" y="21"/>
                  </a:moveTo>
                  <a:cubicBezTo>
                    <a:pt x="53" y="10"/>
                    <a:pt x="53" y="10"/>
                    <a:pt x="53" y="10"/>
                  </a:cubicBezTo>
                  <a:cubicBezTo>
                    <a:pt x="45" y="2"/>
                    <a:pt x="32" y="0"/>
                    <a:pt x="25" y="7"/>
                  </a:cubicBezTo>
                  <a:cubicBezTo>
                    <a:pt x="0" y="31"/>
                    <a:pt x="0" y="31"/>
                    <a:pt x="0" y="31"/>
                  </a:cubicBezTo>
                  <a:cubicBezTo>
                    <a:pt x="26" y="57"/>
                    <a:pt x="26" y="57"/>
                    <a:pt x="26" y="57"/>
                  </a:cubicBezTo>
                  <a:lnTo>
                    <a:pt x="63" y="21"/>
                  </a:lnTo>
                  <a:close/>
                </a:path>
              </a:pathLst>
            </a:custGeom>
            <a:solidFill>
              <a:srgbClr val="FBF8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 name="Freeform 146"/>
            <p:cNvSpPr>
              <a:spLocks/>
            </p:cNvSpPr>
            <p:nvPr/>
          </p:nvSpPr>
          <p:spPr bwMode="auto">
            <a:xfrm>
              <a:off x="3551803" y="4185187"/>
              <a:ext cx="163484" cy="163484"/>
            </a:xfrm>
            <a:custGeom>
              <a:avLst/>
              <a:gdLst>
                <a:gd name="T0" fmla="*/ 175 w 175"/>
                <a:gd name="T1" fmla="*/ 144 h 175"/>
                <a:gd name="T2" fmla="*/ 35 w 175"/>
                <a:gd name="T3" fmla="*/ 0 h 175"/>
                <a:gd name="T4" fmla="*/ 0 w 175"/>
                <a:gd name="T5" fmla="*/ 128 h 175"/>
                <a:gd name="T6" fmla="*/ 45 w 175"/>
                <a:gd name="T7" fmla="*/ 175 h 175"/>
                <a:gd name="T8" fmla="*/ 175 w 175"/>
                <a:gd name="T9" fmla="*/ 144 h 175"/>
              </a:gdLst>
              <a:ahLst/>
              <a:cxnLst>
                <a:cxn ang="0">
                  <a:pos x="T0" y="T1"/>
                </a:cxn>
                <a:cxn ang="0">
                  <a:pos x="T2" y="T3"/>
                </a:cxn>
                <a:cxn ang="0">
                  <a:pos x="T4" y="T5"/>
                </a:cxn>
                <a:cxn ang="0">
                  <a:pos x="T6" y="T7"/>
                </a:cxn>
                <a:cxn ang="0">
                  <a:pos x="T8" y="T9"/>
                </a:cxn>
              </a:cxnLst>
              <a:rect l="0" t="0" r="r" b="b"/>
              <a:pathLst>
                <a:path w="175" h="175">
                  <a:moveTo>
                    <a:pt x="175" y="144"/>
                  </a:moveTo>
                  <a:lnTo>
                    <a:pt x="35" y="0"/>
                  </a:lnTo>
                  <a:lnTo>
                    <a:pt x="0" y="128"/>
                  </a:lnTo>
                  <a:lnTo>
                    <a:pt x="45" y="175"/>
                  </a:lnTo>
                  <a:lnTo>
                    <a:pt x="175" y="144"/>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 name="Freeform 147"/>
            <p:cNvSpPr>
              <a:spLocks/>
            </p:cNvSpPr>
            <p:nvPr/>
          </p:nvSpPr>
          <p:spPr bwMode="auto">
            <a:xfrm>
              <a:off x="3535922" y="4304763"/>
              <a:ext cx="57920" cy="56986"/>
            </a:xfrm>
            <a:custGeom>
              <a:avLst/>
              <a:gdLst>
                <a:gd name="T0" fmla="*/ 62 w 62"/>
                <a:gd name="T1" fmla="*/ 47 h 61"/>
                <a:gd name="T2" fmla="*/ 17 w 62"/>
                <a:gd name="T3" fmla="*/ 0 h 61"/>
                <a:gd name="T4" fmla="*/ 0 w 62"/>
                <a:gd name="T5" fmla="*/ 61 h 61"/>
                <a:gd name="T6" fmla="*/ 62 w 62"/>
                <a:gd name="T7" fmla="*/ 47 h 61"/>
              </a:gdLst>
              <a:ahLst/>
              <a:cxnLst>
                <a:cxn ang="0">
                  <a:pos x="T0" y="T1"/>
                </a:cxn>
                <a:cxn ang="0">
                  <a:pos x="T2" y="T3"/>
                </a:cxn>
                <a:cxn ang="0">
                  <a:pos x="T4" y="T5"/>
                </a:cxn>
                <a:cxn ang="0">
                  <a:pos x="T6" y="T7"/>
                </a:cxn>
              </a:cxnLst>
              <a:rect l="0" t="0" r="r" b="b"/>
              <a:pathLst>
                <a:path w="62" h="61">
                  <a:moveTo>
                    <a:pt x="62" y="47"/>
                  </a:moveTo>
                  <a:lnTo>
                    <a:pt x="17" y="0"/>
                  </a:lnTo>
                  <a:lnTo>
                    <a:pt x="0" y="61"/>
                  </a:lnTo>
                  <a:lnTo>
                    <a:pt x="62" y="47"/>
                  </a:lnTo>
                  <a:close/>
                </a:path>
              </a:pathLst>
            </a:custGeom>
            <a:solidFill>
              <a:srgbClr val="00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 name="Freeform 148"/>
            <p:cNvSpPr>
              <a:spLocks/>
            </p:cNvSpPr>
            <p:nvPr/>
          </p:nvSpPr>
          <p:spPr bwMode="auto">
            <a:xfrm>
              <a:off x="4037584" y="3736774"/>
              <a:ext cx="142932" cy="150405"/>
            </a:xfrm>
            <a:custGeom>
              <a:avLst/>
              <a:gdLst>
                <a:gd name="T0" fmla="*/ 16 w 153"/>
                <a:gd name="T1" fmla="*/ 0 h 161"/>
                <a:gd name="T2" fmla="*/ 0 w 153"/>
                <a:gd name="T3" fmla="*/ 17 h 161"/>
                <a:gd name="T4" fmla="*/ 137 w 153"/>
                <a:gd name="T5" fmla="*/ 161 h 161"/>
                <a:gd name="T6" fmla="*/ 153 w 153"/>
                <a:gd name="T7" fmla="*/ 144 h 161"/>
                <a:gd name="T8" fmla="*/ 16 w 153"/>
                <a:gd name="T9" fmla="*/ 0 h 161"/>
              </a:gdLst>
              <a:ahLst/>
              <a:cxnLst>
                <a:cxn ang="0">
                  <a:pos x="T0" y="T1"/>
                </a:cxn>
                <a:cxn ang="0">
                  <a:pos x="T2" y="T3"/>
                </a:cxn>
                <a:cxn ang="0">
                  <a:pos x="T4" y="T5"/>
                </a:cxn>
                <a:cxn ang="0">
                  <a:pos x="T6" y="T7"/>
                </a:cxn>
                <a:cxn ang="0">
                  <a:pos x="T8" y="T9"/>
                </a:cxn>
              </a:cxnLst>
              <a:rect l="0" t="0" r="r" b="b"/>
              <a:pathLst>
                <a:path w="153" h="161">
                  <a:moveTo>
                    <a:pt x="16" y="0"/>
                  </a:moveTo>
                  <a:lnTo>
                    <a:pt x="0" y="17"/>
                  </a:lnTo>
                  <a:lnTo>
                    <a:pt x="137" y="161"/>
                  </a:lnTo>
                  <a:lnTo>
                    <a:pt x="153" y="144"/>
                  </a:lnTo>
                  <a:lnTo>
                    <a:pt x="16" y="0"/>
                  </a:lnTo>
                  <a:close/>
                </a:path>
              </a:pathLst>
            </a:custGeom>
            <a:solidFill>
              <a:srgbClr val="F3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 name="Freeform 149"/>
            <p:cNvSpPr>
              <a:spLocks/>
            </p:cNvSpPr>
            <p:nvPr/>
          </p:nvSpPr>
          <p:spPr bwMode="auto">
            <a:xfrm>
              <a:off x="3650828" y="3818983"/>
              <a:ext cx="514741" cy="500728"/>
            </a:xfrm>
            <a:custGeom>
              <a:avLst/>
              <a:gdLst>
                <a:gd name="T0" fmla="*/ 541 w 551"/>
                <a:gd name="T1" fmla="*/ 64 h 536"/>
                <a:gd name="T2" fmla="*/ 482 w 551"/>
                <a:gd name="T3" fmla="*/ 0 h 536"/>
                <a:gd name="T4" fmla="*/ 425 w 551"/>
                <a:gd name="T5" fmla="*/ 54 h 536"/>
                <a:gd name="T6" fmla="*/ 0 w 551"/>
                <a:gd name="T7" fmla="*/ 463 h 536"/>
                <a:gd name="T8" fmla="*/ 69 w 551"/>
                <a:gd name="T9" fmla="*/ 536 h 536"/>
                <a:gd name="T10" fmla="*/ 551 w 551"/>
                <a:gd name="T11" fmla="*/ 73 h 536"/>
                <a:gd name="T12" fmla="*/ 541 w 551"/>
                <a:gd name="T13" fmla="*/ 64 h 536"/>
              </a:gdLst>
              <a:ahLst/>
              <a:cxnLst>
                <a:cxn ang="0">
                  <a:pos x="T0" y="T1"/>
                </a:cxn>
                <a:cxn ang="0">
                  <a:pos x="T2" y="T3"/>
                </a:cxn>
                <a:cxn ang="0">
                  <a:pos x="T4" y="T5"/>
                </a:cxn>
                <a:cxn ang="0">
                  <a:pos x="T6" y="T7"/>
                </a:cxn>
                <a:cxn ang="0">
                  <a:pos x="T8" y="T9"/>
                </a:cxn>
                <a:cxn ang="0">
                  <a:pos x="T10" y="T11"/>
                </a:cxn>
                <a:cxn ang="0">
                  <a:pos x="T12" y="T13"/>
                </a:cxn>
              </a:cxnLst>
              <a:rect l="0" t="0" r="r" b="b"/>
              <a:pathLst>
                <a:path w="551" h="536">
                  <a:moveTo>
                    <a:pt x="541" y="64"/>
                  </a:moveTo>
                  <a:lnTo>
                    <a:pt x="482" y="0"/>
                  </a:lnTo>
                  <a:lnTo>
                    <a:pt x="425" y="54"/>
                  </a:lnTo>
                  <a:lnTo>
                    <a:pt x="0" y="463"/>
                  </a:lnTo>
                  <a:lnTo>
                    <a:pt x="69" y="536"/>
                  </a:lnTo>
                  <a:lnTo>
                    <a:pt x="551" y="73"/>
                  </a:lnTo>
                  <a:lnTo>
                    <a:pt x="541" y="64"/>
                  </a:lnTo>
                  <a:close/>
                </a:path>
              </a:pathLst>
            </a:custGeom>
            <a:solidFill>
              <a:srgbClr val="B1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 name="Freeform 150"/>
            <p:cNvSpPr>
              <a:spLocks/>
            </p:cNvSpPr>
            <p:nvPr/>
          </p:nvSpPr>
          <p:spPr bwMode="auto">
            <a:xfrm>
              <a:off x="3584500" y="3752655"/>
              <a:ext cx="516609" cy="498859"/>
            </a:xfrm>
            <a:custGeom>
              <a:avLst/>
              <a:gdLst>
                <a:gd name="T0" fmla="*/ 492 w 553"/>
                <a:gd name="T1" fmla="*/ 9 h 534"/>
                <a:gd name="T2" fmla="*/ 485 w 553"/>
                <a:gd name="T3" fmla="*/ 0 h 534"/>
                <a:gd name="T4" fmla="*/ 0 w 553"/>
                <a:gd name="T5" fmla="*/ 463 h 534"/>
                <a:gd name="T6" fmla="*/ 71 w 553"/>
                <a:gd name="T7" fmla="*/ 534 h 534"/>
                <a:gd name="T8" fmla="*/ 496 w 553"/>
                <a:gd name="T9" fmla="*/ 125 h 534"/>
                <a:gd name="T10" fmla="*/ 553 w 553"/>
                <a:gd name="T11" fmla="*/ 71 h 534"/>
                <a:gd name="T12" fmla="*/ 492 w 553"/>
                <a:gd name="T13" fmla="*/ 9 h 534"/>
              </a:gdLst>
              <a:ahLst/>
              <a:cxnLst>
                <a:cxn ang="0">
                  <a:pos x="T0" y="T1"/>
                </a:cxn>
                <a:cxn ang="0">
                  <a:pos x="T2" y="T3"/>
                </a:cxn>
                <a:cxn ang="0">
                  <a:pos x="T4" y="T5"/>
                </a:cxn>
                <a:cxn ang="0">
                  <a:pos x="T6" y="T7"/>
                </a:cxn>
                <a:cxn ang="0">
                  <a:pos x="T8" y="T9"/>
                </a:cxn>
                <a:cxn ang="0">
                  <a:pos x="T10" y="T11"/>
                </a:cxn>
                <a:cxn ang="0">
                  <a:pos x="T12" y="T13"/>
                </a:cxn>
              </a:cxnLst>
              <a:rect l="0" t="0" r="r" b="b"/>
              <a:pathLst>
                <a:path w="553" h="534">
                  <a:moveTo>
                    <a:pt x="492" y="9"/>
                  </a:moveTo>
                  <a:lnTo>
                    <a:pt x="485" y="0"/>
                  </a:lnTo>
                  <a:lnTo>
                    <a:pt x="0" y="463"/>
                  </a:lnTo>
                  <a:lnTo>
                    <a:pt x="71" y="534"/>
                  </a:lnTo>
                  <a:lnTo>
                    <a:pt x="496" y="125"/>
                  </a:lnTo>
                  <a:lnTo>
                    <a:pt x="553" y="71"/>
                  </a:lnTo>
                  <a:lnTo>
                    <a:pt x="492" y="9"/>
                  </a:lnTo>
                  <a:close/>
                </a:path>
              </a:pathLst>
            </a:custGeom>
            <a:solidFill>
              <a:srgbClr val="70A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35005" tIns="67502" rIns="135005" bIns="6750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4268"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sp>
        <p:nvSpPr>
          <p:cNvPr id="28" name="文本框 27"/>
          <p:cNvSpPr txBox="1"/>
          <p:nvPr/>
        </p:nvSpPr>
        <p:spPr>
          <a:xfrm>
            <a:off x="1399812" y="302165"/>
            <a:ext cx="426785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Arial" panose="020F0502020204030204"/>
                <a:ea typeface="微软雅黑"/>
                <a:cs typeface="+mn-cs"/>
              </a:rPr>
              <a:t>软件过程的质量因素</a:t>
            </a:r>
            <a:endParaRPr kumimoji="0" lang="zh-CN" altLang="en-US" sz="28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cxnSp>
        <p:nvCxnSpPr>
          <p:cNvPr id="29" name="直接连接符 28"/>
          <p:cNvCxnSpPr/>
          <p:nvPr/>
        </p:nvCxnSpPr>
        <p:spPr>
          <a:xfrm>
            <a:off x="1240317" y="850467"/>
            <a:ext cx="37095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AutoShape 3"/>
          <p:cNvSpPr>
            <a:spLocks noChangeAspect="1" noChangeArrowheads="1" noTextEdit="1"/>
          </p:cNvSpPr>
          <p:nvPr/>
        </p:nvSpPr>
        <p:spPr bwMode="auto">
          <a:xfrm>
            <a:off x="1601334" y="1598160"/>
            <a:ext cx="9962197" cy="704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nvGrpSpPr>
          <p:cNvPr id="7085" name="组合 7084"/>
          <p:cNvGrpSpPr/>
          <p:nvPr/>
        </p:nvGrpSpPr>
        <p:grpSpPr>
          <a:xfrm>
            <a:off x="574311" y="1889730"/>
            <a:ext cx="6724643" cy="3757200"/>
            <a:chOff x="456216" y="2023724"/>
            <a:chExt cx="6724643" cy="3757200"/>
          </a:xfrm>
        </p:grpSpPr>
        <p:sp>
          <p:nvSpPr>
            <p:cNvPr id="3054" name="Freeform 492"/>
            <p:cNvSpPr>
              <a:spLocks/>
            </p:cNvSpPr>
            <p:nvPr/>
          </p:nvSpPr>
          <p:spPr bwMode="auto">
            <a:xfrm>
              <a:off x="4798421" y="3019697"/>
              <a:ext cx="68738" cy="222303"/>
            </a:xfrm>
            <a:custGeom>
              <a:avLst/>
              <a:gdLst>
                <a:gd name="T0" fmla="*/ 1 w 20"/>
                <a:gd name="T1" fmla="*/ 4 h 64"/>
                <a:gd name="T2" fmla="*/ 4 w 20"/>
                <a:gd name="T3" fmla="*/ 56 h 64"/>
                <a:gd name="T4" fmla="*/ 5 w 20"/>
                <a:gd name="T5" fmla="*/ 64 h 64"/>
                <a:gd name="T6" fmla="*/ 15 w 20"/>
                <a:gd name="T7" fmla="*/ 64 h 64"/>
                <a:gd name="T8" fmla="*/ 19 w 20"/>
                <a:gd name="T9" fmla="*/ 14 h 64"/>
                <a:gd name="T10" fmla="*/ 20 w 20"/>
                <a:gd name="T11" fmla="*/ 2 h 64"/>
                <a:gd name="T12" fmla="*/ 1 w 20"/>
                <a:gd name="T13" fmla="*/ 4 h 64"/>
              </a:gdLst>
              <a:ahLst/>
              <a:cxnLst>
                <a:cxn ang="0">
                  <a:pos x="T0" y="T1"/>
                </a:cxn>
                <a:cxn ang="0">
                  <a:pos x="T2" y="T3"/>
                </a:cxn>
                <a:cxn ang="0">
                  <a:pos x="T4" y="T5"/>
                </a:cxn>
                <a:cxn ang="0">
                  <a:pos x="T6" y="T7"/>
                </a:cxn>
                <a:cxn ang="0">
                  <a:pos x="T8" y="T9"/>
                </a:cxn>
                <a:cxn ang="0">
                  <a:pos x="T10" y="T11"/>
                </a:cxn>
                <a:cxn ang="0">
                  <a:pos x="T12" y="T13"/>
                </a:cxn>
              </a:cxnLst>
              <a:rect l="0" t="0" r="r" b="b"/>
              <a:pathLst>
                <a:path w="20" h="64">
                  <a:moveTo>
                    <a:pt x="1" y="4"/>
                  </a:moveTo>
                  <a:cubicBezTo>
                    <a:pt x="0" y="7"/>
                    <a:pt x="4" y="56"/>
                    <a:pt x="4" y="56"/>
                  </a:cubicBezTo>
                  <a:cubicBezTo>
                    <a:pt x="4" y="59"/>
                    <a:pt x="4" y="62"/>
                    <a:pt x="5" y="64"/>
                  </a:cubicBezTo>
                  <a:cubicBezTo>
                    <a:pt x="15" y="64"/>
                    <a:pt x="15" y="64"/>
                    <a:pt x="15" y="64"/>
                  </a:cubicBezTo>
                  <a:cubicBezTo>
                    <a:pt x="17" y="51"/>
                    <a:pt x="19" y="25"/>
                    <a:pt x="19" y="14"/>
                  </a:cubicBezTo>
                  <a:cubicBezTo>
                    <a:pt x="19" y="11"/>
                    <a:pt x="20" y="7"/>
                    <a:pt x="20" y="2"/>
                  </a:cubicBezTo>
                  <a:cubicBezTo>
                    <a:pt x="16" y="2"/>
                    <a:pt x="2" y="0"/>
                    <a:pt x="1" y="4"/>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55" name="Freeform 493"/>
            <p:cNvSpPr>
              <a:spLocks/>
            </p:cNvSpPr>
            <p:nvPr/>
          </p:nvSpPr>
          <p:spPr bwMode="auto">
            <a:xfrm>
              <a:off x="4808658" y="3241999"/>
              <a:ext cx="55575" cy="96526"/>
            </a:xfrm>
            <a:custGeom>
              <a:avLst/>
              <a:gdLst>
                <a:gd name="T0" fmla="*/ 13 w 16"/>
                <a:gd name="T1" fmla="*/ 3 h 28"/>
                <a:gd name="T2" fmla="*/ 13 w 16"/>
                <a:gd name="T3" fmla="*/ 3 h 28"/>
                <a:gd name="T4" fmla="*/ 13 w 16"/>
                <a:gd name="T5" fmla="*/ 1 h 28"/>
                <a:gd name="T6" fmla="*/ 13 w 16"/>
                <a:gd name="T7" fmla="*/ 2 h 28"/>
                <a:gd name="T8" fmla="*/ 14 w 16"/>
                <a:gd name="T9" fmla="*/ 0 h 28"/>
                <a:gd name="T10" fmla="*/ 12 w 16"/>
                <a:gd name="T11" fmla="*/ 0 h 28"/>
                <a:gd name="T12" fmla="*/ 12 w 16"/>
                <a:gd name="T13" fmla="*/ 2 h 28"/>
                <a:gd name="T14" fmla="*/ 12 w 16"/>
                <a:gd name="T15" fmla="*/ 3 h 28"/>
                <a:gd name="T16" fmla="*/ 12 w 16"/>
                <a:gd name="T17" fmla="*/ 7 h 28"/>
                <a:gd name="T18" fmla="*/ 13 w 16"/>
                <a:gd name="T19" fmla="*/ 10 h 28"/>
                <a:gd name="T20" fmla="*/ 13 w 16"/>
                <a:gd name="T21" fmla="*/ 12 h 28"/>
                <a:gd name="T22" fmla="*/ 13 w 16"/>
                <a:gd name="T23" fmla="*/ 15 h 28"/>
                <a:gd name="T24" fmla="*/ 13 w 16"/>
                <a:gd name="T25" fmla="*/ 16 h 28"/>
                <a:gd name="T26" fmla="*/ 7 w 16"/>
                <a:gd name="T27" fmla="*/ 21 h 28"/>
                <a:gd name="T28" fmla="*/ 2 w 16"/>
                <a:gd name="T29" fmla="*/ 15 h 28"/>
                <a:gd name="T30" fmla="*/ 2 w 16"/>
                <a:gd name="T31" fmla="*/ 14 h 28"/>
                <a:gd name="T32" fmla="*/ 2 w 16"/>
                <a:gd name="T33" fmla="*/ 10 h 28"/>
                <a:gd name="T34" fmla="*/ 2 w 16"/>
                <a:gd name="T35" fmla="*/ 9 h 28"/>
                <a:gd name="T36" fmla="*/ 3 w 16"/>
                <a:gd name="T37" fmla="*/ 7 h 28"/>
                <a:gd name="T38" fmla="*/ 2 w 16"/>
                <a:gd name="T39" fmla="*/ 3 h 28"/>
                <a:gd name="T40" fmla="*/ 2 w 16"/>
                <a:gd name="T41" fmla="*/ 1 h 28"/>
                <a:gd name="T42" fmla="*/ 2 w 16"/>
                <a:gd name="T43" fmla="*/ 0 h 28"/>
                <a:gd name="T44" fmla="*/ 0 w 16"/>
                <a:gd name="T45" fmla="*/ 0 h 28"/>
                <a:gd name="T46" fmla="*/ 2 w 16"/>
                <a:gd name="T47" fmla="*/ 7 h 28"/>
                <a:gd name="T48" fmla="*/ 1 w 16"/>
                <a:gd name="T49" fmla="*/ 10 h 28"/>
                <a:gd name="T50" fmla="*/ 1 w 16"/>
                <a:gd name="T51" fmla="*/ 10 h 28"/>
                <a:gd name="T52" fmla="*/ 1 w 16"/>
                <a:gd name="T53" fmla="*/ 10 h 28"/>
                <a:gd name="T54" fmla="*/ 0 w 16"/>
                <a:gd name="T55" fmla="*/ 20 h 28"/>
                <a:gd name="T56" fmla="*/ 9 w 16"/>
                <a:gd name="T57" fmla="*/ 28 h 28"/>
                <a:gd name="T58" fmla="*/ 16 w 16"/>
                <a:gd name="T59" fmla="*/ 19 h 28"/>
                <a:gd name="T60" fmla="*/ 12 w 16"/>
                <a:gd name="T61" fmla="*/ 7 h 28"/>
                <a:gd name="T62" fmla="*/ 13 w 16"/>
                <a:gd name="T6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8">
                  <a:moveTo>
                    <a:pt x="13" y="3"/>
                  </a:moveTo>
                  <a:cubicBezTo>
                    <a:pt x="13" y="3"/>
                    <a:pt x="13" y="3"/>
                    <a:pt x="13" y="3"/>
                  </a:cubicBezTo>
                  <a:cubicBezTo>
                    <a:pt x="13" y="1"/>
                    <a:pt x="13" y="1"/>
                    <a:pt x="13" y="1"/>
                  </a:cubicBezTo>
                  <a:cubicBezTo>
                    <a:pt x="13" y="1"/>
                    <a:pt x="13" y="2"/>
                    <a:pt x="13" y="2"/>
                  </a:cubicBezTo>
                  <a:cubicBezTo>
                    <a:pt x="14" y="0"/>
                    <a:pt x="14" y="0"/>
                    <a:pt x="14" y="0"/>
                  </a:cubicBezTo>
                  <a:cubicBezTo>
                    <a:pt x="12" y="0"/>
                    <a:pt x="12" y="0"/>
                    <a:pt x="12" y="0"/>
                  </a:cubicBezTo>
                  <a:cubicBezTo>
                    <a:pt x="12" y="1"/>
                    <a:pt x="12" y="1"/>
                    <a:pt x="12" y="2"/>
                  </a:cubicBezTo>
                  <a:cubicBezTo>
                    <a:pt x="12" y="2"/>
                    <a:pt x="12" y="3"/>
                    <a:pt x="12" y="3"/>
                  </a:cubicBezTo>
                  <a:cubicBezTo>
                    <a:pt x="12" y="5"/>
                    <a:pt x="12" y="7"/>
                    <a:pt x="12" y="7"/>
                  </a:cubicBezTo>
                  <a:cubicBezTo>
                    <a:pt x="12" y="7"/>
                    <a:pt x="12" y="8"/>
                    <a:pt x="13" y="10"/>
                  </a:cubicBezTo>
                  <a:cubicBezTo>
                    <a:pt x="13" y="11"/>
                    <a:pt x="13" y="11"/>
                    <a:pt x="13" y="12"/>
                  </a:cubicBezTo>
                  <a:cubicBezTo>
                    <a:pt x="13" y="13"/>
                    <a:pt x="14" y="14"/>
                    <a:pt x="13" y="15"/>
                  </a:cubicBezTo>
                  <a:cubicBezTo>
                    <a:pt x="13" y="16"/>
                    <a:pt x="13" y="16"/>
                    <a:pt x="13" y="16"/>
                  </a:cubicBezTo>
                  <a:cubicBezTo>
                    <a:pt x="13" y="19"/>
                    <a:pt x="11" y="21"/>
                    <a:pt x="7" y="21"/>
                  </a:cubicBezTo>
                  <a:cubicBezTo>
                    <a:pt x="4" y="21"/>
                    <a:pt x="3" y="18"/>
                    <a:pt x="2" y="15"/>
                  </a:cubicBezTo>
                  <a:cubicBezTo>
                    <a:pt x="2" y="15"/>
                    <a:pt x="2" y="14"/>
                    <a:pt x="2" y="14"/>
                  </a:cubicBezTo>
                  <a:cubicBezTo>
                    <a:pt x="2" y="13"/>
                    <a:pt x="2" y="11"/>
                    <a:pt x="2" y="10"/>
                  </a:cubicBezTo>
                  <a:cubicBezTo>
                    <a:pt x="2" y="10"/>
                    <a:pt x="2" y="10"/>
                    <a:pt x="2" y="9"/>
                  </a:cubicBezTo>
                  <a:cubicBezTo>
                    <a:pt x="2" y="8"/>
                    <a:pt x="3" y="7"/>
                    <a:pt x="3" y="7"/>
                  </a:cubicBezTo>
                  <a:cubicBezTo>
                    <a:pt x="3" y="7"/>
                    <a:pt x="2" y="5"/>
                    <a:pt x="2" y="3"/>
                  </a:cubicBezTo>
                  <a:cubicBezTo>
                    <a:pt x="2" y="2"/>
                    <a:pt x="2" y="2"/>
                    <a:pt x="2" y="1"/>
                  </a:cubicBezTo>
                  <a:cubicBezTo>
                    <a:pt x="2" y="0"/>
                    <a:pt x="2" y="0"/>
                    <a:pt x="2" y="0"/>
                  </a:cubicBezTo>
                  <a:cubicBezTo>
                    <a:pt x="0" y="0"/>
                    <a:pt x="0" y="0"/>
                    <a:pt x="0" y="0"/>
                  </a:cubicBezTo>
                  <a:cubicBezTo>
                    <a:pt x="2" y="7"/>
                    <a:pt x="2" y="7"/>
                    <a:pt x="2" y="7"/>
                  </a:cubicBezTo>
                  <a:cubicBezTo>
                    <a:pt x="1" y="10"/>
                    <a:pt x="1" y="10"/>
                    <a:pt x="1" y="10"/>
                  </a:cubicBezTo>
                  <a:cubicBezTo>
                    <a:pt x="1" y="10"/>
                    <a:pt x="1" y="10"/>
                    <a:pt x="1" y="10"/>
                  </a:cubicBezTo>
                  <a:cubicBezTo>
                    <a:pt x="1" y="10"/>
                    <a:pt x="1" y="10"/>
                    <a:pt x="1" y="10"/>
                  </a:cubicBezTo>
                  <a:cubicBezTo>
                    <a:pt x="0" y="20"/>
                    <a:pt x="0" y="20"/>
                    <a:pt x="0" y="20"/>
                  </a:cubicBezTo>
                  <a:cubicBezTo>
                    <a:pt x="0" y="20"/>
                    <a:pt x="7" y="28"/>
                    <a:pt x="9" y="28"/>
                  </a:cubicBezTo>
                  <a:cubicBezTo>
                    <a:pt x="12" y="28"/>
                    <a:pt x="16" y="19"/>
                    <a:pt x="16" y="19"/>
                  </a:cubicBezTo>
                  <a:cubicBezTo>
                    <a:pt x="12" y="7"/>
                    <a:pt x="12" y="7"/>
                    <a:pt x="12" y="7"/>
                  </a:cubicBezTo>
                  <a:lnTo>
                    <a:pt x="13" y="3"/>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56" name="Freeform 494"/>
            <p:cNvSpPr>
              <a:spLocks/>
            </p:cNvSpPr>
            <p:nvPr/>
          </p:nvSpPr>
          <p:spPr bwMode="auto">
            <a:xfrm>
              <a:off x="4815971" y="3241999"/>
              <a:ext cx="40951" cy="71664"/>
            </a:xfrm>
            <a:custGeom>
              <a:avLst/>
              <a:gdLst>
                <a:gd name="T0" fmla="*/ 11 w 12"/>
                <a:gd name="T1" fmla="*/ 10 h 21"/>
                <a:gd name="T2" fmla="*/ 10 w 12"/>
                <a:gd name="T3" fmla="*/ 7 h 21"/>
                <a:gd name="T4" fmla="*/ 10 w 12"/>
                <a:gd name="T5" fmla="*/ 3 h 21"/>
                <a:gd name="T6" fmla="*/ 10 w 12"/>
                <a:gd name="T7" fmla="*/ 2 h 21"/>
                <a:gd name="T8" fmla="*/ 10 w 12"/>
                <a:gd name="T9" fmla="*/ 0 h 21"/>
                <a:gd name="T10" fmla="*/ 0 w 12"/>
                <a:gd name="T11" fmla="*/ 0 h 21"/>
                <a:gd name="T12" fmla="*/ 0 w 12"/>
                <a:gd name="T13" fmla="*/ 1 h 21"/>
                <a:gd name="T14" fmla="*/ 0 w 12"/>
                <a:gd name="T15" fmla="*/ 3 h 21"/>
                <a:gd name="T16" fmla="*/ 1 w 12"/>
                <a:gd name="T17" fmla="*/ 7 h 21"/>
                <a:gd name="T18" fmla="*/ 0 w 12"/>
                <a:gd name="T19" fmla="*/ 9 h 21"/>
                <a:gd name="T20" fmla="*/ 0 w 12"/>
                <a:gd name="T21" fmla="*/ 10 h 21"/>
                <a:gd name="T22" fmla="*/ 0 w 12"/>
                <a:gd name="T23" fmla="*/ 14 h 21"/>
                <a:gd name="T24" fmla="*/ 0 w 12"/>
                <a:gd name="T25" fmla="*/ 15 h 21"/>
                <a:gd name="T26" fmla="*/ 5 w 12"/>
                <a:gd name="T27" fmla="*/ 21 h 21"/>
                <a:gd name="T28" fmla="*/ 11 w 12"/>
                <a:gd name="T29" fmla="*/ 16 h 21"/>
                <a:gd name="T30" fmla="*/ 11 w 12"/>
                <a:gd name="T31" fmla="*/ 15 h 21"/>
                <a:gd name="T32" fmla="*/ 11 w 12"/>
                <a:gd name="T33" fmla="*/ 12 h 21"/>
                <a:gd name="T34" fmla="*/ 11 w 12"/>
                <a:gd name="T3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21">
                  <a:moveTo>
                    <a:pt x="11" y="10"/>
                  </a:moveTo>
                  <a:cubicBezTo>
                    <a:pt x="10" y="8"/>
                    <a:pt x="10" y="7"/>
                    <a:pt x="10" y="7"/>
                  </a:cubicBezTo>
                  <a:cubicBezTo>
                    <a:pt x="10" y="7"/>
                    <a:pt x="10" y="5"/>
                    <a:pt x="10" y="3"/>
                  </a:cubicBezTo>
                  <a:cubicBezTo>
                    <a:pt x="10" y="3"/>
                    <a:pt x="10" y="2"/>
                    <a:pt x="10" y="2"/>
                  </a:cubicBezTo>
                  <a:cubicBezTo>
                    <a:pt x="10" y="1"/>
                    <a:pt x="10" y="1"/>
                    <a:pt x="10" y="0"/>
                  </a:cubicBezTo>
                  <a:cubicBezTo>
                    <a:pt x="0" y="0"/>
                    <a:pt x="0" y="0"/>
                    <a:pt x="0" y="0"/>
                  </a:cubicBezTo>
                  <a:cubicBezTo>
                    <a:pt x="0" y="1"/>
                    <a:pt x="0" y="1"/>
                    <a:pt x="0" y="1"/>
                  </a:cubicBezTo>
                  <a:cubicBezTo>
                    <a:pt x="0" y="2"/>
                    <a:pt x="0" y="2"/>
                    <a:pt x="0" y="3"/>
                  </a:cubicBezTo>
                  <a:cubicBezTo>
                    <a:pt x="0" y="5"/>
                    <a:pt x="1" y="7"/>
                    <a:pt x="1" y="7"/>
                  </a:cubicBezTo>
                  <a:cubicBezTo>
                    <a:pt x="1" y="7"/>
                    <a:pt x="0" y="8"/>
                    <a:pt x="0" y="9"/>
                  </a:cubicBezTo>
                  <a:cubicBezTo>
                    <a:pt x="0" y="10"/>
                    <a:pt x="0" y="10"/>
                    <a:pt x="0" y="10"/>
                  </a:cubicBezTo>
                  <a:cubicBezTo>
                    <a:pt x="0" y="11"/>
                    <a:pt x="0" y="13"/>
                    <a:pt x="0" y="14"/>
                  </a:cubicBezTo>
                  <a:cubicBezTo>
                    <a:pt x="0" y="14"/>
                    <a:pt x="0" y="15"/>
                    <a:pt x="0" y="15"/>
                  </a:cubicBezTo>
                  <a:cubicBezTo>
                    <a:pt x="1" y="18"/>
                    <a:pt x="2" y="21"/>
                    <a:pt x="5" y="21"/>
                  </a:cubicBezTo>
                  <a:cubicBezTo>
                    <a:pt x="9" y="21"/>
                    <a:pt x="11" y="19"/>
                    <a:pt x="11" y="16"/>
                  </a:cubicBezTo>
                  <a:cubicBezTo>
                    <a:pt x="11" y="16"/>
                    <a:pt x="11" y="16"/>
                    <a:pt x="11" y="15"/>
                  </a:cubicBezTo>
                  <a:cubicBezTo>
                    <a:pt x="12" y="14"/>
                    <a:pt x="11" y="13"/>
                    <a:pt x="11" y="12"/>
                  </a:cubicBezTo>
                  <a:cubicBezTo>
                    <a:pt x="11" y="11"/>
                    <a:pt x="11" y="11"/>
                    <a:pt x="11" y="10"/>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57" name="Freeform 495"/>
            <p:cNvSpPr>
              <a:spLocks/>
            </p:cNvSpPr>
            <p:nvPr/>
          </p:nvSpPr>
          <p:spPr bwMode="auto">
            <a:xfrm>
              <a:off x="4791108" y="2961196"/>
              <a:ext cx="76051" cy="253015"/>
            </a:xfrm>
            <a:custGeom>
              <a:avLst/>
              <a:gdLst>
                <a:gd name="T0" fmla="*/ 1 w 22"/>
                <a:gd name="T1" fmla="*/ 34 h 73"/>
                <a:gd name="T2" fmla="*/ 6 w 22"/>
                <a:gd name="T3" fmla="*/ 73 h 73"/>
                <a:gd name="T4" fmla="*/ 3 w 22"/>
                <a:gd name="T5" fmla="*/ 21 h 73"/>
                <a:gd name="T6" fmla="*/ 22 w 22"/>
                <a:gd name="T7" fmla="*/ 19 h 73"/>
                <a:gd name="T8" fmla="*/ 22 w 22"/>
                <a:gd name="T9" fmla="*/ 0 h 73"/>
                <a:gd name="T10" fmla="*/ 0 w 22"/>
                <a:gd name="T11" fmla="*/ 4 h 73"/>
                <a:gd name="T12" fmla="*/ 1 w 22"/>
                <a:gd name="T13" fmla="*/ 34 h 73"/>
              </a:gdLst>
              <a:ahLst/>
              <a:cxnLst>
                <a:cxn ang="0">
                  <a:pos x="T0" y="T1"/>
                </a:cxn>
                <a:cxn ang="0">
                  <a:pos x="T2" y="T3"/>
                </a:cxn>
                <a:cxn ang="0">
                  <a:pos x="T4" y="T5"/>
                </a:cxn>
                <a:cxn ang="0">
                  <a:pos x="T6" y="T7"/>
                </a:cxn>
                <a:cxn ang="0">
                  <a:pos x="T8" y="T9"/>
                </a:cxn>
                <a:cxn ang="0">
                  <a:pos x="T10" y="T11"/>
                </a:cxn>
                <a:cxn ang="0">
                  <a:pos x="T12" y="T13"/>
                </a:cxn>
              </a:cxnLst>
              <a:rect l="0" t="0" r="r" b="b"/>
              <a:pathLst>
                <a:path w="22" h="73">
                  <a:moveTo>
                    <a:pt x="1" y="34"/>
                  </a:moveTo>
                  <a:cubicBezTo>
                    <a:pt x="1" y="40"/>
                    <a:pt x="4" y="59"/>
                    <a:pt x="6" y="73"/>
                  </a:cubicBezTo>
                  <a:cubicBezTo>
                    <a:pt x="6" y="73"/>
                    <a:pt x="2" y="24"/>
                    <a:pt x="3" y="21"/>
                  </a:cubicBezTo>
                  <a:cubicBezTo>
                    <a:pt x="4" y="17"/>
                    <a:pt x="18" y="19"/>
                    <a:pt x="22" y="19"/>
                  </a:cubicBezTo>
                  <a:cubicBezTo>
                    <a:pt x="22" y="13"/>
                    <a:pt x="22" y="7"/>
                    <a:pt x="22" y="0"/>
                  </a:cubicBezTo>
                  <a:cubicBezTo>
                    <a:pt x="0" y="4"/>
                    <a:pt x="0" y="4"/>
                    <a:pt x="0" y="4"/>
                  </a:cubicBezTo>
                  <a:cubicBezTo>
                    <a:pt x="0" y="16"/>
                    <a:pt x="0" y="29"/>
                    <a:pt x="1" y="34"/>
                  </a:cubicBezTo>
                  <a:close/>
                </a:path>
              </a:pathLst>
            </a:custGeom>
            <a:solidFill>
              <a:srgbClr val="DBB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58" name="Freeform 496"/>
            <p:cNvSpPr>
              <a:spLocks/>
            </p:cNvSpPr>
            <p:nvPr/>
          </p:nvSpPr>
          <p:spPr bwMode="auto">
            <a:xfrm>
              <a:off x="4666795" y="3019697"/>
              <a:ext cx="65814" cy="222303"/>
            </a:xfrm>
            <a:custGeom>
              <a:avLst/>
              <a:gdLst>
                <a:gd name="T0" fmla="*/ 0 w 19"/>
                <a:gd name="T1" fmla="*/ 2 h 64"/>
                <a:gd name="T2" fmla="*/ 0 w 19"/>
                <a:gd name="T3" fmla="*/ 14 h 64"/>
                <a:gd name="T4" fmla="*/ 4 w 19"/>
                <a:gd name="T5" fmla="*/ 64 h 64"/>
                <a:gd name="T6" fmla="*/ 15 w 19"/>
                <a:gd name="T7" fmla="*/ 64 h 64"/>
                <a:gd name="T8" fmla="*/ 16 w 19"/>
                <a:gd name="T9" fmla="*/ 56 h 64"/>
                <a:gd name="T10" fmla="*/ 18 w 19"/>
                <a:gd name="T11" fmla="*/ 4 h 64"/>
                <a:gd name="T12" fmla="*/ 0 w 19"/>
                <a:gd name="T13" fmla="*/ 2 h 64"/>
              </a:gdLst>
              <a:ahLst/>
              <a:cxnLst>
                <a:cxn ang="0">
                  <a:pos x="T0" y="T1"/>
                </a:cxn>
                <a:cxn ang="0">
                  <a:pos x="T2" y="T3"/>
                </a:cxn>
                <a:cxn ang="0">
                  <a:pos x="T4" y="T5"/>
                </a:cxn>
                <a:cxn ang="0">
                  <a:pos x="T6" y="T7"/>
                </a:cxn>
                <a:cxn ang="0">
                  <a:pos x="T8" y="T9"/>
                </a:cxn>
                <a:cxn ang="0">
                  <a:pos x="T10" y="T11"/>
                </a:cxn>
                <a:cxn ang="0">
                  <a:pos x="T12" y="T13"/>
                </a:cxn>
              </a:cxnLst>
              <a:rect l="0" t="0" r="r" b="b"/>
              <a:pathLst>
                <a:path w="19" h="64">
                  <a:moveTo>
                    <a:pt x="0" y="2"/>
                  </a:moveTo>
                  <a:cubicBezTo>
                    <a:pt x="0" y="7"/>
                    <a:pt x="0" y="11"/>
                    <a:pt x="0" y="14"/>
                  </a:cubicBezTo>
                  <a:cubicBezTo>
                    <a:pt x="0" y="25"/>
                    <a:pt x="3" y="51"/>
                    <a:pt x="4" y="64"/>
                  </a:cubicBezTo>
                  <a:cubicBezTo>
                    <a:pt x="15" y="64"/>
                    <a:pt x="15" y="64"/>
                    <a:pt x="15" y="64"/>
                  </a:cubicBezTo>
                  <a:cubicBezTo>
                    <a:pt x="15" y="62"/>
                    <a:pt x="15" y="59"/>
                    <a:pt x="16" y="56"/>
                  </a:cubicBezTo>
                  <a:cubicBezTo>
                    <a:pt x="16" y="56"/>
                    <a:pt x="19" y="7"/>
                    <a:pt x="18" y="4"/>
                  </a:cubicBezTo>
                  <a:cubicBezTo>
                    <a:pt x="17" y="0"/>
                    <a:pt x="3" y="2"/>
                    <a:pt x="0" y="2"/>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59" name="Freeform 497"/>
            <p:cNvSpPr>
              <a:spLocks/>
            </p:cNvSpPr>
            <p:nvPr/>
          </p:nvSpPr>
          <p:spPr bwMode="auto">
            <a:xfrm>
              <a:off x="4671182" y="3241999"/>
              <a:ext cx="51188" cy="96526"/>
            </a:xfrm>
            <a:custGeom>
              <a:avLst/>
              <a:gdLst>
                <a:gd name="T0" fmla="*/ 14 w 15"/>
                <a:gd name="T1" fmla="*/ 10 h 28"/>
                <a:gd name="T2" fmla="*/ 14 w 15"/>
                <a:gd name="T3" fmla="*/ 10 h 28"/>
                <a:gd name="T4" fmla="*/ 13 w 15"/>
                <a:gd name="T5" fmla="*/ 7 h 28"/>
                <a:gd name="T6" fmla="*/ 15 w 15"/>
                <a:gd name="T7" fmla="*/ 0 h 28"/>
                <a:gd name="T8" fmla="*/ 14 w 15"/>
                <a:gd name="T9" fmla="*/ 0 h 28"/>
                <a:gd name="T10" fmla="*/ 13 w 15"/>
                <a:gd name="T11" fmla="*/ 1 h 28"/>
                <a:gd name="T12" fmla="*/ 13 w 15"/>
                <a:gd name="T13" fmla="*/ 3 h 28"/>
                <a:gd name="T14" fmla="*/ 13 w 15"/>
                <a:gd name="T15" fmla="*/ 7 h 28"/>
                <a:gd name="T16" fmla="*/ 13 w 15"/>
                <a:gd name="T17" fmla="*/ 9 h 28"/>
                <a:gd name="T18" fmla="*/ 13 w 15"/>
                <a:gd name="T19" fmla="*/ 10 h 28"/>
                <a:gd name="T20" fmla="*/ 13 w 15"/>
                <a:gd name="T21" fmla="*/ 14 h 28"/>
                <a:gd name="T22" fmla="*/ 13 w 15"/>
                <a:gd name="T23" fmla="*/ 15 h 28"/>
                <a:gd name="T24" fmla="*/ 8 w 15"/>
                <a:gd name="T25" fmla="*/ 21 h 28"/>
                <a:gd name="T26" fmla="*/ 2 w 15"/>
                <a:gd name="T27" fmla="*/ 16 h 28"/>
                <a:gd name="T28" fmla="*/ 2 w 15"/>
                <a:gd name="T29" fmla="*/ 15 h 28"/>
                <a:gd name="T30" fmla="*/ 2 w 15"/>
                <a:gd name="T31" fmla="*/ 12 h 28"/>
                <a:gd name="T32" fmla="*/ 2 w 15"/>
                <a:gd name="T33" fmla="*/ 10 h 28"/>
                <a:gd name="T34" fmla="*/ 3 w 15"/>
                <a:gd name="T35" fmla="*/ 7 h 28"/>
                <a:gd name="T36" fmla="*/ 3 w 15"/>
                <a:gd name="T37" fmla="*/ 3 h 28"/>
                <a:gd name="T38" fmla="*/ 3 w 15"/>
                <a:gd name="T39" fmla="*/ 2 h 28"/>
                <a:gd name="T40" fmla="*/ 3 w 15"/>
                <a:gd name="T41" fmla="*/ 0 h 28"/>
                <a:gd name="T42" fmla="*/ 2 w 15"/>
                <a:gd name="T43" fmla="*/ 0 h 28"/>
                <a:gd name="T44" fmla="*/ 2 w 15"/>
                <a:gd name="T45" fmla="*/ 2 h 28"/>
                <a:gd name="T46" fmla="*/ 2 w 15"/>
                <a:gd name="T47" fmla="*/ 1 h 28"/>
                <a:gd name="T48" fmla="*/ 2 w 15"/>
                <a:gd name="T49" fmla="*/ 3 h 28"/>
                <a:gd name="T50" fmla="*/ 2 w 15"/>
                <a:gd name="T51" fmla="*/ 3 h 28"/>
                <a:gd name="T52" fmla="*/ 3 w 15"/>
                <a:gd name="T53" fmla="*/ 7 h 28"/>
                <a:gd name="T54" fmla="*/ 0 w 15"/>
                <a:gd name="T55" fmla="*/ 19 h 28"/>
                <a:gd name="T56" fmla="*/ 6 w 15"/>
                <a:gd name="T57" fmla="*/ 28 h 28"/>
                <a:gd name="T58" fmla="*/ 15 w 15"/>
                <a:gd name="T59" fmla="*/ 20 h 28"/>
                <a:gd name="T60" fmla="*/ 14 w 15"/>
                <a:gd name="T6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28">
                  <a:moveTo>
                    <a:pt x="14" y="10"/>
                  </a:moveTo>
                  <a:cubicBezTo>
                    <a:pt x="14" y="10"/>
                    <a:pt x="14" y="10"/>
                    <a:pt x="14" y="10"/>
                  </a:cubicBezTo>
                  <a:cubicBezTo>
                    <a:pt x="13" y="7"/>
                    <a:pt x="13" y="7"/>
                    <a:pt x="13" y="7"/>
                  </a:cubicBezTo>
                  <a:cubicBezTo>
                    <a:pt x="15" y="0"/>
                    <a:pt x="15" y="0"/>
                    <a:pt x="15" y="0"/>
                  </a:cubicBezTo>
                  <a:cubicBezTo>
                    <a:pt x="14" y="0"/>
                    <a:pt x="14" y="0"/>
                    <a:pt x="14" y="0"/>
                  </a:cubicBezTo>
                  <a:cubicBezTo>
                    <a:pt x="13" y="1"/>
                    <a:pt x="13" y="1"/>
                    <a:pt x="13" y="1"/>
                  </a:cubicBezTo>
                  <a:cubicBezTo>
                    <a:pt x="13" y="2"/>
                    <a:pt x="13" y="2"/>
                    <a:pt x="13" y="3"/>
                  </a:cubicBezTo>
                  <a:cubicBezTo>
                    <a:pt x="13" y="5"/>
                    <a:pt x="13" y="7"/>
                    <a:pt x="13" y="7"/>
                  </a:cubicBezTo>
                  <a:cubicBezTo>
                    <a:pt x="13" y="7"/>
                    <a:pt x="13" y="8"/>
                    <a:pt x="13" y="9"/>
                  </a:cubicBezTo>
                  <a:cubicBezTo>
                    <a:pt x="13" y="10"/>
                    <a:pt x="13" y="10"/>
                    <a:pt x="13" y="10"/>
                  </a:cubicBezTo>
                  <a:cubicBezTo>
                    <a:pt x="13" y="11"/>
                    <a:pt x="13" y="13"/>
                    <a:pt x="13" y="14"/>
                  </a:cubicBezTo>
                  <a:cubicBezTo>
                    <a:pt x="13" y="14"/>
                    <a:pt x="13" y="15"/>
                    <a:pt x="13" y="15"/>
                  </a:cubicBezTo>
                  <a:cubicBezTo>
                    <a:pt x="12" y="18"/>
                    <a:pt x="11" y="21"/>
                    <a:pt x="8" y="21"/>
                  </a:cubicBezTo>
                  <a:cubicBezTo>
                    <a:pt x="4" y="21"/>
                    <a:pt x="2" y="19"/>
                    <a:pt x="2" y="16"/>
                  </a:cubicBezTo>
                  <a:cubicBezTo>
                    <a:pt x="2" y="16"/>
                    <a:pt x="2" y="16"/>
                    <a:pt x="2" y="15"/>
                  </a:cubicBezTo>
                  <a:cubicBezTo>
                    <a:pt x="2" y="14"/>
                    <a:pt x="2" y="13"/>
                    <a:pt x="2" y="12"/>
                  </a:cubicBezTo>
                  <a:cubicBezTo>
                    <a:pt x="2" y="11"/>
                    <a:pt x="2" y="11"/>
                    <a:pt x="2" y="10"/>
                  </a:cubicBezTo>
                  <a:cubicBezTo>
                    <a:pt x="3" y="8"/>
                    <a:pt x="3" y="7"/>
                    <a:pt x="3" y="7"/>
                  </a:cubicBezTo>
                  <a:cubicBezTo>
                    <a:pt x="3" y="7"/>
                    <a:pt x="3" y="5"/>
                    <a:pt x="3" y="3"/>
                  </a:cubicBezTo>
                  <a:cubicBezTo>
                    <a:pt x="3" y="3"/>
                    <a:pt x="3" y="2"/>
                    <a:pt x="3" y="2"/>
                  </a:cubicBezTo>
                  <a:cubicBezTo>
                    <a:pt x="3" y="1"/>
                    <a:pt x="3" y="1"/>
                    <a:pt x="3" y="0"/>
                  </a:cubicBezTo>
                  <a:cubicBezTo>
                    <a:pt x="2" y="0"/>
                    <a:pt x="2" y="0"/>
                    <a:pt x="2" y="0"/>
                  </a:cubicBezTo>
                  <a:cubicBezTo>
                    <a:pt x="2" y="2"/>
                    <a:pt x="2" y="2"/>
                    <a:pt x="2" y="2"/>
                  </a:cubicBezTo>
                  <a:cubicBezTo>
                    <a:pt x="2" y="2"/>
                    <a:pt x="2" y="1"/>
                    <a:pt x="2" y="1"/>
                  </a:cubicBezTo>
                  <a:cubicBezTo>
                    <a:pt x="2" y="3"/>
                    <a:pt x="2" y="3"/>
                    <a:pt x="2" y="3"/>
                  </a:cubicBezTo>
                  <a:cubicBezTo>
                    <a:pt x="2" y="3"/>
                    <a:pt x="2" y="3"/>
                    <a:pt x="2" y="3"/>
                  </a:cubicBezTo>
                  <a:cubicBezTo>
                    <a:pt x="3" y="7"/>
                    <a:pt x="3" y="7"/>
                    <a:pt x="3" y="7"/>
                  </a:cubicBezTo>
                  <a:cubicBezTo>
                    <a:pt x="0" y="19"/>
                    <a:pt x="0" y="19"/>
                    <a:pt x="0" y="19"/>
                  </a:cubicBezTo>
                  <a:cubicBezTo>
                    <a:pt x="0" y="19"/>
                    <a:pt x="3" y="28"/>
                    <a:pt x="6" y="28"/>
                  </a:cubicBezTo>
                  <a:cubicBezTo>
                    <a:pt x="9" y="28"/>
                    <a:pt x="15" y="20"/>
                    <a:pt x="15" y="20"/>
                  </a:cubicBezTo>
                  <a:cubicBezTo>
                    <a:pt x="14" y="10"/>
                    <a:pt x="14" y="10"/>
                    <a:pt x="14" y="10"/>
                  </a:cubicBez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0" name="Freeform 498"/>
            <p:cNvSpPr>
              <a:spLocks/>
            </p:cNvSpPr>
            <p:nvPr/>
          </p:nvSpPr>
          <p:spPr bwMode="auto">
            <a:xfrm>
              <a:off x="4677032" y="3241999"/>
              <a:ext cx="42413" cy="71664"/>
            </a:xfrm>
            <a:custGeom>
              <a:avLst/>
              <a:gdLst>
                <a:gd name="T0" fmla="*/ 1 w 12"/>
                <a:gd name="T1" fmla="*/ 2 h 21"/>
                <a:gd name="T2" fmla="*/ 1 w 12"/>
                <a:gd name="T3" fmla="*/ 3 h 21"/>
                <a:gd name="T4" fmla="*/ 1 w 12"/>
                <a:gd name="T5" fmla="*/ 7 h 21"/>
                <a:gd name="T6" fmla="*/ 0 w 12"/>
                <a:gd name="T7" fmla="*/ 10 h 21"/>
                <a:gd name="T8" fmla="*/ 0 w 12"/>
                <a:gd name="T9" fmla="*/ 12 h 21"/>
                <a:gd name="T10" fmla="*/ 0 w 12"/>
                <a:gd name="T11" fmla="*/ 15 h 21"/>
                <a:gd name="T12" fmla="*/ 0 w 12"/>
                <a:gd name="T13" fmla="*/ 16 h 21"/>
                <a:gd name="T14" fmla="*/ 6 w 12"/>
                <a:gd name="T15" fmla="*/ 21 h 21"/>
                <a:gd name="T16" fmla="*/ 11 w 12"/>
                <a:gd name="T17" fmla="*/ 15 h 21"/>
                <a:gd name="T18" fmla="*/ 11 w 12"/>
                <a:gd name="T19" fmla="*/ 14 h 21"/>
                <a:gd name="T20" fmla="*/ 11 w 12"/>
                <a:gd name="T21" fmla="*/ 10 h 21"/>
                <a:gd name="T22" fmla="*/ 11 w 12"/>
                <a:gd name="T23" fmla="*/ 9 h 21"/>
                <a:gd name="T24" fmla="*/ 11 w 12"/>
                <a:gd name="T25" fmla="*/ 7 h 21"/>
                <a:gd name="T26" fmla="*/ 11 w 12"/>
                <a:gd name="T27" fmla="*/ 3 h 21"/>
                <a:gd name="T28" fmla="*/ 11 w 12"/>
                <a:gd name="T29" fmla="*/ 1 h 21"/>
                <a:gd name="T30" fmla="*/ 12 w 12"/>
                <a:gd name="T31" fmla="*/ 0 h 21"/>
                <a:gd name="T32" fmla="*/ 1 w 12"/>
                <a:gd name="T33" fmla="*/ 0 h 21"/>
                <a:gd name="T34" fmla="*/ 1 w 12"/>
                <a:gd name="T35"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21">
                  <a:moveTo>
                    <a:pt x="1" y="2"/>
                  </a:moveTo>
                  <a:cubicBezTo>
                    <a:pt x="1" y="2"/>
                    <a:pt x="1" y="3"/>
                    <a:pt x="1" y="3"/>
                  </a:cubicBezTo>
                  <a:cubicBezTo>
                    <a:pt x="1" y="5"/>
                    <a:pt x="1" y="7"/>
                    <a:pt x="1" y="7"/>
                  </a:cubicBezTo>
                  <a:cubicBezTo>
                    <a:pt x="1" y="7"/>
                    <a:pt x="1" y="8"/>
                    <a:pt x="0" y="10"/>
                  </a:cubicBezTo>
                  <a:cubicBezTo>
                    <a:pt x="0" y="11"/>
                    <a:pt x="0" y="11"/>
                    <a:pt x="0" y="12"/>
                  </a:cubicBezTo>
                  <a:cubicBezTo>
                    <a:pt x="0" y="13"/>
                    <a:pt x="0" y="14"/>
                    <a:pt x="0" y="15"/>
                  </a:cubicBezTo>
                  <a:cubicBezTo>
                    <a:pt x="0" y="16"/>
                    <a:pt x="0" y="16"/>
                    <a:pt x="0" y="16"/>
                  </a:cubicBezTo>
                  <a:cubicBezTo>
                    <a:pt x="0" y="19"/>
                    <a:pt x="2" y="21"/>
                    <a:pt x="6" y="21"/>
                  </a:cubicBezTo>
                  <a:cubicBezTo>
                    <a:pt x="9" y="21"/>
                    <a:pt x="10" y="18"/>
                    <a:pt x="11" y="15"/>
                  </a:cubicBezTo>
                  <a:cubicBezTo>
                    <a:pt x="11" y="15"/>
                    <a:pt x="11" y="14"/>
                    <a:pt x="11" y="14"/>
                  </a:cubicBezTo>
                  <a:cubicBezTo>
                    <a:pt x="11" y="13"/>
                    <a:pt x="11" y="11"/>
                    <a:pt x="11" y="10"/>
                  </a:cubicBezTo>
                  <a:cubicBezTo>
                    <a:pt x="11" y="10"/>
                    <a:pt x="11" y="10"/>
                    <a:pt x="11" y="9"/>
                  </a:cubicBezTo>
                  <a:cubicBezTo>
                    <a:pt x="11" y="8"/>
                    <a:pt x="11" y="7"/>
                    <a:pt x="11" y="7"/>
                  </a:cubicBezTo>
                  <a:cubicBezTo>
                    <a:pt x="11" y="7"/>
                    <a:pt x="11" y="5"/>
                    <a:pt x="11" y="3"/>
                  </a:cubicBezTo>
                  <a:cubicBezTo>
                    <a:pt x="11" y="2"/>
                    <a:pt x="11" y="2"/>
                    <a:pt x="11" y="1"/>
                  </a:cubicBezTo>
                  <a:cubicBezTo>
                    <a:pt x="12" y="0"/>
                    <a:pt x="12" y="0"/>
                    <a:pt x="12" y="0"/>
                  </a:cubicBezTo>
                  <a:cubicBezTo>
                    <a:pt x="1" y="0"/>
                    <a:pt x="1" y="0"/>
                    <a:pt x="1" y="0"/>
                  </a:cubicBezTo>
                  <a:cubicBezTo>
                    <a:pt x="1" y="1"/>
                    <a:pt x="1" y="1"/>
                    <a:pt x="1" y="2"/>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1" name="Freeform 499"/>
            <p:cNvSpPr>
              <a:spLocks/>
            </p:cNvSpPr>
            <p:nvPr/>
          </p:nvSpPr>
          <p:spPr bwMode="auto">
            <a:xfrm>
              <a:off x="4663869" y="2961196"/>
              <a:ext cx="76051" cy="253015"/>
            </a:xfrm>
            <a:custGeom>
              <a:avLst/>
              <a:gdLst>
                <a:gd name="T0" fmla="*/ 0 w 22"/>
                <a:gd name="T1" fmla="*/ 0 h 73"/>
                <a:gd name="T2" fmla="*/ 1 w 22"/>
                <a:gd name="T3" fmla="*/ 19 h 73"/>
                <a:gd name="T4" fmla="*/ 19 w 22"/>
                <a:gd name="T5" fmla="*/ 21 h 73"/>
                <a:gd name="T6" fmla="*/ 17 w 22"/>
                <a:gd name="T7" fmla="*/ 73 h 73"/>
                <a:gd name="T8" fmla="*/ 22 w 22"/>
                <a:gd name="T9" fmla="*/ 34 h 73"/>
                <a:gd name="T10" fmla="*/ 22 w 22"/>
                <a:gd name="T11" fmla="*/ 4 h 73"/>
                <a:gd name="T12" fmla="*/ 0 w 2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22" h="73">
                  <a:moveTo>
                    <a:pt x="0" y="0"/>
                  </a:moveTo>
                  <a:cubicBezTo>
                    <a:pt x="0" y="7"/>
                    <a:pt x="0" y="13"/>
                    <a:pt x="1" y="19"/>
                  </a:cubicBezTo>
                  <a:cubicBezTo>
                    <a:pt x="4" y="19"/>
                    <a:pt x="18" y="17"/>
                    <a:pt x="19" y="21"/>
                  </a:cubicBezTo>
                  <a:cubicBezTo>
                    <a:pt x="20" y="24"/>
                    <a:pt x="17" y="73"/>
                    <a:pt x="17" y="73"/>
                  </a:cubicBezTo>
                  <a:cubicBezTo>
                    <a:pt x="19" y="59"/>
                    <a:pt x="21" y="40"/>
                    <a:pt x="22" y="34"/>
                  </a:cubicBezTo>
                  <a:cubicBezTo>
                    <a:pt x="22" y="29"/>
                    <a:pt x="22" y="16"/>
                    <a:pt x="22" y="4"/>
                  </a:cubicBezTo>
                  <a:lnTo>
                    <a:pt x="0" y="0"/>
                  </a:lnTo>
                  <a:close/>
                </a:path>
              </a:pathLst>
            </a:custGeom>
            <a:solidFill>
              <a:srgbClr val="DBB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2" name="Freeform 500"/>
            <p:cNvSpPr>
              <a:spLocks/>
            </p:cNvSpPr>
            <p:nvPr/>
          </p:nvSpPr>
          <p:spPr bwMode="auto">
            <a:xfrm>
              <a:off x="4590744" y="2735969"/>
              <a:ext cx="339303" cy="529430"/>
            </a:xfrm>
            <a:custGeom>
              <a:avLst/>
              <a:gdLst>
                <a:gd name="T0" fmla="*/ 49 w 98"/>
                <a:gd name="T1" fmla="*/ 0 h 153"/>
                <a:gd name="T2" fmla="*/ 9 w 98"/>
                <a:gd name="T3" fmla="*/ 15 h 153"/>
                <a:gd name="T4" fmla="*/ 0 w 98"/>
                <a:gd name="T5" fmla="*/ 147 h 153"/>
                <a:gd name="T6" fmla="*/ 46 w 98"/>
                <a:gd name="T7" fmla="*/ 153 h 153"/>
                <a:gd name="T8" fmla="*/ 98 w 98"/>
                <a:gd name="T9" fmla="*/ 150 h 153"/>
                <a:gd name="T10" fmla="*/ 91 w 98"/>
                <a:gd name="T11" fmla="*/ 13 h 153"/>
                <a:gd name="T12" fmla="*/ 49 w 98"/>
                <a:gd name="T13" fmla="*/ 0 h 153"/>
              </a:gdLst>
              <a:ahLst/>
              <a:cxnLst>
                <a:cxn ang="0">
                  <a:pos x="T0" y="T1"/>
                </a:cxn>
                <a:cxn ang="0">
                  <a:pos x="T2" y="T3"/>
                </a:cxn>
                <a:cxn ang="0">
                  <a:pos x="T4" y="T5"/>
                </a:cxn>
                <a:cxn ang="0">
                  <a:pos x="T6" y="T7"/>
                </a:cxn>
                <a:cxn ang="0">
                  <a:pos x="T8" y="T9"/>
                </a:cxn>
                <a:cxn ang="0">
                  <a:pos x="T10" y="T11"/>
                </a:cxn>
                <a:cxn ang="0">
                  <a:pos x="T12" y="T13"/>
                </a:cxn>
              </a:cxnLst>
              <a:rect l="0" t="0" r="r" b="b"/>
              <a:pathLst>
                <a:path w="98" h="153">
                  <a:moveTo>
                    <a:pt x="49" y="0"/>
                  </a:moveTo>
                  <a:cubicBezTo>
                    <a:pt x="9" y="15"/>
                    <a:pt x="9" y="15"/>
                    <a:pt x="9" y="15"/>
                  </a:cubicBezTo>
                  <a:cubicBezTo>
                    <a:pt x="0" y="147"/>
                    <a:pt x="0" y="147"/>
                    <a:pt x="0" y="147"/>
                  </a:cubicBezTo>
                  <a:cubicBezTo>
                    <a:pt x="46" y="153"/>
                    <a:pt x="46" y="153"/>
                    <a:pt x="46" y="153"/>
                  </a:cubicBezTo>
                  <a:cubicBezTo>
                    <a:pt x="98" y="150"/>
                    <a:pt x="98" y="150"/>
                    <a:pt x="98" y="150"/>
                  </a:cubicBezTo>
                  <a:cubicBezTo>
                    <a:pt x="91" y="13"/>
                    <a:pt x="91" y="13"/>
                    <a:pt x="91" y="13"/>
                  </a:cubicBezTo>
                  <a:cubicBezTo>
                    <a:pt x="91" y="13"/>
                    <a:pt x="74" y="0"/>
                    <a:pt x="49" y="0"/>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3" name="Freeform 501"/>
            <p:cNvSpPr>
              <a:spLocks/>
            </p:cNvSpPr>
            <p:nvPr/>
          </p:nvSpPr>
          <p:spPr bwMode="auto">
            <a:xfrm>
              <a:off x="4611219" y="2791544"/>
              <a:ext cx="45338" cy="460692"/>
            </a:xfrm>
            <a:custGeom>
              <a:avLst/>
              <a:gdLst>
                <a:gd name="T0" fmla="*/ 0 w 31"/>
                <a:gd name="T1" fmla="*/ 312 h 315"/>
                <a:gd name="T2" fmla="*/ 22 w 31"/>
                <a:gd name="T3" fmla="*/ 315 h 315"/>
                <a:gd name="T4" fmla="*/ 31 w 31"/>
                <a:gd name="T5" fmla="*/ 0 h 315"/>
                <a:gd name="T6" fmla="*/ 22 w 31"/>
                <a:gd name="T7" fmla="*/ 0 h 315"/>
                <a:gd name="T8" fmla="*/ 0 w 31"/>
                <a:gd name="T9" fmla="*/ 312 h 315"/>
              </a:gdLst>
              <a:ahLst/>
              <a:cxnLst>
                <a:cxn ang="0">
                  <a:pos x="T0" y="T1"/>
                </a:cxn>
                <a:cxn ang="0">
                  <a:pos x="T2" y="T3"/>
                </a:cxn>
                <a:cxn ang="0">
                  <a:pos x="T4" y="T5"/>
                </a:cxn>
                <a:cxn ang="0">
                  <a:pos x="T6" y="T7"/>
                </a:cxn>
                <a:cxn ang="0">
                  <a:pos x="T8" y="T9"/>
                </a:cxn>
              </a:cxnLst>
              <a:rect l="0" t="0" r="r" b="b"/>
              <a:pathLst>
                <a:path w="31" h="315">
                  <a:moveTo>
                    <a:pt x="0" y="312"/>
                  </a:moveTo>
                  <a:lnTo>
                    <a:pt x="22" y="315"/>
                  </a:lnTo>
                  <a:lnTo>
                    <a:pt x="31" y="0"/>
                  </a:lnTo>
                  <a:lnTo>
                    <a:pt x="22" y="0"/>
                  </a:lnTo>
                  <a:lnTo>
                    <a:pt x="0" y="312"/>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4" name="Freeform 502"/>
            <p:cNvSpPr>
              <a:spLocks/>
            </p:cNvSpPr>
            <p:nvPr/>
          </p:nvSpPr>
          <p:spPr bwMode="auto">
            <a:xfrm>
              <a:off x="4687270" y="2798857"/>
              <a:ext cx="17550" cy="459229"/>
            </a:xfrm>
            <a:custGeom>
              <a:avLst/>
              <a:gdLst>
                <a:gd name="T0" fmla="*/ 0 w 12"/>
                <a:gd name="T1" fmla="*/ 314 h 314"/>
                <a:gd name="T2" fmla="*/ 10 w 12"/>
                <a:gd name="T3" fmla="*/ 314 h 314"/>
                <a:gd name="T4" fmla="*/ 12 w 12"/>
                <a:gd name="T5" fmla="*/ 2 h 314"/>
                <a:gd name="T6" fmla="*/ 8 w 12"/>
                <a:gd name="T7" fmla="*/ 0 h 314"/>
                <a:gd name="T8" fmla="*/ 0 w 12"/>
                <a:gd name="T9" fmla="*/ 314 h 314"/>
              </a:gdLst>
              <a:ahLst/>
              <a:cxnLst>
                <a:cxn ang="0">
                  <a:pos x="T0" y="T1"/>
                </a:cxn>
                <a:cxn ang="0">
                  <a:pos x="T2" y="T3"/>
                </a:cxn>
                <a:cxn ang="0">
                  <a:pos x="T4" y="T5"/>
                </a:cxn>
                <a:cxn ang="0">
                  <a:pos x="T6" y="T7"/>
                </a:cxn>
                <a:cxn ang="0">
                  <a:pos x="T8" y="T9"/>
                </a:cxn>
              </a:cxnLst>
              <a:rect l="0" t="0" r="r" b="b"/>
              <a:pathLst>
                <a:path w="12" h="314">
                  <a:moveTo>
                    <a:pt x="0" y="314"/>
                  </a:moveTo>
                  <a:lnTo>
                    <a:pt x="10" y="314"/>
                  </a:lnTo>
                  <a:lnTo>
                    <a:pt x="12" y="2"/>
                  </a:lnTo>
                  <a:lnTo>
                    <a:pt x="8" y="0"/>
                  </a:lnTo>
                  <a:lnTo>
                    <a:pt x="0" y="314"/>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5" name="Freeform 503"/>
            <p:cNvSpPr>
              <a:spLocks/>
            </p:cNvSpPr>
            <p:nvPr/>
          </p:nvSpPr>
          <p:spPr bwMode="auto">
            <a:xfrm>
              <a:off x="4732607" y="2798857"/>
              <a:ext cx="42413" cy="466542"/>
            </a:xfrm>
            <a:custGeom>
              <a:avLst/>
              <a:gdLst>
                <a:gd name="T0" fmla="*/ 0 w 29"/>
                <a:gd name="T1" fmla="*/ 0 h 319"/>
                <a:gd name="T2" fmla="*/ 12 w 29"/>
                <a:gd name="T3" fmla="*/ 319 h 319"/>
                <a:gd name="T4" fmla="*/ 29 w 29"/>
                <a:gd name="T5" fmla="*/ 317 h 319"/>
                <a:gd name="T6" fmla="*/ 26 w 29"/>
                <a:gd name="T7" fmla="*/ 0 h 319"/>
                <a:gd name="T8" fmla="*/ 0 w 29"/>
                <a:gd name="T9" fmla="*/ 0 h 319"/>
              </a:gdLst>
              <a:ahLst/>
              <a:cxnLst>
                <a:cxn ang="0">
                  <a:pos x="T0" y="T1"/>
                </a:cxn>
                <a:cxn ang="0">
                  <a:pos x="T2" y="T3"/>
                </a:cxn>
                <a:cxn ang="0">
                  <a:pos x="T4" y="T5"/>
                </a:cxn>
                <a:cxn ang="0">
                  <a:pos x="T6" y="T7"/>
                </a:cxn>
                <a:cxn ang="0">
                  <a:pos x="T8" y="T9"/>
                </a:cxn>
              </a:cxnLst>
              <a:rect l="0" t="0" r="r" b="b"/>
              <a:pathLst>
                <a:path w="29" h="319">
                  <a:moveTo>
                    <a:pt x="0" y="0"/>
                  </a:moveTo>
                  <a:lnTo>
                    <a:pt x="12" y="319"/>
                  </a:lnTo>
                  <a:lnTo>
                    <a:pt x="29" y="317"/>
                  </a:lnTo>
                  <a:lnTo>
                    <a:pt x="26" y="0"/>
                  </a:lnTo>
                  <a:lnTo>
                    <a:pt x="0" y="0"/>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6" name="Freeform 504"/>
            <p:cNvSpPr>
              <a:spLocks/>
            </p:cNvSpPr>
            <p:nvPr/>
          </p:nvSpPr>
          <p:spPr bwMode="auto">
            <a:xfrm>
              <a:off x="4808658" y="2791544"/>
              <a:ext cx="27788" cy="470929"/>
            </a:xfrm>
            <a:custGeom>
              <a:avLst/>
              <a:gdLst>
                <a:gd name="T0" fmla="*/ 0 w 19"/>
                <a:gd name="T1" fmla="*/ 5 h 322"/>
                <a:gd name="T2" fmla="*/ 0 w 19"/>
                <a:gd name="T3" fmla="*/ 322 h 322"/>
                <a:gd name="T4" fmla="*/ 19 w 19"/>
                <a:gd name="T5" fmla="*/ 319 h 322"/>
                <a:gd name="T6" fmla="*/ 10 w 19"/>
                <a:gd name="T7" fmla="*/ 0 h 322"/>
                <a:gd name="T8" fmla="*/ 0 w 19"/>
                <a:gd name="T9" fmla="*/ 5 h 322"/>
              </a:gdLst>
              <a:ahLst/>
              <a:cxnLst>
                <a:cxn ang="0">
                  <a:pos x="T0" y="T1"/>
                </a:cxn>
                <a:cxn ang="0">
                  <a:pos x="T2" y="T3"/>
                </a:cxn>
                <a:cxn ang="0">
                  <a:pos x="T4" y="T5"/>
                </a:cxn>
                <a:cxn ang="0">
                  <a:pos x="T6" y="T7"/>
                </a:cxn>
                <a:cxn ang="0">
                  <a:pos x="T8" y="T9"/>
                </a:cxn>
              </a:cxnLst>
              <a:rect l="0" t="0" r="r" b="b"/>
              <a:pathLst>
                <a:path w="19" h="322">
                  <a:moveTo>
                    <a:pt x="0" y="5"/>
                  </a:moveTo>
                  <a:lnTo>
                    <a:pt x="0" y="322"/>
                  </a:lnTo>
                  <a:lnTo>
                    <a:pt x="19" y="319"/>
                  </a:lnTo>
                  <a:lnTo>
                    <a:pt x="10" y="0"/>
                  </a:lnTo>
                  <a:lnTo>
                    <a:pt x="0" y="5"/>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7" name="Freeform 505"/>
            <p:cNvSpPr>
              <a:spLocks/>
            </p:cNvSpPr>
            <p:nvPr/>
          </p:nvSpPr>
          <p:spPr bwMode="auto">
            <a:xfrm>
              <a:off x="4861309" y="2784231"/>
              <a:ext cx="51188" cy="473855"/>
            </a:xfrm>
            <a:custGeom>
              <a:avLst/>
              <a:gdLst>
                <a:gd name="T0" fmla="*/ 1 w 15"/>
                <a:gd name="T1" fmla="*/ 0 h 137"/>
                <a:gd name="T2" fmla="*/ 4 w 15"/>
                <a:gd name="T3" fmla="*/ 137 h 137"/>
                <a:gd name="T4" fmla="*/ 15 w 15"/>
                <a:gd name="T5" fmla="*/ 137 h 137"/>
                <a:gd name="T6" fmla="*/ 6 w 15"/>
                <a:gd name="T7" fmla="*/ 0 h 137"/>
                <a:gd name="T8" fmla="*/ 1 w 15"/>
                <a:gd name="T9" fmla="*/ 0 h 137"/>
              </a:gdLst>
              <a:ahLst/>
              <a:cxnLst>
                <a:cxn ang="0">
                  <a:pos x="T0" y="T1"/>
                </a:cxn>
                <a:cxn ang="0">
                  <a:pos x="T2" y="T3"/>
                </a:cxn>
                <a:cxn ang="0">
                  <a:pos x="T4" y="T5"/>
                </a:cxn>
                <a:cxn ang="0">
                  <a:pos x="T6" y="T7"/>
                </a:cxn>
                <a:cxn ang="0">
                  <a:pos x="T8" y="T9"/>
                </a:cxn>
              </a:cxnLst>
              <a:rect l="0" t="0" r="r" b="b"/>
              <a:pathLst>
                <a:path w="15" h="137">
                  <a:moveTo>
                    <a:pt x="1" y="0"/>
                  </a:moveTo>
                  <a:cubicBezTo>
                    <a:pt x="0" y="0"/>
                    <a:pt x="4" y="137"/>
                    <a:pt x="4" y="137"/>
                  </a:cubicBezTo>
                  <a:cubicBezTo>
                    <a:pt x="15" y="137"/>
                    <a:pt x="15" y="137"/>
                    <a:pt x="15" y="137"/>
                  </a:cubicBezTo>
                  <a:cubicBezTo>
                    <a:pt x="6" y="0"/>
                    <a:pt x="6" y="0"/>
                    <a:pt x="6" y="0"/>
                  </a:cubicBezTo>
                  <a:cubicBezTo>
                    <a:pt x="6" y="0"/>
                    <a:pt x="1" y="1"/>
                    <a:pt x="1" y="0"/>
                  </a:cubicBez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8" name="Freeform 506"/>
            <p:cNvSpPr>
              <a:spLocks/>
            </p:cNvSpPr>
            <p:nvPr/>
          </p:nvSpPr>
          <p:spPr bwMode="auto">
            <a:xfrm>
              <a:off x="4795495" y="22928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8C6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9" name="Freeform 507"/>
            <p:cNvSpPr>
              <a:spLocks/>
            </p:cNvSpPr>
            <p:nvPr/>
          </p:nvSpPr>
          <p:spPr bwMode="auto">
            <a:xfrm>
              <a:off x="4704820" y="22928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8C6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0" name="Freeform 508"/>
            <p:cNvSpPr>
              <a:spLocks/>
            </p:cNvSpPr>
            <p:nvPr/>
          </p:nvSpPr>
          <p:spPr bwMode="auto">
            <a:xfrm>
              <a:off x="4567344" y="2292826"/>
              <a:ext cx="397804" cy="513343"/>
            </a:xfrm>
            <a:custGeom>
              <a:avLst/>
              <a:gdLst>
                <a:gd name="T0" fmla="*/ 95 w 115"/>
                <a:gd name="T1" fmla="*/ 6 h 148"/>
                <a:gd name="T2" fmla="*/ 66 w 115"/>
                <a:gd name="T3" fmla="*/ 0 h 148"/>
                <a:gd name="T4" fmla="*/ 40 w 115"/>
                <a:gd name="T5" fmla="*/ 0 h 148"/>
                <a:gd name="T6" fmla="*/ 9 w 115"/>
                <a:gd name="T7" fmla="*/ 7 h 148"/>
                <a:gd name="T8" fmla="*/ 0 w 115"/>
                <a:gd name="T9" fmla="*/ 73 h 148"/>
                <a:gd name="T10" fmla="*/ 21 w 115"/>
                <a:gd name="T11" fmla="*/ 111 h 148"/>
                <a:gd name="T12" fmla="*/ 15 w 115"/>
                <a:gd name="T13" fmla="*/ 142 h 148"/>
                <a:gd name="T14" fmla="*/ 56 w 115"/>
                <a:gd name="T15" fmla="*/ 148 h 148"/>
                <a:gd name="T16" fmla="*/ 100 w 115"/>
                <a:gd name="T17" fmla="*/ 141 h 148"/>
                <a:gd name="T18" fmla="*/ 94 w 115"/>
                <a:gd name="T19" fmla="*/ 109 h 148"/>
                <a:gd name="T20" fmla="*/ 115 w 115"/>
                <a:gd name="T21" fmla="*/ 71 h 148"/>
                <a:gd name="T22" fmla="*/ 95 w 115"/>
                <a:gd name="T23" fmla="*/ 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48">
                  <a:moveTo>
                    <a:pt x="95" y="6"/>
                  </a:moveTo>
                  <a:cubicBezTo>
                    <a:pt x="94" y="4"/>
                    <a:pt x="68" y="0"/>
                    <a:pt x="66" y="0"/>
                  </a:cubicBezTo>
                  <a:cubicBezTo>
                    <a:pt x="40" y="0"/>
                    <a:pt x="40" y="0"/>
                    <a:pt x="40" y="0"/>
                  </a:cubicBezTo>
                  <a:cubicBezTo>
                    <a:pt x="37" y="0"/>
                    <a:pt x="10" y="6"/>
                    <a:pt x="9" y="7"/>
                  </a:cubicBezTo>
                  <a:cubicBezTo>
                    <a:pt x="8" y="8"/>
                    <a:pt x="0" y="73"/>
                    <a:pt x="0" y="73"/>
                  </a:cubicBezTo>
                  <a:cubicBezTo>
                    <a:pt x="21" y="111"/>
                    <a:pt x="21" y="111"/>
                    <a:pt x="21" y="111"/>
                  </a:cubicBezTo>
                  <a:cubicBezTo>
                    <a:pt x="15" y="142"/>
                    <a:pt x="15" y="142"/>
                    <a:pt x="15" y="142"/>
                  </a:cubicBezTo>
                  <a:cubicBezTo>
                    <a:pt x="15" y="142"/>
                    <a:pt x="34" y="148"/>
                    <a:pt x="56" y="148"/>
                  </a:cubicBezTo>
                  <a:cubicBezTo>
                    <a:pt x="77" y="148"/>
                    <a:pt x="100" y="141"/>
                    <a:pt x="100" y="141"/>
                  </a:cubicBezTo>
                  <a:cubicBezTo>
                    <a:pt x="94" y="109"/>
                    <a:pt x="94" y="109"/>
                    <a:pt x="94" y="109"/>
                  </a:cubicBezTo>
                  <a:cubicBezTo>
                    <a:pt x="115" y="71"/>
                    <a:pt x="115" y="71"/>
                    <a:pt x="115" y="71"/>
                  </a:cubicBezTo>
                  <a:cubicBezTo>
                    <a:pt x="115" y="71"/>
                    <a:pt x="97" y="7"/>
                    <a:pt x="95" y="6"/>
                  </a:cubicBezTo>
                  <a:close/>
                </a:path>
              </a:pathLst>
            </a:custGeom>
            <a:solidFill>
              <a:srgbClr val="F8C6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1" name="Freeform 509"/>
            <p:cNvSpPr>
              <a:spLocks/>
            </p:cNvSpPr>
            <p:nvPr/>
          </p:nvSpPr>
          <p:spPr bwMode="auto">
            <a:xfrm>
              <a:off x="4698970" y="2289902"/>
              <a:ext cx="102376" cy="38025"/>
            </a:xfrm>
            <a:custGeom>
              <a:avLst/>
              <a:gdLst>
                <a:gd name="T0" fmla="*/ 25 w 30"/>
                <a:gd name="T1" fmla="*/ 6 h 11"/>
                <a:gd name="T2" fmla="*/ 15 w 30"/>
                <a:gd name="T3" fmla="*/ 9 h 11"/>
                <a:gd name="T4" fmla="*/ 2 w 30"/>
                <a:gd name="T5" fmla="*/ 0 h 11"/>
                <a:gd name="T6" fmla="*/ 0 w 30"/>
                <a:gd name="T7" fmla="*/ 1 h 11"/>
                <a:gd name="T8" fmla="*/ 15 w 30"/>
                <a:gd name="T9" fmla="*/ 11 h 11"/>
                <a:gd name="T10" fmla="*/ 26 w 30"/>
                <a:gd name="T11" fmla="*/ 7 h 11"/>
                <a:gd name="T12" fmla="*/ 30 w 30"/>
                <a:gd name="T13" fmla="*/ 1 h 11"/>
                <a:gd name="T14" fmla="*/ 28 w 30"/>
                <a:gd name="T15" fmla="*/ 0 h 11"/>
                <a:gd name="T16" fmla="*/ 25 w 30"/>
                <a:gd name="T1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5" y="6"/>
                  </a:moveTo>
                  <a:cubicBezTo>
                    <a:pt x="23" y="8"/>
                    <a:pt x="19" y="9"/>
                    <a:pt x="15" y="9"/>
                  </a:cubicBezTo>
                  <a:cubicBezTo>
                    <a:pt x="4" y="9"/>
                    <a:pt x="2" y="1"/>
                    <a:pt x="2" y="0"/>
                  </a:cubicBezTo>
                  <a:cubicBezTo>
                    <a:pt x="0" y="1"/>
                    <a:pt x="0" y="1"/>
                    <a:pt x="0" y="1"/>
                  </a:cubicBezTo>
                  <a:cubicBezTo>
                    <a:pt x="0" y="4"/>
                    <a:pt x="4" y="11"/>
                    <a:pt x="15" y="11"/>
                  </a:cubicBezTo>
                  <a:cubicBezTo>
                    <a:pt x="20" y="11"/>
                    <a:pt x="24" y="10"/>
                    <a:pt x="26" y="7"/>
                  </a:cubicBezTo>
                  <a:cubicBezTo>
                    <a:pt x="29" y="4"/>
                    <a:pt x="30" y="1"/>
                    <a:pt x="30" y="1"/>
                  </a:cubicBezTo>
                  <a:cubicBezTo>
                    <a:pt x="28" y="0"/>
                    <a:pt x="28" y="0"/>
                    <a:pt x="28" y="0"/>
                  </a:cubicBezTo>
                  <a:cubicBezTo>
                    <a:pt x="28" y="0"/>
                    <a:pt x="27" y="3"/>
                    <a:pt x="25" y="6"/>
                  </a:cubicBezTo>
                  <a:close/>
                </a:path>
              </a:pathLst>
            </a:custGeom>
            <a:solidFill>
              <a:srgbClr val="E0A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2" name="Freeform 510"/>
            <p:cNvSpPr>
              <a:spLocks/>
            </p:cNvSpPr>
            <p:nvPr/>
          </p:nvSpPr>
          <p:spPr bwMode="auto">
            <a:xfrm>
              <a:off x="4704820" y="2254801"/>
              <a:ext cx="90676" cy="65814"/>
            </a:xfrm>
            <a:custGeom>
              <a:avLst/>
              <a:gdLst>
                <a:gd name="T0" fmla="*/ 2 w 26"/>
                <a:gd name="T1" fmla="*/ 2 h 19"/>
                <a:gd name="T2" fmla="*/ 0 w 26"/>
                <a:gd name="T3" fmla="*/ 14 h 19"/>
                <a:gd name="T4" fmla="*/ 13 w 26"/>
                <a:gd name="T5" fmla="*/ 19 h 19"/>
                <a:gd name="T6" fmla="*/ 26 w 26"/>
                <a:gd name="T7" fmla="*/ 14 h 19"/>
                <a:gd name="T8" fmla="*/ 25 w 26"/>
                <a:gd name="T9" fmla="*/ 0 h 19"/>
                <a:gd name="T10" fmla="*/ 2 w 26"/>
                <a:gd name="T11" fmla="*/ 2 h 19"/>
              </a:gdLst>
              <a:ahLst/>
              <a:cxnLst>
                <a:cxn ang="0">
                  <a:pos x="T0" y="T1"/>
                </a:cxn>
                <a:cxn ang="0">
                  <a:pos x="T2" y="T3"/>
                </a:cxn>
                <a:cxn ang="0">
                  <a:pos x="T4" y="T5"/>
                </a:cxn>
                <a:cxn ang="0">
                  <a:pos x="T6" y="T7"/>
                </a:cxn>
                <a:cxn ang="0">
                  <a:pos x="T8" y="T9"/>
                </a:cxn>
                <a:cxn ang="0">
                  <a:pos x="T10" y="T11"/>
                </a:cxn>
              </a:cxnLst>
              <a:rect l="0" t="0" r="r" b="b"/>
              <a:pathLst>
                <a:path w="26" h="19">
                  <a:moveTo>
                    <a:pt x="2" y="2"/>
                  </a:moveTo>
                  <a:cubicBezTo>
                    <a:pt x="0" y="14"/>
                    <a:pt x="0" y="14"/>
                    <a:pt x="0" y="14"/>
                  </a:cubicBezTo>
                  <a:cubicBezTo>
                    <a:pt x="0" y="14"/>
                    <a:pt x="4" y="19"/>
                    <a:pt x="13" y="19"/>
                  </a:cubicBezTo>
                  <a:cubicBezTo>
                    <a:pt x="23" y="19"/>
                    <a:pt x="26" y="14"/>
                    <a:pt x="26" y="14"/>
                  </a:cubicBezTo>
                  <a:cubicBezTo>
                    <a:pt x="25" y="0"/>
                    <a:pt x="25" y="0"/>
                    <a:pt x="25" y="0"/>
                  </a:cubicBezTo>
                  <a:lnTo>
                    <a:pt x="2" y="2"/>
                  </a:lnTo>
                  <a:close/>
                </a:path>
              </a:pathLst>
            </a:custGeom>
            <a:solidFill>
              <a:srgbClr val="DBB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3" name="Freeform 511"/>
            <p:cNvSpPr>
              <a:spLocks/>
            </p:cNvSpPr>
            <p:nvPr/>
          </p:nvSpPr>
          <p:spPr bwMode="auto">
            <a:xfrm>
              <a:off x="4671182" y="2110012"/>
              <a:ext cx="71664" cy="182814"/>
            </a:xfrm>
            <a:custGeom>
              <a:avLst/>
              <a:gdLst>
                <a:gd name="T0" fmla="*/ 12 w 21"/>
                <a:gd name="T1" fmla="*/ 42 h 53"/>
                <a:gd name="T2" fmla="*/ 8 w 21"/>
                <a:gd name="T3" fmla="*/ 30 h 53"/>
                <a:gd name="T4" fmla="*/ 5 w 21"/>
                <a:gd name="T5" fmla="*/ 20 h 53"/>
                <a:gd name="T6" fmla="*/ 7 w 21"/>
                <a:gd name="T7" fmla="*/ 16 h 53"/>
                <a:gd name="T8" fmla="*/ 6 w 21"/>
                <a:gd name="T9" fmla="*/ 0 h 53"/>
                <a:gd name="T10" fmla="*/ 5 w 21"/>
                <a:gd name="T11" fmla="*/ 0 h 53"/>
                <a:gd name="T12" fmla="*/ 0 w 21"/>
                <a:gd name="T13" fmla="*/ 15 h 53"/>
                <a:gd name="T14" fmla="*/ 4 w 21"/>
                <a:gd name="T15" fmla="*/ 38 h 53"/>
                <a:gd name="T16" fmla="*/ 21 w 21"/>
                <a:gd name="T17" fmla="*/ 53 h 53"/>
                <a:gd name="T18" fmla="*/ 12 w 21"/>
                <a:gd name="T1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3">
                  <a:moveTo>
                    <a:pt x="12" y="42"/>
                  </a:moveTo>
                  <a:cubicBezTo>
                    <a:pt x="10" y="36"/>
                    <a:pt x="12" y="34"/>
                    <a:pt x="8" y="30"/>
                  </a:cubicBezTo>
                  <a:cubicBezTo>
                    <a:pt x="5" y="26"/>
                    <a:pt x="6" y="22"/>
                    <a:pt x="5" y="20"/>
                  </a:cubicBezTo>
                  <a:cubicBezTo>
                    <a:pt x="4" y="18"/>
                    <a:pt x="6" y="18"/>
                    <a:pt x="7" y="16"/>
                  </a:cubicBezTo>
                  <a:cubicBezTo>
                    <a:pt x="8" y="14"/>
                    <a:pt x="6" y="0"/>
                    <a:pt x="6" y="0"/>
                  </a:cubicBezTo>
                  <a:cubicBezTo>
                    <a:pt x="5" y="0"/>
                    <a:pt x="5" y="0"/>
                    <a:pt x="5" y="0"/>
                  </a:cubicBezTo>
                  <a:cubicBezTo>
                    <a:pt x="2" y="4"/>
                    <a:pt x="0" y="9"/>
                    <a:pt x="0" y="15"/>
                  </a:cubicBezTo>
                  <a:cubicBezTo>
                    <a:pt x="0" y="21"/>
                    <a:pt x="1" y="30"/>
                    <a:pt x="4" y="38"/>
                  </a:cubicBezTo>
                  <a:cubicBezTo>
                    <a:pt x="7" y="46"/>
                    <a:pt x="15" y="52"/>
                    <a:pt x="21" y="53"/>
                  </a:cubicBezTo>
                  <a:cubicBezTo>
                    <a:pt x="18" y="51"/>
                    <a:pt x="15" y="48"/>
                    <a:pt x="12" y="42"/>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4" name="Freeform 512"/>
            <p:cNvSpPr>
              <a:spLocks/>
            </p:cNvSpPr>
            <p:nvPr/>
          </p:nvSpPr>
          <p:spPr bwMode="auto">
            <a:xfrm>
              <a:off x="4677032" y="2082225"/>
              <a:ext cx="152102" cy="210603"/>
            </a:xfrm>
            <a:custGeom>
              <a:avLst/>
              <a:gdLst>
                <a:gd name="T0" fmla="*/ 21 w 44"/>
                <a:gd name="T1" fmla="*/ 0 h 61"/>
                <a:gd name="T2" fmla="*/ 3 w 44"/>
                <a:gd name="T3" fmla="*/ 8 h 61"/>
                <a:gd name="T4" fmla="*/ 4 w 44"/>
                <a:gd name="T5" fmla="*/ 8 h 61"/>
                <a:gd name="T6" fmla="*/ 3 w 44"/>
                <a:gd name="T7" fmla="*/ 24 h 61"/>
                <a:gd name="T8" fmla="*/ 3 w 44"/>
                <a:gd name="T9" fmla="*/ 30 h 61"/>
                <a:gd name="T10" fmla="*/ 6 w 44"/>
                <a:gd name="T11" fmla="*/ 44 h 61"/>
                <a:gd name="T12" fmla="*/ 10 w 44"/>
                <a:gd name="T13" fmla="*/ 54 h 61"/>
                <a:gd name="T14" fmla="*/ 19 w 44"/>
                <a:gd name="T15" fmla="*/ 61 h 61"/>
                <a:gd name="T16" fmla="*/ 21 w 44"/>
                <a:gd name="T17" fmla="*/ 61 h 61"/>
                <a:gd name="T18" fmla="*/ 40 w 44"/>
                <a:gd name="T19" fmla="*/ 46 h 61"/>
                <a:gd name="T20" fmla="*/ 44 w 44"/>
                <a:gd name="T21" fmla="*/ 23 h 61"/>
                <a:gd name="T22" fmla="*/ 21 w 44"/>
                <a:gd name="T2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61">
                  <a:moveTo>
                    <a:pt x="21" y="0"/>
                  </a:moveTo>
                  <a:cubicBezTo>
                    <a:pt x="14" y="0"/>
                    <a:pt x="8" y="3"/>
                    <a:pt x="3" y="8"/>
                  </a:cubicBezTo>
                  <a:cubicBezTo>
                    <a:pt x="4" y="8"/>
                    <a:pt x="4" y="8"/>
                    <a:pt x="4" y="8"/>
                  </a:cubicBezTo>
                  <a:cubicBezTo>
                    <a:pt x="4" y="8"/>
                    <a:pt x="4" y="23"/>
                    <a:pt x="3" y="24"/>
                  </a:cubicBezTo>
                  <a:cubicBezTo>
                    <a:pt x="3" y="26"/>
                    <a:pt x="2" y="28"/>
                    <a:pt x="3" y="30"/>
                  </a:cubicBezTo>
                  <a:cubicBezTo>
                    <a:pt x="4" y="32"/>
                    <a:pt x="0" y="36"/>
                    <a:pt x="6" y="44"/>
                  </a:cubicBezTo>
                  <a:cubicBezTo>
                    <a:pt x="9" y="49"/>
                    <a:pt x="8" y="49"/>
                    <a:pt x="10" y="54"/>
                  </a:cubicBezTo>
                  <a:cubicBezTo>
                    <a:pt x="12" y="60"/>
                    <a:pt x="16" y="59"/>
                    <a:pt x="19" y="61"/>
                  </a:cubicBezTo>
                  <a:cubicBezTo>
                    <a:pt x="20" y="61"/>
                    <a:pt x="20" y="61"/>
                    <a:pt x="21" y="61"/>
                  </a:cubicBezTo>
                  <a:cubicBezTo>
                    <a:pt x="28" y="61"/>
                    <a:pt x="37" y="55"/>
                    <a:pt x="40" y="46"/>
                  </a:cubicBezTo>
                  <a:cubicBezTo>
                    <a:pt x="42" y="37"/>
                    <a:pt x="44" y="29"/>
                    <a:pt x="44" y="23"/>
                  </a:cubicBezTo>
                  <a:cubicBezTo>
                    <a:pt x="44" y="15"/>
                    <a:pt x="37" y="0"/>
                    <a:pt x="21"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5" name="Freeform 513"/>
            <p:cNvSpPr>
              <a:spLocks/>
            </p:cNvSpPr>
            <p:nvPr/>
          </p:nvSpPr>
          <p:spPr bwMode="auto">
            <a:xfrm>
              <a:off x="4818896" y="2168513"/>
              <a:ext cx="27788" cy="45338"/>
            </a:xfrm>
            <a:custGeom>
              <a:avLst/>
              <a:gdLst>
                <a:gd name="T0" fmla="*/ 4 w 8"/>
                <a:gd name="T1" fmla="*/ 0 h 13"/>
                <a:gd name="T2" fmla="*/ 0 w 8"/>
                <a:gd name="T3" fmla="*/ 5 h 13"/>
                <a:gd name="T4" fmla="*/ 2 w 8"/>
                <a:gd name="T5" fmla="*/ 13 h 13"/>
                <a:gd name="T6" fmla="*/ 6 w 8"/>
                <a:gd name="T7" fmla="*/ 7 h 13"/>
                <a:gd name="T8" fmla="*/ 4 w 8"/>
                <a:gd name="T9" fmla="*/ 0 h 13"/>
              </a:gdLst>
              <a:ahLst/>
              <a:cxnLst>
                <a:cxn ang="0">
                  <a:pos x="T0" y="T1"/>
                </a:cxn>
                <a:cxn ang="0">
                  <a:pos x="T2" y="T3"/>
                </a:cxn>
                <a:cxn ang="0">
                  <a:pos x="T4" y="T5"/>
                </a:cxn>
                <a:cxn ang="0">
                  <a:pos x="T6" y="T7"/>
                </a:cxn>
                <a:cxn ang="0">
                  <a:pos x="T8" y="T9"/>
                </a:cxn>
              </a:cxnLst>
              <a:rect l="0" t="0" r="r" b="b"/>
              <a:pathLst>
                <a:path w="8" h="13">
                  <a:moveTo>
                    <a:pt x="4" y="0"/>
                  </a:moveTo>
                  <a:cubicBezTo>
                    <a:pt x="1" y="0"/>
                    <a:pt x="0" y="3"/>
                    <a:pt x="0" y="5"/>
                  </a:cubicBezTo>
                  <a:cubicBezTo>
                    <a:pt x="0" y="7"/>
                    <a:pt x="0" y="12"/>
                    <a:pt x="2" y="13"/>
                  </a:cubicBezTo>
                  <a:cubicBezTo>
                    <a:pt x="3" y="13"/>
                    <a:pt x="5" y="10"/>
                    <a:pt x="6" y="7"/>
                  </a:cubicBezTo>
                  <a:cubicBezTo>
                    <a:pt x="6" y="4"/>
                    <a:pt x="8" y="0"/>
                    <a:pt x="4" y="0"/>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6" name="Freeform 514"/>
            <p:cNvSpPr>
              <a:spLocks/>
            </p:cNvSpPr>
            <p:nvPr/>
          </p:nvSpPr>
          <p:spPr bwMode="auto">
            <a:xfrm>
              <a:off x="4747233" y="2152426"/>
              <a:ext cx="81901" cy="140402"/>
            </a:xfrm>
            <a:custGeom>
              <a:avLst/>
              <a:gdLst>
                <a:gd name="T0" fmla="*/ 16 w 24"/>
                <a:gd name="T1" fmla="*/ 1 h 41"/>
                <a:gd name="T2" fmla="*/ 16 w 24"/>
                <a:gd name="T3" fmla="*/ 1 h 41"/>
                <a:gd name="T4" fmla="*/ 19 w 24"/>
                <a:gd name="T5" fmla="*/ 9 h 41"/>
                <a:gd name="T6" fmla="*/ 15 w 24"/>
                <a:gd name="T7" fmla="*/ 20 h 41"/>
                <a:gd name="T8" fmla="*/ 13 w 24"/>
                <a:gd name="T9" fmla="*/ 28 h 41"/>
                <a:gd name="T10" fmla="*/ 3 w 24"/>
                <a:gd name="T11" fmla="*/ 39 h 41"/>
                <a:gd name="T12" fmla="*/ 2 w 24"/>
                <a:gd name="T13" fmla="*/ 40 h 41"/>
                <a:gd name="T14" fmla="*/ 0 w 24"/>
                <a:gd name="T15" fmla="*/ 41 h 41"/>
                <a:gd name="T16" fmla="*/ 1 w 24"/>
                <a:gd name="T17" fmla="*/ 41 h 41"/>
                <a:gd name="T18" fmla="*/ 20 w 24"/>
                <a:gd name="T19" fmla="*/ 26 h 41"/>
                <a:gd name="T20" fmla="*/ 22 w 24"/>
                <a:gd name="T21" fmla="*/ 17 h 41"/>
                <a:gd name="T22" fmla="*/ 22 w 24"/>
                <a:gd name="T23" fmla="*/ 13 h 41"/>
                <a:gd name="T24" fmla="*/ 24 w 24"/>
                <a:gd name="T25" fmla="*/ 6 h 41"/>
                <a:gd name="T26" fmla="*/ 24 w 24"/>
                <a:gd name="T27" fmla="*/ 5 h 41"/>
                <a:gd name="T28" fmla="*/ 24 w 24"/>
                <a:gd name="T29" fmla="*/ 3 h 41"/>
                <a:gd name="T30" fmla="*/ 24 w 24"/>
                <a:gd name="T31" fmla="*/ 1 h 41"/>
                <a:gd name="T32" fmla="*/ 16 w 24"/>
                <a:gd name="T33"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1">
                  <a:moveTo>
                    <a:pt x="16" y="1"/>
                  </a:moveTo>
                  <a:cubicBezTo>
                    <a:pt x="16" y="1"/>
                    <a:pt x="16" y="1"/>
                    <a:pt x="16" y="1"/>
                  </a:cubicBezTo>
                  <a:cubicBezTo>
                    <a:pt x="16" y="3"/>
                    <a:pt x="20" y="7"/>
                    <a:pt x="19" y="9"/>
                  </a:cubicBezTo>
                  <a:cubicBezTo>
                    <a:pt x="18" y="12"/>
                    <a:pt x="18" y="18"/>
                    <a:pt x="15" y="20"/>
                  </a:cubicBezTo>
                  <a:cubicBezTo>
                    <a:pt x="12" y="22"/>
                    <a:pt x="14" y="23"/>
                    <a:pt x="13" y="28"/>
                  </a:cubicBezTo>
                  <a:cubicBezTo>
                    <a:pt x="11" y="32"/>
                    <a:pt x="6" y="39"/>
                    <a:pt x="3" y="39"/>
                  </a:cubicBezTo>
                  <a:cubicBezTo>
                    <a:pt x="3" y="40"/>
                    <a:pt x="2" y="40"/>
                    <a:pt x="2" y="40"/>
                  </a:cubicBezTo>
                  <a:cubicBezTo>
                    <a:pt x="1" y="40"/>
                    <a:pt x="1" y="41"/>
                    <a:pt x="0" y="41"/>
                  </a:cubicBezTo>
                  <a:cubicBezTo>
                    <a:pt x="0" y="41"/>
                    <a:pt x="1" y="41"/>
                    <a:pt x="1" y="41"/>
                  </a:cubicBezTo>
                  <a:cubicBezTo>
                    <a:pt x="8" y="41"/>
                    <a:pt x="17" y="35"/>
                    <a:pt x="20" y="26"/>
                  </a:cubicBezTo>
                  <a:cubicBezTo>
                    <a:pt x="21" y="23"/>
                    <a:pt x="22" y="20"/>
                    <a:pt x="22" y="17"/>
                  </a:cubicBezTo>
                  <a:cubicBezTo>
                    <a:pt x="22" y="16"/>
                    <a:pt x="22" y="14"/>
                    <a:pt x="22" y="13"/>
                  </a:cubicBezTo>
                  <a:cubicBezTo>
                    <a:pt x="22" y="11"/>
                    <a:pt x="22" y="7"/>
                    <a:pt x="24" y="6"/>
                  </a:cubicBezTo>
                  <a:cubicBezTo>
                    <a:pt x="24" y="5"/>
                    <a:pt x="24" y="5"/>
                    <a:pt x="24" y="5"/>
                  </a:cubicBezTo>
                  <a:cubicBezTo>
                    <a:pt x="24" y="4"/>
                    <a:pt x="24" y="4"/>
                    <a:pt x="24" y="3"/>
                  </a:cubicBezTo>
                  <a:cubicBezTo>
                    <a:pt x="24" y="2"/>
                    <a:pt x="24" y="1"/>
                    <a:pt x="24" y="1"/>
                  </a:cubicBezTo>
                  <a:cubicBezTo>
                    <a:pt x="23" y="0"/>
                    <a:pt x="16" y="1"/>
                    <a:pt x="16" y="1"/>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7" name="Freeform 515"/>
            <p:cNvSpPr>
              <a:spLocks/>
            </p:cNvSpPr>
            <p:nvPr/>
          </p:nvSpPr>
          <p:spPr bwMode="auto">
            <a:xfrm>
              <a:off x="4681419" y="2086612"/>
              <a:ext cx="147713" cy="206214"/>
            </a:xfrm>
            <a:custGeom>
              <a:avLst/>
              <a:gdLst>
                <a:gd name="T0" fmla="*/ 36 w 43"/>
                <a:gd name="T1" fmla="*/ 5 h 60"/>
                <a:gd name="T2" fmla="*/ 12 w 43"/>
                <a:gd name="T3" fmla="*/ 0 h 60"/>
                <a:gd name="T4" fmla="*/ 0 w 43"/>
                <a:gd name="T5" fmla="*/ 6 h 60"/>
                <a:gd name="T6" fmla="*/ 5 w 43"/>
                <a:gd name="T7" fmla="*/ 22 h 60"/>
                <a:gd name="T8" fmla="*/ 21 w 43"/>
                <a:gd name="T9" fmla="*/ 8 h 60"/>
                <a:gd name="T10" fmla="*/ 21 w 43"/>
                <a:gd name="T11" fmla="*/ 24 h 60"/>
                <a:gd name="T12" fmla="*/ 24 w 43"/>
                <a:gd name="T13" fmla="*/ 40 h 60"/>
                <a:gd name="T14" fmla="*/ 20 w 43"/>
                <a:gd name="T15" fmla="*/ 42 h 60"/>
                <a:gd name="T16" fmla="*/ 20 w 43"/>
                <a:gd name="T17" fmla="*/ 51 h 60"/>
                <a:gd name="T18" fmla="*/ 23 w 43"/>
                <a:gd name="T19" fmla="*/ 54 h 60"/>
                <a:gd name="T20" fmla="*/ 19 w 43"/>
                <a:gd name="T21" fmla="*/ 60 h 60"/>
                <a:gd name="T22" fmla="*/ 22 w 43"/>
                <a:gd name="T23" fmla="*/ 60 h 60"/>
                <a:gd name="T24" fmla="*/ 31 w 43"/>
                <a:gd name="T25" fmla="*/ 53 h 60"/>
                <a:gd name="T26" fmla="*/ 37 w 43"/>
                <a:gd name="T27" fmla="*/ 41 h 60"/>
                <a:gd name="T28" fmla="*/ 40 w 43"/>
                <a:gd name="T29" fmla="*/ 29 h 60"/>
                <a:gd name="T30" fmla="*/ 41 w 43"/>
                <a:gd name="T31" fmla="*/ 19 h 60"/>
                <a:gd name="T32" fmla="*/ 43 w 43"/>
                <a:gd name="T33" fmla="*/ 19 h 60"/>
                <a:gd name="T34" fmla="*/ 36 w 43"/>
                <a:gd name="T35" fmla="*/ 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60">
                  <a:moveTo>
                    <a:pt x="36" y="5"/>
                  </a:moveTo>
                  <a:cubicBezTo>
                    <a:pt x="12" y="0"/>
                    <a:pt x="12" y="0"/>
                    <a:pt x="12" y="0"/>
                  </a:cubicBezTo>
                  <a:cubicBezTo>
                    <a:pt x="10" y="1"/>
                    <a:pt x="2" y="4"/>
                    <a:pt x="0" y="6"/>
                  </a:cubicBezTo>
                  <a:cubicBezTo>
                    <a:pt x="1" y="7"/>
                    <a:pt x="3" y="26"/>
                    <a:pt x="5" y="22"/>
                  </a:cubicBezTo>
                  <a:cubicBezTo>
                    <a:pt x="12" y="13"/>
                    <a:pt x="22" y="3"/>
                    <a:pt x="21" y="8"/>
                  </a:cubicBezTo>
                  <a:cubicBezTo>
                    <a:pt x="20" y="12"/>
                    <a:pt x="22" y="21"/>
                    <a:pt x="21" y="24"/>
                  </a:cubicBezTo>
                  <a:cubicBezTo>
                    <a:pt x="20" y="28"/>
                    <a:pt x="24" y="35"/>
                    <a:pt x="24" y="40"/>
                  </a:cubicBezTo>
                  <a:cubicBezTo>
                    <a:pt x="24" y="42"/>
                    <a:pt x="20" y="42"/>
                    <a:pt x="20" y="42"/>
                  </a:cubicBezTo>
                  <a:cubicBezTo>
                    <a:pt x="20" y="42"/>
                    <a:pt x="20" y="49"/>
                    <a:pt x="20" y="51"/>
                  </a:cubicBezTo>
                  <a:cubicBezTo>
                    <a:pt x="21" y="54"/>
                    <a:pt x="23" y="52"/>
                    <a:pt x="23" y="54"/>
                  </a:cubicBezTo>
                  <a:cubicBezTo>
                    <a:pt x="23" y="55"/>
                    <a:pt x="21" y="58"/>
                    <a:pt x="19" y="60"/>
                  </a:cubicBezTo>
                  <a:cubicBezTo>
                    <a:pt x="19" y="60"/>
                    <a:pt x="22" y="60"/>
                    <a:pt x="22" y="60"/>
                  </a:cubicBezTo>
                  <a:cubicBezTo>
                    <a:pt x="24" y="59"/>
                    <a:pt x="30" y="57"/>
                    <a:pt x="31" y="53"/>
                  </a:cubicBezTo>
                  <a:cubicBezTo>
                    <a:pt x="32" y="49"/>
                    <a:pt x="34" y="43"/>
                    <a:pt x="37" y="41"/>
                  </a:cubicBezTo>
                  <a:cubicBezTo>
                    <a:pt x="40" y="39"/>
                    <a:pt x="41" y="32"/>
                    <a:pt x="40" y="29"/>
                  </a:cubicBezTo>
                  <a:cubicBezTo>
                    <a:pt x="39" y="27"/>
                    <a:pt x="41" y="19"/>
                    <a:pt x="41" y="19"/>
                  </a:cubicBezTo>
                  <a:cubicBezTo>
                    <a:pt x="41" y="19"/>
                    <a:pt x="42" y="19"/>
                    <a:pt x="43" y="19"/>
                  </a:cubicBezTo>
                  <a:cubicBezTo>
                    <a:pt x="42" y="15"/>
                    <a:pt x="42" y="11"/>
                    <a:pt x="36" y="5"/>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8" name="Freeform 516"/>
            <p:cNvSpPr>
              <a:spLocks/>
            </p:cNvSpPr>
            <p:nvPr/>
          </p:nvSpPr>
          <p:spPr bwMode="auto">
            <a:xfrm>
              <a:off x="4823284" y="2175826"/>
              <a:ext cx="20475" cy="30713"/>
            </a:xfrm>
            <a:custGeom>
              <a:avLst/>
              <a:gdLst>
                <a:gd name="T0" fmla="*/ 1 w 6"/>
                <a:gd name="T1" fmla="*/ 2 h 9"/>
                <a:gd name="T2" fmla="*/ 1 w 6"/>
                <a:gd name="T3" fmla="*/ 5 h 9"/>
                <a:gd name="T4" fmla="*/ 1 w 6"/>
                <a:gd name="T5" fmla="*/ 8 h 9"/>
                <a:gd name="T6" fmla="*/ 4 w 6"/>
                <a:gd name="T7" fmla="*/ 5 h 9"/>
                <a:gd name="T8" fmla="*/ 5 w 6"/>
                <a:gd name="T9" fmla="*/ 0 h 9"/>
                <a:gd name="T10" fmla="*/ 1 w 6"/>
                <a:gd name="T11" fmla="*/ 2 h 9"/>
              </a:gdLst>
              <a:ahLst/>
              <a:cxnLst>
                <a:cxn ang="0">
                  <a:pos x="T0" y="T1"/>
                </a:cxn>
                <a:cxn ang="0">
                  <a:pos x="T2" y="T3"/>
                </a:cxn>
                <a:cxn ang="0">
                  <a:pos x="T4" y="T5"/>
                </a:cxn>
                <a:cxn ang="0">
                  <a:pos x="T6" y="T7"/>
                </a:cxn>
                <a:cxn ang="0">
                  <a:pos x="T8" y="T9"/>
                </a:cxn>
                <a:cxn ang="0">
                  <a:pos x="T10" y="T11"/>
                </a:cxn>
              </a:cxnLst>
              <a:rect l="0" t="0" r="r" b="b"/>
              <a:pathLst>
                <a:path w="6" h="9">
                  <a:moveTo>
                    <a:pt x="1" y="2"/>
                  </a:moveTo>
                  <a:cubicBezTo>
                    <a:pt x="0" y="3"/>
                    <a:pt x="1" y="4"/>
                    <a:pt x="1" y="5"/>
                  </a:cubicBezTo>
                  <a:cubicBezTo>
                    <a:pt x="2" y="5"/>
                    <a:pt x="0" y="7"/>
                    <a:pt x="1" y="8"/>
                  </a:cubicBezTo>
                  <a:cubicBezTo>
                    <a:pt x="1" y="9"/>
                    <a:pt x="3" y="6"/>
                    <a:pt x="4" y="5"/>
                  </a:cubicBezTo>
                  <a:cubicBezTo>
                    <a:pt x="4" y="3"/>
                    <a:pt x="6" y="1"/>
                    <a:pt x="5" y="0"/>
                  </a:cubicBezTo>
                  <a:cubicBezTo>
                    <a:pt x="4" y="0"/>
                    <a:pt x="2" y="1"/>
                    <a:pt x="1" y="2"/>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9" name="Freeform 517"/>
            <p:cNvSpPr>
              <a:spLocks/>
            </p:cNvSpPr>
            <p:nvPr/>
          </p:nvSpPr>
          <p:spPr bwMode="auto">
            <a:xfrm>
              <a:off x="4736996" y="2228477"/>
              <a:ext cx="26325" cy="10237"/>
            </a:xfrm>
            <a:custGeom>
              <a:avLst/>
              <a:gdLst>
                <a:gd name="T0" fmla="*/ 0 w 8"/>
                <a:gd name="T1" fmla="*/ 0 h 3"/>
                <a:gd name="T2" fmla="*/ 2 w 8"/>
                <a:gd name="T3" fmla="*/ 2 h 3"/>
                <a:gd name="T4" fmla="*/ 4 w 8"/>
                <a:gd name="T5" fmla="*/ 3 h 3"/>
                <a:gd name="T6" fmla="*/ 6 w 8"/>
                <a:gd name="T7" fmla="*/ 3 h 3"/>
                <a:gd name="T8" fmla="*/ 8 w 8"/>
                <a:gd name="T9" fmla="*/ 0 h 3"/>
                <a:gd name="T10" fmla="*/ 4 w 8"/>
                <a:gd name="T11" fmla="*/ 0 h 3"/>
                <a:gd name="T12" fmla="*/ 0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0" y="0"/>
                  </a:moveTo>
                  <a:cubicBezTo>
                    <a:pt x="0" y="0"/>
                    <a:pt x="1" y="2"/>
                    <a:pt x="2" y="2"/>
                  </a:cubicBezTo>
                  <a:cubicBezTo>
                    <a:pt x="2" y="3"/>
                    <a:pt x="3" y="3"/>
                    <a:pt x="4" y="3"/>
                  </a:cubicBezTo>
                  <a:cubicBezTo>
                    <a:pt x="4" y="3"/>
                    <a:pt x="5" y="3"/>
                    <a:pt x="6" y="3"/>
                  </a:cubicBezTo>
                  <a:cubicBezTo>
                    <a:pt x="7" y="2"/>
                    <a:pt x="8" y="0"/>
                    <a:pt x="8" y="0"/>
                  </a:cubicBezTo>
                  <a:cubicBezTo>
                    <a:pt x="8" y="0"/>
                    <a:pt x="6" y="1"/>
                    <a:pt x="4" y="0"/>
                  </a:cubicBezTo>
                  <a:cubicBezTo>
                    <a:pt x="2" y="0"/>
                    <a:pt x="0" y="0"/>
                    <a:pt x="0" y="0"/>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0" name="Freeform 518"/>
            <p:cNvSpPr>
              <a:spLocks/>
            </p:cNvSpPr>
            <p:nvPr/>
          </p:nvSpPr>
          <p:spPr bwMode="auto">
            <a:xfrm>
              <a:off x="4736996" y="2213851"/>
              <a:ext cx="20475" cy="17550"/>
            </a:xfrm>
            <a:custGeom>
              <a:avLst/>
              <a:gdLst>
                <a:gd name="T0" fmla="*/ 3 w 6"/>
                <a:gd name="T1" fmla="*/ 2 h 5"/>
                <a:gd name="T2" fmla="*/ 0 w 6"/>
                <a:gd name="T3" fmla="*/ 3 h 5"/>
                <a:gd name="T4" fmla="*/ 5 w 6"/>
                <a:gd name="T5" fmla="*/ 4 h 5"/>
                <a:gd name="T6" fmla="*/ 5 w 6"/>
                <a:gd name="T7" fmla="*/ 1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2" y="2"/>
                    <a:pt x="1" y="2"/>
                    <a:pt x="0" y="3"/>
                  </a:cubicBezTo>
                  <a:cubicBezTo>
                    <a:pt x="0" y="5"/>
                    <a:pt x="3" y="4"/>
                    <a:pt x="5" y="4"/>
                  </a:cubicBezTo>
                  <a:cubicBezTo>
                    <a:pt x="6" y="5"/>
                    <a:pt x="5" y="1"/>
                    <a:pt x="5" y="1"/>
                  </a:cubicBezTo>
                  <a:cubicBezTo>
                    <a:pt x="4" y="0"/>
                    <a:pt x="4" y="2"/>
                    <a:pt x="3" y="2"/>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1" name="Freeform 519"/>
            <p:cNvSpPr>
              <a:spLocks/>
            </p:cNvSpPr>
            <p:nvPr/>
          </p:nvSpPr>
          <p:spPr bwMode="auto">
            <a:xfrm>
              <a:off x="4732607" y="2262114"/>
              <a:ext cx="35100" cy="17550"/>
            </a:xfrm>
            <a:custGeom>
              <a:avLst/>
              <a:gdLst>
                <a:gd name="T0" fmla="*/ 5 w 10"/>
                <a:gd name="T1" fmla="*/ 2 h 5"/>
                <a:gd name="T2" fmla="*/ 0 w 10"/>
                <a:gd name="T3" fmla="*/ 2 h 5"/>
                <a:gd name="T4" fmla="*/ 4 w 10"/>
                <a:gd name="T5" fmla="*/ 5 h 5"/>
                <a:gd name="T6" fmla="*/ 9 w 10"/>
                <a:gd name="T7" fmla="*/ 3 h 5"/>
                <a:gd name="T8" fmla="*/ 5 w 10"/>
                <a:gd name="T9" fmla="*/ 2 h 5"/>
              </a:gdLst>
              <a:ahLst/>
              <a:cxnLst>
                <a:cxn ang="0">
                  <a:pos x="T0" y="T1"/>
                </a:cxn>
                <a:cxn ang="0">
                  <a:pos x="T2" y="T3"/>
                </a:cxn>
                <a:cxn ang="0">
                  <a:pos x="T4" y="T5"/>
                </a:cxn>
                <a:cxn ang="0">
                  <a:pos x="T6" y="T7"/>
                </a:cxn>
                <a:cxn ang="0">
                  <a:pos x="T8" y="T9"/>
                </a:cxn>
              </a:cxnLst>
              <a:rect l="0" t="0" r="r" b="b"/>
              <a:pathLst>
                <a:path w="10" h="5">
                  <a:moveTo>
                    <a:pt x="5" y="2"/>
                  </a:moveTo>
                  <a:cubicBezTo>
                    <a:pt x="3" y="2"/>
                    <a:pt x="0" y="0"/>
                    <a:pt x="0" y="2"/>
                  </a:cubicBezTo>
                  <a:cubicBezTo>
                    <a:pt x="0" y="4"/>
                    <a:pt x="2" y="5"/>
                    <a:pt x="4" y="5"/>
                  </a:cubicBezTo>
                  <a:cubicBezTo>
                    <a:pt x="7" y="5"/>
                    <a:pt x="8" y="5"/>
                    <a:pt x="9" y="3"/>
                  </a:cubicBezTo>
                  <a:cubicBezTo>
                    <a:pt x="10" y="1"/>
                    <a:pt x="6" y="1"/>
                    <a:pt x="5" y="2"/>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2" name="Freeform 520"/>
            <p:cNvSpPr>
              <a:spLocks/>
            </p:cNvSpPr>
            <p:nvPr/>
          </p:nvSpPr>
          <p:spPr bwMode="auto">
            <a:xfrm>
              <a:off x="4725296" y="2248951"/>
              <a:ext cx="49725" cy="5850"/>
            </a:xfrm>
            <a:custGeom>
              <a:avLst/>
              <a:gdLst>
                <a:gd name="T0" fmla="*/ 9 w 14"/>
                <a:gd name="T1" fmla="*/ 0 h 2"/>
                <a:gd name="T2" fmla="*/ 7 w 14"/>
                <a:gd name="T3" fmla="*/ 1 h 2"/>
                <a:gd name="T4" fmla="*/ 5 w 14"/>
                <a:gd name="T5" fmla="*/ 0 h 2"/>
                <a:gd name="T6" fmla="*/ 0 w 14"/>
                <a:gd name="T7" fmla="*/ 1 h 2"/>
                <a:gd name="T8" fmla="*/ 7 w 14"/>
                <a:gd name="T9" fmla="*/ 2 h 2"/>
                <a:gd name="T10" fmla="*/ 14 w 14"/>
                <a:gd name="T11" fmla="*/ 1 h 2"/>
                <a:gd name="T12" fmla="*/ 9 w 1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 h="2">
                  <a:moveTo>
                    <a:pt x="9" y="0"/>
                  </a:moveTo>
                  <a:cubicBezTo>
                    <a:pt x="8" y="0"/>
                    <a:pt x="7" y="1"/>
                    <a:pt x="7" y="1"/>
                  </a:cubicBezTo>
                  <a:cubicBezTo>
                    <a:pt x="6" y="1"/>
                    <a:pt x="6" y="0"/>
                    <a:pt x="5" y="0"/>
                  </a:cubicBezTo>
                  <a:cubicBezTo>
                    <a:pt x="4" y="1"/>
                    <a:pt x="1" y="0"/>
                    <a:pt x="0" y="1"/>
                  </a:cubicBezTo>
                  <a:cubicBezTo>
                    <a:pt x="0" y="1"/>
                    <a:pt x="3" y="2"/>
                    <a:pt x="7" y="2"/>
                  </a:cubicBezTo>
                  <a:cubicBezTo>
                    <a:pt x="10" y="2"/>
                    <a:pt x="14" y="1"/>
                    <a:pt x="14" y="1"/>
                  </a:cubicBezTo>
                  <a:cubicBezTo>
                    <a:pt x="14" y="0"/>
                    <a:pt x="9" y="1"/>
                    <a:pt x="9" y="0"/>
                  </a:cubicBezTo>
                  <a:close/>
                </a:path>
              </a:pathLst>
            </a:custGeom>
            <a:solidFill>
              <a:srgbClr val="E3AE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3" name="Freeform 521"/>
            <p:cNvSpPr>
              <a:spLocks/>
            </p:cNvSpPr>
            <p:nvPr/>
          </p:nvSpPr>
          <p:spPr bwMode="auto">
            <a:xfrm>
              <a:off x="4729683" y="2254801"/>
              <a:ext cx="27788" cy="4387"/>
            </a:xfrm>
            <a:custGeom>
              <a:avLst/>
              <a:gdLst>
                <a:gd name="T0" fmla="*/ 5 w 8"/>
                <a:gd name="T1" fmla="*/ 1 h 1"/>
                <a:gd name="T2" fmla="*/ 0 w 8"/>
                <a:gd name="T3" fmla="*/ 0 h 1"/>
                <a:gd name="T4" fmla="*/ 4 w 8"/>
                <a:gd name="T5" fmla="*/ 1 h 1"/>
                <a:gd name="T6" fmla="*/ 8 w 8"/>
                <a:gd name="T7" fmla="*/ 1 h 1"/>
                <a:gd name="T8" fmla="*/ 5 w 8"/>
                <a:gd name="T9" fmla="*/ 1 h 1"/>
              </a:gdLst>
              <a:ahLst/>
              <a:cxnLst>
                <a:cxn ang="0">
                  <a:pos x="T0" y="T1"/>
                </a:cxn>
                <a:cxn ang="0">
                  <a:pos x="T2" y="T3"/>
                </a:cxn>
                <a:cxn ang="0">
                  <a:pos x="T4" y="T5"/>
                </a:cxn>
                <a:cxn ang="0">
                  <a:pos x="T6" y="T7"/>
                </a:cxn>
                <a:cxn ang="0">
                  <a:pos x="T8" y="T9"/>
                </a:cxn>
              </a:cxnLst>
              <a:rect l="0" t="0" r="r" b="b"/>
              <a:pathLst>
                <a:path w="8" h="1">
                  <a:moveTo>
                    <a:pt x="5" y="1"/>
                  </a:moveTo>
                  <a:cubicBezTo>
                    <a:pt x="4" y="1"/>
                    <a:pt x="0" y="0"/>
                    <a:pt x="0" y="0"/>
                  </a:cubicBezTo>
                  <a:cubicBezTo>
                    <a:pt x="0" y="0"/>
                    <a:pt x="3" y="1"/>
                    <a:pt x="4" y="1"/>
                  </a:cubicBezTo>
                  <a:cubicBezTo>
                    <a:pt x="4" y="1"/>
                    <a:pt x="8" y="1"/>
                    <a:pt x="8" y="1"/>
                  </a:cubicBezTo>
                  <a:cubicBezTo>
                    <a:pt x="8" y="0"/>
                    <a:pt x="6" y="0"/>
                    <a:pt x="5" y="1"/>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4" name="Freeform 522"/>
            <p:cNvSpPr>
              <a:spLocks/>
            </p:cNvSpPr>
            <p:nvPr/>
          </p:nvSpPr>
          <p:spPr bwMode="auto">
            <a:xfrm>
              <a:off x="4736996" y="21304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15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5" name="Oval 523"/>
            <p:cNvSpPr>
              <a:spLocks noChangeArrowheads="1"/>
            </p:cNvSpPr>
            <p:nvPr/>
          </p:nvSpPr>
          <p:spPr bwMode="auto">
            <a:xfrm>
              <a:off x="4712133" y="2183138"/>
              <a:ext cx="10237" cy="7313"/>
            </a:xfrm>
            <a:prstGeom prst="ellipse">
              <a:avLst/>
            </a:pr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6" name="Freeform 524"/>
            <p:cNvSpPr>
              <a:spLocks/>
            </p:cNvSpPr>
            <p:nvPr/>
          </p:nvSpPr>
          <p:spPr bwMode="auto">
            <a:xfrm>
              <a:off x="4694582" y="2178750"/>
              <a:ext cx="42413" cy="11700"/>
            </a:xfrm>
            <a:custGeom>
              <a:avLst/>
              <a:gdLst>
                <a:gd name="T0" fmla="*/ 11 w 12"/>
                <a:gd name="T1" fmla="*/ 2 h 3"/>
                <a:gd name="T2" fmla="*/ 10 w 12"/>
                <a:gd name="T3" fmla="*/ 1 h 3"/>
                <a:gd name="T4" fmla="*/ 9 w 12"/>
                <a:gd name="T5" fmla="*/ 1 h 3"/>
                <a:gd name="T6" fmla="*/ 8 w 12"/>
                <a:gd name="T7" fmla="*/ 0 h 3"/>
                <a:gd name="T8" fmla="*/ 7 w 12"/>
                <a:gd name="T9" fmla="*/ 0 h 3"/>
                <a:gd name="T10" fmla="*/ 7 w 12"/>
                <a:gd name="T11" fmla="*/ 0 h 3"/>
                <a:gd name="T12" fmla="*/ 6 w 12"/>
                <a:gd name="T13" fmla="*/ 0 h 3"/>
                <a:gd name="T14" fmla="*/ 6 w 12"/>
                <a:gd name="T15" fmla="*/ 1 h 3"/>
                <a:gd name="T16" fmla="*/ 5 w 12"/>
                <a:gd name="T17" fmla="*/ 1 h 3"/>
                <a:gd name="T18" fmla="*/ 4 w 12"/>
                <a:gd name="T19" fmla="*/ 1 h 3"/>
                <a:gd name="T20" fmla="*/ 3 w 12"/>
                <a:gd name="T21" fmla="*/ 1 h 3"/>
                <a:gd name="T22" fmla="*/ 2 w 12"/>
                <a:gd name="T23" fmla="*/ 1 h 3"/>
                <a:gd name="T24" fmla="*/ 1 w 12"/>
                <a:gd name="T25" fmla="*/ 2 h 3"/>
                <a:gd name="T26" fmla="*/ 1 w 12"/>
                <a:gd name="T27" fmla="*/ 2 h 3"/>
                <a:gd name="T28" fmla="*/ 0 w 12"/>
                <a:gd name="T29" fmla="*/ 2 h 3"/>
                <a:gd name="T30" fmla="*/ 0 w 12"/>
                <a:gd name="T31" fmla="*/ 3 h 3"/>
                <a:gd name="T32" fmla="*/ 0 w 12"/>
                <a:gd name="T33" fmla="*/ 3 h 3"/>
                <a:gd name="T34" fmla="*/ 0 w 12"/>
                <a:gd name="T35" fmla="*/ 2 h 3"/>
                <a:gd name="T36" fmla="*/ 1 w 12"/>
                <a:gd name="T37" fmla="*/ 2 h 3"/>
                <a:gd name="T38" fmla="*/ 2 w 12"/>
                <a:gd name="T39" fmla="*/ 2 h 3"/>
                <a:gd name="T40" fmla="*/ 3 w 12"/>
                <a:gd name="T41" fmla="*/ 2 h 3"/>
                <a:gd name="T42" fmla="*/ 4 w 12"/>
                <a:gd name="T43" fmla="*/ 1 h 3"/>
                <a:gd name="T44" fmla="*/ 5 w 12"/>
                <a:gd name="T45" fmla="*/ 1 h 3"/>
                <a:gd name="T46" fmla="*/ 6 w 12"/>
                <a:gd name="T47" fmla="*/ 1 h 3"/>
                <a:gd name="T48" fmla="*/ 6 w 12"/>
                <a:gd name="T49" fmla="*/ 1 h 3"/>
                <a:gd name="T50" fmla="*/ 7 w 12"/>
                <a:gd name="T51" fmla="*/ 1 h 3"/>
                <a:gd name="T52" fmla="*/ 8 w 12"/>
                <a:gd name="T53" fmla="*/ 1 h 3"/>
                <a:gd name="T54" fmla="*/ 9 w 12"/>
                <a:gd name="T55" fmla="*/ 1 h 3"/>
                <a:gd name="T56" fmla="*/ 10 w 12"/>
                <a:gd name="T57" fmla="*/ 2 h 3"/>
                <a:gd name="T58" fmla="*/ 11 w 12"/>
                <a:gd name="T59" fmla="*/ 3 h 3"/>
                <a:gd name="T60" fmla="*/ 12 w 12"/>
                <a:gd name="T61" fmla="*/ 3 h 3"/>
                <a:gd name="T62" fmla="*/ 12 w 12"/>
                <a:gd name="T63" fmla="*/ 3 h 3"/>
                <a:gd name="T64" fmla="*/ 12 w 12"/>
                <a:gd name="T65" fmla="*/ 3 h 3"/>
                <a:gd name="T66" fmla="*/ 12 w 12"/>
                <a:gd name="T67" fmla="*/ 3 h 3"/>
                <a:gd name="T68" fmla="*/ 11 w 12"/>
                <a:gd name="T6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3">
                  <a:moveTo>
                    <a:pt x="11" y="2"/>
                  </a:moveTo>
                  <a:cubicBezTo>
                    <a:pt x="11" y="2"/>
                    <a:pt x="11" y="2"/>
                    <a:pt x="10" y="1"/>
                  </a:cubicBezTo>
                  <a:cubicBezTo>
                    <a:pt x="9" y="1"/>
                    <a:pt x="9" y="1"/>
                    <a:pt x="9" y="1"/>
                  </a:cubicBezTo>
                  <a:cubicBezTo>
                    <a:pt x="9" y="1"/>
                    <a:pt x="9" y="0"/>
                    <a:pt x="8" y="0"/>
                  </a:cubicBezTo>
                  <a:cubicBezTo>
                    <a:pt x="8" y="0"/>
                    <a:pt x="7" y="0"/>
                    <a:pt x="7" y="0"/>
                  </a:cubicBezTo>
                  <a:cubicBezTo>
                    <a:pt x="7" y="0"/>
                    <a:pt x="7" y="0"/>
                    <a:pt x="7" y="0"/>
                  </a:cubicBezTo>
                  <a:cubicBezTo>
                    <a:pt x="6" y="0"/>
                    <a:pt x="6" y="0"/>
                    <a:pt x="6" y="0"/>
                  </a:cubicBezTo>
                  <a:cubicBezTo>
                    <a:pt x="6" y="1"/>
                    <a:pt x="6" y="1"/>
                    <a:pt x="6" y="1"/>
                  </a:cubicBezTo>
                  <a:cubicBezTo>
                    <a:pt x="5" y="1"/>
                    <a:pt x="5" y="1"/>
                    <a:pt x="5" y="1"/>
                  </a:cubicBezTo>
                  <a:cubicBezTo>
                    <a:pt x="4" y="1"/>
                    <a:pt x="4" y="1"/>
                    <a:pt x="4" y="1"/>
                  </a:cubicBezTo>
                  <a:cubicBezTo>
                    <a:pt x="3" y="1"/>
                    <a:pt x="3" y="1"/>
                    <a:pt x="3" y="1"/>
                  </a:cubicBezTo>
                  <a:cubicBezTo>
                    <a:pt x="3" y="1"/>
                    <a:pt x="3" y="1"/>
                    <a:pt x="2" y="1"/>
                  </a:cubicBezTo>
                  <a:cubicBezTo>
                    <a:pt x="1" y="2"/>
                    <a:pt x="1" y="2"/>
                    <a:pt x="1" y="2"/>
                  </a:cubicBezTo>
                  <a:cubicBezTo>
                    <a:pt x="1" y="2"/>
                    <a:pt x="1" y="2"/>
                    <a:pt x="1" y="2"/>
                  </a:cubicBezTo>
                  <a:cubicBezTo>
                    <a:pt x="0" y="2"/>
                    <a:pt x="0" y="2"/>
                    <a:pt x="0" y="2"/>
                  </a:cubicBezTo>
                  <a:cubicBezTo>
                    <a:pt x="0" y="3"/>
                    <a:pt x="0" y="3"/>
                    <a:pt x="0" y="3"/>
                  </a:cubicBezTo>
                  <a:cubicBezTo>
                    <a:pt x="0" y="3"/>
                    <a:pt x="0" y="3"/>
                    <a:pt x="0" y="3"/>
                  </a:cubicBezTo>
                  <a:cubicBezTo>
                    <a:pt x="0" y="2"/>
                    <a:pt x="0" y="2"/>
                    <a:pt x="0" y="2"/>
                  </a:cubicBezTo>
                  <a:cubicBezTo>
                    <a:pt x="1" y="2"/>
                    <a:pt x="1" y="2"/>
                    <a:pt x="1" y="2"/>
                  </a:cubicBezTo>
                  <a:cubicBezTo>
                    <a:pt x="2" y="2"/>
                    <a:pt x="2" y="2"/>
                    <a:pt x="2" y="2"/>
                  </a:cubicBezTo>
                  <a:cubicBezTo>
                    <a:pt x="3" y="2"/>
                    <a:pt x="3" y="2"/>
                    <a:pt x="3" y="2"/>
                  </a:cubicBezTo>
                  <a:cubicBezTo>
                    <a:pt x="4" y="1"/>
                    <a:pt x="4" y="1"/>
                    <a:pt x="4" y="1"/>
                  </a:cubicBezTo>
                  <a:cubicBezTo>
                    <a:pt x="4" y="1"/>
                    <a:pt x="4" y="1"/>
                    <a:pt x="5" y="1"/>
                  </a:cubicBezTo>
                  <a:cubicBezTo>
                    <a:pt x="5" y="1"/>
                    <a:pt x="5" y="1"/>
                    <a:pt x="6" y="1"/>
                  </a:cubicBezTo>
                  <a:cubicBezTo>
                    <a:pt x="6" y="1"/>
                    <a:pt x="6" y="1"/>
                    <a:pt x="6" y="1"/>
                  </a:cubicBezTo>
                  <a:cubicBezTo>
                    <a:pt x="7" y="1"/>
                    <a:pt x="7" y="1"/>
                    <a:pt x="7" y="1"/>
                  </a:cubicBezTo>
                  <a:cubicBezTo>
                    <a:pt x="7" y="1"/>
                    <a:pt x="8" y="1"/>
                    <a:pt x="8" y="1"/>
                  </a:cubicBezTo>
                  <a:cubicBezTo>
                    <a:pt x="9" y="1"/>
                    <a:pt x="9" y="1"/>
                    <a:pt x="9" y="1"/>
                  </a:cubicBezTo>
                  <a:cubicBezTo>
                    <a:pt x="10" y="2"/>
                    <a:pt x="10" y="2"/>
                    <a:pt x="10" y="2"/>
                  </a:cubicBezTo>
                  <a:cubicBezTo>
                    <a:pt x="11" y="2"/>
                    <a:pt x="11" y="2"/>
                    <a:pt x="11" y="3"/>
                  </a:cubicBezTo>
                  <a:cubicBezTo>
                    <a:pt x="12" y="3"/>
                    <a:pt x="12" y="3"/>
                    <a:pt x="12" y="3"/>
                  </a:cubicBezTo>
                  <a:cubicBezTo>
                    <a:pt x="12" y="3"/>
                    <a:pt x="12" y="3"/>
                    <a:pt x="12" y="3"/>
                  </a:cubicBezTo>
                  <a:cubicBezTo>
                    <a:pt x="12" y="3"/>
                    <a:pt x="12" y="3"/>
                    <a:pt x="12" y="3"/>
                  </a:cubicBezTo>
                  <a:cubicBezTo>
                    <a:pt x="12" y="3"/>
                    <a:pt x="12" y="3"/>
                    <a:pt x="12" y="3"/>
                  </a:cubicBezTo>
                  <a:lnTo>
                    <a:pt x="11" y="2"/>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7" name="Freeform 525"/>
            <p:cNvSpPr>
              <a:spLocks/>
            </p:cNvSpPr>
            <p:nvPr/>
          </p:nvSpPr>
          <p:spPr bwMode="auto">
            <a:xfrm>
              <a:off x="4777946" y="2183138"/>
              <a:ext cx="10237" cy="10237"/>
            </a:xfrm>
            <a:custGeom>
              <a:avLst/>
              <a:gdLst>
                <a:gd name="T0" fmla="*/ 2 w 3"/>
                <a:gd name="T1" fmla="*/ 0 h 3"/>
                <a:gd name="T2" fmla="*/ 0 w 3"/>
                <a:gd name="T3" fmla="*/ 1 h 3"/>
                <a:gd name="T4" fmla="*/ 2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0" y="1"/>
                    <a:pt x="0" y="1"/>
                  </a:cubicBezTo>
                  <a:cubicBezTo>
                    <a:pt x="0" y="2"/>
                    <a:pt x="1" y="3"/>
                    <a:pt x="2" y="3"/>
                  </a:cubicBezTo>
                  <a:cubicBezTo>
                    <a:pt x="3" y="3"/>
                    <a:pt x="3" y="2"/>
                    <a:pt x="3" y="1"/>
                  </a:cubicBezTo>
                  <a:cubicBezTo>
                    <a:pt x="3" y="0"/>
                    <a:pt x="3"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8" name="Freeform 526"/>
            <p:cNvSpPr>
              <a:spLocks/>
            </p:cNvSpPr>
            <p:nvPr/>
          </p:nvSpPr>
          <p:spPr bwMode="auto">
            <a:xfrm>
              <a:off x="4763321" y="2183138"/>
              <a:ext cx="42413" cy="7313"/>
            </a:xfrm>
            <a:custGeom>
              <a:avLst/>
              <a:gdLst>
                <a:gd name="T0" fmla="*/ 11 w 12"/>
                <a:gd name="T1" fmla="*/ 1 h 2"/>
                <a:gd name="T2" fmla="*/ 11 w 12"/>
                <a:gd name="T3" fmla="*/ 1 h 2"/>
                <a:gd name="T4" fmla="*/ 10 w 12"/>
                <a:gd name="T5" fmla="*/ 0 h 2"/>
                <a:gd name="T6" fmla="*/ 9 w 12"/>
                <a:gd name="T7" fmla="*/ 0 h 2"/>
                <a:gd name="T8" fmla="*/ 8 w 12"/>
                <a:gd name="T9" fmla="*/ 0 h 2"/>
                <a:gd name="T10" fmla="*/ 7 w 12"/>
                <a:gd name="T11" fmla="*/ 0 h 2"/>
                <a:gd name="T12" fmla="*/ 6 w 12"/>
                <a:gd name="T13" fmla="*/ 0 h 2"/>
                <a:gd name="T14" fmla="*/ 6 w 12"/>
                <a:gd name="T15" fmla="*/ 0 h 2"/>
                <a:gd name="T16" fmla="*/ 5 w 12"/>
                <a:gd name="T17" fmla="*/ 0 h 2"/>
                <a:gd name="T18" fmla="*/ 5 w 12"/>
                <a:gd name="T19" fmla="*/ 0 h 2"/>
                <a:gd name="T20" fmla="*/ 4 w 12"/>
                <a:gd name="T21" fmla="*/ 0 h 2"/>
                <a:gd name="T22" fmla="*/ 3 w 12"/>
                <a:gd name="T23" fmla="*/ 0 h 2"/>
                <a:gd name="T24" fmla="*/ 2 w 12"/>
                <a:gd name="T25" fmla="*/ 1 h 2"/>
                <a:gd name="T26" fmla="*/ 1 w 12"/>
                <a:gd name="T27" fmla="*/ 2 h 2"/>
                <a:gd name="T28" fmla="*/ 0 w 12"/>
                <a:gd name="T29" fmla="*/ 2 h 2"/>
                <a:gd name="T30" fmla="*/ 0 w 12"/>
                <a:gd name="T31" fmla="*/ 2 h 2"/>
                <a:gd name="T32" fmla="*/ 0 w 12"/>
                <a:gd name="T33" fmla="*/ 2 h 2"/>
                <a:gd name="T34" fmla="*/ 1 w 12"/>
                <a:gd name="T35" fmla="*/ 2 h 2"/>
                <a:gd name="T36" fmla="*/ 1 w 12"/>
                <a:gd name="T37" fmla="*/ 2 h 2"/>
                <a:gd name="T38" fmla="*/ 2 w 12"/>
                <a:gd name="T39" fmla="*/ 1 h 2"/>
                <a:gd name="T40" fmla="*/ 3 w 12"/>
                <a:gd name="T41" fmla="*/ 1 h 2"/>
                <a:gd name="T42" fmla="*/ 4 w 12"/>
                <a:gd name="T43" fmla="*/ 0 h 2"/>
                <a:gd name="T44" fmla="*/ 5 w 12"/>
                <a:gd name="T45" fmla="*/ 0 h 2"/>
                <a:gd name="T46" fmla="*/ 6 w 12"/>
                <a:gd name="T47" fmla="*/ 0 h 2"/>
                <a:gd name="T48" fmla="*/ 6 w 12"/>
                <a:gd name="T49" fmla="*/ 0 h 2"/>
                <a:gd name="T50" fmla="*/ 7 w 12"/>
                <a:gd name="T51" fmla="*/ 0 h 2"/>
                <a:gd name="T52" fmla="*/ 9 w 12"/>
                <a:gd name="T53" fmla="*/ 1 h 2"/>
                <a:gd name="T54" fmla="*/ 10 w 12"/>
                <a:gd name="T55" fmla="*/ 1 h 2"/>
                <a:gd name="T56" fmla="*/ 10 w 12"/>
                <a:gd name="T57" fmla="*/ 1 h 2"/>
                <a:gd name="T58" fmla="*/ 11 w 12"/>
                <a:gd name="T59" fmla="*/ 2 h 2"/>
                <a:gd name="T60" fmla="*/ 12 w 12"/>
                <a:gd name="T61" fmla="*/ 2 h 2"/>
                <a:gd name="T62" fmla="*/ 12 w 12"/>
                <a:gd name="T63" fmla="*/ 2 h 2"/>
                <a:gd name="T64" fmla="*/ 12 w 12"/>
                <a:gd name="T65" fmla="*/ 2 h 2"/>
                <a:gd name="T66" fmla="*/ 12 w 12"/>
                <a:gd name="T67" fmla="*/ 2 h 2"/>
                <a:gd name="T68" fmla="*/ 11 w 12"/>
                <a:gd name="T6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
                  <a:moveTo>
                    <a:pt x="11" y="1"/>
                  </a:moveTo>
                  <a:cubicBezTo>
                    <a:pt x="11" y="1"/>
                    <a:pt x="11" y="1"/>
                    <a:pt x="11" y="1"/>
                  </a:cubicBezTo>
                  <a:cubicBezTo>
                    <a:pt x="10" y="0"/>
                    <a:pt x="10" y="0"/>
                    <a:pt x="10" y="0"/>
                  </a:cubicBezTo>
                  <a:cubicBezTo>
                    <a:pt x="9" y="0"/>
                    <a:pt x="9" y="0"/>
                    <a:pt x="9" y="0"/>
                  </a:cubicBezTo>
                  <a:cubicBezTo>
                    <a:pt x="8" y="0"/>
                    <a:pt x="8" y="0"/>
                    <a:pt x="8" y="0"/>
                  </a:cubicBezTo>
                  <a:cubicBezTo>
                    <a:pt x="7" y="0"/>
                    <a:pt x="7" y="0"/>
                    <a:pt x="7" y="0"/>
                  </a:cubicBezTo>
                  <a:cubicBezTo>
                    <a:pt x="7" y="0"/>
                    <a:pt x="7" y="0"/>
                    <a:pt x="6" y="0"/>
                  </a:cubicBezTo>
                  <a:cubicBezTo>
                    <a:pt x="6" y="0"/>
                    <a:pt x="6" y="0"/>
                    <a:pt x="6" y="0"/>
                  </a:cubicBezTo>
                  <a:cubicBezTo>
                    <a:pt x="5" y="0"/>
                    <a:pt x="5" y="0"/>
                    <a:pt x="5" y="0"/>
                  </a:cubicBezTo>
                  <a:cubicBezTo>
                    <a:pt x="5" y="0"/>
                    <a:pt x="5" y="0"/>
                    <a:pt x="5" y="0"/>
                  </a:cubicBezTo>
                  <a:cubicBezTo>
                    <a:pt x="5" y="0"/>
                    <a:pt x="4" y="0"/>
                    <a:pt x="4" y="0"/>
                  </a:cubicBezTo>
                  <a:cubicBezTo>
                    <a:pt x="3" y="0"/>
                    <a:pt x="3" y="0"/>
                    <a:pt x="3" y="0"/>
                  </a:cubicBezTo>
                  <a:cubicBezTo>
                    <a:pt x="2" y="1"/>
                    <a:pt x="2" y="1"/>
                    <a:pt x="2" y="1"/>
                  </a:cubicBezTo>
                  <a:cubicBezTo>
                    <a:pt x="1" y="1"/>
                    <a:pt x="1" y="1"/>
                    <a:pt x="1" y="2"/>
                  </a:cubicBezTo>
                  <a:cubicBezTo>
                    <a:pt x="0" y="2"/>
                    <a:pt x="0" y="2"/>
                    <a:pt x="0" y="2"/>
                  </a:cubicBezTo>
                  <a:cubicBezTo>
                    <a:pt x="0" y="2"/>
                    <a:pt x="0" y="2"/>
                    <a:pt x="0" y="2"/>
                  </a:cubicBezTo>
                  <a:cubicBezTo>
                    <a:pt x="0" y="2"/>
                    <a:pt x="0" y="2"/>
                    <a:pt x="0" y="2"/>
                  </a:cubicBezTo>
                  <a:cubicBezTo>
                    <a:pt x="1" y="2"/>
                    <a:pt x="1" y="2"/>
                    <a:pt x="1" y="2"/>
                  </a:cubicBezTo>
                  <a:cubicBezTo>
                    <a:pt x="1" y="2"/>
                    <a:pt x="1" y="2"/>
                    <a:pt x="1" y="2"/>
                  </a:cubicBezTo>
                  <a:cubicBezTo>
                    <a:pt x="1" y="2"/>
                    <a:pt x="2" y="1"/>
                    <a:pt x="2" y="1"/>
                  </a:cubicBezTo>
                  <a:cubicBezTo>
                    <a:pt x="3" y="1"/>
                    <a:pt x="3" y="1"/>
                    <a:pt x="3" y="1"/>
                  </a:cubicBezTo>
                  <a:cubicBezTo>
                    <a:pt x="4" y="0"/>
                    <a:pt x="4" y="0"/>
                    <a:pt x="4" y="0"/>
                  </a:cubicBezTo>
                  <a:cubicBezTo>
                    <a:pt x="4" y="0"/>
                    <a:pt x="5" y="0"/>
                    <a:pt x="5" y="0"/>
                  </a:cubicBezTo>
                  <a:cubicBezTo>
                    <a:pt x="6" y="0"/>
                    <a:pt x="6" y="0"/>
                    <a:pt x="6" y="0"/>
                  </a:cubicBezTo>
                  <a:cubicBezTo>
                    <a:pt x="6" y="0"/>
                    <a:pt x="6" y="0"/>
                    <a:pt x="6" y="0"/>
                  </a:cubicBezTo>
                  <a:cubicBezTo>
                    <a:pt x="7" y="0"/>
                    <a:pt x="7" y="0"/>
                    <a:pt x="7" y="0"/>
                  </a:cubicBezTo>
                  <a:cubicBezTo>
                    <a:pt x="8" y="0"/>
                    <a:pt x="8" y="0"/>
                    <a:pt x="9" y="1"/>
                  </a:cubicBezTo>
                  <a:cubicBezTo>
                    <a:pt x="9" y="1"/>
                    <a:pt x="9" y="1"/>
                    <a:pt x="10" y="1"/>
                  </a:cubicBezTo>
                  <a:cubicBezTo>
                    <a:pt x="10" y="1"/>
                    <a:pt x="10" y="1"/>
                    <a:pt x="10" y="1"/>
                  </a:cubicBezTo>
                  <a:cubicBezTo>
                    <a:pt x="11" y="2"/>
                    <a:pt x="11" y="2"/>
                    <a:pt x="11" y="2"/>
                  </a:cubicBezTo>
                  <a:cubicBezTo>
                    <a:pt x="12" y="2"/>
                    <a:pt x="12" y="2"/>
                    <a:pt x="12" y="2"/>
                  </a:cubicBezTo>
                  <a:cubicBezTo>
                    <a:pt x="12" y="2"/>
                    <a:pt x="12" y="2"/>
                    <a:pt x="12" y="2"/>
                  </a:cubicBezTo>
                  <a:cubicBezTo>
                    <a:pt x="12" y="2"/>
                    <a:pt x="12" y="2"/>
                    <a:pt x="12" y="2"/>
                  </a:cubicBezTo>
                  <a:cubicBezTo>
                    <a:pt x="12" y="2"/>
                    <a:pt x="12" y="2"/>
                    <a:pt x="12" y="2"/>
                  </a:cubicBezTo>
                  <a:lnTo>
                    <a:pt x="11" y="1"/>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9" name="Freeform 527"/>
            <p:cNvSpPr>
              <a:spLocks/>
            </p:cNvSpPr>
            <p:nvPr/>
          </p:nvSpPr>
          <p:spPr bwMode="auto">
            <a:xfrm>
              <a:off x="4742846" y="2292826"/>
              <a:ext cx="20475" cy="14625"/>
            </a:xfrm>
            <a:custGeom>
              <a:avLst/>
              <a:gdLst>
                <a:gd name="T0" fmla="*/ 3 w 6"/>
                <a:gd name="T1" fmla="*/ 2 h 4"/>
                <a:gd name="T2" fmla="*/ 0 w 6"/>
                <a:gd name="T3" fmla="*/ 2 h 4"/>
                <a:gd name="T4" fmla="*/ 3 w 6"/>
                <a:gd name="T5" fmla="*/ 4 h 4"/>
                <a:gd name="T6" fmla="*/ 5 w 6"/>
                <a:gd name="T7" fmla="*/ 1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2" y="3"/>
                    <a:pt x="0" y="2"/>
                    <a:pt x="0" y="2"/>
                  </a:cubicBezTo>
                  <a:cubicBezTo>
                    <a:pt x="0" y="3"/>
                    <a:pt x="1" y="4"/>
                    <a:pt x="3" y="4"/>
                  </a:cubicBezTo>
                  <a:cubicBezTo>
                    <a:pt x="5" y="4"/>
                    <a:pt x="6" y="1"/>
                    <a:pt x="5" y="1"/>
                  </a:cubicBezTo>
                  <a:cubicBezTo>
                    <a:pt x="4" y="0"/>
                    <a:pt x="4" y="1"/>
                    <a:pt x="3" y="2"/>
                  </a:cubicBezTo>
                  <a:close/>
                </a:path>
              </a:pathLst>
            </a:custGeom>
            <a:solidFill>
              <a:srgbClr val="DFC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0" name="Freeform 528"/>
            <p:cNvSpPr>
              <a:spLocks/>
            </p:cNvSpPr>
            <p:nvPr/>
          </p:nvSpPr>
          <p:spPr bwMode="auto">
            <a:xfrm>
              <a:off x="4750158" y="2099775"/>
              <a:ext cx="7313" cy="2924"/>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cubicBezTo>
                    <a:pt x="1" y="0"/>
                    <a:pt x="1" y="0"/>
                    <a:pt x="2" y="1"/>
                  </a:cubicBezTo>
                  <a:close/>
                </a:path>
              </a:pathLst>
            </a:custGeom>
            <a:solidFill>
              <a:srgbClr val="6E55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1" name="Freeform 529"/>
            <p:cNvSpPr>
              <a:spLocks/>
            </p:cNvSpPr>
            <p:nvPr/>
          </p:nvSpPr>
          <p:spPr bwMode="auto">
            <a:xfrm>
              <a:off x="4687270" y="2165587"/>
              <a:ext cx="45338" cy="13163"/>
            </a:xfrm>
            <a:custGeom>
              <a:avLst/>
              <a:gdLst>
                <a:gd name="T0" fmla="*/ 12 w 13"/>
                <a:gd name="T1" fmla="*/ 2 h 4"/>
                <a:gd name="T2" fmla="*/ 11 w 13"/>
                <a:gd name="T3" fmla="*/ 1 h 4"/>
                <a:gd name="T4" fmla="*/ 9 w 13"/>
                <a:gd name="T5" fmla="*/ 0 h 4"/>
                <a:gd name="T6" fmla="*/ 8 w 13"/>
                <a:gd name="T7" fmla="*/ 0 h 4"/>
                <a:gd name="T8" fmla="*/ 6 w 13"/>
                <a:gd name="T9" fmla="*/ 0 h 4"/>
                <a:gd name="T10" fmla="*/ 5 w 13"/>
                <a:gd name="T11" fmla="*/ 1 h 4"/>
                <a:gd name="T12" fmla="*/ 4 w 13"/>
                <a:gd name="T13" fmla="*/ 1 h 4"/>
                <a:gd name="T14" fmla="*/ 3 w 13"/>
                <a:gd name="T15" fmla="*/ 2 h 4"/>
                <a:gd name="T16" fmla="*/ 2 w 13"/>
                <a:gd name="T17" fmla="*/ 2 h 4"/>
                <a:gd name="T18" fmla="*/ 0 w 13"/>
                <a:gd name="T19" fmla="*/ 4 h 4"/>
                <a:gd name="T20" fmla="*/ 0 w 13"/>
                <a:gd name="T21" fmla="*/ 4 h 4"/>
                <a:gd name="T22" fmla="*/ 2 w 13"/>
                <a:gd name="T23" fmla="*/ 3 h 4"/>
                <a:gd name="T24" fmla="*/ 3 w 13"/>
                <a:gd name="T25" fmla="*/ 2 h 4"/>
                <a:gd name="T26" fmla="*/ 4 w 13"/>
                <a:gd name="T27" fmla="*/ 1 h 4"/>
                <a:gd name="T28" fmla="*/ 5 w 13"/>
                <a:gd name="T29" fmla="*/ 1 h 4"/>
                <a:gd name="T30" fmla="*/ 7 w 13"/>
                <a:gd name="T31" fmla="*/ 1 h 4"/>
                <a:gd name="T32" fmla="*/ 8 w 13"/>
                <a:gd name="T33" fmla="*/ 1 h 4"/>
                <a:gd name="T34" fmla="*/ 9 w 13"/>
                <a:gd name="T35" fmla="*/ 1 h 4"/>
                <a:gd name="T36" fmla="*/ 10 w 13"/>
                <a:gd name="T37" fmla="*/ 1 h 4"/>
                <a:gd name="T38" fmla="*/ 11 w 13"/>
                <a:gd name="T39" fmla="*/ 1 h 4"/>
                <a:gd name="T40" fmla="*/ 13 w 13"/>
                <a:gd name="T41" fmla="*/ 2 h 4"/>
                <a:gd name="T42" fmla="*/ 13 w 13"/>
                <a:gd name="T43" fmla="*/ 2 h 4"/>
                <a:gd name="T44" fmla="*/ 13 w 13"/>
                <a:gd name="T45" fmla="*/ 2 h 4"/>
                <a:gd name="T46" fmla="*/ 12 w 13"/>
                <a:gd name="T4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4">
                  <a:moveTo>
                    <a:pt x="12" y="2"/>
                  </a:moveTo>
                  <a:cubicBezTo>
                    <a:pt x="11" y="1"/>
                    <a:pt x="11" y="1"/>
                    <a:pt x="11" y="1"/>
                  </a:cubicBezTo>
                  <a:cubicBezTo>
                    <a:pt x="11" y="1"/>
                    <a:pt x="10" y="1"/>
                    <a:pt x="9" y="0"/>
                  </a:cubicBezTo>
                  <a:cubicBezTo>
                    <a:pt x="9" y="0"/>
                    <a:pt x="8" y="0"/>
                    <a:pt x="8" y="0"/>
                  </a:cubicBezTo>
                  <a:cubicBezTo>
                    <a:pt x="7" y="0"/>
                    <a:pt x="7" y="0"/>
                    <a:pt x="6" y="0"/>
                  </a:cubicBezTo>
                  <a:cubicBezTo>
                    <a:pt x="6" y="0"/>
                    <a:pt x="6" y="0"/>
                    <a:pt x="5" y="1"/>
                  </a:cubicBezTo>
                  <a:cubicBezTo>
                    <a:pt x="5" y="1"/>
                    <a:pt x="4" y="1"/>
                    <a:pt x="4" y="1"/>
                  </a:cubicBezTo>
                  <a:cubicBezTo>
                    <a:pt x="4" y="1"/>
                    <a:pt x="3" y="2"/>
                    <a:pt x="3" y="2"/>
                  </a:cubicBezTo>
                  <a:cubicBezTo>
                    <a:pt x="2" y="2"/>
                    <a:pt x="2" y="2"/>
                    <a:pt x="2" y="2"/>
                  </a:cubicBezTo>
                  <a:cubicBezTo>
                    <a:pt x="1" y="3"/>
                    <a:pt x="0" y="4"/>
                    <a:pt x="0" y="4"/>
                  </a:cubicBezTo>
                  <a:cubicBezTo>
                    <a:pt x="0" y="4"/>
                    <a:pt x="0" y="4"/>
                    <a:pt x="0" y="4"/>
                  </a:cubicBezTo>
                  <a:cubicBezTo>
                    <a:pt x="0" y="4"/>
                    <a:pt x="1" y="3"/>
                    <a:pt x="2" y="3"/>
                  </a:cubicBezTo>
                  <a:cubicBezTo>
                    <a:pt x="3" y="2"/>
                    <a:pt x="3" y="2"/>
                    <a:pt x="3" y="2"/>
                  </a:cubicBezTo>
                  <a:cubicBezTo>
                    <a:pt x="4" y="1"/>
                    <a:pt x="4" y="1"/>
                    <a:pt x="4" y="1"/>
                  </a:cubicBezTo>
                  <a:cubicBezTo>
                    <a:pt x="4" y="1"/>
                    <a:pt x="5" y="1"/>
                    <a:pt x="5" y="1"/>
                  </a:cubicBezTo>
                  <a:cubicBezTo>
                    <a:pt x="6" y="1"/>
                    <a:pt x="6" y="1"/>
                    <a:pt x="7" y="1"/>
                  </a:cubicBezTo>
                  <a:cubicBezTo>
                    <a:pt x="7" y="1"/>
                    <a:pt x="7" y="1"/>
                    <a:pt x="8" y="1"/>
                  </a:cubicBezTo>
                  <a:cubicBezTo>
                    <a:pt x="8" y="1"/>
                    <a:pt x="9" y="1"/>
                    <a:pt x="9" y="1"/>
                  </a:cubicBezTo>
                  <a:cubicBezTo>
                    <a:pt x="10" y="1"/>
                    <a:pt x="10" y="1"/>
                    <a:pt x="10" y="1"/>
                  </a:cubicBezTo>
                  <a:cubicBezTo>
                    <a:pt x="11" y="1"/>
                    <a:pt x="11" y="1"/>
                    <a:pt x="11" y="1"/>
                  </a:cubicBezTo>
                  <a:cubicBezTo>
                    <a:pt x="13" y="2"/>
                    <a:pt x="13" y="2"/>
                    <a:pt x="13" y="2"/>
                  </a:cubicBezTo>
                  <a:cubicBezTo>
                    <a:pt x="13" y="2"/>
                    <a:pt x="13" y="2"/>
                    <a:pt x="13" y="2"/>
                  </a:cubicBezTo>
                  <a:cubicBezTo>
                    <a:pt x="13" y="2"/>
                    <a:pt x="13" y="2"/>
                    <a:pt x="13" y="2"/>
                  </a:cubicBezTo>
                  <a:lnTo>
                    <a:pt x="12" y="2"/>
                  </a:ln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2" name="Freeform 530"/>
            <p:cNvSpPr>
              <a:spLocks/>
            </p:cNvSpPr>
            <p:nvPr/>
          </p:nvSpPr>
          <p:spPr bwMode="auto">
            <a:xfrm>
              <a:off x="4763321" y="2165587"/>
              <a:ext cx="45338" cy="13163"/>
            </a:xfrm>
            <a:custGeom>
              <a:avLst/>
              <a:gdLst>
                <a:gd name="T0" fmla="*/ 12 w 13"/>
                <a:gd name="T1" fmla="*/ 2 h 4"/>
                <a:gd name="T2" fmla="*/ 11 w 13"/>
                <a:gd name="T3" fmla="*/ 1 h 4"/>
                <a:gd name="T4" fmla="*/ 10 w 13"/>
                <a:gd name="T5" fmla="*/ 1 h 4"/>
                <a:gd name="T6" fmla="*/ 8 w 13"/>
                <a:gd name="T7" fmla="*/ 0 h 4"/>
                <a:gd name="T8" fmla="*/ 7 w 13"/>
                <a:gd name="T9" fmla="*/ 0 h 4"/>
                <a:gd name="T10" fmla="*/ 6 w 13"/>
                <a:gd name="T11" fmla="*/ 0 h 4"/>
                <a:gd name="T12" fmla="*/ 4 w 13"/>
                <a:gd name="T13" fmla="*/ 1 h 4"/>
                <a:gd name="T14" fmla="*/ 2 w 13"/>
                <a:gd name="T15" fmla="*/ 2 h 4"/>
                <a:gd name="T16" fmla="*/ 0 w 13"/>
                <a:gd name="T17" fmla="*/ 3 h 4"/>
                <a:gd name="T18" fmla="*/ 0 w 13"/>
                <a:gd name="T19" fmla="*/ 3 h 4"/>
                <a:gd name="T20" fmla="*/ 2 w 13"/>
                <a:gd name="T21" fmla="*/ 2 h 4"/>
                <a:gd name="T22" fmla="*/ 4 w 13"/>
                <a:gd name="T23" fmla="*/ 1 h 4"/>
                <a:gd name="T24" fmla="*/ 6 w 13"/>
                <a:gd name="T25" fmla="*/ 1 h 4"/>
                <a:gd name="T26" fmla="*/ 7 w 13"/>
                <a:gd name="T27" fmla="*/ 1 h 4"/>
                <a:gd name="T28" fmla="*/ 8 w 13"/>
                <a:gd name="T29" fmla="*/ 1 h 4"/>
                <a:gd name="T30" fmla="*/ 9 w 13"/>
                <a:gd name="T31" fmla="*/ 1 h 4"/>
                <a:gd name="T32" fmla="*/ 11 w 13"/>
                <a:gd name="T33" fmla="*/ 1 h 4"/>
                <a:gd name="T34" fmla="*/ 11 w 13"/>
                <a:gd name="T35" fmla="*/ 2 h 4"/>
                <a:gd name="T36" fmla="*/ 13 w 13"/>
                <a:gd name="T37" fmla="*/ 3 h 4"/>
                <a:gd name="T38" fmla="*/ 13 w 13"/>
                <a:gd name="T39" fmla="*/ 4 h 4"/>
                <a:gd name="T40" fmla="*/ 13 w 13"/>
                <a:gd name="T41" fmla="*/ 3 h 4"/>
                <a:gd name="T42" fmla="*/ 13 w 13"/>
                <a:gd name="T43" fmla="*/ 3 h 4"/>
                <a:gd name="T44" fmla="*/ 12 w 13"/>
                <a:gd name="T4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4">
                  <a:moveTo>
                    <a:pt x="12" y="2"/>
                  </a:moveTo>
                  <a:cubicBezTo>
                    <a:pt x="11" y="1"/>
                    <a:pt x="11" y="1"/>
                    <a:pt x="11" y="1"/>
                  </a:cubicBezTo>
                  <a:cubicBezTo>
                    <a:pt x="10" y="1"/>
                    <a:pt x="10" y="1"/>
                    <a:pt x="10" y="1"/>
                  </a:cubicBezTo>
                  <a:cubicBezTo>
                    <a:pt x="9" y="1"/>
                    <a:pt x="9" y="0"/>
                    <a:pt x="8" y="0"/>
                  </a:cubicBezTo>
                  <a:cubicBezTo>
                    <a:pt x="8" y="0"/>
                    <a:pt x="7" y="0"/>
                    <a:pt x="7" y="0"/>
                  </a:cubicBezTo>
                  <a:cubicBezTo>
                    <a:pt x="7" y="0"/>
                    <a:pt x="6" y="0"/>
                    <a:pt x="6" y="0"/>
                  </a:cubicBezTo>
                  <a:cubicBezTo>
                    <a:pt x="5" y="1"/>
                    <a:pt x="5" y="1"/>
                    <a:pt x="4" y="1"/>
                  </a:cubicBezTo>
                  <a:cubicBezTo>
                    <a:pt x="4" y="1"/>
                    <a:pt x="3" y="1"/>
                    <a:pt x="2" y="2"/>
                  </a:cubicBezTo>
                  <a:cubicBezTo>
                    <a:pt x="1" y="2"/>
                    <a:pt x="0" y="3"/>
                    <a:pt x="0" y="3"/>
                  </a:cubicBezTo>
                  <a:cubicBezTo>
                    <a:pt x="0" y="3"/>
                    <a:pt x="0" y="3"/>
                    <a:pt x="0" y="3"/>
                  </a:cubicBezTo>
                  <a:cubicBezTo>
                    <a:pt x="0" y="3"/>
                    <a:pt x="1" y="2"/>
                    <a:pt x="2" y="2"/>
                  </a:cubicBezTo>
                  <a:cubicBezTo>
                    <a:pt x="3" y="2"/>
                    <a:pt x="4" y="1"/>
                    <a:pt x="4" y="1"/>
                  </a:cubicBezTo>
                  <a:cubicBezTo>
                    <a:pt x="5" y="1"/>
                    <a:pt x="5" y="1"/>
                    <a:pt x="6" y="1"/>
                  </a:cubicBezTo>
                  <a:cubicBezTo>
                    <a:pt x="6" y="1"/>
                    <a:pt x="7" y="1"/>
                    <a:pt x="7" y="1"/>
                  </a:cubicBezTo>
                  <a:cubicBezTo>
                    <a:pt x="7" y="1"/>
                    <a:pt x="8" y="1"/>
                    <a:pt x="8" y="1"/>
                  </a:cubicBezTo>
                  <a:cubicBezTo>
                    <a:pt x="9" y="1"/>
                    <a:pt x="9" y="1"/>
                    <a:pt x="9" y="1"/>
                  </a:cubicBezTo>
                  <a:cubicBezTo>
                    <a:pt x="10" y="1"/>
                    <a:pt x="10" y="1"/>
                    <a:pt x="11" y="1"/>
                  </a:cubicBezTo>
                  <a:cubicBezTo>
                    <a:pt x="11" y="2"/>
                    <a:pt x="11" y="2"/>
                    <a:pt x="11" y="2"/>
                  </a:cubicBezTo>
                  <a:cubicBezTo>
                    <a:pt x="12" y="2"/>
                    <a:pt x="12" y="3"/>
                    <a:pt x="13" y="3"/>
                  </a:cubicBezTo>
                  <a:cubicBezTo>
                    <a:pt x="13" y="4"/>
                    <a:pt x="13" y="4"/>
                    <a:pt x="13" y="4"/>
                  </a:cubicBezTo>
                  <a:cubicBezTo>
                    <a:pt x="13" y="3"/>
                    <a:pt x="13" y="3"/>
                    <a:pt x="13" y="3"/>
                  </a:cubicBezTo>
                  <a:cubicBezTo>
                    <a:pt x="13" y="3"/>
                    <a:pt x="13" y="3"/>
                    <a:pt x="13" y="3"/>
                  </a:cubicBezTo>
                  <a:cubicBezTo>
                    <a:pt x="12" y="3"/>
                    <a:pt x="12" y="2"/>
                    <a:pt x="12" y="2"/>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3" name="Freeform 531"/>
            <p:cNvSpPr>
              <a:spLocks/>
            </p:cNvSpPr>
            <p:nvPr/>
          </p:nvSpPr>
          <p:spPr bwMode="auto">
            <a:xfrm>
              <a:off x="4805734" y="2086612"/>
              <a:ext cx="58501" cy="206214"/>
            </a:xfrm>
            <a:custGeom>
              <a:avLst/>
              <a:gdLst>
                <a:gd name="T0" fmla="*/ 7 w 17"/>
                <a:gd name="T1" fmla="*/ 11 h 60"/>
                <a:gd name="T2" fmla="*/ 2 w 17"/>
                <a:gd name="T3" fmla="*/ 17 h 60"/>
                <a:gd name="T4" fmla="*/ 5 w 17"/>
                <a:gd name="T5" fmla="*/ 25 h 60"/>
                <a:gd name="T6" fmla="*/ 1 w 17"/>
                <a:gd name="T7" fmla="*/ 53 h 60"/>
                <a:gd name="T8" fmla="*/ 6 w 17"/>
                <a:gd name="T9" fmla="*/ 54 h 60"/>
                <a:gd name="T10" fmla="*/ 17 w 17"/>
                <a:gd name="T11" fmla="*/ 30 h 60"/>
                <a:gd name="T12" fmla="*/ 8 w 17"/>
                <a:gd name="T13" fmla="*/ 0 h 60"/>
                <a:gd name="T14" fmla="*/ 7 w 17"/>
                <a:gd name="T15" fmla="*/ 11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0">
                  <a:moveTo>
                    <a:pt x="7" y="11"/>
                  </a:moveTo>
                  <a:cubicBezTo>
                    <a:pt x="6" y="14"/>
                    <a:pt x="4" y="16"/>
                    <a:pt x="2" y="17"/>
                  </a:cubicBezTo>
                  <a:cubicBezTo>
                    <a:pt x="4" y="19"/>
                    <a:pt x="5" y="22"/>
                    <a:pt x="5" y="25"/>
                  </a:cubicBezTo>
                  <a:cubicBezTo>
                    <a:pt x="8" y="40"/>
                    <a:pt x="0" y="39"/>
                    <a:pt x="1" y="53"/>
                  </a:cubicBezTo>
                  <a:cubicBezTo>
                    <a:pt x="1" y="57"/>
                    <a:pt x="3" y="60"/>
                    <a:pt x="6" y="54"/>
                  </a:cubicBezTo>
                  <a:cubicBezTo>
                    <a:pt x="8" y="50"/>
                    <a:pt x="17" y="37"/>
                    <a:pt x="17" y="30"/>
                  </a:cubicBezTo>
                  <a:cubicBezTo>
                    <a:pt x="17" y="25"/>
                    <a:pt x="15" y="11"/>
                    <a:pt x="8" y="0"/>
                  </a:cubicBezTo>
                  <a:cubicBezTo>
                    <a:pt x="9" y="4"/>
                    <a:pt x="8" y="7"/>
                    <a:pt x="7" y="11"/>
                  </a:cubicBez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4" name="Freeform 532"/>
            <p:cNvSpPr>
              <a:spLocks/>
            </p:cNvSpPr>
            <p:nvPr/>
          </p:nvSpPr>
          <p:spPr bwMode="auto">
            <a:xfrm>
              <a:off x="4677032" y="2099775"/>
              <a:ext cx="73125" cy="197440"/>
            </a:xfrm>
            <a:custGeom>
              <a:avLst/>
              <a:gdLst>
                <a:gd name="T0" fmla="*/ 4 w 21"/>
                <a:gd name="T1" fmla="*/ 22 h 57"/>
                <a:gd name="T2" fmla="*/ 3 w 21"/>
                <a:gd name="T3" fmla="*/ 52 h 57"/>
                <a:gd name="T4" fmla="*/ 0 w 21"/>
                <a:gd name="T5" fmla="*/ 55 h 57"/>
                <a:gd name="T6" fmla="*/ 5 w 21"/>
                <a:gd name="T7" fmla="*/ 52 h 57"/>
                <a:gd name="T8" fmla="*/ 4 w 21"/>
                <a:gd name="T9" fmla="*/ 28 h 57"/>
                <a:gd name="T10" fmla="*/ 21 w 21"/>
                <a:gd name="T11" fmla="*/ 0 h 57"/>
                <a:gd name="T12" fmla="*/ 4 w 21"/>
                <a:gd name="T13" fmla="*/ 22 h 57"/>
              </a:gdLst>
              <a:ahLst/>
              <a:cxnLst>
                <a:cxn ang="0">
                  <a:pos x="T0" y="T1"/>
                </a:cxn>
                <a:cxn ang="0">
                  <a:pos x="T2" y="T3"/>
                </a:cxn>
                <a:cxn ang="0">
                  <a:pos x="T4" y="T5"/>
                </a:cxn>
                <a:cxn ang="0">
                  <a:pos x="T6" y="T7"/>
                </a:cxn>
                <a:cxn ang="0">
                  <a:pos x="T8" y="T9"/>
                </a:cxn>
                <a:cxn ang="0">
                  <a:pos x="T10" y="T11"/>
                </a:cxn>
                <a:cxn ang="0">
                  <a:pos x="T12" y="T13"/>
                </a:cxn>
              </a:cxnLst>
              <a:rect l="0" t="0" r="r" b="b"/>
              <a:pathLst>
                <a:path w="21" h="57">
                  <a:moveTo>
                    <a:pt x="4" y="22"/>
                  </a:moveTo>
                  <a:cubicBezTo>
                    <a:pt x="2" y="30"/>
                    <a:pt x="4" y="48"/>
                    <a:pt x="3" y="52"/>
                  </a:cubicBezTo>
                  <a:cubicBezTo>
                    <a:pt x="3" y="54"/>
                    <a:pt x="0" y="55"/>
                    <a:pt x="0" y="55"/>
                  </a:cubicBezTo>
                  <a:cubicBezTo>
                    <a:pt x="0" y="55"/>
                    <a:pt x="5" y="57"/>
                    <a:pt x="5" y="52"/>
                  </a:cubicBezTo>
                  <a:cubicBezTo>
                    <a:pt x="5" y="46"/>
                    <a:pt x="4" y="34"/>
                    <a:pt x="4" y="28"/>
                  </a:cubicBezTo>
                  <a:cubicBezTo>
                    <a:pt x="4" y="15"/>
                    <a:pt x="18" y="1"/>
                    <a:pt x="21" y="0"/>
                  </a:cubicBezTo>
                  <a:cubicBezTo>
                    <a:pt x="12" y="0"/>
                    <a:pt x="6" y="14"/>
                    <a:pt x="4" y="22"/>
                  </a:cubicBez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5" name="Freeform 533"/>
            <p:cNvSpPr>
              <a:spLocks/>
            </p:cNvSpPr>
            <p:nvPr/>
          </p:nvSpPr>
          <p:spPr bwMode="auto">
            <a:xfrm>
              <a:off x="4750158" y="20997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6" name="Freeform 534"/>
            <p:cNvSpPr>
              <a:spLocks/>
            </p:cNvSpPr>
            <p:nvPr/>
          </p:nvSpPr>
          <p:spPr bwMode="auto">
            <a:xfrm>
              <a:off x="4639007" y="2041274"/>
              <a:ext cx="197440" cy="266178"/>
            </a:xfrm>
            <a:custGeom>
              <a:avLst/>
              <a:gdLst>
                <a:gd name="T0" fmla="*/ 32 w 57"/>
                <a:gd name="T1" fmla="*/ 0 h 77"/>
                <a:gd name="T2" fmla="*/ 0 w 57"/>
                <a:gd name="T3" fmla="*/ 41 h 77"/>
                <a:gd name="T4" fmla="*/ 7 w 57"/>
                <a:gd name="T5" fmla="*/ 66 h 77"/>
                <a:gd name="T6" fmla="*/ 14 w 57"/>
                <a:gd name="T7" fmla="*/ 69 h 77"/>
                <a:gd name="T8" fmla="*/ 15 w 57"/>
                <a:gd name="T9" fmla="*/ 39 h 77"/>
                <a:gd name="T10" fmla="*/ 32 w 57"/>
                <a:gd name="T11" fmla="*/ 17 h 77"/>
                <a:gd name="T12" fmla="*/ 34 w 57"/>
                <a:gd name="T13" fmla="*/ 18 h 77"/>
                <a:gd name="T14" fmla="*/ 41 w 57"/>
                <a:gd name="T15" fmla="*/ 23 h 77"/>
                <a:gd name="T16" fmla="*/ 50 w 57"/>
                <a:gd name="T17" fmla="*/ 30 h 77"/>
                <a:gd name="T18" fmla="*/ 55 w 57"/>
                <a:gd name="T19" fmla="*/ 24 h 77"/>
                <a:gd name="T20" fmla="*/ 56 w 57"/>
                <a:gd name="T21" fmla="*/ 13 h 77"/>
                <a:gd name="T22" fmla="*/ 32 w 57"/>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77">
                  <a:moveTo>
                    <a:pt x="32" y="0"/>
                  </a:moveTo>
                  <a:cubicBezTo>
                    <a:pt x="3" y="0"/>
                    <a:pt x="0" y="32"/>
                    <a:pt x="0" y="41"/>
                  </a:cubicBezTo>
                  <a:cubicBezTo>
                    <a:pt x="0" y="50"/>
                    <a:pt x="2" y="58"/>
                    <a:pt x="7" y="66"/>
                  </a:cubicBezTo>
                  <a:cubicBezTo>
                    <a:pt x="7" y="66"/>
                    <a:pt x="12" y="77"/>
                    <a:pt x="14" y="69"/>
                  </a:cubicBezTo>
                  <a:cubicBezTo>
                    <a:pt x="16" y="63"/>
                    <a:pt x="14" y="42"/>
                    <a:pt x="15" y="39"/>
                  </a:cubicBezTo>
                  <a:cubicBezTo>
                    <a:pt x="17" y="31"/>
                    <a:pt x="23" y="17"/>
                    <a:pt x="32" y="17"/>
                  </a:cubicBezTo>
                  <a:cubicBezTo>
                    <a:pt x="33" y="17"/>
                    <a:pt x="34" y="17"/>
                    <a:pt x="34" y="18"/>
                  </a:cubicBezTo>
                  <a:cubicBezTo>
                    <a:pt x="36" y="19"/>
                    <a:pt x="38" y="20"/>
                    <a:pt x="41" y="23"/>
                  </a:cubicBezTo>
                  <a:cubicBezTo>
                    <a:pt x="43" y="23"/>
                    <a:pt x="47" y="25"/>
                    <a:pt x="50" y="30"/>
                  </a:cubicBezTo>
                  <a:cubicBezTo>
                    <a:pt x="52" y="29"/>
                    <a:pt x="54" y="27"/>
                    <a:pt x="55" y="24"/>
                  </a:cubicBezTo>
                  <a:cubicBezTo>
                    <a:pt x="56" y="20"/>
                    <a:pt x="57" y="17"/>
                    <a:pt x="56" y="13"/>
                  </a:cubicBezTo>
                  <a:cubicBezTo>
                    <a:pt x="51" y="6"/>
                    <a:pt x="43" y="0"/>
                    <a:pt x="32" y="0"/>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7" name="Freeform 535"/>
            <p:cNvSpPr>
              <a:spLocks/>
            </p:cNvSpPr>
            <p:nvPr/>
          </p:nvSpPr>
          <p:spPr bwMode="auto">
            <a:xfrm>
              <a:off x="4815971" y="228258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8" name="Freeform 536"/>
            <p:cNvSpPr>
              <a:spLocks/>
            </p:cNvSpPr>
            <p:nvPr/>
          </p:nvSpPr>
          <p:spPr bwMode="auto">
            <a:xfrm>
              <a:off x="4780871" y="2120250"/>
              <a:ext cx="52651" cy="162339"/>
            </a:xfrm>
            <a:custGeom>
              <a:avLst/>
              <a:gdLst>
                <a:gd name="T0" fmla="*/ 12 w 15"/>
                <a:gd name="T1" fmla="*/ 15 h 47"/>
                <a:gd name="T2" fmla="*/ 9 w 15"/>
                <a:gd name="T3" fmla="*/ 7 h 47"/>
                <a:gd name="T4" fmla="*/ 0 w 15"/>
                <a:gd name="T5" fmla="*/ 0 h 47"/>
                <a:gd name="T6" fmla="*/ 8 w 15"/>
                <a:gd name="T7" fmla="*/ 8 h 47"/>
                <a:gd name="T8" fmla="*/ 11 w 15"/>
                <a:gd name="T9" fmla="*/ 20 h 47"/>
                <a:gd name="T10" fmla="*/ 6 w 15"/>
                <a:gd name="T11" fmla="*/ 43 h 47"/>
                <a:gd name="T12" fmla="*/ 10 w 15"/>
                <a:gd name="T13" fmla="*/ 47 h 47"/>
                <a:gd name="T14" fmla="*/ 8 w 15"/>
                <a:gd name="T15" fmla="*/ 43 h 47"/>
                <a:gd name="T16" fmla="*/ 12 w 15"/>
                <a:gd name="T17"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7">
                  <a:moveTo>
                    <a:pt x="12" y="15"/>
                  </a:moveTo>
                  <a:cubicBezTo>
                    <a:pt x="12" y="12"/>
                    <a:pt x="11" y="9"/>
                    <a:pt x="9" y="7"/>
                  </a:cubicBezTo>
                  <a:cubicBezTo>
                    <a:pt x="6" y="2"/>
                    <a:pt x="2" y="0"/>
                    <a:pt x="0" y="0"/>
                  </a:cubicBezTo>
                  <a:cubicBezTo>
                    <a:pt x="2" y="2"/>
                    <a:pt x="5" y="5"/>
                    <a:pt x="8" y="8"/>
                  </a:cubicBezTo>
                  <a:cubicBezTo>
                    <a:pt x="10" y="12"/>
                    <a:pt x="11" y="16"/>
                    <a:pt x="11" y="20"/>
                  </a:cubicBezTo>
                  <a:cubicBezTo>
                    <a:pt x="11" y="27"/>
                    <a:pt x="6" y="35"/>
                    <a:pt x="6" y="43"/>
                  </a:cubicBezTo>
                  <a:cubicBezTo>
                    <a:pt x="6" y="45"/>
                    <a:pt x="9" y="47"/>
                    <a:pt x="10" y="47"/>
                  </a:cubicBezTo>
                  <a:cubicBezTo>
                    <a:pt x="9" y="47"/>
                    <a:pt x="9" y="46"/>
                    <a:pt x="8" y="43"/>
                  </a:cubicBezTo>
                  <a:cubicBezTo>
                    <a:pt x="7" y="39"/>
                    <a:pt x="15" y="30"/>
                    <a:pt x="12" y="15"/>
                  </a:cubicBez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9" name="Freeform 537"/>
            <p:cNvSpPr>
              <a:spLocks/>
            </p:cNvSpPr>
            <p:nvPr/>
          </p:nvSpPr>
          <p:spPr bwMode="auto">
            <a:xfrm>
              <a:off x="4649245" y="2058824"/>
              <a:ext cx="80438" cy="141863"/>
            </a:xfrm>
            <a:custGeom>
              <a:avLst/>
              <a:gdLst>
                <a:gd name="T0" fmla="*/ 15 w 23"/>
                <a:gd name="T1" fmla="*/ 2 h 41"/>
                <a:gd name="T2" fmla="*/ 0 w 23"/>
                <a:gd name="T3" fmla="*/ 33 h 41"/>
                <a:gd name="T4" fmla="*/ 0 w 23"/>
                <a:gd name="T5" fmla="*/ 34 h 41"/>
                <a:gd name="T6" fmla="*/ 8 w 23"/>
                <a:gd name="T7" fmla="*/ 27 h 41"/>
                <a:gd name="T8" fmla="*/ 22 w 23"/>
                <a:gd name="T9" fmla="*/ 9 h 41"/>
                <a:gd name="T10" fmla="*/ 15 w 23"/>
                <a:gd name="T11" fmla="*/ 2 h 41"/>
              </a:gdLst>
              <a:ahLst/>
              <a:cxnLst>
                <a:cxn ang="0">
                  <a:pos x="T0" y="T1"/>
                </a:cxn>
                <a:cxn ang="0">
                  <a:pos x="T2" y="T3"/>
                </a:cxn>
                <a:cxn ang="0">
                  <a:pos x="T4" y="T5"/>
                </a:cxn>
                <a:cxn ang="0">
                  <a:pos x="T6" y="T7"/>
                </a:cxn>
                <a:cxn ang="0">
                  <a:pos x="T8" y="T9"/>
                </a:cxn>
                <a:cxn ang="0">
                  <a:pos x="T10" y="T11"/>
                </a:cxn>
              </a:cxnLst>
              <a:rect l="0" t="0" r="r" b="b"/>
              <a:pathLst>
                <a:path w="23" h="41">
                  <a:moveTo>
                    <a:pt x="15" y="2"/>
                  </a:moveTo>
                  <a:cubicBezTo>
                    <a:pt x="3" y="8"/>
                    <a:pt x="0" y="31"/>
                    <a:pt x="0" y="33"/>
                  </a:cubicBezTo>
                  <a:cubicBezTo>
                    <a:pt x="0" y="34"/>
                    <a:pt x="0" y="34"/>
                    <a:pt x="0" y="34"/>
                  </a:cubicBezTo>
                  <a:cubicBezTo>
                    <a:pt x="0" y="41"/>
                    <a:pt x="5" y="37"/>
                    <a:pt x="8" y="27"/>
                  </a:cubicBezTo>
                  <a:cubicBezTo>
                    <a:pt x="12" y="18"/>
                    <a:pt x="21" y="13"/>
                    <a:pt x="22" y="9"/>
                  </a:cubicBezTo>
                  <a:cubicBezTo>
                    <a:pt x="23" y="5"/>
                    <a:pt x="19" y="0"/>
                    <a:pt x="15" y="2"/>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0" name="Freeform 538"/>
            <p:cNvSpPr>
              <a:spLocks/>
            </p:cNvSpPr>
            <p:nvPr/>
          </p:nvSpPr>
          <p:spPr bwMode="auto">
            <a:xfrm>
              <a:off x="4747233" y="232061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1" name="Freeform 539"/>
            <p:cNvSpPr>
              <a:spLocks/>
            </p:cNvSpPr>
            <p:nvPr/>
          </p:nvSpPr>
          <p:spPr bwMode="auto">
            <a:xfrm>
              <a:off x="4698970" y="2289902"/>
              <a:ext cx="48263" cy="52651"/>
            </a:xfrm>
            <a:custGeom>
              <a:avLst/>
              <a:gdLst>
                <a:gd name="T0" fmla="*/ 3 w 14"/>
                <a:gd name="T1" fmla="*/ 0 h 15"/>
                <a:gd name="T2" fmla="*/ 0 w 14"/>
                <a:gd name="T3" fmla="*/ 1 h 15"/>
                <a:gd name="T4" fmla="*/ 2 w 14"/>
                <a:gd name="T5" fmla="*/ 7 h 15"/>
                <a:gd name="T6" fmla="*/ 11 w 14"/>
                <a:gd name="T7" fmla="*/ 15 h 15"/>
                <a:gd name="T8" fmla="*/ 14 w 14"/>
                <a:gd name="T9" fmla="*/ 9 h 15"/>
                <a:gd name="T10" fmla="*/ 14 w 14"/>
                <a:gd name="T11" fmla="*/ 9 h 15"/>
                <a:gd name="T12" fmla="*/ 14 w 14"/>
                <a:gd name="T13" fmla="*/ 8 h 15"/>
                <a:gd name="T14" fmla="*/ 3 w 14"/>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3" y="0"/>
                  </a:moveTo>
                  <a:cubicBezTo>
                    <a:pt x="0" y="1"/>
                    <a:pt x="0" y="1"/>
                    <a:pt x="0" y="1"/>
                  </a:cubicBezTo>
                  <a:cubicBezTo>
                    <a:pt x="0" y="1"/>
                    <a:pt x="0" y="5"/>
                    <a:pt x="2" y="7"/>
                  </a:cubicBezTo>
                  <a:cubicBezTo>
                    <a:pt x="4" y="10"/>
                    <a:pt x="11" y="15"/>
                    <a:pt x="11" y="15"/>
                  </a:cubicBezTo>
                  <a:cubicBezTo>
                    <a:pt x="11" y="15"/>
                    <a:pt x="12" y="9"/>
                    <a:pt x="14" y="9"/>
                  </a:cubicBezTo>
                  <a:cubicBezTo>
                    <a:pt x="14" y="9"/>
                    <a:pt x="14" y="9"/>
                    <a:pt x="14" y="9"/>
                  </a:cubicBezTo>
                  <a:cubicBezTo>
                    <a:pt x="14" y="8"/>
                    <a:pt x="14" y="8"/>
                    <a:pt x="14" y="8"/>
                  </a:cubicBezTo>
                  <a:cubicBezTo>
                    <a:pt x="14" y="8"/>
                    <a:pt x="2" y="2"/>
                    <a:pt x="3" y="0"/>
                  </a:cubicBez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2" name="Freeform 540"/>
            <p:cNvSpPr>
              <a:spLocks/>
            </p:cNvSpPr>
            <p:nvPr/>
          </p:nvSpPr>
          <p:spPr bwMode="auto">
            <a:xfrm>
              <a:off x="4757470" y="2286976"/>
              <a:ext cx="48263" cy="55575"/>
            </a:xfrm>
            <a:custGeom>
              <a:avLst/>
              <a:gdLst>
                <a:gd name="T0" fmla="*/ 11 w 14"/>
                <a:gd name="T1" fmla="*/ 0 h 16"/>
                <a:gd name="T2" fmla="*/ 0 w 14"/>
                <a:gd name="T3" fmla="*/ 9 h 16"/>
                <a:gd name="T4" fmla="*/ 0 w 14"/>
                <a:gd name="T5" fmla="*/ 10 h 16"/>
                <a:gd name="T6" fmla="*/ 1 w 14"/>
                <a:gd name="T7" fmla="*/ 10 h 16"/>
                <a:gd name="T8" fmla="*/ 3 w 14"/>
                <a:gd name="T9" fmla="*/ 16 h 16"/>
                <a:gd name="T10" fmla="*/ 12 w 14"/>
                <a:gd name="T11" fmla="*/ 8 h 16"/>
                <a:gd name="T12" fmla="*/ 14 w 14"/>
                <a:gd name="T13" fmla="*/ 2 h 16"/>
                <a:gd name="T14" fmla="*/ 11 w 14"/>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1" y="0"/>
                  </a:moveTo>
                  <a:cubicBezTo>
                    <a:pt x="12" y="3"/>
                    <a:pt x="0" y="9"/>
                    <a:pt x="0" y="9"/>
                  </a:cubicBezTo>
                  <a:cubicBezTo>
                    <a:pt x="0" y="10"/>
                    <a:pt x="0" y="10"/>
                    <a:pt x="0" y="10"/>
                  </a:cubicBezTo>
                  <a:cubicBezTo>
                    <a:pt x="0" y="10"/>
                    <a:pt x="0" y="10"/>
                    <a:pt x="1" y="10"/>
                  </a:cubicBezTo>
                  <a:cubicBezTo>
                    <a:pt x="2" y="10"/>
                    <a:pt x="3" y="16"/>
                    <a:pt x="3" y="16"/>
                  </a:cubicBezTo>
                  <a:cubicBezTo>
                    <a:pt x="3" y="16"/>
                    <a:pt x="10" y="11"/>
                    <a:pt x="12" y="8"/>
                  </a:cubicBezTo>
                  <a:cubicBezTo>
                    <a:pt x="14" y="6"/>
                    <a:pt x="14" y="2"/>
                    <a:pt x="14" y="2"/>
                  </a:cubicBezTo>
                  <a:lnTo>
                    <a:pt x="11"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3" name="Freeform 541"/>
            <p:cNvSpPr>
              <a:spLocks/>
            </p:cNvSpPr>
            <p:nvPr/>
          </p:nvSpPr>
          <p:spPr bwMode="auto">
            <a:xfrm>
              <a:off x="4753083" y="232061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4" name="Freeform 542"/>
            <p:cNvSpPr>
              <a:spLocks/>
            </p:cNvSpPr>
            <p:nvPr/>
          </p:nvSpPr>
          <p:spPr bwMode="auto">
            <a:xfrm>
              <a:off x="4753083" y="2652605"/>
              <a:ext cx="76051" cy="100914"/>
            </a:xfrm>
            <a:custGeom>
              <a:avLst/>
              <a:gdLst>
                <a:gd name="T0" fmla="*/ 14 w 22"/>
                <a:gd name="T1" fmla="*/ 4 h 29"/>
                <a:gd name="T2" fmla="*/ 8 w 22"/>
                <a:gd name="T3" fmla="*/ 4 h 29"/>
                <a:gd name="T4" fmla="*/ 2 w 22"/>
                <a:gd name="T5" fmla="*/ 11 h 29"/>
                <a:gd name="T6" fmla="*/ 0 w 22"/>
                <a:gd name="T7" fmla="*/ 26 h 29"/>
                <a:gd name="T8" fmla="*/ 4 w 22"/>
                <a:gd name="T9" fmla="*/ 29 h 29"/>
                <a:gd name="T10" fmla="*/ 17 w 22"/>
                <a:gd name="T11" fmla="*/ 17 h 29"/>
                <a:gd name="T12" fmla="*/ 17 w 22"/>
                <a:gd name="T13" fmla="*/ 12 h 29"/>
                <a:gd name="T14" fmla="*/ 21 w 22"/>
                <a:gd name="T15" fmla="*/ 7 h 29"/>
                <a:gd name="T16" fmla="*/ 19 w 22"/>
                <a:gd name="T17" fmla="*/ 0 h 29"/>
                <a:gd name="T18" fmla="*/ 14 w 22"/>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9">
                  <a:moveTo>
                    <a:pt x="14" y="4"/>
                  </a:moveTo>
                  <a:cubicBezTo>
                    <a:pt x="8" y="4"/>
                    <a:pt x="8" y="4"/>
                    <a:pt x="8" y="4"/>
                  </a:cubicBezTo>
                  <a:cubicBezTo>
                    <a:pt x="2" y="11"/>
                    <a:pt x="2" y="11"/>
                    <a:pt x="2" y="11"/>
                  </a:cubicBezTo>
                  <a:cubicBezTo>
                    <a:pt x="0" y="26"/>
                    <a:pt x="0" y="26"/>
                    <a:pt x="0" y="26"/>
                  </a:cubicBezTo>
                  <a:cubicBezTo>
                    <a:pt x="4" y="29"/>
                    <a:pt x="4" y="29"/>
                    <a:pt x="4" y="29"/>
                  </a:cubicBezTo>
                  <a:cubicBezTo>
                    <a:pt x="7" y="26"/>
                    <a:pt x="17" y="18"/>
                    <a:pt x="17" y="17"/>
                  </a:cubicBezTo>
                  <a:cubicBezTo>
                    <a:pt x="18" y="16"/>
                    <a:pt x="17" y="12"/>
                    <a:pt x="17" y="12"/>
                  </a:cubicBezTo>
                  <a:cubicBezTo>
                    <a:pt x="17" y="12"/>
                    <a:pt x="21" y="8"/>
                    <a:pt x="21" y="7"/>
                  </a:cubicBezTo>
                  <a:cubicBezTo>
                    <a:pt x="22" y="7"/>
                    <a:pt x="20" y="2"/>
                    <a:pt x="19" y="0"/>
                  </a:cubicBezTo>
                  <a:lnTo>
                    <a:pt x="14" y="4"/>
                  </a:ln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5" name="Freeform 543"/>
            <p:cNvSpPr>
              <a:spLocks/>
            </p:cNvSpPr>
            <p:nvPr/>
          </p:nvSpPr>
          <p:spPr bwMode="auto">
            <a:xfrm>
              <a:off x="4767708" y="2652605"/>
              <a:ext cx="68738" cy="103839"/>
            </a:xfrm>
            <a:custGeom>
              <a:avLst/>
              <a:gdLst>
                <a:gd name="T0" fmla="*/ 16 w 20"/>
                <a:gd name="T1" fmla="*/ 0 h 30"/>
                <a:gd name="T2" fmla="*/ 15 w 20"/>
                <a:gd name="T3" fmla="*/ 1 h 30"/>
                <a:gd name="T4" fmla="*/ 17 w 20"/>
                <a:gd name="T5" fmla="*/ 7 h 30"/>
                <a:gd name="T6" fmla="*/ 13 w 20"/>
                <a:gd name="T7" fmla="*/ 12 h 30"/>
                <a:gd name="T8" fmla="*/ 13 w 20"/>
                <a:gd name="T9" fmla="*/ 17 h 30"/>
                <a:gd name="T10" fmla="*/ 0 w 20"/>
                <a:gd name="T11" fmla="*/ 29 h 30"/>
                <a:gd name="T12" fmla="*/ 2 w 20"/>
                <a:gd name="T13" fmla="*/ 30 h 30"/>
                <a:gd name="T14" fmla="*/ 15 w 20"/>
                <a:gd name="T15" fmla="*/ 17 h 30"/>
                <a:gd name="T16" fmla="*/ 15 w 20"/>
                <a:gd name="T17" fmla="*/ 12 h 30"/>
                <a:gd name="T18" fmla="*/ 20 w 20"/>
                <a:gd name="T19" fmla="*/ 8 h 30"/>
                <a:gd name="T20" fmla="*/ 18 w 20"/>
                <a:gd name="T21" fmla="*/ 4 h 30"/>
                <a:gd name="T22" fmla="*/ 16 w 20"/>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30">
                  <a:moveTo>
                    <a:pt x="16" y="0"/>
                  </a:moveTo>
                  <a:cubicBezTo>
                    <a:pt x="15" y="1"/>
                    <a:pt x="15" y="1"/>
                    <a:pt x="15" y="1"/>
                  </a:cubicBezTo>
                  <a:cubicBezTo>
                    <a:pt x="16" y="3"/>
                    <a:pt x="18" y="7"/>
                    <a:pt x="17" y="7"/>
                  </a:cubicBezTo>
                  <a:cubicBezTo>
                    <a:pt x="17" y="8"/>
                    <a:pt x="13" y="12"/>
                    <a:pt x="13" y="12"/>
                  </a:cubicBezTo>
                  <a:cubicBezTo>
                    <a:pt x="13" y="12"/>
                    <a:pt x="14" y="16"/>
                    <a:pt x="13" y="17"/>
                  </a:cubicBezTo>
                  <a:cubicBezTo>
                    <a:pt x="13" y="18"/>
                    <a:pt x="3" y="26"/>
                    <a:pt x="0" y="29"/>
                  </a:cubicBezTo>
                  <a:cubicBezTo>
                    <a:pt x="2" y="30"/>
                    <a:pt x="2" y="30"/>
                    <a:pt x="2" y="30"/>
                  </a:cubicBezTo>
                  <a:cubicBezTo>
                    <a:pt x="15" y="17"/>
                    <a:pt x="15" y="17"/>
                    <a:pt x="15" y="17"/>
                  </a:cubicBezTo>
                  <a:cubicBezTo>
                    <a:pt x="15" y="12"/>
                    <a:pt x="15" y="12"/>
                    <a:pt x="15" y="12"/>
                  </a:cubicBezTo>
                  <a:cubicBezTo>
                    <a:pt x="20" y="8"/>
                    <a:pt x="20" y="8"/>
                    <a:pt x="20" y="8"/>
                  </a:cubicBezTo>
                  <a:cubicBezTo>
                    <a:pt x="20" y="8"/>
                    <a:pt x="19" y="6"/>
                    <a:pt x="18" y="4"/>
                  </a:cubicBezTo>
                  <a:cubicBezTo>
                    <a:pt x="17" y="3"/>
                    <a:pt x="16" y="0"/>
                    <a:pt x="16" y="0"/>
                  </a:cubicBezTo>
                  <a:close/>
                </a:path>
              </a:pathLst>
            </a:custGeom>
            <a:solidFill>
              <a:srgbClr val="DBB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6" name="Freeform 544"/>
            <p:cNvSpPr>
              <a:spLocks/>
            </p:cNvSpPr>
            <p:nvPr/>
          </p:nvSpPr>
          <p:spPr bwMode="auto">
            <a:xfrm>
              <a:off x="4760396" y="2684781"/>
              <a:ext cx="20475" cy="65814"/>
            </a:xfrm>
            <a:custGeom>
              <a:avLst/>
              <a:gdLst>
                <a:gd name="T0" fmla="*/ 5 w 14"/>
                <a:gd name="T1" fmla="*/ 0 h 45"/>
                <a:gd name="T2" fmla="*/ 0 w 14"/>
                <a:gd name="T3" fmla="*/ 7 h 45"/>
                <a:gd name="T4" fmla="*/ 7 w 14"/>
                <a:gd name="T5" fmla="*/ 42 h 45"/>
                <a:gd name="T6" fmla="*/ 10 w 14"/>
                <a:gd name="T7" fmla="*/ 45 h 45"/>
                <a:gd name="T8" fmla="*/ 14 w 14"/>
                <a:gd name="T9" fmla="*/ 38 h 45"/>
                <a:gd name="T10" fmla="*/ 10 w 14"/>
                <a:gd name="T11" fmla="*/ 7 h 45"/>
                <a:gd name="T12" fmla="*/ 5 w 14"/>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14" h="45">
                  <a:moveTo>
                    <a:pt x="5" y="0"/>
                  </a:moveTo>
                  <a:lnTo>
                    <a:pt x="0" y="7"/>
                  </a:lnTo>
                  <a:lnTo>
                    <a:pt x="7" y="42"/>
                  </a:lnTo>
                  <a:lnTo>
                    <a:pt x="10" y="45"/>
                  </a:lnTo>
                  <a:lnTo>
                    <a:pt x="14" y="38"/>
                  </a:lnTo>
                  <a:lnTo>
                    <a:pt x="10" y="7"/>
                  </a:lnTo>
                  <a:lnTo>
                    <a:pt x="5" y="0"/>
                  </a:lnTo>
                  <a:close/>
                </a:path>
              </a:pathLst>
            </a:custGeom>
            <a:solidFill>
              <a:srgbClr val="DBB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7" name="Freeform 545"/>
            <p:cNvSpPr>
              <a:spLocks/>
            </p:cNvSpPr>
            <p:nvPr/>
          </p:nvSpPr>
          <p:spPr bwMode="auto">
            <a:xfrm>
              <a:off x="4694582" y="2652605"/>
              <a:ext cx="80438" cy="108226"/>
            </a:xfrm>
            <a:custGeom>
              <a:avLst/>
              <a:gdLst>
                <a:gd name="T0" fmla="*/ 16 w 23"/>
                <a:gd name="T1" fmla="*/ 4 h 31"/>
                <a:gd name="T2" fmla="*/ 11 w 23"/>
                <a:gd name="T3" fmla="*/ 4 h 31"/>
                <a:gd name="T4" fmla="*/ 6 w 23"/>
                <a:gd name="T5" fmla="*/ 0 h 31"/>
                <a:gd name="T6" fmla="*/ 6 w 23"/>
                <a:gd name="T7" fmla="*/ 0 h 31"/>
                <a:gd name="T8" fmla="*/ 5 w 23"/>
                <a:gd name="T9" fmla="*/ 0 h 31"/>
                <a:gd name="T10" fmla="*/ 2 w 23"/>
                <a:gd name="T11" fmla="*/ 4 h 31"/>
                <a:gd name="T12" fmla="*/ 0 w 23"/>
                <a:gd name="T13" fmla="*/ 7 h 31"/>
                <a:gd name="T14" fmla="*/ 5 w 23"/>
                <a:gd name="T15" fmla="*/ 12 h 31"/>
                <a:gd name="T16" fmla="*/ 4 w 23"/>
                <a:gd name="T17" fmla="*/ 17 h 31"/>
                <a:gd name="T18" fmla="*/ 16 w 23"/>
                <a:gd name="T19" fmla="*/ 31 h 31"/>
                <a:gd name="T20" fmla="*/ 19 w 23"/>
                <a:gd name="T21" fmla="*/ 30 h 31"/>
                <a:gd name="T22" fmla="*/ 7 w 23"/>
                <a:gd name="T23" fmla="*/ 17 h 31"/>
                <a:gd name="T24" fmla="*/ 7 w 23"/>
                <a:gd name="T25" fmla="*/ 12 h 31"/>
                <a:gd name="T26" fmla="*/ 3 w 23"/>
                <a:gd name="T27" fmla="*/ 7 h 31"/>
                <a:gd name="T28" fmla="*/ 3 w 23"/>
                <a:gd name="T29" fmla="*/ 6 h 31"/>
                <a:gd name="T30" fmla="*/ 3 w 23"/>
                <a:gd name="T31" fmla="*/ 7 h 31"/>
                <a:gd name="T32" fmla="*/ 7 w 23"/>
                <a:gd name="T33" fmla="*/ 12 h 31"/>
                <a:gd name="T34" fmla="*/ 7 w 23"/>
                <a:gd name="T35" fmla="*/ 17 h 31"/>
                <a:gd name="T36" fmla="*/ 19 w 23"/>
                <a:gd name="T37" fmla="*/ 30 h 31"/>
                <a:gd name="T38" fmla="*/ 23 w 23"/>
                <a:gd name="T39" fmla="*/ 27 h 31"/>
                <a:gd name="T40" fmla="*/ 22 w 23"/>
                <a:gd name="T41" fmla="*/ 12 h 31"/>
                <a:gd name="T42" fmla="*/ 16 w 23"/>
                <a:gd name="T4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31">
                  <a:moveTo>
                    <a:pt x="16" y="4"/>
                  </a:moveTo>
                  <a:cubicBezTo>
                    <a:pt x="11" y="4"/>
                    <a:pt x="11" y="4"/>
                    <a:pt x="11" y="4"/>
                  </a:cubicBezTo>
                  <a:cubicBezTo>
                    <a:pt x="6" y="0"/>
                    <a:pt x="6" y="0"/>
                    <a:pt x="6" y="0"/>
                  </a:cubicBezTo>
                  <a:cubicBezTo>
                    <a:pt x="6" y="0"/>
                    <a:pt x="6" y="0"/>
                    <a:pt x="6" y="0"/>
                  </a:cubicBezTo>
                  <a:cubicBezTo>
                    <a:pt x="5" y="0"/>
                    <a:pt x="5" y="0"/>
                    <a:pt x="5" y="0"/>
                  </a:cubicBezTo>
                  <a:cubicBezTo>
                    <a:pt x="5" y="0"/>
                    <a:pt x="3" y="3"/>
                    <a:pt x="2" y="4"/>
                  </a:cubicBezTo>
                  <a:cubicBezTo>
                    <a:pt x="1" y="5"/>
                    <a:pt x="0" y="7"/>
                    <a:pt x="0" y="7"/>
                  </a:cubicBezTo>
                  <a:cubicBezTo>
                    <a:pt x="5" y="12"/>
                    <a:pt x="5" y="12"/>
                    <a:pt x="5" y="12"/>
                  </a:cubicBezTo>
                  <a:cubicBezTo>
                    <a:pt x="4" y="17"/>
                    <a:pt x="4" y="17"/>
                    <a:pt x="4" y="17"/>
                  </a:cubicBezTo>
                  <a:cubicBezTo>
                    <a:pt x="16" y="31"/>
                    <a:pt x="16" y="31"/>
                    <a:pt x="16" y="31"/>
                  </a:cubicBezTo>
                  <a:cubicBezTo>
                    <a:pt x="19" y="30"/>
                    <a:pt x="19" y="30"/>
                    <a:pt x="19" y="30"/>
                  </a:cubicBezTo>
                  <a:cubicBezTo>
                    <a:pt x="16" y="26"/>
                    <a:pt x="7" y="18"/>
                    <a:pt x="7" y="17"/>
                  </a:cubicBezTo>
                  <a:cubicBezTo>
                    <a:pt x="6" y="16"/>
                    <a:pt x="7" y="12"/>
                    <a:pt x="7" y="12"/>
                  </a:cubicBezTo>
                  <a:cubicBezTo>
                    <a:pt x="7" y="12"/>
                    <a:pt x="3" y="8"/>
                    <a:pt x="3" y="7"/>
                  </a:cubicBezTo>
                  <a:cubicBezTo>
                    <a:pt x="3" y="6"/>
                    <a:pt x="3" y="6"/>
                    <a:pt x="3" y="6"/>
                  </a:cubicBezTo>
                  <a:cubicBezTo>
                    <a:pt x="3" y="7"/>
                    <a:pt x="3" y="7"/>
                    <a:pt x="3" y="7"/>
                  </a:cubicBezTo>
                  <a:cubicBezTo>
                    <a:pt x="3" y="8"/>
                    <a:pt x="7" y="12"/>
                    <a:pt x="7" y="12"/>
                  </a:cubicBezTo>
                  <a:cubicBezTo>
                    <a:pt x="7" y="12"/>
                    <a:pt x="6" y="16"/>
                    <a:pt x="7" y="17"/>
                  </a:cubicBezTo>
                  <a:cubicBezTo>
                    <a:pt x="7" y="18"/>
                    <a:pt x="16" y="26"/>
                    <a:pt x="19" y="30"/>
                  </a:cubicBezTo>
                  <a:cubicBezTo>
                    <a:pt x="23" y="27"/>
                    <a:pt x="23" y="27"/>
                    <a:pt x="23" y="27"/>
                  </a:cubicBezTo>
                  <a:cubicBezTo>
                    <a:pt x="22" y="12"/>
                    <a:pt x="22" y="12"/>
                    <a:pt x="22" y="12"/>
                  </a:cubicBezTo>
                  <a:lnTo>
                    <a:pt x="16" y="4"/>
                  </a:ln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8" name="Freeform 546"/>
            <p:cNvSpPr>
              <a:spLocks/>
            </p:cNvSpPr>
            <p:nvPr/>
          </p:nvSpPr>
          <p:spPr bwMode="auto">
            <a:xfrm>
              <a:off x="4666795" y="2629205"/>
              <a:ext cx="52651" cy="51188"/>
            </a:xfrm>
            <a:custGeom>
              <a:avLst/>
              <a:gdLst>
                <a:gd name="T0" fmla="*/ 2 w 15"/>
                <a:gd name="T1" fmla="*/ 3 h 15"/>
                <a:gd name="T2" fmla="*/ 0 w 15"/>
                <a:gd name="T3" fmla="*/ 11 h 15"/>
                <a:gd name="T4" fmla="*/ 8 w 15"/>
                <a:gd name="T5" fmla="*/ 15 h 15"/>
                <a:gd name="T6" fmla="*/ 11 w 15"/>
                <a:gd name="T7" fmla="*/ 10 h 15"/>
                <a:gd name="T8" fmla="*/ 15 w 15"/>
                <a:gd name="T9" fmla="*/ 7 h 15"/>
                <a:gd name="T10" fmla="*/ 11 w 15"/>
                <a:gd name="T11" fmla="*/ 0 h 15"/>
                <a:gd name="T12" fmla="*/ 2 w 15"/>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2" y="3"/>
                  </a:moveTo>
                  <a:cubicBezTo>
                    <a:pt x="0" y="5"/>
                    <a:pt x="0" y="11"/>
                    <a:pt x="0" y="11"/>
                  </a:cubicBezTo>
                  <a:cubicBezTo>
                    <a:pt x="8" y="15"/>
                    <a:pt x="8" y="15"/>
                    <a:pt x="8" y="15"/>
                  </a:cubicBezTo>
                  <a:cubicBezTo>
                    <a:pt x="8" y="15"/>
                    <a:pt x="9" y="12"/>
                    <a:pt x="11" y="10"/>
                  </a:cubicBezTo>
                  <a:cubicBezTo>
                    <a:pt x="13" y="8"/>
                    <a:pt x="15" y="7"/>
                    <a:pt x="15" y="7"/>
                  </a:cubicBezTo>
                  <a:cubicBezTo>
                    <a:pt x="11" y="0"/>
                    <a:pt x="11" y="0"/>
                    <a:pt x="11" y="0"/>
                  </a:cubicBezTo>
                  <a:cubicBezTo>
                    <a:pt x="11" y="0"/>
                    <a:pt x="5" y="0"/>
                    <a:pt x="2" y="3"/>
                  </a:cubicBezTo>
                  <a:close/>
                </a:path>
              </a:pathLst>
            </a:custGeom>
            <a:solidFill>
              <a:srgbClr val="E9B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9" name="Freeform 547"/>
            <p:cNvSpPr>
              <a:spLocks/>
            </p:cNvSpPr>
            <p:nvPr/>
          </p:nvSpPr>
          <p:spPr bwMode="auto">
            <a:xfrm>
              <a:off x="4605369" y="2408365"/>
              <a:ext cx="93601" cy="210603"/>
            </a:xfrm>
            <a:custGeom>
              <a:avLst/>
              <a:gdLst>
                <a:gd name="T0" fmla="*/ 10 w 27"/>
                <a:gd name="T1" fmla="*/ 10 h 61"/>
                <a:gd name="T2" fmla="*/ 12 w 27"/>
                <a:gd name="T3" fmla="*/ 3 h 61"/>
                <a:gd name="T4" fmla="*/ 10 w 27"/>
                <a:gd name="T5" fmla="*/ 5 h 61"/>
                <a:gd name="T6" fmla="*/ 9 w 27"/>
                <a:gd name="T7" fmla="*/ 0 h 61"/>
                <a:gd name="T8" fmla="*/ 9 w 27"/>
                <a:gd name="T9" fmla="*/ 5 h 61"/>
                <a:gd name="T10" fmla="*/ 8 w 27"/>
                <a:gd name="T11" fmla="*/ 2 h 61"/>
                <a:gd name="T12" fmla="*/ 8 w 27"/>
                <a:gd name="T13" fmla="*/ 9 h 61"/>
                <a:gd name="T14" fmla="*/ 7 w 27"/>
                <a:gd name="T15" fmla="*/ 33 h 61"/>
                <a:gd name="T16" fmla="*/ 1 w 27"/>
                <a:gd name="T17" fmla="*/ 33 h 61"/>
                <a:gd name="T18" fmla="*/ 4 w 27"/>
                <a:gd name="T19" fmla="*/ 34 h 61"/>
                <a:gd name="T20" fmla="*/ 2 w 27"/>
                <a:gd name="T21" fmla="*/ 35 h 61"/>
                <a:gd name="T22" fmla="*/ 8 w 27"/>
                <a:gd name="T23" fmla="*/ 34 h 61"/>
                <a:gd name="T24" fmla="*/ 27 w 27"/>
                <a:gd name="T25" fmla="*/ 61 h 61"/>
                <a:gd name="T26" fmla="*/ 11 w 27"/>
                <a:gd name="T27" fmla="*/ 33 h 61"/>
                <a:gd name="T28" fmla="*/ 10 w 27"/>
                <a:gd name="T2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61">
                  <a:moveTo>
                    <a:pt x="10" y="10"/>
                  </a:moveTo>
                  <a:cubicBezTo>
                    <a:pt x="12" y="3"/>
                    <a:pt x="12" y="3"/>
                    <a:pt x="12" y="3"/>
                  </a:cubicBezTo>
                  <a:cubicBezTo>
                    <a:pt x="10" y="5"/>
                    <a:pt x="10" y="5"/>
                    <a:pt x="10" y="5"/>
                  </a:cubicBezTo>
                  <a:cubicBezTo>
                    <a:pt x="9" y="0"/>
                    <a:pt x="9" y="0"/>
                    <a:pt x="9" y="0"/>
                  </a:cubicBezTo>
                  <a:cubicBezTo>
                    <a:pt x="9" y="5"/>
                    <a:pt x="9" y="5"/>
                    <a:pt x="9" y="5"/>
                  </a:cubicBezTo>
                  <a:cubicBezTo>
                    <a:pt x="8" y="2"/>
                    <a:pt x="8" y="2"/>
                    <a:pt x="8" y="2"/>
                  </a:cubicBezTo>
                  <a:cubicBezTo>
                    <a:pt x="8" y="9"/>
                    <a:pt x="8" y="9"/>
                    <a:pt x="8" y="9"/>
                  </a:cubicBezTo>
                  <a:cubicBezTo>
                    <a:pt x="7" y="33"/>
                    <a:pt x="7" y="33"/>
                    <a:pt x="7" y="33"/>
                  </a:cubicBezTo>
                  <a:cubicBezTo>
                    <a:pt x="7" y="33"/>
                    <a:pt x="2" y="33"/>
                    <a:pt x="1" y="33"/>
                  </a:cubicBezTo>
                  <a:cubicBezTo>
                    <a:pt x="0" y="33"/>
                    <a:pt x="4" y="34"/>
                    <a:pt x="4" y="34"/>
                  </a:cubicBezTo>
                  <a:cubicBezTo>
                    <a:pt x="2" y="35"/>
                    <a:pt x="2" y="35"/>
                    <a:pt x="2" y="35"/>
                  </a:cubicBezTo>
                  <a:cubicBezTo>
                    <a:pt x="8" y="34"/>
                    <a:pt x="8" y="34"/>
                    <a:pt x="8" y="34"/>
                  </a:cubicBezTo>
                  <a:cubicBezTo>
                    <a:pt x="27" y="61"/>
                    <a:pt x="27" y="61"/>
                    <a:pt x="27" y="61"/>
                  </a:cubicBezTo>
                  <a:cubicBezTo>
                    <a:pt x="11" y="33"/>
                    <a:pt x="11" y="33"/>
                    <a:pt x="11" y="33"/>
                  </a:cubicBezTo>
                  <a:lnTo>
                    <a:pt x="10" y="10"/>
                  </a:lnTo>
                  <a:close/>
                </a:path>
              </a:pathLst>
            </a:custGeom>
            <a:solidFill>
              <a:srgbClr val="E9B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0" name="Freeform 548"/>
            <p:cNvSpPr>
              <a:spLocks/>
            </p:cNvSpPr>
            <p:nvPr/>
          </p:nvSpPr>
          <p:spPr bwMode="auto">
            <a:xfrm>
              <a:off x="4808658" y="2632131"/>
              <a:ext cx="55575" cy="52651"/>
            </a:xfrm>
            <a:custGeom>
              <a:avLst/>
              <a:gdLst>
                <a:gd name="T0" fmla="*/ 6 w 16"/>
                <a:gd name="T1" fmla="*/ 0 h 15"/>
                <a:gd name="T2" fmla="*/ 0 w 16"/>
                <a:gd name="T3" fmla="*/ 7 h 15"/>
                <a:gd name="T4" fmla="*/ 5 w 16"/>
                <a:gd name="T5" fmla="*/ 11 h 15"/>
                <a:gd name="T6" fmla="*/ 8 w 16"/>
                <a:gd name="T7" fmla="*/ 15 h 15"/>
                <a:gd name="T8" fmla="*/ 15 w 16"/>
                <a:gd name="T9" fmla="*/ 12 h 15"/>
                <a:gd name="T10" fmla="*/ 13 w 16"/>
                <a:gd name="T11" fmla="*/ 3 h 15"/>
                <a:gd name="T12" fmla="*/ 6 w 1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6" y="0"/>
                  </a:moveTo>
                  <a:cubicBezTo>
                    <a:pt x="0" y="7"/>
                    <a:pt x="0" y="7"/>
                    <a:pt x="0" y="7"/>
                  </a:cubicBezTo>
                  <a:cubicBezTo>
                    <a:pt x="0" y="7"/>
                    <a:pt x="3" y="8"/>
                    <a:pt x="5" y="11"/>
                  </a:cubicBezTo>
                  <a:cubicBezTo>
                    <a:pt x="7" y="13"/>
                    <a:pt x="8" y="15"/>
                    <a:pt x="8" y="15"/>
                  </a:cubicBezTo>
                  <a:cubicBezTo>
                    <a:pt x="15" y="12"/>
                    <a:pt x="15" y="12"/>
                    <a:pt x="15" y="12"/>
                  </a:cubicBezTo>
                  <a:cubicBezTo>
                    <a:pt x="15" y="12"/>
                    <a:pt x="16" y="6"/>
                    <a:pt x="13" y="3"/>
                  </a:cubicBezTo>
                  <a:cubicBezTo>
                    <a:pt x="11" y="0"/>
                    <a:pt x="6" y="0"/>
                    <a:pt x="6" y="0"/>
                  </a:cubicBezTo>
                  <a:close/>
                </a:path>
              </a:pathLst>
            </a:custGeom>
            <a:solidFill>
              <a:srgbClr val="E9B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1" name="Freeform 549"/>
            <p:cNvSpPr>
              <a:spLocks/>
            </p:cNvSpPr>
            <p:nvPr/>
          </p:nvSpPr>
          <p:spPr bwMode="auto">
            <a:xfrm>
              <a:off x="4833521" y="2396665"/>
              <a:ext cx="68738" cy="229615"/>
            </a:xfrm>
            <a:custGeom>
              <a:avLst/>
              <a:gdLst>
                <a:gd name="T0" fmla="*/ 16 w 47"/>
                <a:gd name="T1" fmla="*/ 8 h 157"/>
                <a:gd name="T2" fmla="*/ 14 w 47"/>
                <a:gd name="T3" fmla="*/ 15 h 157"/>
                <a:gd name="T4" fmla="*/ 12 w 47"/>
                <a:gd name="T5" fmla="*/ 0 h 157"/>
                <a:gd name="T6" fmla="*/ 12 w 47"/>
                <a:gd name="T7" fmla="*/ 15 h 157"/>
                <a:gd name="T8" fmla="*/ 7 w 47"/>
                <a:gd name="T9" fmla="*/ 15 h 157"/>
                <a:gd name="T10" fmla="*/ 14 w 47"/>
                <a:gd name="T11" fmla="*/ 19 h 157"/>
                <a:gd name="T12" fmla="*/ 33 w 47"/>
                <a:gd name="T13" fmla="*/ 95 h 157"/>
                <a:gd name="T14" fmla="*/ 0 w 47"/>
                <a:gd name="T15" fmla="*/ 157 h 157"/>
                <a:gd name="T16" fmla="*/ 47 w 47"/>
                <a:gd name="T17" fmla="*/ 90 h 157"/>
                <a:gd name="T18" fmla="*/ 16 w 47"/>
                <a:gd name="T19" fmla="*/ 19 h 157"/>
                <a:gd name="T20" fmla="*/ 16 w 47"/>
                <a:gd name="T21" fmla="*/ 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57">
                  <a:moveTo>
                    <a:pt x="16" y="8"/>
                  </a:moveTo>
                  <a:lnTo>
                    <a:pt x="14" y="15"/>
                  </a:lnTo>
                  <a:lnTo>
                    <a:pt x="12" y="0"/>
                  </a:lnTo>
                  <a:lnTo>
                    <a:pt x="12" y="15"/>
                  </a:lnTo>
                  <a:lnTo>
                    <a:pt x="7" y="15"/>
                  </a:lnTo>
                  <a:lnTo>
                    <a:pt x="14" y="19"/>
                  </a:lnTo>
                  <a:lnTo>
                    <a:pt x="33" y="95"/>
                  </a:lnTo>
                  <a:lnTo>
                    <a:pt x="0" y="157"/>
                  </a:lnTo>
                  <a:lnTo>
                    <a:pt x="47" y="90"/>
                  </a:lnTo>
                  <a:lnTo>
                    <a:pt x="16" y="19"/>
                  </a:lnTo>
                  <a:lnTo>
                    <a:pt x="16" y="8"/>
                  </a:lnTo>
                  <a:close/>
                </a:path>
              </a:pathLst>
            </a:custGeom>
            <a:solidFill>
              <a:srgbClr val="E9B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2" name="Freeform 550"/>
            <p:cNvSpPr>
              <a:spLocks/>
            </p:cNvSpPr>
            <p:nvPr/>
          </p:nvSpPr>
          <p:spPr bwMode="auto">
            <a:xfrm>
              <a:off x="4639007" y="2487342"/>
              <a:ext cx="238390" cy="40951"/>
            </a:xfrm>
            <a:custGeom>
              <a:avLst/>
              <a:gdLst>
                <a:gd name="T0" fmla="*/ 33 w 69"/>
                <a:gd name="T1" fmla="*/ 4 h 12"/>
                <a:gd name="T2" fmla="*/ 10 w 69"/>
                <a:gd name="T3" fmla="*/ 8 h 12"/>
                <a:gd name="T4" fmla="*/ 4 w 69"/>
                <a:gd name="T5" fmla="*/ 7 h 12"/>
                <a:gd name="T6" fmla="*/ 0 w 69"/>
                <a:gd name="T7" fmla="*/ 6 h 12"/>
                <a:gd name="T8" fmla="*/ 4 w 69"/>
                <a:gd name="T9" fmla="*/ 10 h 12"/>
                <a:gd name="T10" fmla="*/ 11 w 69"/>
                <a:gd name="T11" fmla="*/ 12 h 12"/>
                <a:gd name="T12" fmla="*/ 31 w 69"/>
                <a:gd name="T13" fmla="*/ 5 h 12"/>
                <a:gd name="T14" fmla="*/ 53 w 69"/>
                <a:gd name="T15" fmla="*/ 12 h 12"/>
                <a:gd name="T16" fmla="*/ 69 w 69"/>
                <a:gd name="T17" fmla="*/ 0 h 12"/>
                <a:gd name="T18" fmla="*/ 53 w 69"/>
                <a:gd name="T19" fmla="*/ 8 h 12"/>
                <a:gd name="T20" fmla="*/ 33 w 69"/>
                <a:gd name="T2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2">
                  <a:moveTo>
                    <a:pt x="33" y="4"/>
                  </a:moveTo>
                  <a:cubicBezTo>
                    <a:pt x="27" y="4"/>
                    <a:pt x="17" y="8"/>
                    <a:pt x="10" y="8"/>
                  </a:cubicBezTo>
                  <a:cubicBezTo>
                    <a:pt x="8" y="8"/>
                    <a:pt x="6" y="8"/>
                    <a:pt x="4" y="7"/>
                  </a:cubicBezTo>
                  <a:cubicBezTo>
                    <a:pt x="1" y="7"/>
                    <a:pt x="0" y="6"/>
                    <a:pt x="0" y="6"/>
                  </a:cubicBezTo>
                  <a:cubicBezTo>
                    <a:pt x="4" y="10"/>
                    <a:pt x="4" y="10"/>
                    <a:pt x="4" y="10"/>
                  </a:cubicBezTo>
                  <a:cubicBezTo>
                    <a:pt x="4" y="10"/>
                    <a:pt x="6" y="12"/>
                    <a:pt x="11" y="12"/>
                  </a:cubicBezTo>
                  <a:cubicBezTo>
                    <a:pt x="16" y="12"/>
                    <a:pt x="27" y="5"/>
                    <a:pt x="31" y="5"/>
                  </a:cubicBezTo>
                  <a:cubicBezTo>
                    <a:pt x="36" y="5"/>
                    <a:pt x="48" y="12"/>
                    <a:pt x="53" y="12"/>
                  </a:cubicBezTo>
                  <a:cubicBezTo>
                    <a:pt x="58" y="12"/>
                    <a:pt x="69" y="0"/>
                    <a:pt x="69" y="0"/>
                  </a:cubicBezTo>
                  <a:cubicBezTo>
                    <a:pt x="69" y="0"/>
                    <a:pt x="59" y="8"/>
                    <a:pt x="53" y="8"/>
                  </a:cubicBezTo>
                  <a:cubicBezTo>
                    <a:pt x="47" y="8"/>
                    <a:pt x="40" y="4"/>
                    <a:pt x="33" y="4"/>
                  </a:cubicBezTo>
                  <a:close/>
                </a:path>
              </a:pathLst>
            </a:custGeom>
            <a:solidFill>
              <a:srgbClr val="E9B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3" name="Freeform 551"/>
            <p:cNvSpPr>
              <a:spLocks/>
            </p:cNvSpPr>
            <p:nvPr/>
          </p:nvSpPr>
          <p:spPr bwMode="auto">
            <a:xfrm>
              <a:off x="6592926" y="3338524"/>
              <a:ext cx="68738" cy="51188"/>
            </a:xfrm>
            <a:custGeom>
              <a:avLst/>
              <a:gdLst>
                <a:gd name="T0" fmla="*/ 19 w 20"/>
                <a:gd name="T1" fmla="*/ 3 h 15"/>
                <a:gd name="T2" fmla="*/ 12 w 20"/>
                <a:gd name="T3" fmla="*/ 0 h 15"/>
                <a:gd name="T4" fmla="*/ 1 w 20"/>
                <a:gd name="T5" fmla="*/ 3 h 15"/>
                <a:gd name="T6" fmla="*/ 1 w 20"/>
                <a:gd name="T7" fmla="*/ 4 h 15"/>
                <a:gd name="T8" fmla="*/ 2 w 20"/>
                <a:gd name="T9" fmla="*/ 6 h 15"/>
                <a:gd name="T10" fmla="*/ 0 w 20"/>
                <a:gd name="T11" fmla="*/ 10 h 15"/>
                <a:gd name="T12" fmla="*/ 1 w 20"/>
                <a:gd name="T13" fmla="*/ 12 h 15"/>
                <a:gd name="T14" fmla="*/ 1 w 20"/>
                <a:gd name="T15" fmla="*/ 13 h 15"/>
                <a:gd name="T16" fmla="*/ 10 w 20"/>
                <a:gd name="T17" fmla="*/ 15 h 15"/>
                <a:gd name="T18" fmla="*/ 19 w 20"/>
                <a:gd name="T19" fmla="*/ 13 h 15"/>
                <a:gd name="T20" fmla="*/ 19 w 20"/>
                <a:gd name="T21" fmla="*/ 12 h 15"/>
                <a:gd name="T22" fmla="*/ 19 w 20"/>
                <a:gd name="T23" fmla="*/ 12 h 15"/>
                <a:gd name="T24" fmla="*/ 20 w 20"/>
                <a:gd name="T25" fmla="*/ 11 h 15"/>
                <a:gd name="T26" fmla="*/ 19 w 20"/>
                <a:gd name="T27" fmla="*/ 6 h 15"/>
                <a:gd name="T28" fmla="*/ 19 w 20"/>
                <a:gd name="T2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5">
                  <a:moveTo>
                    <a:pt x="19" y="3"/>
                  </a:moveTo>
                  <a:cubicBezTo>
                    <a:pt x="12" y="0"/>
                    <a:pt x="12" y="0"/>
                    <a:pt x="12" y="0"/>
                  </a:cubicBezTo>
                  <a:cubicBezTo>
                    <a:pt x="1" y="3"/>
                    <a:pt x="1" y="3"/>
                    <a:pt x="1" y="3"/>
                  </a:cubicBezTo>
                  <a:cubicBezTo>
                    <a:pt x="1" y="4"/>
                    <a:pt x="1" y="4"/>
                    <a:pt x="1" y="4"/>
                  </a:cubicBezTo>
                  <a:cubicBezTo>
                    <a:pt x="1" y="4"/>
                    <a:pt x="2" y="5"/>
                    <a:pt x="2" y="6"/>
                  </a:cubicBezTo>
                  <a:cubicBezTo>
                    <a:pt x="1" y="7"/>
                    <a:pt x="0" y="9"/>
                    <a:pt x="0" y="10"/>
                  </a:cubicBezTo>
                  <a:cubicBezTo>
                    <a:pt x="0" y="11"/>
                    <a:pt x="1" y="12"/>
                    <a:pt x="1" y="12"/>
                  </a:cubicBezTo>
                  <a:cubicBezTo>
                    <a:pt x="1" y="13"/>
                    <a:pt x="1" y="13"/>
                    <a:pt x="1" y="13"/>
                  </a:cubicBezTo>
                  <a:cubicBezTo>
                    <a:pt x="1" y="13"/>
                    <a:pt x="8" y="15"/>
                    <a:pt x="10" y="15"/>
                  </a:cubicBezTo>
                  <a:cubicBezTo>
                    <a:pt x="12" y="15"/>
                    <a:pt x="19" y="13"/>
                    <a:pt x="19" y="13"/>
                  </a:cubicBezTo>
                  <a:cubicBezTo>
                    <a:pt x="19" y="12"/>
                    <a:pt x="19" y="12"/>
                    <a:pt x="19" y="12"/>
                  </a:cubicBezTo>
                  <a:cubicBezTo>
                    <a:pt x="19" y="12"/>
                    <a:pt x="19" y="12"/>
                    <a:pt x="19" y="12"/>
                  </a:cubicBezTo>
                  <a:cubicBezTo>
                    <a:pt x="20" y="11"/>
                    <a:pt x="20" y="11"/>
                    <a:pt x="20" y="11"/>
                  </a:cubicBezTo>
                  <a:cubicBezTo>
                    <a:pt x="20" y="11"/>
                    <a:pt x="20" y="8"/>
                    <a:pt x="19" y="6"/>
                  </a:cubicBezTo>
                  <a:cubicBezTo>
                    <a:pt x="17" y="4"/>
                    <a:pt x="19" y="3"/>
                    <a:pt x="19" y="3"/>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4" name="Freeform 552"/>
            <p:cNvSpPr>
              <a:spLocks/>
            </p:cNvSpPr>
            <p:nvPr/>
          </p:nvSpPr>
          <p:spPr bwMode="auto">
            <a:xfrm>
              <a:off x="6603164" y="3356075"/>
              <a:ext cx="27788" cy="16087"/>
            </a:xfrm>
            <a:custGeom>
              <a:avLst/>
              <a:gdLst>
                <a:gd name="T0" fmla="*/ 7 w 8"/>
                <a:gd name="T1" fmla="*/ 0 h 5"/>
                <a:gd name="T2" fmla="*/ 0 w 8"/>
                <a:gd name="T3" fmla="*/ 1 h 5"/>
                <a:gd name="T4" fmla="*/ 2 w 8"/>
                <a:gd name="T5" fmla="*/ 4 h 5"/>
                <a:gd name="T6" fmla="*/ 6 w 8"/>
                <a:gd name="T7" fmla="*/ 3 h 5"/>
                <a:gd name="T8" fmla="*/ 7 w 8"/>
                <a:gd name="T9" fmla="*/ 0 h 5"/>
              </a:gdLst>
              <a:ahLst/>
              <a:cxnLst>
                <a:cxn ang="0">
                  <a:pos x="T0" y="T1"/>
                </a:cxn>
                <a:cxn ang="0">
                  <a:pos x="T2" y="T3"/>
                </a:cxn>
                <a:cxn ang="0">
                  <a:pos x="T4" y="T5"/>
                </a:cxn>
                <a:cxn ang="0">
                  <a:pos x="T6" y="T7"/>
                </a:cxn>
                <a:cxn ang="0">
                  <a:pos x="T8" y="T9"/>
                </a:cxn>
              </a:cxnLst>
              <a:rect l="0" t="0" r="r" b="b"/>
              <a:pathLst>
                <a:path w="8" h="5">
                  <a:moveTo>
                    <a:pt x="7" y="0"/>
                  </a:moveTo>
                  <a:cubicBezTo>
                    <a:pt x="6" y="0"/>
                    <a:pt x="0" y="1"/>
                    <a:pt x="0" y="1"/>
                  </a:cubicBezTo>
                  <a:cubicBezTo>
                    <a:pt x="0" y="2"/>
                    <a:pt x="1" y="4"/>
                    <a:pt x="2" y="4"/>
                  </a:cubicBezTo>
                  <a:cubicBezTo>
                    <a:pt x="3" y="5"/>
                    <a:pt x="6" y="4"/>
                    <a:pt x="6" y="3"/>
                  </a:cubicBezTo>
                  <a:cubicBezTo>
                    <a:pt x="7" y="3"/>
                    <a:pt x="8" y="0"/>
                    <a:pt x="7" y="0"/>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5" name="Freeform 553"/>
            <p:cNvSpPr>
              <a:spLocks/>
            </p:cNvSpPr>
            <p:nvPr/>
          </p:nvSpPr>
          <p:spPr bwMode="auto">
            <a:xfrm>
              <a:off x="6455450" y="3344374"/>
              <a:ext cx="78975" cy="59964"/>
            </a:xfrm>
            <a:custGeom>
              <a:avLst/>
              <a:gdLst>
                <a:gd name="T0" fmla="*/ 22 w 23"/>
                <a:gd name="T1" fmla="*/ 5 h 17"/>
                <a:gd name="T2" fmla="*/ 22 w 23"/>
                <a:gd name="T3" fmla="*/ 3 h 17"/>
                <a:gd name="T4" fmla="*/ 10 w 23"/>
                <a:gd name="T5" fmla="*/ 0 h 17"/>
                <a:gd name="T6" fmla="*/ 2 w 23"/>
                <a:gd name="T7" fmla="*/ 4 h 17"/>
                <a:gd name="T8" fmla="*/ 2 w 23"/>
                <a:gd name="T9" fmla="*/ 7 h 17"/>
                <a:gd name="T10" fmla="*/ 1 w 23"/>
                <a:gd name="T11" fmla="*/ 12 h 17"/>
                <a:gd name="T12" fmla="*/ 1 w 23"/>
                <a:gd name="T13" fmla="*/ 13 h 17"/>
                <a:gd name="T14" fmla="*/ 1 w 23"/>
                <a:gd name="T15" fmla="*/ 13 h 17"/>
                <a:gd name="T16" fmla="*/ 1 w 23"/>
                <a:gd name="T17" fmla="*/ 15 h 17"/>
                <a:gd name="T18" fmla="*/ 12 w 23"/>
                <a:gd name="T19" fmla="*/ 17 h 17"/>
                <a:gd name="T20" fmla="*/ 22 w 23"/>
                <a:gd name="T21" fmla="*/ 15 h 17"/>
                <a:gd name="T22" fmla="*/ 22 w 23"/>
                <a:gd name="T23" fmla="*/ 13 h 17"/>
                <a:gd name="T24" fmla="*/ 23 w 23"/>
                <a:gd name="T25" fmla="*/ 12 h 17"/>
                <a:gd name="T26" fmla="*/ 21 w 23"/>
                <a:gd name="T27" fmla="*/ 7 h 17"/>
                <a:gd name="T28" fmla="*/ 22 w 23"/>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17">
                  <a:moveTo>
                    <a:pt x="22" y="5"/>
                  </a:moveTo>
                  <a:cubicBezTo>
                    <a:pt x="22" y="3"/>
                    <a:pt x="22" y="3"/>
                    <a:pt x="22" y="3"/>
                  </a:cubicBezTo>
                  <a:cubicBezTo>
                    <a:pt x="10" y="0"/>
                    <a:pt x="10" y="0"/>
                    <a:pt x="10" y="0"/>
                  </a:cubicBezTo>
                  <a:cubicBezTo>
                    <a:pt x="2" y="4"/>
                    <a:pt x="2" y="4"/>
                    <a:pt x="2" y="4"/>
                  </a:cubicBezTo>
                  <a:cubicBezTo>
                    <a:pt x="2" y="4"/>
                    <a:pt x="3" y="4"/>
                    <a:pt x="2" y="7"/>
                  </a:cubicBezTo>
                  <a:cubicBezTo>
                    <a:pt x="0" y="9"/>
                    <a:pt x="1" y="12"/>
                    <a:pt x="1" y="12"/>
                  </a:cubicBezTo>
                  <a:cubicBezTo>
                    <a:pt x="1" y="13"/>
                    <a:pt x="1" y="13"/>
                    <a:pt x="1" y="13"/>
                  </a:cubicBezTo>
                  <a:cubicBezTo>
                    <a:pt x="1" y="13"/>
                    <a:pt x="1" y="13"/>
                    <a:pt x="1" y="13"/>
                  </a:cubicBezTo>
                  <a:cubicBezTo>
                    <a:pt x="1" y="15"/>
                    <a:pt x="1" y="15"/>
                    <a:pt x="1" y="15"/>
                  </a:cubicBezTo>
                  <a:cubicBezTo>
                    <a:pt x="1" y="15"/>
                    <a:pt x="9" y="17"/>
                    <a:pt x="12" y="17"/>
                  </a:cubicBezTo>
                  <a:cubicBezTo>
                    <a:pt x="15" y="17"/>
                    <a:pt x="22" y="15"/>
                    <a:pt x="22" y="15"/>
                  </a:cubicBezTo>
                  <a:cubicBezTo>
                    <a:pt x="22" y="13"/>
                    <a:pt x="22" y="13"/>
                    <a:pt x="22" y="13"/>
                  </a:cubicBezTo>
                  <a:cubicBezTo>
                    <a:pt x="22" y="13"/>
                    <a:pt x="23" y="13"/>
                    <a:pt x="23" y="12"/>
                  </a:cubicBezTo>
                  <a:cubicBezTo>
                    <a:pt x="23" y="10"/>
                    <a:pt x="22" y="8"/>
                    <a:pt x="21" y="7"/>
                  </a:cubicBezTo>
                  <a:cubicBezTo>
                    <a:pt x="21" y="6"/>
                    <a:pt x="22" y="5"/>
                    <a:pt x="22" y="5"/>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6" name="Freeform 554"/>
            <p:cNvSpPr>
              <a:spLocks/>
            </p:cNvSpPr>
            <p:nvPr/>
          </p:nvSpPr>
          <p:spPr bwMode="auto">
            <a:xfrm>
              <a:off x="6689452" y="2826645"/>
              <a:ext cx="48263" cy="96526"/>
            </a:xfrm>
            <a:custGeom>
              <a:avLst/>
              <a:gdLst>
                <a:gd name="T0" fmla="*/ 22 w 33"/>
                <a:gd name="T1" fmla="*/ 2 h 66"/>
                <a:gd name="T2" fmla="*/ 17 w 33"/>
                <a:gd name="T3" fmla="*/ 0 h 66"/>
                <a:gd name="T4" fmla="*/ 7 w 33"/>
                <a:gd name="T5" fmla="*/ 12 h 66"/>
                <a:gd name="T6" fmla="*/ 0 w 33"/>
                <a:gd name="T7" fmla="*/ 28 h 66"/>
                <a:gd name="T8" fmla="*/ 0 w 33"/>
                <a:gd name="T9" fmla="*/ 59 h 66"/>
                <a:gd name="T10" fmla="*/ 17 w 33"/>
                <a:gd name="T11" fmla="*/ 66 h 66"/>
                <a:gd name="T12" fmla="*/ 26 w 33"/>
                <a:gd name="T13" fmla="*/ 40 h 66"/>
                <a:gd name="T14" fmla="*/ 33 w 33"/>
                <a:gd name="T15" fmla="*/ 23 h 66"/>
                <a:gd name="T16" fmla="*/ 24 w 33"/>
                <a:gd name="T17" fmla="*/ 9 h 66"/>
                <a:gd name="T18" fmla="*/ 22 w 33"/>
                <a:gd name="T19"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66">
                  <a:moveTo>
                    <a:pt x="22" y="2"/>
                  </a:moveTo>
                  <a:lnTo>
                    <a:pt x="17" y="0"/>
                  </a:lnTo>
                  <a:lnTo>
                    <a:pt x="7" y="12"/>
                  </a:lnTo>
                  <a:lnTo>
                    <a:pt x="0" y="28"/>
                  </a:lnTo>
                  <a:lnTo>
                    <a:pt x="0" y="59"/>
                  </a:lnTo>
                  <a:lnTo>
                    <a:pt x="17" y="66"/>
                  </a:lnTo>
                  <a:lnTo>
                    <a:pt x="26" y="40"/>
                  </a:lnTo>
                  <a:lnTo>
                    <a:pt x="33" y="23"/>
                  </a:lnTo>
                  <a:lnTo>
                    <a:pt x="24" y="9"/>
                  </a:lnTo>
                  <a:lnTo>
                    <a:pt x="22" y="2"/>
                  </a:ln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7" name="Freeform 555"/>
            <p:cNvSpPr>
              <a:spLocks/>
            </p:cNvSpPr>
            <p:nvPr/>
          </p:nvSpPr>
          <p:spPr bwMode="auto">
            <a:xfrm>
              <a:off x="6437900" y="2812020"/>
              <a:ext cx="238390" cy="549906"/>
            </a:xfrm>
            <a:custGeom>
              <a:avLst/>
              <a:gdLst>
                <a:gd name="T0" fmla="*/ 7 w 69"/>
                <a:gd name="T1" fmla="*/ 159 h 159"/>
                <a:gd name="T2" fmla="*/ 16 w 69"/>
                <a:gd name="T3" fmla="*/ 156 h 159"/>
                <a:gd name="T4" fmla="*/ 17 w 69"/>
                <a:gd name="T5" fmla="*/ 157 h 159"/>
                <a:gd name="T6" fmla="*/ 21 w 69"/>
                <a:gd name="T7" fmla="*/ 93 h 159"/>
                <a:gd name="T8" fmla="*/ 25 w 69"/>
                <a:gd name="T9" fmla="*/ 85 h 159"/>
                <a:gd name="T10" fmla="*/ 23 w 69"/>
                <a:gd name="T11" fmla="*/ 77 h 159"/>
                <a:gd name="T12" fmla="*/ 30 w 69"/>
                <a:gd name="T13" fmla="*/ 28 h 159"/>
                <a:gd name="T14" fmla="*/ 36 w 69"/>
                <a:gd name="T15" fmla="*/ 24 h 159"/>
                <a:gd name="T16" fmla="*/ 36 w 69"/>
                <a:gd name="T17" fmla="*/ 24 h 159"/>
                <a:gd name="T18" fmla="*/ 36 w 69"/>
                <a:gd name="T19" fmla="*/ 24 h 159"/>
                <a:gd name="T20" fmla="*/ 38 w 69"/>
                <a:gd name="T21" fmla="*/ 28 h 159"/>
                <a:gd name="T22" fmla="*/ 46 w 69"/>
                <a:gd name="T23" fmla="*/ 156 h 159"/>
                <a:gd name="T24" fmla="*/ 56 w 69"/>
                <a:gd name="T25" fmla="*/ 154 h 159"/>
                <a:gd name="T26" fmla="*/ 64 w 69"/>
                <a:gd name="T27" fmla="*/ 156 h 159"/>
                <a:gd name="T28" fmla="*/ 69 w 69"/>
                <a:gd name="T29" fmla="*/ 1 h 159"/>
                <a:gd name="T30" fmla="*/ 0 w 69"/>
                <a:gd name="T31" fmla="*/ 0 h 159"/>
                <a:gd name="T32" fmla="*/ 7 w 69"/>
                <a:gd name="T33"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159">
                  <a:moveTo>
                    <a:pt x="7" y="159"/>
                  </a:moveTo>
                  <a:cubicBezTo>
                    <a:pt x="7" y="159"/>
                    <a:pt x="12" y="156"/>
                    <a:pt x="16" y="156"/>
                  </a:cubicBezTo>
                  <a:cubicBezTo>
                    <a:pt x="17" y="157"/>
                    <a:pt x="17" y="157"/>
                    <a:pt x="17" y="157"/>
                  </a:cubicBezTo>
                  <a:cubicBezTo>
                    <a:pt x="21" y="93"/>
                    <a:pt x="21" y="93"/>
                    <a:pt x="21" y="93"/>
                  </a:cubicBezTo>
                  <a:cubicBezTo>
                    <a:pt x="25" y="85"/>
                    <a:pt x="25" y="85"/>
                    <a:pt x="25" y="85"/>
                  </a:cubicBezTo>
                  <a:cubicBezTo>
                    <a:pt x="23" y="77"/>
                    <a:pt x="23" y="77"/>
                    <a:pt x="23" y="77"/>
                  </a:cubicBezTo>
                  <a:cubicBezTo>
                    <a:pt x="30" y="28"/>
                    <a:pt x="30" y="28"/>
                    <a:pt x="30" y="28"/>
                  </a:cubicBezTo>
                  <a:cubicBezTo>
                    <a:pt x="36" y="24"/>
                    <a:pt x="36" y="24"/>
                    <a:pt x="36" y="24"/>
                  </a:cubicBezTo>
                  <a:cubicBezTo>
                    <a:pt x="36" y="24"/>
                    <a:pt x="36" y="24"/>
                    <a:pt x="36" y="24"/>
                  </a:cubicBezTo>
                  <a:cubicBezTo>
                    <a:pt x="36" y="24"/>
                    <a:pt x="36" y="24"/>
                    <a:pt x="36" y="24"/>
                  </a:cubicBezTo>
                  <a:cubicBezTo>
                    <a:pt x="38" y="24"/>
                    <a:pt x="38" y="28"/>
                    <a:pt x="38" y="28"/>
                  </a:cubicBezTo>
                  <a:cubicBezTo>
                    <a:pt x="46" y="156"/>
                    <a:pt x="46" y="156"/>
                    <a:pt x="46" y="156"/>
                  </a:cubicBezTo>
                  <a:cubicBezTo>
                    <a:pt x="46" y="156"/>
                    <a:pt x="51" y="154"/>
                    <a:pt x="56" y="154"/>
                  </a:cubicBezTo>
                  <a:cubicBezTo>
                    <a:pt x="60" y="154"/>
                    <a:pt x="64" y="156"/>
                    <a:pt x="64" y="156"/>
                  </a:cubicBezTo>
                  <a:cubicBezTo>
                    <a:pt x="69" y="1"/>
                    <a:pt x="69" y="1"/>
                    <a:pt x="69" y="1"/>
                  </a:cubicBezTo>
                  <a:cubicBezTo>
                    <a:pt x="0" y="0"/>
                    <a:pt x="0" y="0"/>
                    <a:pt x="0" y="0"/>
                  </a:cubicBezTo>
                  <a:lnTo>
                    <a:pt x="7" y="159"/>
                  </a:lnTo>
                  <a:close/>
                </a:path>
              </a:pathLst>
            </a:custGeom>
            <a:solidFill>
              <a:srgbClr val="648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8" name="Freeform 556"/>
            <p:cNvSpPr>
              <a:spLocks/>
            </p:cNvSpPr>
            <p:nvPr/>
          </p:nvSpPr>
          <p:spPr bwMode="auto">
            <a:xfrm>
              <a:off x="6437900" y="2809094"/>
              <a:ext cx="238390" cy="542593"/>
            </a:xfrm>
            <a:custGeom>
              <a:avLst/>
              <a:gdLst>
                <a:gd name="T0" fmla="*/ 2 w 163"/>
                <a:gd name="T1" fmla="*/ 21 h 371"/>
                <a:gd name="T2" fmla="*/ 144 w 163"/>
                <a:gd name="T3" fmla="*/ 19 h 371"/>
                <a:gd name="T4" fmla="*/ 146 w 163"/>
                <a:gd name="T5" fmla="*/ 199 h 371"/>
                <a:gd name="T6" fmla="*/ 151 w 163"/>
                <a:gd name="T7" fmla="*/ 215 h 371"/>
                <a:gd name="T8" fmla="*/ 144 w 163"/>
                <a:gd name="T9" fmla="*/ 232 h 371"/>
                <a:gd name="T10" fmla="*/ 139 w 163"/>
                <a:gd name="T11" fmla="*/ 369 h 371"/>
                <a:gd name="T12" fmla="*/ 151 w 163"/>
                <a:gd name="T13" fmla="*/ 371 h 371"/>
                <a:gd name="T14" fmla="*/ 163 w 163"/>
                <a:gd name="T15" fmla="*/ 9 h 371"/>
                <a:gd name="T16" fmla="*/ 0 w 163"/>
                <a:gd name="T17" fmla="*/ 0 h 371"/>
                <a:gd name="T18" fmla="*/ 2 w 163"/>
                <a:gd name="T19" fmla="*/ 2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371">
                  <a:moveTo>
                    <a:pt x="2" y="21"/>
                  </a:moveTo>
                  <a:lnTo>
                    <a:pt x="144" y="19"/>
                  </a:lnTo>
                  <a:lnTo>
                    <a:pt x="146" y="199"/>
                  </a:lnTo>
                  <a:lnTo>
                    <a:pt x="151" y="215"/>
                  </a:lnTo>
                  <a:lnTo>
                    <a:pt x="144" y="232"/>
                  </a:lnTo>
                  <a:lnTo>
                    <a:pt x="139" y="369"/>
                  </a:lnTo>
                  <a:lnTo>
                    <a:pt x="151" y="371"/>
                  </a:lnTo>
                  <a:lnTo>
                    <a:pt x="163" y="9"/>
                  </a:lnTo>
                  <a:lnTo>
                    <a:pt x="0" y="0"/>
                  </a:lnTo>
                  <a:lnTo>
                    <a:pt x="2" y="21"/>
                  </a:lnTo>
                  <a:close/>
                </a:path>
              </a:pathLst>
            </a:custGeom>
            <a:solidFill>
              <a:srgbClr val="547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9" name="Freeform 557"/>
            <p:cNvSpPr>
              <a:spLocks/>
            </p:cNvSpPr>
            <p:nvPr/>
          </p:nvSpPr>
          <p:spPr bwMode="auto">
            <a:xfrm>
              <a:off x="6361849" y="2380577"/>
              <a:ext cx="390491" cy="469468"/>
            </a:xfrm>
            <a:custGeom>
              <a:avLst/>
              <a:gdLst>
                <a:gd name="T0" fmla="*/ 70 w 113"/>
                <a:gd name="T1" fmla="*/ 0 h 136"/>
                <a:gd name="T2" fmla="*/ 44 w 113"/>
                <a:gd name="T3" fmla="*/ 0 h 136"/>
                <a:gd name="T4" fmla="*/ 12 w 113"/>
                <a:gd name="T5" fmla="*/ 7 h 136"/>
                <a:gd name="T6" fmla="*/ 0 w 113"/>
                <a:gd name="T7" fmla="*/ 83 h 136"/>
                <a:gd name="T8" fmla="*/ 4 w 113"/>
                <a:gd name="T9" fmla="*/ 129 h 136"/>
                <a:gd name="T10" fmla="*/ 16 w 113"/>
                <a:gd name="T11" fmla="*/ 126 h 136"/>
                <a:gd name="T12" fmla="*/ 17 w 113"/>
                <a:gd name="T13" fmla="*/ 82 h 136"/>
                <a:gd name="T14" fmla="*/ 22 w 113"/>
                <a:gd name="T15" fmla="*/ 45 h 136"/>
                <a:gd name="T16" fmla="*/ 24 w 113"/>
                <a:gd name="T17" fmla="*/ 93 h 136"/>
                <a:gd name="T18" fmla="*/ 21 w 113"/>
                <a:gd name="T19" fmla="*/ 132 h 136"/>
                <a:gd name="T20" fmla="*/ 54 w 113"/>
                <a:gd name="T21" fmla="*/ 129 h 136"/>
                <a:gd name="T22" fmla="*/ 58 w 113"/>
                <a:gd name="T23" fmla="*/ 124 h 136"/>
                <a:gd name="T24" fmla="*/ 62 w 113"/>
                <a:gd name="T25" fmla="*/ 129 h 136"/>
                <a:gd name="T26" fmla="*/ 97 w 113"/>
                <a:gd name="T27" fmla="*/ 130 h 136"/>
                <a:gd name="T28" fmla="*/ 97 w 113"/>
                <a:gd name="T29" fmla="*/ 129 h 136"/>
                <a:gd name="T30" fmla="*/ 89 w 113"/>
                <a:gd name="T31" fmla="*/ 92 h 136"/>
                <a:gd name="T32" fmla="*/ 92 w 113"/>
                <a:gd name="T33" fmla="*/ 43 h 136"/>
                <a:gd name="T34" fmla="*/ 98 w 113"/>
                <a:gd name="T35" fmla="*/ 92 h 136"/>
                <a:gd name="T36" fmla="*/ 97 w 113"/>
                <a:gd name="T37" fmla="*/ 129 h 136"/>
                <a:gd name="T38" fmla="*/ 97 w 113"/>
                <a:gd name="T39" fmla="*/ 130 h 136"/>
                <a:gd name="T40" fmla="*/ 97 w 113"/>
                <a:gd name="T41" fmla="*/ 130 h 136"/>
                <a:gd name="T42" fmla="*/ 96 w 113"/>
                <a:gd name="T43" fmla="*/ 134 h 136"/>
                <a:gd name="T44" fmla="*/ 109 w 113"/>
                <a:gd name="T45" fmla="*/ 136 h 136"/>
                <a:gd name="T46" fmla="*/ 113 w 113"/>
                <a:gd name="T47" fmla="*/ 81 h 136"/>
                <a:gd name="T48" fmla="*/ 100 w 113"/>
                <a:gd name="T49" fmla="*/ 5 h 136"/>
                <a:gd name="T50" fmla="*/ 70 w 113"/>
                <a:gd name="T5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 h="136">
                  <a:moveTo>
                    <a:pt x="70" y="0"/>
                  </a:moveTo>
                  <a:cubicBezTo>
                    <a:pt x="44" y="0"/>
                    <a:pt x="44" y="0"/>
                    <a:pt x="44" y="0"/>
                  </a:cubicBezTo>
                  <a:cubicBezTo>
                    <a:pt x="41" y="0"/>
                    <a:pt x="13" y="5"/>
                    <a:pt x="12" y="7"/>
                  </a:cubicBezTo>
                  <a:cubicBezTo>
                    <a:pt x="11" y="8"/>
                    <a:pt x="0" y="83"/>
                    <a:pt x="0" y="83"/>
                  </a:cubicBezTo>
                  <a:cubicBezTo>
                    <a:pt x="1" y="83"/>
                    <a:pt x="4" y="129"/>
                    <a:pt x="4" y="129"/>
                  </a:cubicBezTo>
                  <a:cubicBezTo>
                    <a:pt x="16" y="126"/>
                    <a:pt x="16" y="126"/>
                    <a:pt x="16" y="126"/>
                  </a:cubicBezTo>
                  <a:cubicBezTo>
                    <a:pt x="17" y="82"/>
                    <a:pt x="17" y="82"/>
                    <a:pt x="17" y="82"/>
                  </a:cubicBezTo>
                  <a:cubicBezTo>
                    <a:pt x="22" y="45"/>
                    <a:pt x="22" y="45"/>
                    <a:pt x="22" y="45"/>
                  </a:cubicBezTo>
                  <a:cubicBezTo>
                    <a:pt x="24" y="93"/>
                    <a:pt x="24" y="93"/>
                    <a:pt x="24" y="93"/>
                  </a:cubicBezTo>
                  <a:cubicBezTo>
                    <a:pt x="21" y="132"/>
                    <a:pt x="21" y="132"/>
                    <a:pt x="21" y="132"/>
                  </a:cubicBezTo>
                  <a:cubicBezTo>
                    <a:pt x="21" y="132"/>
                    <a:pt x="24" y="131"/>
                    <a:pt x="54" y="129"/>
                  </a:cubicBezTo>
                  <a:cubicBezTo>
                    <a:pt x="58" y="129"/>
                    <a:pt x="58" y="124"/>
                    <a:pt x="58" y="124"/>
                  </a:cubicBezTo>
                  <a:cubicBezTo>
                    <a:pt x="58" y="124"/>
                    <a:pt x="59" y="129"/>
                    <a:pt x="62" y="129"/>
                  </a:cubicBezTo>
                  <a:cubicBezTo>
                    <a:pt x="65" y="129"/>
                    <a:pt x="93" y="130"/>
                    <a:pt x="97" y="130"/>
                  </a:cubicBezTo>
                  <a:cubicBezTo>
                    <a:pt x="97" y="129"/>
                    <a:pt x="97" y="129"/>
                    <a:pt x="97" y="129"/>
                  </a:cubicBezTo>
                  <a:cubicBezTo>
                    <a:pt x="89" y="92"/>
                    <a:pt x="89" y="92"/>
                    <a:pt x="89" y="92"/>
                  </a:cubicBezTo>
                  <a:cubicBezTo>
                    <a:pt x="92" y="43"/>
                    <a:pt x="92" y="43"/>
                    <a:pt x="92" y="43"/>
                  </a:cubicBezTo>
                  <a:cubicBezTo>
                    <a:pt x="98" y="92"/>
                    <a:pt x="98" y="92"/>
                    <a:pt x="98" y="92"/>
                  </a:cubicBezTo>
                  <a:cubicBezTo>
                    <a:pt x="97" y="129"/>
                    <a:pt x="97" y="129"/>
                    <a:pt x="97" y="129"/>
                  </a:cubicBezTo>
                  <a:cubicBezTo>
                    <a:pt x="97" y="130"/>
                    <a:pt x="97" y="130"/>
                    <a:pt x="97" y="130"/>
                  </a:cubicBezTo>
                  <a:cubicBezTo>
                    <a:pt x="97" y="130"/>
                    <a:pt x="97" y="130"/>
                    <a:pt x="97" y="130"/>
                  </a:cubicBezTo>
                  <a:cubicBezTo>
                    <a:pt x="96" y="134"/>
                    <a:pt x="96" y="134"/>
                    <a:pt x="96" y="134"/>
                  </a:cubicBezTo>
                  <a:cubicBezTo>
                    <a:pt x="109" y="136"/>
                    <a:pt x="109" y="136"/>
                    <a:pt x="109" y="136"/>
                  </a:cubicBezTo>
                  <a:cubicBezTo>
                    <a:pt x="113" y="81"/>
                    <a:pt x="113" y="81"/>
                    <a:pt x="113" y="81"/>
                  </a:cubicBezTo>
                  <a:cubicBezTo>
                    <a:pt x="113" y="81"/>
                    <a:pt x="102" y="7"/>
                    <a:pt x="100" y="5"/>
                  </a:cubicBezTo>
                  <a:cubicBezTo>
                    <a:pt x="99" y="4"/>
                    <a:pt x="72" y="0"/>
                    <a:pt x="70" y="0"/>
                  </a:cubicBezTo>
                  <a:close/>
                </a:path>
              </a:pathLst>
            </a:custGeom>
            <a:solidFill>
              <a:srgbClr val="648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0" name="Rectangle 558"/>
            <p:cNvSpPr>
              <a:spLocks noChangeArrowheads="1"/>
            </p:cNvSpPr>
            <p:nvPr/>
          </p:nvSpPr>
          <p:spPr bwMode="auto">
            <a:xfrm>
              <a:off x="6696765" y="2826645"/>
              <a:ext cx="1463" cy="2924"/>
            </a:xfrm>
            <a:prstGeom prst="rect">
              <a:avLst/>
            </a:prstGeom>
            <a:solidFill>
              <a:srgbClr val="6485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1" name="Freeform 559"/>
            <p:cNvSpPr>
              <a:spLocks/>
            </p:cNvSpPr>
            <p:nvPr/>
          </p:nvSpPr>
          <p:spPr bwMode="auto">
            <a:xfrm>
              <a:off x="6513951" y="238057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48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2" name="Freeform 560"/>
            <p:cNvSpPr>
              <a:spLocks/>
            </p:cNvSpPr>
            <p:nvPr/>
          </p:nvSpPr>
          <p:spPr bwMode="auto">
            <a:xfrm>
              <a:off x="6603164" y="238057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48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3" name="Freeform 561"/>
            <p:cNvSpPr>
              <a:spLocks/>
            </p:cNvSpPr>
            <p:nvPr/>
          </p:nvSpPr>
          <p:spPr bwMode="auto">
            <a:xfrm>
              <a:off x="6541738" y="2396665"/>
              <a:ext cx="38025" cy="179889"/>
            </a:xfrm>
            <a:custGeom>
              <a:avLst/>
              <a:gdLst>
                <a:gd name="T0" fmla="*/ 10 w 11"/>
                <a:gd name="T1" fmla="*/ 4 h 52"/>
                <a:gd name="T2" fmla="*/ 6 w 11"/>
                <a:gd name="T3" fmla="*/ 0 h 52"/>
                <a:gd name="T4" fmla="*/ 1 w 11"/>
                <a:gd name="T5" fmla="*/ 4 h 52"/>
                <a:gd name="T6" fmla="*/ 3 w 11"/>
                <a:gd name="T7" fmla="*/ 9 h 52"/>
                <a:gd name="T8" fmla="*/ 0 w 11"/>
                <a:gd name="T9" fmla="*/ 27 h 52"/>
                <a:gd name="T10" fmla="*/ 6 w 11"/>
                <a:gd name="T11" fmla="*/ 52 h 52"/>
                <a:gd name="T12" fmla="*/ 11 w 11"/>
                <a:gd name="T13" fmla="*/ 27 h 52"/>
                <a:gd name="T14" fmla="*/ 7 w 11"/>
                <a:gd name="T15" fmla="*/ 9 h 52"/>
                <a:gd name="T16" fmla="*/ 10 w 11"/>
                <a:gd name="T1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2">
                  <a:moveTo>
                    <a:pt x="10" y="4"/>
                  </a:moveTo>
                  <a:cubicBezTo>
                    <a:pt x="10" y="1"/>
                    <a:pt x="6" y="0"/>
                    <a:pt x="6" y="0"/>
                  </a:cubicBezTo>
                  <a:cubicBezTo>
                    <a:pt x="6" y="0"/>
                    <a:pt x="1" y="1"/>
                    <a:pt x="1" y="4"/>
                  </a:cubicBezTo>
                  <a:cubicBezTo>
                    <a:pt x="1" y="7"/>
                    <a:pt x="3" y="9"/>
                    <a:pt x="3" y="9"/>
                  </a:cubicBezTo>
                  <a:cubicBezTo>
                    <a:pt x="0" y="27"/>
                    <a:pt x="0" y="27"/>
                    <a:pt x="0" y="27"/>
                  </a:cubicBezTo>
                  <a:cubicBezTo>
                    <a:pt x="6" y="52"/>
                    <a:pt x="6" y="52"/>
                    <a:pt x="6" y="52"/>
                  </a:cubicBezTo>
                  <a:cubicBezTo>
                    <a:pt x="11" y="27"/>
                    <a:pt x="11" y="27"/>
                    <a:pt x="11" y="27"/>
                  </a:cubicBezTo>
                  <a:cubicBezTo>
                    <a:pt x="7" y="9"/>
                    <a:pt x="7" y="9"/>
                    <a:pt x="7" y="9"/>
                  </a:cubicBezTo>
                  <a:cubicBezTo>
                    <a:pt x="7" y="9"/>
                    <a:pt x="10" y="7"/>
                    <a:pt x="10" y="4"/>
                  </a:cubicBezTo>
                  <a:close/>
                </a:path>
              </a:pathLst>
            </a:custGeom>
            <a:solidFill>
              <a:srgbClr val="F8C6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4" name="Freeform 562"/>
            <p:cNvSpPr>
              <a:spLocks/>
            </p:cNvSpPr>
            <p:nvPr/>
          </p:nvSpPr>
          <p:spPr bwMode="auto">
            <a:xfrm>
              <a:off x="6506638" y="2376190"/>
              <a:ext cx="55575" cy="114076"/>
            </a:xfrm>
            <a:custGeom>
              <a:avLst/>
              <a:gdLst>
                <a:gd name="T0" fmla="*/ 16 w 16"/>
                <a:gd name="T1" fmla="*/ 6 h 33"/>
                <a:gd name="T2" fmla="*/ 13 w 16"/>
                <a:gd name="T3" fmla="*/ 0 h 33"/>
                <a:gd name="T4" fmla="*/ 0 w 16"/>
                <a:gd name="T5" fmla="*/ 1 h 33"/>
                <a:gd name="T6" fmla="*/ 10 w 16"/>
                <a:gd name="T7" fmla="*/ 33 h 33"/>
                <a:gd name="T8" fmla="*/ 13 w 16"/>
                <a:gd name="T9" fmla="*/ 15 h 33"/>
                <a:gd name="T10" fmla="*/ 11 w 16"/>
                <a:gd name="T11" fmla="*/ 10 h 33"/>
                <a:gd name="T12" fmla="*/ 16 w 16"/>
                <a:gd name="T13" fmla="*/ 6 h 33"/>
              </a:gdLst>
              <a:ahLst/>
              <a:cxnLst>
                <a:cxn ang="0">
                  <a:pos x="T0" y="T1"/>
                </a:cxn>
                <a:cxn ang="0">
                  <a:pos x="T2" y="T3"/>
                </a:cxn>
                <a:cxn ang="0">
                  <a:pos x="T4" y="T5"/>
                </a:cxn>
                <a:cxn ang="0">
                  <a:pos x="T6" y="T7"/>
                </a:cxn>
                <a:cxn ang="0">
                  <a:pos x="T8" y="T9"/>
                </a:cxn>
                <a:cxn ang="0">
                  <a:pos x="T10" y="T11"/>
                </a:cxn>
                <a:cxn ang="0">
                  <a:pos x="T12" y="T13"/>
                </a:cxn>
              </a:cxnLst>
              <a:rect l="0" t="0" r="r" b="b"/>
              <a:pathLst>
                <a:path w="16" h="33">
                  <a:moveTo>
                    <a:pt x="16" y="6"/>
                  </a:moveTo>
                  <a:cubicBezTo>
                    <a:pt x="13" y="0"/>
                    <a:pt x="13" y="0"/>
                    <a:pt x="13" y="0"/>
                  </a:cubicBezTo>
                  <a:cubicBezTo>
                    <a:pt x="0" y="1"/>
                    <a:pt x="0" y="1"/>
                    <a:pt x="0" y="1"/>
                  </a:cubicBezTo>
                  <a:cubicBezTo>
                    <a:pt x="10" y="33"/>
                    <a:pt x="10" y="33"/>
                    <a:pt x="10" y="33"/>
                  </a:cubicBezTo>
                  <a:cubicBezTo>
                    <a:pt x="13" y="15"/>
                    <a:pt x="13" y="15"/>
                    <a:pt x="13" y="15"/>
                  </a:cubicBezTo>
                  <a:cubicBezTo>
                    <a:pt x="13" y="15"/>
                    <a:pt x="11" y="13"/>
                    <a:pt x="11" y="10"/>
                  </a:cubicBezTo>
                  <a:cubicBezTo>
                    <a:pt x="11" y="7"/>
                    <a:pt x="16" y="6"/>
                    <a:pt x="1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5" name="Freeform 563"/>
            <p:cNvSpPr>
              <a:spLocks/>
            </p:cNvSpPr>
            <p:nvPr/>
          </p:nvSpPr>
          <p:spPr bwMode="auto">
            <a:xfrm>
              <a:off x="6562213" y="2380577"/>
              <a:ext cx="48263" cy="109689"/>
            </a:xfrm>
            <a:custGeom>
              <a:avLst/>
              <a:gdLst>
                <a:gd name="T0" fmla="*/ 0 w 14"/>
                <a:gd name="T1" fmla="*/ 5 h 32"/>
                <a:gd name="T2" fmla="*/ 4 w 14"/>
                <a:gd name="T3" fmla="*/ 9 h 32"/>
                <a:gd name="T4" fmla="*/ 1 w 14"/>
                <a:gd name="T5" fmla="*/ 15 h 32"/>
                <a:gd name="T6" fmla="*/ 5 w 14"/>
                <a:gd name="T7" fmla="*/ 32 h 32"/>
                <a:gd name="T8" fmla="*/ 14 w 14"/>
                <a:gd name="T9" fmla="*/ 0 h 32"/>
                <a:gd name="T10" fmla="*/ 2 w 14"/>
                <a:gd name="T11" fmla="*/ 0 h 32"/>
                <a:gd name="T12" fmla="*/ 0 w 14"/>
                <a:gd name="T13" fmla="*/ 5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0" y="5"/>
                  </a:moveTo>
                  <a:cubicBezTo>
                    <a:pt x="0" y="5"/>
                    <a:pt x="4" y="6"/>
                    <a:pt x="4" y="9"/>
                  </a:cubicBezTo>
                  <a:cubicBezTo>
                    <a:pt x="4" y="12"/>
                    <a:pt x="1" y="15"/>
                    <a:pt x="1" y="15"/>
                  </a:cubicBezTo>
                  <a:cubicBezTo>
                    <a:pt x="5" y="32"/>
                    <a:pt x="5" y="32"/>
                    <a:pt x="5" y="32"/>
                  </a:cubicBezTo>
                  <a:cubicBezTo>
                    <a:pt x="14" y="0"/>
                    <a:pt x="14" y="0"/>
                    <a:pt x="14" y="0"/>
                  </a:cubicBezTo>
                  <a:cubicBezTo>
                    <a:pt x="2" y="0"/>
                    <a:pt x="2" y="0"/>
                    <a:pt x="2"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6" name="Freeform 564"/>
            <p:cNvSpPr>
              <a:spLocks/>
            </p:cNvSpPr>
            <p:nvPr/>
          </p:nvSpPr>
          <p:spPr bwMode="auto">
            <a:xfrm>
              <a:off x="6513951" y="2320615"/>
              <a:ext cx="89214" cy="76051"/>
            </a:xfrm>
            <a:custGeom>
              <a:avLst/>
              <a:gdLst>
                <a:gd name="T0" fmla="*/ 1 w 26"/>
                <a:gd name="T1" fmla="*/ 2 h 22"/>
                <a:gd name="T2" fmla="*/ 0 w 26"/>
                <a:gd name="T3" fmla="*/ 17 h 22"/>
                <a:gd name="T4" fmla="*/ 13 w 26"/>
                <a:gd name="T5" fmla="*/ 22 h 22"/>
                <a:gd name="T6" fmla="*/ 26 w 26"/>
                <a:gd name="T7" fmla="*/ 17 h 22"/>
                <a:gd name="T8" fmla="*/ 24 w 26"/>
                <a:gd name="T9" fmla="*/ 0 h 22"/>
                <a:gd name="T10" fmla="*/ 1 w 26"/>
                <a:gd name="T11" fmla="*/ 2 h 22"/>
              </a:gdLst>
              <a:ahLst/>
              <a:cxnLst>
                <a:cxn ang="0">
                  <a:pos x="T0" y="T1"/>
                </a:cxn>
                <a:cxn ang="0">
                  <a:pos x="T2" y="T3"/>
                </a:cxn>
                <a:cxn ang="0">
                  <a:pos x="T4" y="T5"/>
                </a:cxn>
                <a:cxn ang="0">
                  <a:pos x="T6" y="T7"/>
                </a:cxn>
                <a:cxn ang="0">
                  <a:pos x="T8" y="T9"/>
                </a:cxn>
                <a:cxn ang="0">
                  <a:pos x="T10" y="T11"/>
                </a:cxn>
              </a:cxnLst>
              <a:rect l="0" t="0" r="r" b="b"/>
              <a:pathLst>
                <a:path w="26" h="22">
                  <a:moveTo>
                    <a:pt x="1" y="2"/>
                  </a:moveTo>
                  <a:cubicBezTo>
                    <a:pt x="0" y="17"/>
                    <a:pt x="0" y="17"/>
                    <a:pt x="0" y="17"/>
                  </a:cubicBezTo>
                  <a:cubicBezTo>
                    <a:pt x="0" y="17"/>
                    <a:pt x="3" y="22"/>
                    <a:pt x="13" y="22"/>
                  </a:cubicBezTo>
                  <a:cubicBezTo>
                    <a:pt x="23" y="22"/>
                    <a:pt x="26" y="17"/>
                    <a:pt x="26" y="17"/>
                  </a:cubicBezTo>
                  <a:cubicBezTo>
                    <a:pt x="24" y="0"/>
                    <a:pt x="24" y="0"/>
                    <a:pt x="24" y="0"/>
                  </a:cubicBezTo>
                  <a:lnTo>
                    <a:pt x="1" y="2"/>
                  </a:lnTo>
                  <a:close/>
                </a:path>
              </a:pathLst>
            </a:custGeom>
            <a:solidFill>
              <a:srgbClr val="DBB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7" name="Freeform 565"/>
            <p:cNvSpPr>
              <a:spLocks/>
            </p:cNvSpPr>
            <p:nvPr/>
          </p:nvSpPr>
          <p:spPr bwMode="auto">
            <a:xfrm>
              <a:off x="6475925" y="2178750"/>
              <a:ext cx="76051" cy="191590"/>
            </a:xfrm>
            <a:custGeom>
              <a:avLst/>
              <a:gdLst>
                <a:gd name="T0" fmla="*/ 13 w 22"/>
                <a:gd name="T1" fmla="*/ 44 h 55"/>
                <a:gd name="T2" fmla="*/ 8 w 22"/>
                <a:gd name="T3" fmla="*/ 31 h 55"/>
                <a:gd name="T4" fmla="*/ 5 w 22"/>
                <a:gd name="T5" fmla="*/ 21 h 55"/>
                <a:gd name="T6" fmla="*/ 7 w 22"/>
                <a:gd name="T7" fmla="*/ 17 h 55"/>
                <a:gd name="T8" fmla="*/ 6 w 22"/>
                <a:gd name="T9" fmla="*/ 0 h 55"/>
                <a:gd name="T10" fmla="*/ 6 w 22"/>
                <a:gd name="T11" fmla="*/ 1 h 55"/>
                <a:gd name="T12" fmla="*/ 0 w 22"/>
                <a:gd name="T13" fmla="*/ 16 h 55"/>
                <a:gd name="T14" fmla="*/ 4 w 22"/>
                <a:gd name="T15" fmla="*/ 40 h 55"/>
                <a:gd name="T16" fmla="*/ 22 w 22"/>
                <a:gd name="T17" fmla="*/ 55 h 55"/>
                <a:gd name="T18" fmla="*/ 13 w 22"/>
                <a:gd name="T19"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5">
                  <a:moveTo>
                    <a:pt x="13" y="44"/>
                  </a:moveTo>
                  <a:cubicBezTo>
                    <a:pt x="10" y="38"/>
                    <a:pt x="12" y="35"/>
                    <a:pt x="8" y="31"/>
                  </a:cubicBezTo>
                  <a:cubicBezTo>
                    <a:pt x="5" y="27"/>
                    <a:pt x="6" y="24"/>
                    <a:pt x="5" y="21"/>
                  </a:cubicBezTo>
                  <a:cubicBezTo>
                    <a:pt x="4" y="19"/>
                    <a:pt x="7" y="19"/>
                    <a:pt x="7" y="17"/>
                  </a:cubicBezTo>
                  <a:cubicBezTo>
                    <a:pt x="8" y="15"/>
                    <a:pt x="6" y="0"/>
                    <a:pt x="6" y="0"/>
                  </a:cubicBezTo>
                  <a:cubicBezTo>
                    <a:pt x="6" y="1"/>
                    <a:pt x="6" y="1"/>
                    <a:pt x="6" y="1"/>
                  </a:cubicBezTo>
                  <a:cubicBezTo>
                    <a:pt x="2" y="5"/>
                    <a:pt x="0" y="10"/>
                    <a:pt x="0" y="16"/>
                  </a:cubicBezTo>
                  <a:cubicBezTo>
                    <a:pt x="0" y="22"/>
                    <a:pt x="1" y="31"/>
                    <a:pt x="4" y="40"/>
                  </a:cubicBezTo>
                  <a:cubicBezTo>
                    <a:pt x="7" y="48"/>
                    <a:pt x="15" y="54"/>
                    <a:pt x="22" y="55"/>
                  </a:cubicBezTo>
                  <a:cubicBezTo>
                    <a:pt x="18" y="53"/>
                    <a:pt x="15" y="49"/>
                    <a:pt x="13" y="44"/>
                  </a:cubicBezTo>
                  <a:close/>
                </a:path>
              </a:pathLst>
            </a:custGeom>
            <a:solidFill>
              <a:srgbClr val="E4C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8" name="Freeform 566"/>
            <p:cNvSpPr>
              <a:spLocks/>
            </p:cNvSpPr>
            <p:nvPr/>
          </p:nvSpPr>
          <p:spPr bwMode="auto">
            <a:xfrm>
              <a:off x="6481775" y="2152426"/>
              <a:ext cx="156489" cy="217914"/>
            </a:xfrm>
            <a:custGeom>
              <a:avLst/>
              <a:gdLst>
                <a:gd name="T0" fmla="*/ 22 w 45"/>
                <a:gd name="T1" fmla="*/ 0 h 63"/>
                <a:gd name="T2" fmla="*/ 4 w 45"/>
                <a:gd name="T3" fmla="*/ 9 h 63"/>
                <a:gd name="T4" fmla="*/ 4 w 45"/>
                <a:gd name="T5" fmla="*/ 9 h 63"/>
                <a:gd name="T6" fmla="*/ 4 w 45"/>
                <a:gd name="T7" fmla="*/ 25 h 63"/>
                <a:gd name="T8" fmla="*/ 3 w 45"/>
                <a:gd name="T9" fmla="*/ 31 h 63"/>
                <a:gd name="T10" fmla="*/ 6 w 45"/>
                <a:gd name="T11" fmla="*/ 46 h 63"/>
                <a:gd name="T12" fmla="*/ 10 w 45"/>
                <a:gd name="T13" fmla="*/ 56 h 63"/>
                <a:gd name="T14" fmla="*/ 20 w 45"/>
                <a:gd name="T15" fmla="*/ 63 h 63"/>
                <a:gd name="T16" fmla="*/ 22 w 45"/>
                <a:gd name="T17" fmla="*/ 63 h 63"/>
                <a:gd name="T18" fmla="*/ 41 w 45"/>
                <a:gd name="T19" fmla="*/ 48 h 63"/>
                <a:gd name="T20" fmla="*/ 45 w 45"/>
                <a:gd name="T21" fmla="*/ 24 h 63"/>
                <a:gd name="T22" fmla="*/ 22 w 45"/>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63">
                  <a:moveTo>
                    <a:pt x="22" y="0"/>
                  </a:moveTo>
                  <a:cubicBezTo>
                    <a:pt x="14" y="0"/>
                    <a:pt x="8" y="4"/>
                    <a:pt x="4" y="9"/>
                  </a:cubicBezTo>
                  <a:cubicBezTo>
                    <a:pt x="4" y="9"/>
                    <a:pt x="4" y="9"/>
                    <a:pt x="4" y="9"/>
                  </a:cubicBezTo>
                  <a:cubicBezTo>
                    <a:pt x="4" y="9"/>
                    <a:pt x="4" y="24"/>
                    <a:pt x="4" y="25"/>
                  </a:cubicBezTo>
                  <a:cubicBezTo>
                    <a:pt x="3" y="27"/>
                    <a:pt x="2" y="29"/>
                    <a:pt x="3" y="31"/>
                  </a:cubicBezTo>
                  <a:cubicBezTo>
                    <a:pt x="4" y="34"/>
                    <a:pt x="0" y="37"/>
                    <a:pt x="6" y="46"/>
                  </a:cubicBezTo>
                  <a:cubicBezTo>
                    <a:pt x="9" y="50"/>
                    <a:pt x="8" y="50"/>
                    <a:pt x="10" y="56"/>
                  </a:cubicBezTo>
                  <a:cubicBezTo>
                    <a:pt x="13" y="62"/>
                    <a:pt x="16" y="61"/>
                    <a:pt x="20" y="63"/>
                  </a:cubicBezTo>
                  <a:cubicBezTo>
                    <a:pt x="20" y="63"/>
                    <a:pt x="21" y="63"/>
                    <a:pt x="22" y="63"/>
                  </a:cubicBezTo>
                  <a:cubicBezTo>
                    <a:pt x="28" y="63"/>
                    <a:pt x="38" y="57"/>
                    <a:pt x="41" y="48"/>
                  </a:cubicBezTo>
                  <a:cubicBezTo>
                    <a:pt x="44" y="38"/>
                    <a:pt x="45" y="30"/>
                    <a:pt x="45" y="24"/>
                  </a:cubicBezTo>
                  <a:cubicBezTo>
                    <a:pt x="45" y="16"/>
                    <a:pt x="38" y="0"/>
                    <a:pt x="22"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9" name="Freeform 567"/>
            <p:cNvSpPr>
              <a:spLocks/>
            </p:cNvSpPr>
            <p:nvPr/>
          </p:nvSpPr>
          <p:spPr bwMode="auto">
            <a:xfrm>
              <a:off x="6531501" y="2152426"/>
              <a:ext cx="81901" cy="20475"/>
            </a:xfrm>
            <a:custGeom>
              <a:avLst/>
              <a:gdLst>
                <a:gd name="T0" fmla="*/ 0 w 24"/>
                <a:gd name="T1" fmla="*/ 2 h 6"/>
                <a:gd name="T2" fmla="*/ 24 w 24"/>
                <a:gd name="T3" fmla="*/ 6 h 6"/>
                <a:gd name="T4" fmla="*/ 8 w 24"/>
                <a:gd name="T5" fmla="*/ 0 h 6"/>
                <a:gd name="T6" fmla="*/ 0 w 24"/>
                <a:gd name="T7" fmla="*/ 2 h 6"/>
              </a:gdLst>
              <a:ahLst/>
              <a:cxnLst>
                <a:cxn ang="0">
                  <a:pos x="T0" y="T1"/>
                </a:cxn>
                <a:cxn ang="0">
                  <a:pos x="T2" y="T3"/>
                </a:cxn>
                <a:cxn ang="0">
                  <a:pos x="T4" y="T5"/>
                </a:cxn>
                <a:cxn ang="0">
                  <a:pos x="T6" y="T7"/>
                </a:cxn>
              </a:cxnLst>
              <a:rect l="0" t="0" r="r" b="b"/>
              <a:pathLst>
                <a:path w="24" h="6">
                  <a:moveTo>
                    <a:pt x="0" y="2"/>
                  </a:moveTo>
                  <a:cubicBezTo>
                    <a:pt x="24" y="6"/>
                    <a:pt x="24" y="6"/>
                    <a:pt x="24" y="6"/>
                  </a:cubicBezTo>
                  <a:cubicBezTo>
                    <a:pt x="19" y="2"/>
                    <a:pt x="14" y="0"/>
                    <a:pt x="8" y="0"/>
                  </a:cubicBezTo>
                  <a:cubicBezTo>
                    <a:pt x="5" y="0"/>
                    <a:pt x="2" y="1"/>
                    <a:pt x="0" y="2"/>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0" name="Freeform 568"/>
            <p:cNvSpPr>
              <a:spLocks/>
            </p:cNvSpPr>
            <p:nvPr/>
          </p:nvSpPr>
          <p:spPr bwMode="auto">
            <a:xfrm>
              <a:off x="6630951" y="2241638"/>
              <a:ext cx="24863" cy="45338"/>
            </a:xfrm>
            <a:custGeom>
              <a:avLst/>
              <a:gdLst>
                <a:gd name="T0" fmla="*/ 4 w 7"/>
                <a:gd name="T1" fmla="*/ 0 h 13"/>
                <a:gd name="T2" fmla="*/ 0 w 7"/>
                <a:gd name="T3" fmla="*/ 5 h 13"/>
                <a:gd name="T4" fmla="*/ 1 w 7"/>
                <a:gd name="T5" fmla="*/ 13 h 13"/>
                <a:gd name="T6" fmla="*/ 5 w 7"/>
                <a:gd name="T7" fmla="*/ 7 h 13"/>
                <a:gd name="T8" fmla="*/ 4 w 7"/>
                <a:gd name="T9" fmla="*/ 0 h 13"/>
              </a:gdLst>
              <a:ahLst/>
              <a:cxnLst>
                <a:cxn ang="0">
                  <a:pos x="T0" y="T1"/>
                </a:cxn>
                <a:cxn ang="0">
                  <a:pos x="T2" y="T3"/>
                </a:cxn>
                <a:cxn ang="0">
                  <a:pos x="T4" y="T5"/>
                </a:cxn>
                <a:cxn ang="0">
                  <a:pos x="T6" y="T7"/>
                </a:cxn>
                <a:cxn ang="0">
                  <a:pos x="T8" y="T9"/>
                </a:cxn>
              </a:cxnLst>
              <a:rect l="0" t="0" r="r" b="b"/>
              <a:pathLst>
                <a:path w="7" h="13">
                  <a:moveTo>
                    <a:pt x="4" y="0"/>
                  </a:moveTo>
                  <a:cubicBezTo>
                    <a:pt x="1" y="0"/>
                    <a:pt x="0" y="3"/>
                    <a:pt x="0" y="5"/>
                  </a:cubicBezTo>
                  <a:cubicBezTo>
                    <a:pt x="0" y="7"/>
                    <a:pt x="0" y="13"/>
                    <a:pt x="1" y="13"/>
                  </a:cubicBezTo>
                  <a:cubicBezTo>
                    <a:pt x="2" y="13"/>
                    <a:pt x="4" y="10"/>
                    <a:pt x="5" y="7"/>
                  </a:cubicBezTo>
                  <a:cubicBezTo>
                    <a:pt x="6" y="4"/>
                    <a:pt x="7" y="0"/>
                    <a:pt x="4" y="0"/>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1" name="Freeform 569"/>
            <p:cNvSpPr>
              <a:spLocks/>
            </p:cNvSpPr>
            <p:nvPr/>
          </p:nvSpPr>
          <p:spPr bwMode="auto">
            <a:xfrm>
              <a:off x="6551976" y="2224088"/>
              <a:ext cx="89214" cy="146252"/>
            </a:xfrm>
            <a:custGeom>
              <a:avLst/>
              <a:gdLst>
                <a:gd name="T0" fmla="*/ 19 w 26"/>
                <a:gd name="T1" fmla="*/ 1 h 42"/>
                <a:gd name="T2" fmla="*/ 19 w 26"/>
                <a:gd name="T3" fmla="*/ 1 h 42"/>
                <a:gd name="T4" fmla="*/ 21 w 26"/>
                <a:gd name="T5" fmla="*/ 9 h 42"/>
                <a:gd name="T6" fmla="*/ 16 w 26"/>
                <a:gd name="T7" fmla="*/ 20 h 42"/>
                <a:gd name="T8" fmla="*/ 14 w 26"/>
                <a:gd name="T9" fmla="*/ 28 h 42"/>
                <a:gd name="T10" fmla="*/ 4 w 26"/>
                <a:gd name="T11" fmla="*/ 40 h 42"/>
                <a:gd name="T12" fmla="*/ 3 w 26"/>
                <a:gd name="T13" fmla="*/ 41 h 42"/>
                <a:gd name="T14" fmla="*/ 0 w 26"/>
                <a:gd name="T15" fmla="*/ 42 h 42"/>
                <a:gd name="T16" fmla="*/ 2 w 26"/>
                <a:gd name="T17" fmla="*/ 42 h 42"/>
                <a:gd name="T18" fmla="*/ 21 w 26"/>
                <a:gd name="T19" fmla="*/ 27 h 42"/>
                <a:gd name="T20" fmla="*/ 23 w 26"/>
                <a:gd name="T21" fmla="*/ 18 h 42"/>
                <a:gd name="T22" fmla="*/ 23 w 26"/>
                <a:gd name="T23" fmla="*/ 13 h 42"/>
                <a:gd name="T24" fmla="*/ 25 w 26"/>
                <a:gd name="T25" fmla="*/ 6 h 42"/>
                <a:gd name="T26" fmla="*/ 25 w 26"/>
                <a:gd name="T27" fmla="*/ 5 h 42"/>
                <a:gd name="T28" fmla="*/ 25 w 26"/>
                <a:gd name="T29" fmla="*/ 3 h 42"/>
                <a:gd name="T30" fmla="*/ 26 w 26"/>
                <a:gd name="T31" fmla="*/ 0 h 42"/>
                <a:gd name="T32" fmla="*/ 19 w 26"/>
                <a:gd name="T33"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42">
                  <a:moveTo>
                    <a:pt x="19" y="1"/>
                  </a:moveTo>
                  <a:cubicBezTo>
                    <a:pt x="19" y="1"/>
                    <a:pt x="19" y="1"/>
                    <a:pt x="19" y="1"/>
                  </a:cubicBezTo>
                  <a:cubicBezTo>
                    <a:pt x="19" y="3"/>
                    <a:pt x="21" y="7"/>
                    <a:pt x="21" y="9"/>
                  </a:cubicBezTo>
                  <a:cubicBezTo>
                    <a:pt x="20" y="12"/>
                    <a:pt x="19" y="18"/>
                    <a:pt x="16" y="20"/>
                  </a:cubicBezTo>
                  <a:cubicBezTo>
                    <a:pt x="13" y="23"/>
                    <a:pt x="15" y="24"/>
                    <a:pt x="14" y="28"/>
                  </a:cubicBezTo>
                  <a:cubicBezTo>
                    <a:pt x="13" y="33"/>
                    <a:pt x="6" y="39"/>
                    <a:pt x="4" y="40"/>
                  </a:cubicBezTo>
                  <a:cubicBezTo>
                    <a:pt x="4" y="41"/>
                    <a:pt x="3" y="41"/>
                    <a:pt x="3" y="41"/>
                  </a:cubicBezTo>
                  <a:cubicBezTo>
                    <a:pt x="2" y="41"/>
                    <a:pt x="1" y="42"/>
                    <a:pt x="0" y="42"/>
                  </a:cubicBezTo>
                  <a:cubicBezTo>
                    <a:pt x="1" y="42"/>
                    <a:pt x="1" y="42"/>
                    <a:pt x="2" y="42"/>
                  </a:cubicBezTo>
                  <a:cubicBezTo>
                    <a:pt x="9" y="42"/>
                    <a:pt x="18" y="36"/>
                    <a:pt x="21" y="27"/>
                  </a:cubicBezTo>
                  <a:cubicBezTo>
                    <a:pt x="22" y="23"/>
                    <a:pt x="23" y="20"/>
                    <a:pt x="23" y="18"/>
                  </a:cubicBezTo>
                  <a:cubicBezTo>
                    <a:pt x="24" y="16"/>
                    <a:pt x="23" y="15"/>
                    <a:pt x="23" y="13"/>
                  </a:cubicBezTo>
                  <a:cubicBezTo>
                    <a:pt x="23" y="12"/>
                    <a:pt x="24" y="7"/>
                    <a:pt x="25" y="6"/>
                  </a:cubicBezTo>
                  <a:cubicBezTo>
                    <a:pt x="25" y="5"/>
                    <a:pt x="25" y="5"/>
                    <a:pt x="25" y="5"/>
                  </a:cubicBezTo>
                  <a:cubicBezTo>
                    <a:pt x="25" y="4"/>
                    <a:pt x="25" y="4"/>
                    <a:pt x="25" y="3"/>
                  </a:cubicBezTo>
                  <a:cubicBezTo>
                    <a:pt x="25" y="2"/>
                    <a:pt x="26" y="1"/>
                    <a:pt x="26" y="0"/>
                  </a:cubicBezTo>
                  <a:cubicBezTo>
                    <a:pt x="25" y="0"/>
                    <a:pt x="19" y="1"/>
                    <a:pt x="19" y="1"/>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2" name="Freeform 570"/>
            <p:cNvSpPr>
              <a:spLocks/>
            </p:cNvSpPr>
            <p:nvPr/>
          </p:nvSpPr>
          <p:spPr bwMode="auto">
            <a:xfrm>
              <a:off x="6486163" y="2158276"/>
              <a:ext cx="152102" cy="212064"/>
            </a:xfrm>
            <a:custGeom>
              <a:avLst/>
              <a:gdLst>
                <a:gd name="T0" fmla="*/ 37 w 44"/>
                <a:gd name="T1" fmla="*/ 4 h 61"/>
                <a:gd name="T2" fmla="*/ 13 w 44"/>
                <a:gd name="T3" fmla="*/ 0 h 61"/>
                <a:gd name="T4" fmla="*/ 0 w 44"/>
                <a:gd name="T5" fmla="*/ 5 h 61"/>
                <a:gd name="T6" fmla="*/ 8 w 44"/>
                <a:gd name="T7" fmla="*/ 7 h 61"/>
                <a:gd name="T8" fmla="*/ 16 w 44"/>
                <a:gd name="T9" fmla="*/ 15 h 61"/>
                <a:gd name="T10" fmla="*/ 22 w 44"/>
                <a:gd name="T11" fmla="*/ 24 h 61"/>
                <a:gd name="T12" fmla="*/ 24 w 44"/>
                <a:gd name="T13" fmla="*/ 38 h 61"/>
                <a:gd name="T14" fmla="*/ 20 w 44"/>
                <a:gd name="T15" fmla="*/ 40 h 61"/>
                <a:gd name="T16" fmla="*/ 20 w 44"/>
                <a:gd name="T17" fmla="*/ 49 h 61"/>
                <a:gd name="T18" fmla="*/ 24 w 44"/>
                <a:gd name="T19" fmla="*/ 55 h 61"/>
                <a:gd name="T20" fmla="*/ 19 w 44"/>
                <a:gd name="T21" fmla="*/ 61 h 61"/>
                <a:gd name="T22" fmla="*/ 23 w 44"/>
                <a:gd name="T23" fmla="*/ 61 h 61"/>
                <a:gd name="T24" fmla="*/ 32 w 44"/>
                <a:gd name="T25" fmla="*/ 54 h 61"/>
                <a:gd name="T26" fmla="*/ 38 w 44"/>
                <a:gd name="T27" fmla="*/ 42 h 61"/>
                <a:gd name="T28" fmla="*/ 41 w 44"/>
                <a:gd name="T29" fmla="*/ 29 h 61"/>
                <a:gd name="T30" fmla="*/ 42 w 44"/>
                <a:gd name="T31" fmla="*/ 19 h 61"/>
                <a:gd name="T32" fmla="*/ 44 w 44"/>
                <a:gd name="T33" fmla="*/ 19 h 61"/>
                <a:gd name="T34" fmla="*/ 37 w 44"/>
                <a:gd name="T35"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1">
                  <a:moveTo>
                    <a:pt x="37" y="4"/>
                  </a:moveTo>
                  <a:cubicBezTo>
                    <a:pt x="13" y="0"/>
                    <a:pt x="13" y="0"/>
                    <a:pt x="13" y="0"/>
                  </a:cubicBezTo>
                  <a:cubicBezTo>
                    <a:pt x="10" y="0"/>
                    <a:pt x="2" y="4"/>
                    <a:pt x="0" y="5"/>
                  </a:cubicBezTo>
                  <a:cubicBezTo>
                    <a:pt x="1" y="7"/>
                    <a:pt x="4" y="5"/>
                    <a:pt x="8" y="7"/>
                  </a:cubicBezTo>
                  <a:cubicBezTo>
                    <a:pt x="11" y="8"/>
                    <a:pt x="13" y="11"/>
                    <a:pt x="16" y="15"/>
                  </a:cubicBezTo>
                  <a:cubicBezTo>
                    <a:pt x="18" y="19"/>
                    <a:pt x="22" y="21"/>
                    <a:pt x="22" y="24"/>
                  </a:cubicBezTo>
                  <a:cubicBezTo>
                    <a:pt x="20" y="29"/>
                    <a:pt x="24" y="32"/>
                    <a:pt x="24" y="38"/>
                  </a:cubicBezTo>
                  <a:cubicBezTo>
                    <a:pt x="24" y="39"/>
                    <a:pt x="20" y="40"/>
                    <a:pt x="20" y="40"/>
                  </a:cubicBezTo>
                  <a:cubicBezTo>
                    <a:pt x="20" y="40"/>
                    <a:pt x="19" y="47"/>
                    <a:pt x="20" y="49"/>
                  </a:cubicBezTo>
                  <a:cubicBezTo>
                    <a:pt x="21" y="52"/>
                    <a:pt x="24" y="52"/>
                    <a:pt x="24" y="55"/>
                  </a:cubicBezTo>
                  <a:cubicBezTo>
                    <a:pt x="24" y="56"/>
                    <a:pt x="21" y="59"/>
                    <a:pt x="19" y="61"/>
                  </a:cubicBezTo>
                  <a:cubicBezTo>
                    <a:pt x="20" y="61"/>
                    <a:pt x="23" y="61"/>
                    <a:pt x="23" y="61"/>
                  </a:cubicBezTo>
                  <a:cubicBezTo>
                    <a:pt x="25" y="60"/>
                    <a:pt x="30" y="58"/>
                    <a:pt x="32" y="54"/>
                  </a:cubicBezTo>
                  <a:cubicBezTo>
                    <a:pt x="33" y="49"/>
                    <a:pt x="35" y="44"/>
                    <a:pt x="38" y="42"/>
                  </a:cubicBezTo>
                  <a:cubicBezTo>
                    <a:pt x="42" y="39"/>
                    <a:pt x="42" y="32"/>
                    <a:pt x="41" y="29"/>
                  </a:cubicBezTo>
                  <a:cubicBezTo>
                    <a:pt x="40" y="27"/>
                    <a:pt x="42" y="19"/>
                    <a:pt x="42" y="19"/>
                  </a:cubicBezTo>
                  <a:cubicBezTo>
                    <a:pt x="42" y="19"/>
                    <a:pt x="43" y="19"/>
                    <a:pt x="44" y="19"/>
                  </a:cubicBezTo>
                  <a:cubicBezTo>
                    <a:pt x="44" y="15"/>
                    <a:pt x="44" y="11"/>
                    <a:pt x="37" y="4"/>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3" name="Freeform 571"/>
            <p:cNvSpPr>
              <a:spLocks/>
            </p:cNvSpPr>
            <p:nvPr/>
          </p:nvSpPr>
          <p:spPr bwMode="auto">
            <a:xfrm>
              <a:off x="6569526" y="2231401"/>
              <a:ext cx="48263" cy="13163"/>
            </a:xfrm>
            <a:custGeom>
              <a:avLst/>
              <a:gdLst>
                <a:gd name="T0" fmla="*/ 5 w 14"/>
                <a:gd name="T1" fmla="*/ 0 h 4"/>
                <a:gd name="T2" fmla="*/ 0 w 14"/>
                <a:gd name="T3" fmla="*/ 2 h 4"/>
                <a:gd name="T4" fmla="*/ 2 w 14"/>
                <a:gd name="T5" fmla="*/ 3 h 4"/>
                <a:gd name="T6" fmla="*/ 10 w 14"/>
                <a:gd name="T7" fmla="*/ 2 h 4"/>
                <a:gd name="T8" fmla="*/ 13 w 14"/>
                <a:gd name="T9" fmla="*/ 3 h 4"/>
                <a:gd name="T10" fmla="*/ 5 w 14"/>
                <a:gd name="T11" fmla="*/ 0 h 4"/>
              </a:gdLst>
              <a:ahLst/>
              <a:cxnLst>
                <a:cxn ang="0">
                  <a:pos x="T0" y="T1"/>
                </a:cxn>
                <a:cxn ang="0">
                  <a:pos x="T2" y="T3"/>
                </a:cxn>
                <a:cxn ang="0">
                  <a:pos x="T4" y="T5"/>
                </a:cxn>
                <a:cxn ang="0">
                  <a:pos x="T6" y="T7"/>
                </a:cxn>
                <a:cxn ang="0">
                  <a:pos x="T8" y="T9"/>
                </a:cxn>
                <a:cxn ang="0">
                  <a:pos x="T10" y="T11"/>
                </a:cxn>
              </a:cxnLst>
              <a:rect l="0" t="0" r="r" b="b"/>
              <a:pathLst>
                <a:path w="14" h="4">
                  <a:moveTo>
                    <a:pt x="5" y="0"/>
                  </a:moveTo>
                  <a:cubicBezTo>
                    <a:pt x="2" y="0"/>
                    <a:pt x="0" y="1"/>
                    <a:pt x="0" y="2"/>
                  </a:cubicBezTo>
                  <a:cubicBezTo>
                    <a:pt x="0" y="2"/>
                    <a:pt x="1" y="3"/>
                    <a:pt x="2" y="3"/>
                  </a:cubicBezTo>
                  <a:cubicBezTo>
                    <a:pt x="3" y="2"/>
                    <a:pt x="8" y="2"/>
                    <a:pt x="10" y="2"/>
                  </a:cubicBezTo>
                  <a:cubicBezTo>
                    <a:pt x="12" y="3"/>
                    <a:pt x="14" y="4"/>
                    <a:pt x="13" y="3"/>
                  </a:cubicBezTo>
                  <a:cubicBezTo>
                    <a:pt x="11" y="1"/>
                    <a:pt x="7" y="0"/>
                    <a:pt x="5"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4" name="Freeform 572"/>
            <p:cNvSpPr>
              <a:spLocks/>
            </p:cNvSpPr>
            <p:nvPr/>
          </p:nvSpPr>
          <p:spPr bwMode="auto">
            <a:xfrm>
              <a:off x="6503714" y="2152426"/>
              <a:ext cx="27788" cy="16087"/>
            </a:xfrm>
            <a:custGeom>
              <a:avLst/>
              <a:gdLst>
                <a:gd name="T0" fmla="*/ 1 w 8"/>
                <a:gd name="T1" fmla="*/ 5 h 5"/>
                <a:gd name="T2" fmla="*/ 8 w 8"/>
                <a:gd name="T3" fmla="*/ 2 h 5"/>
                <a:gd name="T4" fmla="*/ 1 w 8"/>
                <a:gd name="T5" fmla="*/ 0 h 5"/>
                <a:gd name="T6" fmla="*/ 1 w 8"/>
                <a:gd name="T7" fmla="*/ 5 h 5"/>
              </a:gdLst>
              <a:ahLst/>
              <a:cxnLst>
                <a:cxn ang="0">
                  <a:pos x="T0" y="T1"/>
                </a:cxn>
                <a:cxn ang="0">
                  <a:pos x="T2" y="T3"/>
                </a:cxn>
                <a:cxn ang="0">
                  <a:pos x="T4" y="T5"/>
                </a:cxn>
                <a:cxn ang="0">
                  <a:pos x="T6" y="T7"/>
                </a:cxn>
              </a:cxnLst>
              <a:rect l="0" t="0" r="r" b="b"/>
              <a:pathLst>
                <a:path w="8" h="5">
                  <a:moveTo>
                    <a:pt x="1" y="5"/>
                  </a:moveTo>
                  <a:cubicBezTo>
                    <a:pt x="3" y="4"/>
                    <a:pt x="5" y="2"/>
                    <a:pt x="8" y="2"/>
                  </a:cubicBezTo>
                  <a:cubicBezTo>
                    <a:pt x="1" y="0"/>
                    <a:pt x="1" y="0"/>
                    <a:pt x="1" y="0"/>
                  </a:cubicBezTo>
                  <a:cubicBezTo>
                    <a:pt x="1" y="0"/>
                    <a:pt x="0" y="3"/>
                    <a:pt x="1" y="5"/>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5" name="Freeform 573"/>
            <p:cNvSpPr>
              <a:spLocks/>
            </p:cNvSpPr>
            <p:nvPr/>
          </p:nvSpPr>
          <p:spPr bwMode="auto">
            <a:xfrm>
              <a:off x="6630951" y="2248951"/>
              <a:ext cx="20475" cy="33638"/>
            </a:xfrm>
            <a:custGeom>
              <a:avLst/>
              <a:gdLst>
                <a:gd name="T0" fmla="*/ 1 w 6"/>
                <a:gd name="T1" fmla="*/ 2 h 10"/>
                <a:gd name="T2" fmla="*/ 2 w 6"/>
                <a:gd name="T3" fmla="*/ 5 h 10"/>
                <a:gd name="T4" fmla="*/ 1 w 6"/>
                <a:gd name="T5" fmla="*/ 9 h 10"/>
                <a:gd name="T6" fmla="*/ 4 w 6"/>
                <a:gd name="T7" fmla="*/ 5 h 10"/>
                <a:gd name="T8" fmla="*/ 5 w 6"/>
                <a:gd name="T9" fmla="*/ 0 h 10"/>
                <a:gd name="T10" fmla="*/ 1 w 6"/>
                <a:gd name="T11" fmla="*/ 2 h 10"/>
              </a:gdLst>
              <a:ahLst/>
              <a:cxnLst>
                <a:cxn ang="0">
                  <a:pos x="T0" y="T1"/>
                </a:cxn>
                <a:cxn ang="0">
                  <a:pos x="T2" y="T3"/>
                </a:cxn>
                <a:cxn ang="0">
                  <a:pos x="T4" y="T5"/>
                </a:cxn>
                <a:cxn ang="0">
                  <a:pos x="T6" y="T7"/>
                </a:cxn>
                <a:cxn ang="0">
                  <a:pos x="T8" y="T9"/>
                </a:cxn>
                <a:cxn ang="0">
                  <a:pos x="T10" y="T11"/>
                </a:cxn>
              </a:cxnLst>
              <a:rect l="0" t="0" r="r" b="b"/>
              <a:pathLst>
                <a:path w="6" h="10">
                  <a:moveTo>
                    <a:pt x="1" y="2"/>
                  </a:moveTo>
                  <a:cubicBezTo>
                    <a:pt x="0" y="4"/>
                    <a:pt x="1" y="4"/>
                    <a:pt x="2" y="5"/>
                  </a:cubicBezTo>
                  <a:cubicBezTo>
                    <a:pt x="2" y="6"/>
                    <a:pt x="1" y="8"/>
                    <a:pt x="1" y="9"/>
                  </a:cubicBezTo>
                  <a:cubicBezTo>
                    <a:pt x="1" y="10"/>
                    <a:pt x="4" y="7"/>
                    <a:pt x="4" y="5"/>
                  </a:cubicBezTo>
                  <a:cubicBezTo>
                    <a:pt x="4" y="3"/>
                    <a:pt x="6" y="1"/>
                    <a:pt x="5" y="0"/>
                  </a:cubicBezTo>
                  <a:cubicBezTo>
                    <a:pt x="4" y="0"/>
                    <a:pt x="2" y="1"/>
                    <a:pt x="1" y="2"/>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6" name="Freeform 574"/>
            <p:cNvSpPr>
              <a:spLocks/>
            </p:cNvSpPr>
            <p:nvPr/>
          </p:nvSpPr>
          <p:spPr bwMode="auto">
            <a:xfrm>
              <a:off x="6541738" y="2289902"/>
              <a:ext cx="27788" cy="14625"/>
            </a:xfrm>
            <a:custGeom>
              <a:avLst/>
              <a:gdLst>
                <a:gd name="T0" fmla="*/ 0 w 8"/>
                <a:gd name="T1" fmla="*/ 0 h 4"/>
                <a:gd name="T2" fmla="*/ 2 w 8"/>
                <a:gd name="T3" fmla="*/ 3 h 4"/>
                <a:gd name="T4" fmla="*/ 3 w 8"/>
                <a:gd name="T5" fmla="*/ 4 h 4"/>
                <a:gd name="T6" fmla="*/ 6 w 8"/>
                <a:gd name="T7" fmla="*/ 3 h 4"/>
                <a:gd name="T8" fmla="*/ 8 w 8"/>
                <a:gd name="T9" fmla="*/ 0 h 4"/>
                <a:gd name="T10" fmla="*/ 4 w 8"/>
                <a:gd name="T11" fmla="*/ 1 h 4"/>
                <a:gd name="T12" fmla="*/ 0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0" y="0"/>
                  </a:moveTo>
                  <a:cubicBezTo>
                    <a:pt x="0" y="0"/>
                    <a:pt x="0" y="2"/>
                    <a:pt x="2" y="3"/>
                  </a:cubicBezTo>
                  <a:cubicBezTo>
                    <a:pt x="2" y="3"/>
                    <a:pt x="3" y="4"/>
                    <a:pt x="3" y="4"/>
                  </a:cubicBezTo>
                  <a:cubicBezTo>
                    <a:pt x="4" y="4"/>
                    <a:pt x="5" y="4"/>
                    <a:pt x="6" y="3"/>
                  </a:cubicBezTo>
                  <a:cubicBezTo>
                    <a:pt x="7" y="2"/>
                    <a:pt x="8" y="0"/>
                    <a:pt x="8" y="0"/>
                  </a:cubicBezTo>
                  <a:cubicBezTo>
                    <a:pt x="8" y="0"/>
                    <a:pt x="6" y="1"/>
                    <a:pt x="4" y="1"/>
                  </a:cubicBezTo>
                  <a:cubicBezTo>
                    <a:pt x="2" y="1"/>
                    <a:pt x="0" y="0"/>
                    <a:pt x="0" y="0"/>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7" name="Freeform 575"/>
            <p:cNvSpPr>
              <a:spLocks/>
            </p:cNvSpPr>
            <p:nvPr/>
          </p:nvSpPr>
          <p:spPr bwMode="auto">
            <a:xfrm>
              <a:off x="6458375" y="2241638"/>
              <a:ext cx="23400" cy="45338"/>
            </a:xfrm>
            <a:custGeom>
              <a:avLst/>
              <a:gdLst>
                <a:gd name="T0" fmla="*/ 3 w 7"/>
                <a:gd name="T1" fmla="*/ 0 h 13"/>
                <a:gd name="T2" fmla="*/ 2 w 7"/>
                <a:gd name="T3" fmla="*/ 7 h 13"/>
                <a:gd name="T4" fmla="*/ 6 w 7"/>
                <a:gd name="T5" fmla="*/ 13 h 13"/>
                <a:gd name="T6" fmla="*/ 7 w 7"/>
                <a:gd name="T7" fmla="*/ 9 h 13"/>
                <a:gd name="T8" fmla="*/ 7 w 7"/>
                <a:gd name="T9" fmla="*/ 5 h 13"/>
                <a:gd name="T10" fmla="*/ 3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3" y="0"/>
                  </a:moveTo>
                  <a:cubicBezTo>
                    <a:pt x="0" y="0"/>
                    <a:pt x="1" y="4"/>
                    <a:pt x="2" y="7"/>
                  </a:cubicBezTo>
                  <a:cubicBezTo>
                    <a:pt x="3" y="10"/>
                    <a:pt x="5" y="13"/>
                    <a:pt x="6" y="13"/>
                  </a:cubicBezTo>
                  <a:cubicBezTo>
                    <a:pt x="7" y="13"/>
                    <a:pt x="7" y="11"/>
                    <a:pt x="7" y="9"/>
                  </a:cubicBezTo>
                  <a:cubicBezTo>
                    <a:pt x="7" y="7"/>
                    <a:pt x="7" y="6"/>
                    <a:pt x="7" y="5"/>
                  </a:cubicBezTo>
                  <a:cubicBezTo>
                    <a:pt x="7" y="3"/>
                    <a:pt x="7" y="0"/>
                    <a:pt x="3"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8" name="Freeform 576"/>
            <p:cNvSpPr>
              <a:spLocks/>
            </p:cNvSpPr>
            <p:nvPr/>
          </p:nvSpPr>
          <p:spPr bwMode="auto">
            <a:xfrm>
              <a:off x="6465687" y="2244564"/>
              <a:ext cx="16087" cy="35100"/>
            </a:xfrm>
            <a:custGeom>
              <a:avLst/>
              <a:gdLst>
                <a:gd name="T0" fmla="*/ 1 w 5"/>
                <a:gd name="T1" fmla="*/ 0 h 10"/>
                <a:gd name="T2" fmla="*/ 1 w 5"/>
                <a:gd name="T3" fmla="*/ 5 h 10"/>
                <a:gd name="T4" fmla="*/ 3 w 5"/>
                <a:gd name="T5" fmla="*/ 9 h 10"/>
                <a:gd name="T6" fmla="*/ 3 w 5"/>
                <a:gd name="T7" fmla="*/ 5 h 10"/>
                <a:gd name="T8" fmla="*/ 4 w 5"/>
                <a:gd name="T9" fmla="*/ 3 h 10"/>
                <a:gd name="T10" fmla="*/ 1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1" y="0"/>
                  </a:moveTo>
                  <a:cubicBezTo>
                    <a:pt x="0" y="1"/>
                    <a:pt x="1" y="3"/>
                    <a:pt x="1" y="5"/>
                  </a:cubicBezTo>
                  <a:cubicBezTo>
                    <a:pt x="1" y="7"/>
                    <a:pt x="3" y="10"/>
                    <a:pt x="3" y="9"/>
                  </a:cubicBezTo>
                  <a:cubicBezTo>
                    <a:pt x="4" y="8"/>
                    <a:pt x="3" y="6"/>
                    <a:pt x="3" y="5"/>
                  </a:cubicBezTo>
                  <a:cubicBezTo>
                    <a:pt x="4" y="5"/>
                    <a:pt x="5" y="4"/>
                    <a:pt x="4" y="3"/>
                  </a:cubicBezTo>
                  <a:cubicBezTo>
                    <a:pt x="3" y="1"/>
                    <a:pt x="2" y="0"/>
                    <a:pt x="1" y="0"/>
                  </a:cubicBezTo>
                  <a:close/>
                </a:path>
              </a:pathLst>
            </a:custGeom>
            <a:solidFill>
              <a:srgbClr val="E4C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9" name="Freeform 577"/>
            <p:cNvSpPr>
              <a:spLocks/>
            </p:cNvSpPr>
            <p:nvPr/>
          </p:nvSpPr>
          <p:spPr bwMode="auto">
            <a:xfrm>
              <a:off x="6541738" y="2279664"/>
              <a:ext cx="20475" cy="13163"/>
            </a:xfrm>
            <a:custGeom>
              <a:avLst/>
              <a:gdLst>
                <a:gd name="T0" fmla="*/ 3 w 6"/>
                <a:gd name="T1" fmla="*/ 2 h 4"/>
                <a:gd name="T2" fmla="*/ 0 w 6"/>
                <a:gd name="T3" fmla="*/ 3 h 4"/>
                <a:gd name="T4" fmla="*/ 5 w 6"/>
                <a:gd name="T5" fmla="*/ 4 h 4"/>
                <a:gd name="T6" fmla="*/ 5 w 6"/>
                <a:gd name="T7" fmla="*/ 0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2" y="2"/>
                    <a:pt x="0" y="2"/>
                    <a:pt x="0" y="3"/>
                  </a:cubicBezTo>
                  <a:cubicBezTo>
                    <a:pt x="0" y="4"/>
                    <a:pt x="3" y="4"/>
                    <a:pt x="5" y="4"/>
                  </a:cubicBezTo>
                  <a:cubicBezTo>
                    <a:pt x="6" y="4"/>
                    <a:pt x="5" y="1"/>
                    <a:pt x="5" y="0"/>
                  </a:cubicBezTo>
                  <a:cubicBezTo>
                    <a:pt x="4" y="0"/>
                    <a:pt x="4" y="1"/>
                    <a:pt x="3" y="2"/>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0" name="Freeform 578"/>
            <p:cNvSpPr>
              <a:spLocks/>
            </p:cNvSpPr>
            <p:nvPr/>
          </p:nvSpPr>
          <p:spPr bwMode="auto">
            <a:xfrm>
              <a:off x="6541738" y="2338165"/>
              <a:ext cx="33638" cy="17550"/>
            </a:xfrm>
            <a:custGeom>
              <a:avLst/>
              <a:gdLst>
                <a:gd name="T0" fmla="*/ 4 w 10"/>
                <a:gd name="T1" fmla="*/ 1 h 5"/>
                <a:gd name="T2" fmla="*/ 0 w 10"/>
                <a:gd name="T3" fmla="*/ 2 h 5"/>
                <a:gd name="T4" fmla="*/ 4 w 10"/>
                <a:gd name="T5" fmla="*/ 5 h 5"/>
                <a:gd name="T6" fmla="*/ 8 w 10"/>
                <a:gd name="T7" fmla="*/ 3 h 5"/>
                <a:gd name="T8" fmla="*/ 4 w 10"/>
                <a:gd name="T9" fmla="*/ 1 h 5"/>
              </a:gdLst>
              <a:ahLst/>
              <a:cxnLst>
                <a:cxn ang="0">
                  <a:pos x="T0" y="T1"/>
                </a:cxn>
                <a:cxn ang="0">
                  <a:pos x="T2" y="T3"/>
                </a:cxn>
                <a:cxn ang="0">
                  <a:pos x="T4" y="T5"/>
                </a:cxn>
                <a:cxn ang="0">
                  <a:pos x="T6" y="T7"/>
                </a:cxn>
                <a:cxn ang="0">
                  <a:pos x="T8" y="T9"/>
                </a:cxn>
              </a:cxnLst>
              <a:rect l="0" t="0" r="r" b="b"/>
              <a:pathLst>
                <a:path w="10" h="5">
                  <a:moveTo>
                    <a:pt x="4" y="1"/>
                  </a:moveTo>
                  <a:cubicBezTo>
                    <a:pt x="3" y="2"/>
                    <a:pt x="0" y="0"/>
                    <a:pt x="0" y="2"/>
                  </a:cubicBezTo>
                  <a:cubicBezTo>
                    <a:pt x="0" y="4"/>
                    <a:pt x="1" y="5"/>
                    <a:pt x="4" y="5"/>
                  </a:cubicBezTo>
                  <a:cubicBezTo>
                    <a:pt x="6" y="5"/>
                    <a:pt x="8" y="5"/>
                    <a:pt x="8" y="3"/>
                  </a:cubicBezTo>
                  <a:cubicBezTo>
                    <a:pt x="10" y="0"/>
                    <a:pt x="5" y="1"/>
                    <a:pt x="4" y="1"/>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1" name="Freeform 579"/>
            <p:cNvSpPr>
              <a:spLocks/>
            </p:cNvSpPr>
            <p:nvPr/>
          </p:nvSpPr>
          <p:spPr bwMode="auto">
            <a:xfrm>
              <a:off x="6496401" y="2231401"/>
              <a:ext cx="45338" cy="10237"/>
            </a:xfrm>
            <a:custGeom>
              <a:avLst/>
              <a:gdLst>
                <a:gd name="T0" fmla="*/ 9 w 13"/>
                <a:gd name="T1" fmla="*/ 0 h 3"/>
                <a:gd name="T2" fmla="*/ 0 w 13"/>
                <a:gd name="T3" fmla="*/ 3 h 3"/>
                <a:gd name="T4" fmla="*/ 4 w 13"/>
                <a:gd name="T5" fmla="*/ 2 h 3"/>
                <a:gd name="T6" fmla="*/ 12 w 13"/>
                <a:gd name="T7" fmla="*/ 3 h 3"/>
                <a:gd name="T8" fmla="*/ 13 w 13"/>
                <a:gd name="T9" fmla="*/ 2 h 3"/>
                <a:gd name="T10" fmla="*/ 9 w 13"/>
                <a:gd name="T11" fmla="*/ 0 h 3"/>
              </a:gdLst>
              <a:ahLst/>
              <a:cxnLst>
                <a:cxn ang="0">
                  <a:pos x="T0" y="T1"/>
                </a:cxn>
                <a:cxn ang="0">
                  <a:pos x="T2" y="T3"/>
                </a:cxn>
                <a:cxn ang="0">
                  <a:pos x="T4" y="T5"/>
                </a:cxn>
                <a:cxn ang="0">
                  <a:pos x="T6" y="T7"/>
                </a:cxn>
                <a:cxn ang="0">
                  <a:pos x="T8" y="T9"/>
                </a:cxn>
                <a:cxn ang="0">
                  <a:pos x="T10" y="T11"/>
                </a:cxn>
              </a:cxnLst>
              <a:rect l="0" t="0" r="r" b="b"/>
              <a:pathLst>
                <a:path w="13" h="3">
                  <a:moveTo>
                    <a:pt x="9" y="0"/>
                  </a:moveTo>
                  <a:cubicBezTo>
                    <a:pt x="6" y="0"/>
                    <a:pt x="3" y="1"/>
                    <a:pt x="0" y="3"/>
                  </a:cubicBezTo>
                  <a:cubicBezTo>
                    <a:pt x="0" y="3"/>
                    <a:pt x="2" y="2"/>
                    <a:pt x="4" y="2"/>
                  </a:cubicBezTo>
                  <a:cubicBezTo>
                    <a:pt x="6" y="1"/>
                    <a:pt x="11" y="2"/>
                    <a:pt x="12" y="3"/>
                  </a:cubicBezTo>
                  <a:cubicBezTo>
                    <a:pt x="13" y="3"/>
                    <a:pt x="13" y="2"/>
                    <a:pt x="13" y="2"/>
                  </a:cubicBezTo>
                  <a:cubicBezTo>
                    <a:pt x="13" y="1"/>
                    <a:pt x="12" y="0"/>
                    <a:pt x="9"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2" name="Freeform 580"/>
            <p:cNvSpPr>
              <a:spLocks/>
            </p:cNvSpPr>
            <p:nvPr/>
          </p:nvSpPr>
          <p:spPr bwMode="auto">
            <a:xfrm>
              <a:off x="6531501" y="2314765"/>
              <a:ext cx="48263" cy="5850"/>
            </a:xfrm>
            <a:custGeom>
              <a:avLst/>
              <a:gdLst>
                <a:gd name="T0" fmla="*/ 9 w 14"/>
                <a:gd name="T1" fmla="*/ 0 h 2"/>
                <a:gd name="T2" fmla="*/ 7 w 14"/>
                <a:gd name="T3" fmla="*/ 1 h 2"/>
                <a:gd name="T4" fmla="*/ 5 w 14"/>
                <a:gd name="T5" fmla="*/ 0 h 2"/>
                <a:gd name="T6" fmla="*/ 0 w 14"/>
                <a:gd name="T7" fmla="*/ 0 h 2"/>
                <a:gd name="T8" fmla="*/ 7 w 14"/>
                <a:gd name="T9" fmla="*/ 2 h 2"/>
                <a:gd name="T10" fmla="*/ 14 w 14"/>
                <a:gd name="T11" fmla="*/ 1 h 2"/>
                <a:gd name="T12" fmla="*/ 9 w 1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 h="2">
                  <a:moveTo>
                    <a:pt x="9" y="0"/>
                  </a:moveTo>
                  <a:cubicBezTo>
                    <a:pt x="8" y="0"/>
                    <a:pt x="7" y="1"/>
                    <a:pt x="7" y="1"/>
                  </a:cubicBezTo>
                  <a:cubicBezTo>
                    <a:pt x="6" y="1"/>
                    <a:pt x="6" y="0"/>
                    <a:pt x="5" y="0"/>
                  </a:cubicBezTo>
                  <a:cubicBezTo>
                    <a:pt x="4" y="1"/>
                    <a:pt x="0" y="0"/>
                    <a:pt x="0" y="0"/>
                  </a:cubicBezTo>
                  <a:cubicBezTo>
                    <a:pt x="0" y="1"/>
                    <a:pt x="3" y="2"/>
                    <a:pt x="7" y="2"/>
                  </a:cubicBezTo>
                  <a:cubicBezTo>
                    <a:pt x="10" y="2"/>
                    <a:pt x="14" y="1"/>
                    <a:pt x="14" y="1"/>
                  </a:cubicBezTo>
                  <a:cubicBezTo>
                    <a:pt x="14" y="0"/>
                    <a:pt x="9" y="1"/>
                    <a:pt x="9" y="0"/>
                  </a:cubicBezTo>
                  <a:close/>
                </a:path>
              </a:pathLst>
            </a:custGeom>
            <a:solidFill>
              <a:srgbClr val="DAB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3" name="Freeform 581"/>
            <p:cNvSpPr>
              <a:spLocks/>
            </p:cNvSpPr>
            <p:nvPr/>
          </p:nvSpPr>
          <p:spPr bwMode="auto">
            <a:xfrm>
              <a:off x="6534426" y="2320615"/>
              <a:ext cx="27788" cy="4387"/>
            </a:xfrm>
            <a:custGeom>
              <a:avLst/>
              <a:gdLst>
                <a:gd name="T0" fmla="*/ 5 w 8"/>
                <a:gd name="T1" fmla="*/ 0 h 1"/>
                <a:gd name="T2" fmla="*/ 0 w 8"/>
                <a:gd name="T3" fmla="*/ 0 h 1"/>
                <a:gd name="T4" fmla="*/ 4 w 8"/>
                <a:gd name="T5" fmla="*/ 1 h 1"/>
                <a:gd name="T6" fmla="*/ 8 w 8"/>
                <a:gd name="T7" fmla="*/ 1 h 1"/>
                <a:gd name="T8" fmla="*/ 5 w 8"/>
                <a:gd name="T9" fmla="*/ 0 h 1"/>
              </a:gdLst>
              <a:ahLst/>
              <a:cxnLst>
                <a:cxn ang="0">
                  <a:pos x="T0" y="T1"/>
                </a:cxn>
                <a:cxn ang="0">
                  <a:pos x="T2" y="T3"/>
                </a:cxn>
                <a:cxn ang="0">
                  <a:pos x="T4" y="T5"/>
                </a:cxn>
                <a:cxn ang="0">
                  <a:pos x="T6" y="T7"/>
                </a:cxn>
                <a:cxn ang="0">
                  <a:pos x="T8" y="T9"/>
                </a:cxn>
              </a:cxnLst>
              <a:rect l="0" t="0" r="r" b="b"/>
              <a:pathLst>
                <a:path w="8" h="1">
                  <a:moveTo>
                    <a:pt x="5" y="0"/>
                  </a:moveTo>
                  <a:cubicBezTo>
                    <a:pt x="4" y="0"/>
                    <a:pt x="0" y="0"/>
                    <a:pt x="0" y="0"/>
                  </a:cubicBezTo>
                  <a:cubicBezTo>
                    <a:pt x="0" y="0"/>
                    <a:pt x="3" y="1"/>
                    <a:pt x="4" y="1"/>
                  </a:cubicBezTo>
                  <a:cubicBezTo>
                    <a:pt x="4" y="1"/>
                    <a:pt x="8" y="1"/>
                    <a:pt x="8" y="1"/>
                  </a:cubicBezTo>
                  <a:cubicBezTo>
                    <a:pt x="8" y="0"/>
                    <a:pt x="6" y="0"/>
                    <a:pt x="5" y="0"/>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4" name="Freeform 582"/>
            <p:cNvSpPr>
              <a:spLocks/>
            </p:cNvSpPr>
            <p:nvPr/>
          </p:nvSpPr>
          <p:spPr bwMode="auto">
            <a:xfrm>
              <a:off x="6475925" y="2175826"/>
              <a:ext cx="33638" cy="83364"/>
            </a:xfrm>
            <a:custGeom>
              <a:avLst/>
              <a:gdLst>
                <a:gd name="T0" fmla="*/ 4 w 10"/>
                <a:gd name="T1" fmla="*/ 2 h 24"/>
                <a:gd name="T2" fmla="*/ 3 w 10"/>
                <a:gd name="T3" fmla="*/ 24 h 24"/>
                <a:gd name="T4" fmla="*/ 5 w 10"/>
                <a:gd name="T5" fmla="*/ 24 h 24"/>
                <a:gd name="T6" fmla="*/ 10 w 10"/>
                <a:gd name="T7" fmla="*/ 1 h 24"/>
                <a:gd name="T8" fmla="*/ 4 w 10"/>
                <a:gd name="T9" fmla="*/ 2 h 24"/>
              </a:gdLst>
              <a:ahLst/>
              <a:cxnLst>
                <a:cxn ang="0">
                  <a:pos x="T0" y="T1"/>
                </a:cxn>
                <a:cxn ang="0">
                  <a:pos x="T2" y="T3"/>
                </a:cxn>
                <a:cxn ang="0">
                  <a:pos x="T4" y="T5"/>
                </a:cxn>
                <a:cxn ang="0">
                  <a:pos x="T6" y="T7"/>
                </a:cxn>
                <a:cxn ang="0">
                  <a:pos x="T8" y="T9"/>
                </a:cxn>
              </a:cxnLst>
              <a:rect l="0" t="0" r="r" b="b"/>
              <a:pathLst>
                <a:path w="10" h="24">
                  <a:moveTo>
                    <a:pt x="4" y="2"/>
                  </a:moveTo>
                  <a:cubicBezTo>
                    <a:pt x="0" y="6"/>
                    <a:pt x="2" y="18"/>
                    <a:pt x="3" y="24"/>
                  </a:cubicBezTo>
                  <a:cubicBezTo>
                    <a:pt x="5" y="24"/>
                    <a:pt x="5" y="24"/>
                    <a:pt x="5" y="24"/>
                  </a:cubicBezTo>
                  <a:cubicBezTo>
                    <a:pt x="3" y="13"/>
                    <a:pt x="5" y="2"/>
                    <a:pt x="10" y="1"/>
                  </a:cubicBezTo>
                  <a:cubicBezTo>
                    <a:pt x="8" y="0"/>
                    <a:pt x="7" y="0"/>
                    <a:pt x="4" y="2"/>
                  </a:cubicBezTo>
                  <a:close/>
                </a:path>
              </a:pathLst>
            </a:custGeom>
            <a:solidFill>
              <a:srgbClr val="211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5" name="Freeform 583"/>
            <p:cNvSpPr>
              <a:spLocks/>
            </p:cNvSpPr>
            <p:nvPr/>
          </p:nvSpPr>
          <p:spPr bwMode="auto">
            <a:xfrm>
              <a:off x="6541738" y="220361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15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6" name="Freeform 584"/>
            <p:cNvSpPr>
              <a:spLocks/>
            </p:cNvSpPr>
            <p:nvPr/>
          </p:nvSpPr>
          <p:spPr bwMode="auto">
            <a:xfrm>
              <a:off x="6541738" y="2203613"/>
              <a:ext cx="119926" cy="51188"/>
            </a:xfrm>
            <a:custGeom>
              <a:avLst/>
              <a:gdLst>
                <a:gd name="T0" fmla="*/ 23 w 35"/>
                <a:gd name="T1" fmla="*/ 9 h 15"/>
                <a:gd name="T2" fmla="*/ 0 w 35"/>
                <a:gd name="T3" fmla="*/ 0 h 15"/>
                <a:gd name="T4" fmla="*/ 0 w 35"/>
                <a:gd name="T5" fmla="*/ 1 h 15"/>
                <a:gd name="T6" fmla="*/ 10 w 35"/>
                <a:gd name="T7" fmla="*/ 9 h 15"/>
                <a:gd name="T8" fmla="*/ 28 w 35"/>
                <a:gd name="T9" fmla="*/ 11 h 15"/>
                <a:gd name="T10" fmla="*/ 35 w 35"/>
                <a:gd name="T11" fmla="*/ 1 h 15"/>
                <a:gd name="T12" fmla="*/ 34 w 35"/>
                <a:gd name="T13" fmla="*/ 3 h 15"/>
                <a:gd name="T14" fmla="*/ 23 w 35"/>
                <a:gd name="T15" fmla="*/ 9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5">
                  <a:moveTo>
                    <a:pt x="23" y="9"/>
                  </a:moveTo>
                  <a:cubicBezTo>
                    <a:pt x="14" y="12"/>
                    <a:pt x="1" y="2"/>
                    <a:pt x="0" y="0"/>
                  </a:cubicBezTo>
                  <a:cubicBezTo>
                    <a:pt x="0" y="1"/>
                    <a:pt x="0" y="1"/>
                    <a:pt x="0" y="1"/>
                  </a:cubicBezTo>
                  <a:cubicBezTo>
                    <a:pt x="3" y="3"/>
                    <a:pt x="6" y="6"/>
                    <a:pt x="10" y="9"/>
                  </a:cubicBezTo>
                  <a:cubicBezTo>
                    <a:pt x="20" y="15"/>
                    <a:pt x="24" y="10"/>
                    <a:pt x="28" y="11"/>
                  </a:cubicBezTo>
                  <a:cubicBezTo>
                    <a:pt x="33" y="12"/>
                    <a:pt x="35" y="1"/>
                    <a:pt x="35" y="1"/>
                  </a:cubicBezTo>
                  <a:cubicBezTo>
                    <a:pt x="35" y="1"/>
                    <a:pt x="35" y="1"/>
                    <a:pt x="34" y="3"/>
                  </a:cubicBezTo>
                  <a:cubicBezTo>
                    <a:pt x="31" y="9"/>
                    <a:pt x="32" y="6"/>
                    <a:pt x="23" y="9"/>
                  </a:cubicBezTo>
                  <a:close/>
                </a:path>
              </a:pathLst>
            </a:custGeom>
            <a:solidFill>
              <a:srgbClr val="211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7" name="Freeform 585"/>
            <p:cNvSpPr>
              <a:spLocks/>
            </p:cNvSpPr>
            <p:nvPr/>
          </p:nvSpPr>
          <p:spPr bwMode="auto">
            <a:xfrm>
              <a:off x="6531501" y="2190451"/>
              <a:ext cx="127239" cy="54113"/>
            </a:xfrm>
            <a:custGeom>
              <a:avLst/>
              <a:gdLst>
                <a:gd name="T0" fmla="*/ 33 w 37"/>
                <a:gd name="T1" fmla="*/ 7 h 16"/>
                <a:gd name="T2" fmla="*/ 21 w 37"/>
                <a:gd name="T3" fmla="*/ 7 h 16"/>
                <a:gd name="T4" fmla="*/ 0 w 37"/>
                <a:gd name="T5" fmla="*/ 0 h 16"/>
                <a:gd name="T6" fmla="*/ 1 w 37"/>
                <a:gd name="T7" fmla="*/ 2 h 16"/>
                <a:gd name="T8" fmla="*/ 3 w 37"/>
                <a:gd name="T9" fmla="*/ 5 h 16"/>
                <a:gd name="T10" fmla="*/ 3 w 37"/>
                <a:gd name="T11" fmla="*/ 4 h 16"/>
                <a:gd name="T12" fmla="*/ 3 w 37"/>
                <a:gd name="T13" fmla="*/ 4 h 16"/>
                <a:gd name="T14" fmla="*/ 3 w 37"/>
                <a:gd name="T15" fmla="*/ 4 h 16"/>
                <a:gd name="T16" fmla="*/ 26 w 37"/>
                <a:gd name="T17" fmla="*/ 13 h 16"/>
                <a:gd name="T18" fmla="*/ 37 w 37"/>
                <a:gd name="T19" fmla="*/ 7 h 16"/>
                <a:gd name="T20" fmla="*/ 33 w 37"/>
                <a:gd name="T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6">
                  <a:moveTo>
                    <a:pt x="33" y="7"/>
                  </a:moveTo>
                  <a:cubicBezTo>
                    <a:pt x="31" y="10"/>
                    <a:pt x="27" y="7"/>
                    <a:pt x="21" y="7"/>
                  </a:cubicBezTo>
                  <a:cubicBezTo>
                    <a:pt x="15" y="7"/>
                    <a:pt x="5" y="3"/>
                    <a:pt x="0" y="0"/>
                  </a:cubicBezTo>
                  <a:cubicBezTo>
                    <a:pt x="0" y="1"/>
                    <a:pt x="1" y="1"/>
                    <a:pt x="1" y="2"/>
                  </a:cubicBezTo>
                  <a:cubicBezTo>
                    <a:pt x="2" y="3"/>
                    <a:pt x="3" y="4"/>
                    <a:pt x="3" y="5"/>
                  </a:cubicBezTo>
                  <a:cubicBezTo>
                    <a:pt x="3" y="4"/>
                    <a:pt x="3" y="4"/>
                    <a:pt x="3" y="4"/>
                  </a:cubicBezTo>
                  <a:cubicBezTo>
                    <a:pt x="3" y="4"/>
                    <a:pt x="3" y="4"/>
                    <a:pt x="3" y="4"/>
                  </a:cubicBezTo>
                  <a:cubicBezTo>
                    <a:pt x="3" y="4"/>
                    <a:pt x="3" y="4"/>
                    <a:pt x="3" y="4"/>
                  </a:cubicBezTo>
                  <a:cubicBezTo>
                    <a:pt x="4" y="6"/>
                    <a:pt x="17" y="16"/>
                    <a:pt x="26" y="13"/>
                  </a:cubicBezTo>
                  <a:cubicBezTo>
                    <a:pt x="35" y="10"/>
                    <a:pt x="34" y="13"/>
                    <a:pt x="37" y="7"/>
                  </a:cubicBezTo>
                  <a:cubicBezTo>
                    <a:pt x="36" y="10"/>
                    <a:pt x="35" y="7"/>
                    <a:pt x="33" y="7"/>
                  </a:cubicBezTo>
                  <a:close/>
                </a:path>
              </a:pathLst>
            </a:custGeom>
            <a:solidFill>
              <a:srgbClr val="615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8" name="Freeform 586"/>
            <p:cNvSpPr>
              <a:spLocks/>
            </p:cNvSpPr>
            <p:nvPr/>
          </p:nvSpPr>
          <p:spPr bwMode="auto">
            <a:xfrm>
              <a:off x="6448137" y="2096849"/>
              <a:ext cx="193052" cy="162339"/>
            </a:xfrm>
            <a:custGeom>
              <a:avLst/>
              <a:gdLst>
                <a:gd name="T0" fmla="*/ 24 w 56"/>
                <a:gd name="T1" fmla="*/ 2 h 47"/>
                <a:gd name="T2" fmla="*/ 13 w 56"/>
                <a:gd name="T3" fmla="*/ 12 h 47"/>
                <a:gd name="T4" fmla="*/ 3 w 56"/>
                <a:gd name="T5" fmla="*/ 20 h 47"/>
                <a:gd name="T6" fmla="*/ 6 w 56"/>
                <a:gd name="T7" fmla="*/ 43 h 47"/>
                <a:gd name="T8" fmla="*/ 9 w 56"/>
                <a:gd name="T9" fmla="*/ 43 h 47"/>
                <a:gd name="T10" fmla="*/ 10 w 56"/>
                <a:gd name="T11" fmla="*/ 47 h 47"/>
                <a:gd name="T12" fmla="*/ 11 w 56"/>
                <a:gd name="T13" fmla="*/ 47 h 47"/>
                <a:gd name="T14" fmla="*/ 12 w 56"/>
                <a:gd name="T15" fmla="*/ 25 h 47"/>
                <a:gd name="T16" fmla="*/ 18 w 56"/>
                <a:gd name="T17" fmla="*/ 24 h 47"/>
                <a:gd name="T18" fmla="*/ 22 w 56"/>
                <a:gd name="T19" fmla="*/ 25 h 47"/>
                <a:gd name="T20" fmla="*/ 48 w 56"/>
                <a:gd name="T21" fmla="*/ 25 h 47"/>
                <a:gd name="T22" fmla="*/ 56 w 56"/>
                <a:gd name="T23" fmla="*/ 20 h 47"/>
                <a:gd name="T24" fmla="*/ 54 w 56"/>
                <a:gd name="T25" fmla="*/ 15 h 47"/>
                <a:gd name="T26" fmla="*/ 24 w 56"/>
                <a:gd name="T2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47">
                  <a:moveTo>
                    <a:pt x="24" y="2"/>
                  </a:moveTo>
                  <a:cubicBezTo>
                    <a:pt x="17" y="5"/>
                    <a:pt x="13" y="12"/>
                    <a:pt x="13" y="12"/>
                  </a:cubicBezTo>
                  <a:cubicBezTo>
                    <a:pt x="13" y="12"/>
                    <a:pt x="5" y="13"/>
                    <a:pt x="3" y="20"/>
                  </a:cubicBezTo>
                  <a:cubicBezTo>
                    <a:pt x="0" y="26"/>
                    <a:pt x="6" y="43"/>
                    <a:pt x="6" y="43"/>
                  </a:cubicBezTo>
                  <a:cubicBezTo>
                    <a:pt x="9" y="43"/>
                    <a:pt x="9" y="43"/>
                    <a:pt x="9" y="43"/>
                  </a:cubicBezTo>
                  <a:cubicBezTo>
                    <a:pt x="10" y="47"/>
                    <a:pt x="10" y="47"/>
                    <a:pt x="10" y="47"/>
                  </a:cubicBezTo>
                  <a:cubicBezTo>
                    <a:pt x="11" y="47"/>
                    <a:pt x="11" y="47"/>
                    <a:pt x="11" y="47"/>
                  </a:cubicBezTo>
                  <a:cubicBezTo>
                    <a:pt x="10" y="41"/>
                    <a:pt x="8" y="29"/>
                    <a:pt x="12" y="25"/>
                  </a:cubicBezTo>
                  <a:cubicBezTo>
                    <a:pt x="15" y="23"/>
                    <a:pt x="16" y="23"/>
                    <a:pt x="18" y="24"/>
                  </a:cubicBezTo>
                  <a:cubicBezTo>
                    <a:pt x="19" y="24"/>
                    <a:pt x="20" y="24"/>
                    <a:pt x="22" y="25"/>
                  </a:cubicBezTo>
                  <a:cubicBezTo>
                    <a:pt x="28" y="27"/>
                    <a:pt x="44" y="30"/>
                    <a:pt x="48" y="25"/>
                  </a:cubicBezTo>
                  <a:cubicBezTo>
                    <a:pt x="51" y="22"/>
                    <a:pt x="55" y="21"/>
                    <a:pt x="56" y="20"/>
                  </a:cubicBezTo>
                  <a:cubicBezTo>
                    <a:pt x="56" y="18"/>
                    <a:pt x="55" y="17"/>
                    <a:pt x="54" y="15"/>
                  </a:cubicBezTo>
                  <a:cubicBezTo>
                    <a:pt x="48" y="3"/>
                    <a:pt x="31" y="0"/>
                    <a:pt x="24" y="2"/>
                  </a:cubicBezTo>
                  <a:close/>
                </a:path>
              </a:pathLst>
            </a:custGeom>
            <a:solidFill>
              <a:srgbClr val="615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9" name="Freeform 587"/>
            <p:cNvSpPr>
              <a:spLocks/>
            </p:cNvSpPr>
            <p:nvPr/>
          </p:nvSpPr>
          <p:spPr bwMode="auto">
            <a:xfrm>
              <a:off x="6524188" y="2165587"/>
              <a:ext cx="124313" cy="58501"/>
            </a:xfrm>
            <a:custGeom>
              <a:avLst/>
              <a:gdLst>
                <a:gd name="T0" fmla="*/ 34 w 36"/>
                <a:gd name="T1" fmla="*/ 0 h 17"/>
                <a:gd name="T2" fmla="*/ 26 w 36"/>
                <a:gd name="T3" fmla="*/ 5 h 17"/>
                <a:gd name="T4" fmla="*/ 0 w 36"/>
                <a:gd name="T5" fmla="*/ 5 h 17"/>
                <a:gd name="T6" fmla="*/ 2 w 36"/>
                <a:gd name="T7" fmla="*/ 7 h 17"/>
                <a:gd name="T8" fmla="*/ 23 w 36"/>
                <a:gd name="T9" fmla="*/ 14 h 17"/>
                <a:gd name="T10" fmla="*/ 35 w 36"/>
                <a:gd name="T11" fmla="*/ 14 h 17"/>
                <a:gd name="T12" fmla="*/ 35 w 36"/>
                <a:gd name="T13" fmla="*/ 14 h 17"/>
                <a:gd name="T14" fmla="*/ 34 w 36"/>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7">
                  <a:moveTo>
                    <a:pt x="34" y="0"/>
                  </a:moveTo>
                  <a:cubicBezTo>
                    <a:pt x="33" y="1"/>
                    <a:pt x="29" y="2"/>
                    <a:pt x="26" y="5"/>
                  </a:cubicBezTo>
                  <a:cubicBezTo>
                    <a:pt x="22" y="10"/>
                    <a:pt x="6" y="7"/>
                    <a:pt x="0" y="5"/>
                  </a:cubicBezTo>
                  <a:cubicBezTo>
                    <a:pt x="0" y="6"/>
                    <a:pt x="1" y="6"/>
                    <a:pt x="2" y="7"/>
                  </a:cubicBezTo>
                  <a:cubicBezTo>
                    <a:pt x="7" y="10"/>
                    <a:pt x="17" y="14"/>
                    <a:pt x="23" y="14"/>
                  </a:cubicBezTo>
                  <a:cubicBezTo>
                    <a:pt x="29" y="14"/>
                    <a:pt x="33" y="17"/>
                    <a:pt x="35" y="14"/>
                  </a:cubicBezTo>
                  <a:cubicBezTo>
                    <a:pt x="35" y="14"/>
                    <a:pt x="35" y="14"/>
                    <a:pt x="35" y="14"/>
                  </a:cubicBezTo>
                  <a:cubicBezTo>
                    <a:pt x="33" y="13"/>
                    <a:pt x="36" y="4"/>
                    <a:pt x="34" y="0"/>
                  </a:cubicBezTo>
                  <a:close/>
                </a:path>
              </a:pathLst>
            </a:custGeom>
            <a:solidFill>
              <a:srgbClr val="23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0" name="Freeform 588"/>
            <p:cNvSpPr>
              <a:spLocks/>
            </p:cNvSpPr>
            <p:nvPr/>
          </p:nvSpPr>
          <p:spPr bwMode="auto">
            <a:xfrm>
              <a:off x="6493475" y="2107088"/>
              <a:ext cx="76051" cy="78975"/>
            </a:xfrm>
            <a:custGeom>
              <a:avLst/>
              <a:gdLst>
                <a:gd name="T0" fmla="*/ 7 w 22"/>
                <a:gd name="T1" fmla="*/ 3 h 23"/>
                <a:gd name="T2" fmla="*/ 1 w 22"/>
                <a:gd name="T3" fmla="*/ 10 h 23"/>
                <a:gd name="T4" fmla="*/ 4 w 22"/>
                <a:gd name="T5" fmla="*/ 18 h 23"/>
                <a:gd name="T6" fmla="*/ 10 w 22"/>
                <a:gd name="T7" fmla="*/ 19 h 23"/>
                <a:gd name="T8" fmla="*/ 21 w 22"/>
                <a:gd name="T9" fmla="*/ 1 h 23"/>
                <a:gd name="T10" fmla="*/ 7 w 22"/>
                <a:gd name="T11" fmla="*/ 3 h 23"/>
              </a:gdLst>
              <a:ahLst/>
              <a:cxnLst>
                <a:cxn ang="0">
                  <a:pos x="T0" y="T1"/>
                </a:cxn>
                <a:cxn ang="0">
                  <a:pos x="T2" y="T3"/>
                </a:cxn>
                <a:cxn ang="0">
                  <a:pos x="T4" y="T5"/>
                </a:cxn>
                <a:cxn ang="0">
                  <a:pos x="T6" y="T7"/>
                </a:cxn>
                <a:cxn ang="0">
                  <a:pos x="T8" y="T9"/>
                </a:cxn>
                <a:cxn ang="0">
                  <a:pos x="T10" y="T11"/>
                </a:cxn>
              </a:cxnLst>
              <a:rect l="0" t="0" r="r" b="b"/>
              <a:pathLst>
                <a:path w="22" h="23">
                  <a:moveTo>
                    <a:pt x="7" y="3"/>
                  </a:moveTo>
                  <a:cubicBezTo>
                    <a:pt x="4" y="5"/>
                    <a:pt x="0" y="8"/>
                    <a:pt x="1" y="10"/>
                  </a:cubicBezTo>
                  <a:cubicBezTo>
                    <a:pt x="1" y="14"/>
                    <a:pt x="3" y="19"/>
                    <a:pt x="4" y="18"/>
                  </a:cubicBezTo>
                  <a:cubicBezTo>
                    <a:pt x="6" y="18"/>
                    <a:pt x="10" y="23"/>
                    <a:pt x="10" y="19"/>
                  </a:cubicBezTo>
                  <a:cubicBezTo>
                    <a:pt x="9" y="6"/>
                    <a:pt x="22" y="2"/>
                    <a:pt x="21" y="1"/>
                  </a:cubicBezTo>
                  <a:cubicBezTo>
                    <a:pt x="20" y="0"/>
                    <a:pt x="11" y="1"/>
                    <a:pt x="7" y="3"/>
                  </a:cubicBezTo>
                  <a:close/>
                </a:path>
              </a:pathLst>
            </a:custGeom>
            <a:solidFill>
              <a:srgbClr val="8B7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1" name="Freeform 589"/>
            <p:cNvSpPr>
              <a:spLocks/>
            </p:cNvSpPr>
            <p:nvPr/>
          </p:nvSpPr>
          <p:spPr bwMode="auto">
            <a:xfrm>
              <a:off x="6458375" y="2145113"/>
              <a:ext cx="27788" cy="89214"/>
            </a:xfrm>
            <a:custGeom>
              <a:avLst/>
              <a:gdLst>
                <a:gd name="T0" fmla="*/ 4 w 8"/>
                <a:gd name="T1" fmla="*/ 3 h 26"/>
                <a:gd name="T2" fmla="*/ 1 w 8"/>
                <a:gd name="T3" fmla="*/ 13 h 26"/>
                <a:gd name="T4" fmla="*/ 3 w 8"/>
                <a:gd name="T5" fmla="*/ 26 h 26"/>
                <a:gd name="T6" fmla="*/ 5 w 8"/>
                <a:gd name="T7" fmla="*/ 26 h 26"/>
                <a:gd name="T8" fmla="*/ 4 w 8"/>
                <a:gd name="T9" fmla="*/ 7 h 26"/>
                <a:gd name="T10" fmla="*/ 4 w 8"/>
                <a:gd name="T11" fmla="*/ 3 h 26"/>
              </a:gdLst>
              <a:ahLst/>
              <a:cxnLst>
                <a:cxn ang="0">
                  <a:pos x="T0" y="T1"/>
                </a:cxn>
                <a:cxn ang="0">
                  <a:pos x="T2" y="T3"/>
                </a:cxn>
                <a:cxn ang="0">
                  <a:pos x="T4" y="T5"/>
                </a:cxn>
                <a:cxn ang="0">
                  <a:pos x="T6" y="T7"/>
                </a:cxn>
                <a:cxn ang="0">
                  <a:pos x="T8" y="T9"/>
                </a:cxn>
                <a:cxn ang="0">
                  <a:pos x="T10" y="T11"/>
                </a:cxn>
              </a:cxnLst>
              <a:rect l="0" t="0" r="r" b="b"/>
              <a:pathLst>
                <a:path w="8" h="26">
                  <a:moveTo>
                    <a:pt x="4" y="3"/>
                  </a:moveTo>
                  <a:cubicBezTo>
                    <a:pt x="1" y="5"/>
                    <a:pt x="0" y="9"/>
                    <a:pt x="1" y="13"/>
                  </a:cubicBezTo>
                  <a:cubicBezTo>
                    <a:pt x="1" y="13"/>
                    <a:pt x="2" y="23"/>
                    <a:pt x="3" y="26"/>
                  </a:cubicBezTo>
                  <a:cubicBezTo>
                    <a:pt x="5" y="26"/>
                    <a:pt x="5" y="26"/>
                    <a:pt x="5" y="26"/>
                  </a:cubicBezTo>
                  <a:cubicBezTo>
                    <a:pt x="5" y="26"/>
                    <a:pt x="1" y="12"/>
                    <a:pt x="4" y="7"/>
                  </a:cubicBezTo>
                  <a:cubicBezTo>
                    <a:pt x="8" y="0"/>
                    <a:pt x="6" y="1"/>
                    <a:pt x="4" y="3"/>
                  </a:cubicBezTo>
                  <a:close/>
                </a:path>
              </a:pathLst>
            </a:custGeom>
            <a:solidFill>
              <a:srgbClr val="8B7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2" name="Freeform 590"/>
            <p:cNvSpPr>
              <a:spLocks/>
            </p:cNvSpPr>
            <p:nvPr/>
          </p:nvSpPr>
          <p:spPr bwMode="auto">
            <a:xfrm>
              <a:off x="6516875" y="2244564"/>
              <a:ext cx="10237" cy="10237"/>
            </a:xfrm>
            <a:custGeom>
              <a:avLst/>
              <a:gdLst>
                <a:gd name="T0" fmla="*/ 2 w 3"/>
                <a:gd name="T1" fmla="*/ 0 h 3"/>
                <a:gd name="T2" fmla="*/ 0 w 3"/>
                <a:gd name="T3" fmla="*/ 1 h 3"/>
                <a:gd name="T4" fmla="*/ 2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0" y="1"/>
                    <a:pt x="0" y="1"/>
                  </a:cubicBezTo>
                  <a:cubicBezTo>
                    <a:pt x="0" y="2"/>
                    <a:pt x="1" y="3"/>
                    <a:pt x="2" y="3"/>
                  </a:cubicBezTo>
                  <a:cubicBezTo>
                    <a:pt x="2" y="3"/>
                    <a:pt x="3" y="2"/>
                    <a:pt x="3" y="1"/>
                  </a:cubicBezTo>
                  <a:cubicBezTo>
                    <a:pt x="3" y="1"/>
                    <a:pt x="3"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3" name="Freeform 591"/>
            <p:cNvSpPr>
              <a:spLocks/>
            </p:cNvSpPr>
            <p:nvPr/>
          </p:nvSpPr>
          <p:spPr bwMode="auto">
            <a:xfrm>
              <a:off x="6537351" y="2251877"/>
              <a:ext cx="4387" cy="0"/>
            </a:xfrm>
            <a:custGeom>
              <a:avLst/>
              <a:gdLst>
                <a:gd name="T0" fmla="*/ 0 w 3"/>
                <a:gd name="T1" fmla="*/ 0 w 3"/>
                <a:gd name="T2" fmla="*/ 3 w 3"/>
                <a:gd name="T3" fmla="*/ 3 w 3"/>
                <a:gd name="T4" fmla="*/ 3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3" y="0"/>
                  </a:lnTo>
                  <a:lnTo>
                    <a:pt x="3" y="0"/>
                  </a:lnTo>
                  <a:lnTo>
                    <a:pt x="3" y="0"/>
                  </a:lnTo>
                  <a:lnTo>
                    <a:pt x="0" y="0"/>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4" name="Freeform 592"/>
            <p:cNvSpPr>
              <a:spLocks/>
            </p:cNvSpPr>
            <p:nvPr/>
          </p:nvSpPr>
          <p:spPr bwMode="auto">
            <a:xfrm>
              <a:off x="6499325" y="2244564"/>
              <a:ext cx="42413" cy="7313"/>
            </a:xfrm>
            <a:custGeom>
              <a:avLst/>
              <a:gdLst>
                <a:gd name="T0" fmla="*/ 10 w 12"/>
                <a:gd name="T1" fmla="*/ 0 h 2"/>
                <a:gd name="T2" fmla="*/ 9 w 12"/>
                <a:gd name="T3" fmla="*/ 0 h 2"/>
                <a:gd name="T4" fmla="*/ 7 w 12"/>
                <a:gd name="T5" fmla="*/ 0 h 2"/>
                <a:gd name="T6" fmla="*/ 7 w 12"/>
                <a:gd name="T7" fmla="*/ 0 h 2"/>
                <a:gd name="T8" fmla="*/ 7 w 12"/>
                <a:gd name="T9" fmla="*/ 0 h 2"/>
                <a:gd name="T10" fmla="*/ 6 w 12"/>
                <a:gd name="T11" fmla="*/ 0 h 2"/>
                <a:gd name="T12" fmla="*/ 5 w 12"/>
                <a:gd name="T13" fmla="*/ 0 h 2"/>
                <a:gd name="T14" fmla="*/ 4 w 12"/>
                <a:gd name="T15" fmla="*/ 0 h 2"/>
                <a:gd name="T16" fmla="*/ 4 w 12"/>
                <a:gd name="T17" fmla="*/ 0 h 2"/>
                <a:gd name="T18" fmla="*/ 3 w 12"/>
                <a:gd name="T19" fmla="*/ 1 h 2"/>
                <a:gd name="T20" fmla="*/ 2 w 12"/>
                <a:gd name="T21" fmla="*/ 1 h 2"/>
                <a:gd name="T22" fmla="*/ 1 w 12"/>
                <a:gd name="T23" fmla="*/ 1 h 2"/>
                <a:gd name="T24" fmla="*/ 0 w 12"/>
                <a:gd name="T25" fmla="*/ 2 h 2"/>
                <a:gd name="T26" fmla="*/ 0 w 12"/>
                <a:gd name="T27" fmla="*/ 2 h 2"/>
                <a:gd name="T28" fmla="*/ 0 w 12"/>
                <a:gd name="T29" fmla="*/ 2 h 2"/>
                <a:gd name="T30" fmla="*/ 0 w 12"/>
                <a:gd name="T31" fmla="*/ 2 h 2"/>
                <a:gd name="T32" fmla="*/ 1 w 12"/>
                <a:gd name="T33" fmla="*/ 2 h 2"/>
                <a:gd name="T34" fmla="*/ 2 w 12"/>
                <a:gd name="T35" fmla="*/ 1 h 2"/>
                <a:gd name="T36" fmla="*/ 3 w 12"/>
                <a:gd name="T37" fmla="*/ 1 h 2"/>
                <a:gd name="T38" fmla="*/ 4 w 12"/>
                <a:gd name="T39" fmla="*/ 1 h 2"/>
                <a:gd name="T40" fmla="*/ 5 w 12"/>
                <a:gd name="T41" fmla="*/ 0 h 2"/>
                <a:gd name="T42" fmla="*/ 6 w 12"/>
                <a:gd name="T43" fmla="*/ 0 h 2"/>
                <a:gd name="T44" fmla="*/ 7 w 12"/>
                <a:gd name="T45" fmla="*/ 0 h 2"/>
                <a:gd name="T46" fmla="*/ 7 w 12"/>
                <a:gd name="T47" fmla="*/ 0 h 2"/>
                <a:gd name="T48" fmla="*/ 9 w 12"/>
                <a:gd name="T49" fmla="*/ 0 h 2"/>
                <a:gd name="T50" fmla="*/ 10 w 12"/>
                <a:gd name="T51" fmla="*/ 1 h 2"/>
                <a:gd name="T52" fmla="*/ 11 w 12"/>
                <a:gd name="T53" fmla="*/ 1 h 2"/>
                <a:gd name="T54" fmla="*/ 12 w 12"/>
                <a:gd name="T55" fmla="*/ 2 h 2"/>
                <a:gd name="T56" fmla="*/ 12 w 12"/>
                <a:gd name="T57" fmla="*/ 2 h 2"/>
                <a:gd name="T58" fmla="*/ 12 w 12"/>
                <a:gd name="T59" fmla="*/ 2 h 2"/>
                <a:gd name="T60" fmla="*/ 11 w 12"/>
                <a:gd name="T61" fmla="*/ 1 h 2"/>
                <a:gd name="T62" fmla="*/ 10 w 12"/>
                <a:gd name="T6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2">
                  <a:moveTo>
                    <a:pt x="10" y="0"/>
                  </a:moveTo>
                  <a:cubicBezTo>
                    <a:pt x="10" y="0"/>
                    <a:pt x="9" y="0"/>
                    <a:pt x="9" y="0"/>
                  </a:cubicBezTo>
                  <a:cubicBezTo>
                    <a:pt x="8" y="0"/>
                    <a:pt x="8" y="0"/>
                    <a:pt x="7" y="0"/>
                  </a:cubicBezTo>
                  <a:cubicBezTo>
                    <a:pt x="7" y="0"/>
                    <a:pt x="7" y="0"/>
                    <a:pt x="7" y="0"/>
                  </a:cubicBezTo>
                  <a:cubicBezTo>
                    <a:pt x="7" y="0"/>
                    <a:pt x="7" y="0"/>
                    <a:pt x="7" y="0"/>
                  </a:cubicBezTo>
                  <a:cubicBezTo>
                    <a:pt x="6" y="0"/>
                    <a:pt x="6" y="0"/>
                    <a:pt x="6" y="0"/>
                  </a:cubicBezTo>
                  <a:cubicBezTo>
                    <a:pt x="6" y="0"/>
                    <a:pt x="5" y="0"/>
                    <a:pt x="5" y="0"/>
                  </a:cubicBezTo>
                  <a:cubicBezTo>
                    <a:pt x="4" y="0"/>
                    <a:pt x="4" y="0"/>
                    <a:pt x="4" y="0"/>
                  </a:cubicBezTo>
                  <a:cubicBezTo>
                    <a:pt x="4" y="0"/>
                    <a:pt x="4" y="0"/>
                    <a:pt x="4" y="0"/>
                  </a:cubicBezTo>
                  <a:cubicBezTo>
                    <a:pt x="3" y="0"/>
                    <a:pt x="3" y="0"/>
                    <a:pt x="3" y="1"/>
                  </a:cubicBezTo>
                  <a:cubicBezTo>
                    <a:pt x="2" y="1"/>
                    <a:pt x="2" y="1"/>
                    <a:pt x="2" y="1"/>
                  </a:cubicBezTo>
                  <a:cubicBezTo>
                    <a:pt x="1" y="1"/>
                    <a:pt x="1" y="1"/>
                    <a:pt x="1" y="1"/>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2" y="1"/>
                    <a:pt x="2" y="1"/>
                    <a:pt x="2" y="1"/>
                  </a:cubicBezTo>
                  <a:cubicBezTo>
                    <a:pt x="3" y="1"/>
                    <a:pt x="3" y="1"/>
                    <a:pt x="3" y="1"/>
                  </a:cubicBezTo>
                  <a:cubicBezTo>
                    <a:pt x="3" y="1"/>
                    <a:pt x="3" y="1"/>
                    <a:pt x="4" y="1"/>
                  </a:cubicBezTo>
                  <a:cubicBezTo>
                    <a:pt x="4" y="0"/>
                    <a:pt x="5" y="0"/>
                    <a:pt x="5" y="0"/>
                  </a:cubicBezTo>
                  <a:cubicBezTo>
                    <a:pt x="5" y="0"/>
                    <a:pt x="6" y="0"/>
                    <a:pt x="6" y="0"/>
                  </a:cubicBezTo>
                  <a:cubicBezTo>
                    <a:pt x="7" y="0"/>
                    <a:pt x="7" y="0"/>
                    <a:pt x="7" y="0"/>
                  </a:cubicBezTo>
                  <a:cubicBezTo>
                    <a:pt x="7" y="0"/>
                    <a:pt x="7" y="0"/>
                    <a:pt x="7" y="0"/>
                  </a:cubicBezTo>
                  <a:cubicBezTo>
                    <a:pt x="8" y="0"/>
                    <a:pt x="8" y="0"/>
                    <a:pt x="9" y="0"/>
                  </a:cubicBezTo>
                  <a:cubicBezTo>
                    <a:pt x="9" y="0"/>
                    <a:pt x="9" y="1"/>
                    <a:pt x="10" y="1"/>
                  </a:cubicBezTo>
                  <a:cubicBezTo>
                    <a:pt x="11" y="1"/>
                    <a:pt x="11" y="1"/>
                    <a:pt x="11" y="1"/>
                  </a:cubicBezTo>
                  <a:cubicBezTo>
                    <a:pt x="11" y="1"/>
                    <a:pt x="11" y="2"/>
                    <a:pt x="12" y="2"/>
                  </a:cubicBezTo>
                  <a:cubicBezTo>
                    <a:pt x="12" y="2"/>
                    <a:pt x="12" y="2"/>
                    <a:pt x="12" y="2"/>
                  </a:cubicBezTo>
                  <a:cubicBezTo>
                    <a:pt x="12" y="2"/>
                    <a:pt x="12" y="2"/>
                    <a:pt x="12" y="2"/>
                  </a:cubicBezTo>
                  <a:cubicBezTo>
                    <a:pt x="12" y="2"/>
                    <a:pt x="11" y="1"/>
                    <a:pt x="11" y="1"/>
                  </a:cubicBezTo>
                  <a:lnTo>
                    <a:pt x="10" y="0"/>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5" name="Freeform 593"/>
            <p:cNvSpPr>
              <a:spLocks/>
            </p:cNvSpPr>
            <p:nvPr/>
          </p:nvSpPr>
          <p:spPr bwMode="auto">
            <a:xfrm>
              <a:off x="6585613" y="2244564"/>
              <a:ext cx="10237" cy="10237"/>
            </a:xfrm>
            <a:custGeom>
              <a:avLst/>
              <a:gdLst>
                <a:gd name="T0" fmla="*/ 2 w 3"/>
                <a:gd name="T1" fmla="*/ 0 h 3"/>
                <a:gd name="T2" fmla="*/ 0 w 3"/>
                <a:gd name="T3" fmla="*/ 2 h 3"/>
                <a:gd name="T4" fmla="*/ 2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0" y="1"/>
                    <a:pt x="0" y="2"/>
                  </a:cubicBezTo>
                  <a:cubicBezTo>
                    <a:pt x="0" y="3"/>
                    <a:pt x="1" y="3"/>
                    <a:pt x="2" y="3"/>
                  </a:cubicBezTo>
                  <a:cubicBezTo>
                    <a:pt x="3" y="3"/>
                    <a:pt x="3" y="2"/>
                    <a:pt x="3" y="2"/>
                  </a:cubicBezTo>
                  <a:cubicBezTo>
                    <a:pt x="3" y="1"/>
                    <a:pt x="2"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6" name="Freeform 594"/>
            <p:cNvSpPr>
              <a:spLocks/>
            </p:cNvSpPr>
            <p:nvPr/>
          </p:nvSpPr>
          <p:spPr bwMode="auto">
            <a:xfrm>
              <a:off x="6572452" y="2244564"/>
              <a:ext cx="45338" cy="10237"/>
            </a:xfrm>
            <a:custGeom>
              <a:avLst/>
              <a:gdLst>
                <a:gd name="T0" fmla="*/ 11 w 13"/>
                <a:gd name="T1" fmla="*/ 2 h 3"/>
                <a:gd name="T2" fmla="*/ 11 w 13"/>
                <a:gd name="T3" fmla="*/ 1 h 3"/>
                <a:gd name="T4" fmla="*/ 10 w 13"/>
                <a:gd name="T5" fmla="*/ 1 h 3"/>
                <a:gd name="T6" fmla="*/ 9 w 13"/>
                <a:gd name="T7" fmla="*/ 1 h 3"/>
                <a:gd name="T8" fmla="*/ 8 w 13"/>
                <a:gd name="T9" fmla="*/ 0 h 3"/>
                <a:gd name="T10" fmla="*/ 7 w 13"/>
                <a:gd name="T11" fmla="*/ 0 h 3"/>
                <a:gd name="T12" fmla="*/ 6 w 13"/>
                <a:gd name="T13" fmla="*/ 0 h 3"/>
                <a:gd name="T14" fmla="*/ 5 w 13"/>
                <a:gd name="T15" fmla="*/ 0 h 3"/>
                <a:gd name="T16" fmla="*/ 5 w 13"/>
                <a:gd name="T17" fmla="*/ 0 h 3"/>
                <a:gd name="T18" fmla="*/ 5 w 13"/>
                <a:gd name="T19" fmla="*/ 0 h 3"/>
                <a:gd name="T20" fmla="*/ 4 w 13"/>
                <a:gd name="T21" fmla="*/ 0 h 3"/>
                <a:gd name="T22" fmla="*/ 2 w 13"/>
                <a:gd name="T23" fmla="*/ 0 h 3"/>
                <a:gd name="T24" fmla="*/ 2 w 13"/>
                <a:gd name="T25" fmla="*/ 1 h 3"/>
                <a:gd name="T26" fmla="*/ 0 w 13"/>
                <a:gd name="T27" fmla="*/ 2 h 3"/>
                <a:gd name="T28" fmla="*/ 0 w 13"/>
                <a:gd name="T29" fmla="*/ 2 h 3"/>
                <a:gd name="T30" fmla="*/ 0 w 13"/>
                <a:gd name="T31" fmla="*/ 3 h 3"/>
                <a:gd name="T32" fmla="*/ 0 w 13"/>
                <a:gd name="T33" fmla="*/ 3 h 3"/>
                <a:gd name="T34" fmla="*/ 0 w 13"/>
                <a:gd name="T35" fmla="*/ 3 h 3"/>
                <a:gd name="T36" fmla="*/ 1 w 13"/>
                <a:gd name="T37" fmla="*/ 2 h 3"/>
                <a:gd name="T38" fmla="*/ 2 w 13"/>
                <a:gd name="T39" fmla="*/ 1 h 3"/>
                <a:gd name="T40" fmla="*/ 3 w 13"/>
                <a:gd name="T41" fmla="*/ 1 h 3"/>
                <a:gd name="T42" fmla="*/ 4 w 13"/>
                <a:gd name="T43" fmla="*/ 1 h 3"/>
                <a:gd name="T44" fmla="*/ 5 w 13"/>
                <a:gd name="T45" fmla="*/ 1 h 3"/>
                <a:gd name="T46" fmla="*/ 5 w 13"/>
                <a:gd name="T47" fmla="*/ 0 h 3"/>
                <a:gd name="T48" fmla="*/ 6 w 13"/>
                <a:gd name="T49" fmla="*/ 0 h 3"/>
                <a:gd name="T50" fmla="*/ 7 w 13"/>
                <a:gd name="T51" fmla="*/ 1 h 3"/>
                <a:gd name="T52" fmla="*/ 9 w 13"/>
                <a:gd name="T53" fmla="*/ 1 h 3"/>
                <a:gd name="T54" fmla="*/ 10 w 13"/>
                <a:gd name="T55" fmla="*/ 1 h 3"/>
                <a:gd name="T56" fmla="*/ 10 w 13"/>
                <a:gd name="T57" fmla="*/ 2 h 3"/>
                <a:gd name="T58" fmla="*/ 11 w 13"/>
                <a:gd name="T59" fmla="*/ 2 h 3"/>
                <a:gd name="T60" fmla="*/ 12 w 13"/>
                <a:gd name="T61" fmla="*/ 2 h 3"/>
                <a:gd name="T62" fmla="*/ 12 w 13"/>
                <a:gd name="T63" fmla="*/ 2 h 3"/>
                <a:gd name="T64" fmla="*/ 13 w 13"/>
                <a:gd name="T65" fmla="*/ 2 h 3"/>
                <a:gd name="T66" fmla="*/ 12 w 13"/>
                <a:gd name="T67" fmla="*/ 2 h 3"/>
                <a:gd name="T68" fmla="*/ 11 w 13"/>
                <a:gd name="T6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 h="3">
                  <a:moveTo>
                    <a:pt x="11" y="2"/>
                  </a:moveTo>
                  <a:cubicBezTo>
                    <a:pt x="11" y="1"/>
                    <a:pt x="11" y="1"/>
                    <a:pt x="11" y="1"/>
                  </a:cubicBezTo>
                  <a:cubicBezTo>
                    <a:pt x="10" y="1"/>
                    <a:pt x="10" y="1"/>
                    <a:pt x="10" y="1"/>
                  </a:cubicBezTo>
                  <a:cubicBezTo>
                    <a:pt x="9" y="1"/>
                    <a:pt x="9" y="1"/>
                    <a:pt x="9" y="1"/>
                  </a:cubicBezTo>
                  <a:cubicBezTo>
                    <a:pt x="8" y="0"/>
                    <a:pt x="8" y="0"/>
                    <a:pt x="8" y="0"/>
                  </a:cubicBezTo>
                  <a:cubicBezTo>
                    <a:pt x="7" y="0"/>
                    <a:pt x="7" y="0"/>
                    <a:pt x="7" y="0"/>
                  </a:cubicBezTo>
                  <a:cubicBezTo>
                    <a:pt x="7" y="0"/>
                    <a:pt x="7" y="0"/>
                    <a:pt x="6" y="0"/>
                  </a:cubicBezTo>
                  <a:cubicBezTo>
                    <a:pt x="5" y="0"/>
                    <a:pt x="5" y="0"/>
                    <a:pt x="5" y="0"/>
                  </a:cubicBezTo>
                  <a:cubicBezTo>
                    <a:pt x="5" y="0"/>
                    <a:pt x="5" y="0"/>
                    <a:pt x="5" y="0"/>
                  </a:cubicBezTo>
                  <a:cubicBezTo>
                    <a:pt x="5" y="0"/>
                    <a:pt x="5" y="0"/>
                    <a:pt x="5" y="0"/>
                  </a:cubicBezTo>
                  <a:cubicBezTo>
                    <a:pt x="4" y="0"/>
                    <a:pt x="4" y="0"/>
                    <a:pt x="4" y="0"/>
                  </a:cubicBezTo>
                  <a:cubicBezTo>
                    <a:pt x="3" y="0"/>
                    <a:pt x="3" y="0"/>
                    <a:pt x="2" y="0"/>
                  </a:cubicBezTo>
                  <a:cubicBezTo>
                    <a:pt x="2" y="1"/>
                    <a:pt x="2" y="1"/>
                    <a:pt x="2" y="1"/>
                  </a:cubicBezTo>
                  <a:cubicBezTo>
                    <a:pt x="1" y="1"/>
                    <a:pt x="1" y="2"/>
                    <a:pt x="0" y="2"/>
                  </a:cubicBezTo>
                  <a:cubicBezTo>
                    <a:pt x="0" y="2"/>
                    <a:pt x="0" y="2"/>
                    <a:pt x="0" y="2"/>
                  </a:cubicBezTo>
                  <a:cubicBezTo>
                    <a:pt x="0" y="3"/>
                    <a:pt x="0" y="3"/>
                    <a:pt x="0" y="3"/>
                  </a:cubicBezTo>
                  <a:cubicBezTo>
                    <a:pt x="0" y="3"/>
                    <a:pt x="0" y="3"/>
                    <a:pt x="0" y="3"/>
                  </a:cubicBezTo>
                  <a:cubicBezTo>
                    <a:pt x="0" y="3"/>
                    <a:pt x="0" y="3"/>
                    <a:pt x="0" y="3"/>
                  </a:cubicBezTo>
                  <a:cubicBezTo>
                    <a:pt x="1" y="2"/>
                    <a:pt x="1" y="2"/>
                    <a:pt x="1" y="2"/>
                  </a:cubicBezTo>
                  <a:cubicBezTo>
                    <a:pt x="1" y="2"/>
                    <a:pt x="1" y="2"/>
                    <a:pt x="2" y="1"/>
                  </a:cubicBezTo>
                  <a:cubicBezTo>
                    <a:pt x="3" y="1"/>
                    <a:pt x="3" y="1"/>
                    <a:pt x="3" y="1"/>
                  </a:cubicBezTo>
                  <a:cubicBezTo>
                    <a:pt x="3" y="1"/>
                    <a:pt x="3" y="1"/>
                    <a:pt x="4" y="1"/>
                  </a:cubicBezTo>
                  <a:cubicBezTo>
                    <a:pt x="4" y="1"/>
                    <a:pt x="4" y="1"/>
                    <a:pt x="5" y="1"/>
                  </a:cubicBezTo>
                  <a:cubicBezTo>
                    <a:pt x="5" y="0"/>
                    <a:pt x="5" y="0"/>
                    <a:pt x="5" y="0"/>
                  </a:cubicBezTo>
                  <a:cubicBezTo>
                    <a:pt x="6" y="0"/>
                    <a:pt x="6" y="0"/>
                    <a:pt x="6" y="0"/>
                  </a:cubicBezTo>
                  <a:cubicBezTo>
                    <a:pt x="7" y="0"/>
                    <a:pt x="7" y="0"/>
                    <a:pt x="7" y="1"/>
                  </a:cubicBezTo>
                  <a:cubicBezTo>
                    <a:pt x="8" y="1"/>
                    <a:pt x="8" y="1"/>
                    <a:pt x="9" y="1"/>
                  </a:cubicBezTo>
                  <a:cubicBezTo>
                    <a:pt x="9" y="1"/>
                    <a:pt x="9" y="1"/>
                    <a:pt x="10" y="1"/>
                  </a:cubicBezTo>
                  <a:cubicBezTo>
                    <a:pt x="10" y="2"/>
                    <a:pt x="10" y="2"/>
                    <a:pt x="10" y="2"/>
                  </a:cubicBezTo>
                  <a:cubicBezTo>
                    <a:pt x="11" y="2"/>
                    <a:pt x="11" y="2"/>
                    <a:pt x="11" y="2"/>
                  </a:cubicBezTo>
                  <a:cubicBezTo>
                    <a:pt x="12" y="2"/>
                    <a:pt x="12" y="2"/>
                    <a:pt x="12" y="2"/>
                  </a:cubicBezTo>
                  <a:cubicBezTo>
                    <a:pt x="12" y="2"/>
                    <a:pt x="12" y="2"/>
                    <a:pt x="12" y="2"/>
                  </a:cubicBezTo>
                  <a:cubicBezTo>
                    <a:pt x="13" y="2"/>
                    <a:pt x="13" y="2"/>
                    <a:pt x="13" y="2"/>
                  </a:cubicBezTo>
                  <a:cubicBezTo>
                    <a:pt x="12" y="2"/>
                    <a:pt x="12" y="2"/>
                    <a:pt x="12" y="2"/>
                  </a:cubicBezTo>
                  <a:lnTo>
                    <a:pt x="11" y="2"/>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7" name="Freeform 595"/>
            <p:cNvSpPr>
              <a:spLocks/>
            </p:cNvSpPr>
            <p:nvPr/>
          </p:nvSpPr>
          <p:spPr bwMode="auto">
            <a:xfrm>
              <a:off x="6551976" y="2370340"/>
              <a:ext cx="20475" cy="13163"/>
            </a:xfrm>
            <a:custGeom>
              <a:avLst/>
              <a:gdLst>
                <a:gd name="T0" fmla="*/ 3 w 6"/>
                <a:gd name="T1" fmla="*/ 2 h 4"/>
                <a:gd name="T2" fmla="*/ 0 w 6"/>
                <a:gd name="T3" fmla="*/ 2 h 4"/>
                <a:gd name="T4" fmla="*/ 3 w 6"/>
                <a:gd name="T5" fmla="*/ 4 h 4"/>
                <a:gd name="T6" fmla="*/ 5 w 6"/>
                <a:gd name="T7" fmla="*/ 1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2" y="4"/>
                    <a:pt x="0" y="2"/>
                    <a:pt x="0" y="2"/>
                  </a:cubicBezTo>
                  <a:cubicBezTo>
                    <a:pt x="0" y="3"/>
                    <a:pt x="1" y="4"/>
                    <a:pt x="3" y="4"/>
                  </a:cubicBezTo>
                  <a:cubicBezTo>
                    <a:pt x="5" y="4"/>
                    <a:pt x="6" y="1"/>
                    <a:pt x="5" y="1"/>
                  </a:cubicBezTo>
                  <a:cubicBezTo>
                    <a:pt x="4" y="0"/>
                    <a:pt x="4" y="1"/>
                    <a:pt x="3" y="2"/>
                  </a:cubicBezTo>
                  <a:close/>
                </a:path>
              </a:pathLst>
            </a:custGeom>
            <a:solidFill>
              <a:srgbClr val="DFC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8" name="Freeform 596"/>
            <p:cNvSpPr>
              <a:spLocks/>
            </p:cNvSpPr>
            <p:nvPr/>
          </p:nvSpPr>
          <p:spPr bwMode="auto">
            <a:xfrm>
              <a:off x="6481775" y="2380577"/>
              <a:ext cx="80438" cy="195977"/>
            </a:xfrm>
            <a:custGeom>
              <a:avLst/>
              <a:gdLst>
                <a:gd name="T0" fmla="*/ 10 w 55"/>
                <a:gd name="T1" fmla="*/ 2 h 134"/>
                <a:gd name="T2" fmla="*/ 0 w 55"/>
                <a:gd name="T3" fmla="*/ 47 h 134"/>
                <a:gd name="T4" fmla="*/ 17 w 55"/>
                <a:gd name="T5" fmla="*/ 47 h 134"/>
                <a:gd name="T6" fmla="*/ 10 w 55"/>
                <a:gd name="T7" fmla="*/ 63 h 134"/>
                <a:gd name="T8" fmla="*/ 55 w 55"/>
                <a:gd name="T9" fmla="*/ 134 h 134"/>
                <a:gd name="T10" fmla="*/ 17 w 55"/>
                <a:gd name="T11" fmla="*/ 0 h 134"/>
                <a:gd name="T12" fmla="*/ 10 w 55"/>
                <a:gd name="T13" fmla="*/ 2 h 134"/>
              </a:gdLst>
              <a:ahLst/>
              <a:cxnLst>
                <a:cxn ang="0">
                  <a:pos x="T0" y="T1"/>
                </a:cxn>
                <a:cxn ang="0">
                  <a:pos x="T2" y="T3"/>
                </a:cxn>
                <a:cxn ang="0">
                  <a:pos x="T4" y="T5"/>
                </a:cxn>
                <a:cxn ang="0">
                  <a:pos x="T6" y="T7"/>
                </a:cxn>
                <a:cxn ang="0">
                  <a:pos x="T8" y="T9"/>
                </a:cxn>
                <a:cxn ang="0">
                  <a:pos x="T10" y="T11"/>
                </a:cxn>
                <a:cxn ang="0">
                  <a:pos x="T12" y="T13"/>
                </a:cxn>
              </a:cxnLst>
              <a:rect l="0" t="0" r="r" b="b"/>
              <a:pathLst>
                <a:path w="55" h="134">
                  <a:moveTo>
                    <a:pt x="10" y="2"/>
                  </a:moveTo>
                  <a:lnTo>
                    <a:pt x="0" y="47"/>
                  </a:lnTo>
                  <a:lnTo>
                    <a:pt x="17" y="47"/>
                  </a:lnTo>
                  <a:lnTo>
                    <a:pt x="10" y="63"/>
                  </a:lnTo>
                  <a:lnTo>
                    <a:pt x="55" y="134"/>
                  </a:lnTo>
                  <a:lnTo>
                    <a:pt x="17" y="0"/>
                  </a:lnTo>
                  <a:lnTo>
                    <a:pt x="10" y="2"/>
                  </a:lnTo>
                  <a:close/>
                </a:path>
              </a:pathLst>
            </a:custGeom>
            <a:solidFill>
              <a:srgbClr val="739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9" name="Freeform 597"/>
            <p:cNvSpPr>
              <a:spLocks/>
            </p:cNvSpPr>
            <p:nvPr/>
          </p:nvSpPr>
          <p:spPr bwMode="auto">
            <a:xfrm>
              <a:off x="6562213" y="2376190"/>
              <a:ext cx="65814" cy="200364"/>
            </a:xfrm>
            <a:custGeom>
              <a:avLst/>
              <a:gdLst>
                <a:gd name="T0" fmla="*/ 38 w 45"/>
                <a:gd name="T1" fmla="*/ 3 h 137"/>
                <a:gd name="T2" fmla="*/ 33 w 45"/>
                <a:gd name="T3" fmla="*/ 0 h 137"/>
                <a:gd name="T4" fmla="*/ 0 w 45"/>
                <a:gd name="T5" fmla="*/ 137 h 137"/>
                <a:gd name="T6" fmla="*/ 38 w 45"/>
                <a:gd name="T7" fmla="*/ 66 h 137"/>
                <a:gd name="T8" fmla="*/ 31 w 45"/>
                <a:gd name="T9" fmla="*/ 48 h 137"/>
                <a:gd name="T10" fmla="*/ 45 w 45"/>
                <a:gd name="T11" fmla="*/ 48 h 137"/>
                <a:gd name="T12" fmla="*/ 38 w 45"/>
                <a:gd name="T13" fmla="*/ 3 h 137"/>
              </a:gdLst>
              <a:ahLst/>
              <a:cxnLst>
                <a:cxn ang="0">
                  <a:pos x="T0" y="T1"/>
                </a:cxn>
                <a:cxn ang="0">
                  <a:pos x="T2" y="T3"/>
                </a:cxn>
                <a:cxn ang="0">
                  <a:pos x="T4" y="T5"/>
                </a:cxn>
                <a:cxn ang="0">
                  <a:pos x="T6" y="T7"/>
                </a:cxn>
                <a:cxn ang="0">
                  <a:pos x="T8" y="T9"/>
                </a:cxn>
                <a:cxn ang="0">
                  <a:pos x="T10" y="T11"/>
                </a:cxn>
                <a:cxn ang="0">
                  <a:pos x="T12" y="T13"/>
                </a:cxn>
              </a:cxnLst>
              <a:rect l="0" t="0" r="r" b="b"/>
              <a:pathLst>
                <a:path w="45" h="137">
                  <a:moveTo>
                    <a:pt x="38" y="3"/>
                  </a:moveTo>
                  <a:lnTo>
                    <a:pt x="33" y="0"/>
                  </a:lnTo>
                  <a:lnTo>
                    <a:pt x="0" y="137"/>
                  </a:lnTo>
                  <a:lnTo>
                    <a:pt x="38" y="66"/>
                  </a:lnTo>
                  <a:lnTo>
                    <a:pt x="31" y="48"/>
                  </a:lnTo>
                  <a:lnTo>
                    <a:pt x="45" y="48"/>
                  </a:lnTo>
                  <a:lnTo>
                    <a:pt x="38" y="3"/>
                  </a:lnTo>
                  <a:close/>
                </a:path>
              </a:pathLst>
            </a:custGeom>
            <a:solidFill>
              <a:srgbClr val="739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0" name="Freeform 598"/>
            <p:cNvSpPr>
              <a:spLocks/>
            </p:cNvSpPr>
            <p:nvPr/>
          </p:nvSpPr>
          <p:spPr bwMode="auto">
            <a:xfrm>
              <a:off x="6516875" y="2418603"/>
              <a:ext cx="35100" cy="16087"/>
            </a:xfrm>
            <a:custGeom>
              <a:avLst/>
              <a:gdLst>
                <a:gd name="T0" fmla="*/ 10 w 10"/>
                <a:gd name="T1" fmla="*/ 5 h 5"/>
                <a:gd name="T2" fmla="*/ 10 w 10"/>
                <a:gd name="T3" fmla="*/ 3 h 5"/>
                <a:gd name="T4" fmla="*/ 0 w 10"/>
                <a:gd name="T5" fmla="*/ 0 h 5"/>
                <a:gd name="T6" fmla="*/ 10 w 10"/>
                <a:gd name="T7" fmla="*/ 5 h 5"/>
              </a:gdLst>
              <a:ahLst/>
              <a:cxnLst>
                <a:cxn ang="0">
                  <a:pos x="T0" y="T1"/>
                </a:cxn>
                <a:cxn ang="0">
                  <a:pos x="T2" y="T3"/>
                </a:cxn>
                <a:cxn ang="0">
                  <a:pos x="T4" y="T5"/>
                </a:cxn>
                <a:cxn ang="0">
                  <a:pos x="T6" y="T7"/>
                </a:cxn>
              </a:cxnLst>
              <a:rect l="0" t="0" r="r" b="b"/>
              <a:pathLst>
                <a:path w="10" h="5">
                  <a:moveTo>
                    <a:pt x="10" y="5"/>
                  </a:moveTo>
                  <a:cubicBezTo>
                    <a:pt x="10" y="3"/>
                    <a:pt x="10" y="3"/>
                    <a:pt x="10" y="3"/>
                  </a:cubicBezTo>
                  <a:cubicBezTo>
                    <a:pt x="6" y="2"/>
                    <a:pt x="0" y="0"/>
                    <a:pt x="0" y="0"/>
                  </a:cubicBezTo>
                  <a:lnTo>
                    <a:pt x="10" y="5"/>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1" name="Freeform 599"/>
            <p:cNvSpPr>
              <a:spLocks/>
            </p:cNvSpPr>
            <p:nvPr/>
          </p:nvSpPr>
          <p:spPr bwMode="auto">
            <a:xfrm>
              <a:off x="6565139" y="2418603"/>
              <a:ext cx="35100" cy="20475"/>
            </a:xfrm>
            <a:custGeom>
              <a:avLst/>
              <a:gdLst>
                <a:gd name="T0" fmla="*/ 0 w 10"/>
                <a:gd name="T1" fmla="*/ 6 h 6"/>
                <a:gd name="T2" fmla="*/ 10 w 10"/>
                <a:gd name="T3" fmla="*/ 0 h 6"/>
                <a:gd name="T4" fmla="*/ 0 w 10"/>
                <a:gd name="T5" fmla="*/ 3 h 6"/>
                <a:gd name="T6" fmla="*/ 0 w 10"/>
                <a:gd name="T7" fmla="*/ 6 h 6"/>
              </a:gdLst>
              <a:ahLst/>
              <a:cxnLst>
                <a:cxn ang="0">
                  <a:pos x="T0" y="T1"/>
                </a:cxn>
                <a:cxn ang="0">
                  <a:pos x="T2" y="T3"/>
                </a:cxn>
                <a:cxn ang="0">
                  <a:pos x="T4" y="T5"/>
                </a:cxn>
                <a:cxn ang="0">
                  <a:pos x="T6" y="T7"/>
                </a:cxn>
              </a:cxnLst>
              <a:rect l="0" t="0" r="r" b="b"/>
              <a:pathLst>
                <a:path w="10" h="6">
                  <a:moveTo>
                    <a:pt x="0" y="6"/>
                  </a:moveTo>
                  <a:cubicBezTo>
                    <a:pt x="10" y="0"/>
                    <a:pt x="10" y="0"/>
                    <a:pt x="10" y="0"/>
                  </a:cubicBezTo>
                  <a:cubicBezTo>
                    <a:pt x="10" y="0"/>
                    <a:pt x="5" y="3"/>
                    <a:pt x="0" y="3"/>
                  </a:cubicBezTo>
                  <a:lnTo>
                    <a:pt x="0" y="6"/>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2" name="Freeform 600"/>
            <p:cNvSpPr>
              <a:spLocks/>
            </p:cNvSpPr>
            <p:nvPr/>
          </p:nvSpPr>
          <p:spPr bwMode="auto">
            <a:xfrm>
              <a:off x="6551976" y="2428841"/>
              <a:ext cx="13163" cy="5850"/>
            </a:xfrm>
            <a:custGeom>
              <a:avLst/>
              <a:gdLst>
                <a:gd name="T0" fmla="*/ 2 w 4"/>
                <a:gd name="T1" fmla="*/ 1 h 2"/>
                <a:gd name="T2" fmla="*/ 0 w 4"/>
                <a:gd name="T3" fmla="*/ 0 h 2"/>
                <a:gd name="T4" fmla="*/ 2 w 4"/>
                <a:gd name="T5" fmla="*/ 1 h 2"/>
                <a:gd name="T6" fmla="*/ 4 w 4"/>
                <a:gd name="T7" fmla="*/ 0 h 2"/>
                <a:gd name="T8" fmla="*/ 2 w 4"/>
                <a:gd name="T9" fmla="*/ 1 h 2"/>
              </a:gdLst>
              <a:ahLst/>
              <a:cxnLst>
                <a:cxn ang="0">
                  <a:pos x="T0" y="T1"/>
                </a:cxn>
                <a:cxn ang="0">
                  <a:pos x="T2" y="T3"/>
                </a:cxn>
                <a:cxn ang="0">
                  <a:pos x="T4" y="T5"/>
                </a:cxn>
                <a:cxn ang="0">
                  <a:pos x="T6" y="T7"/>
                </a:cxn>
                <a:cxn ang="0">
                  <a:pos x="T8" y="T9"/>
                </a:cxn>
              </a:cxnLst>
              <a:rect l="0" t="0" r="r" b="b"/>
              <a:pathLst>
                <a:path w="4" h="2">
                  <a:moveTo>
                    <a:pt x="2" y="1"/>
                  </a:moveTo>
                  <a:cubicBezTo>
                    <a:pt x="2" y="1"/>
                    <a:pt x="0" y="0"/>
                    <a:pt x="0" y="0"/>
                  </a:cubicBezTo>
                  <a:cubicBezTo>
                    <a:pt x="0" y="0"/>
                    <a:pt x="2" y="1"/>
                    <a:pt x="2" y="1"/>
                  </a:cubicBezTo>
                  <a:cubicBezTo>
                    <a:pt x="3" y="2"/>
                    <a:pt x="4" y="0"/>
                    <a:pt x="4" y="0"/>
                  </a:cubicBezTo>
                  <a:cubicBezTo>
                    <a:pt x="4" y="0"/>
                    <a:pt x="3" y="0"/>
                    <a:pt x="2" y="1"/>
                  </a:cubicBezTo>
                  <a:close/>
                </a:path>
              </a:pathLst>
            </a:custGeom>
            <a:solidFill>
              <a:srgbClr val="ECB9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3" name="Freeform 601"/>
            <p:cNvSpPr>
              <a:spLocks/>
            </p:cNvSpPr>
            <p:nvPr/>
          </p:nvSpPr>
          <p:spPr bwMode="auto">
            <a:xfrm>
              <a:off x="6541738" y="2484416"/>
              <a:ext cx="38025" cy="92138"/>
            </a:xfrm>
            <a:custGeom>
              <a:avLst/>
              <a:gdLst>
                <a:gd name="T0" fmla="*/ 11 w 26"/>
                <a:gd name="T1" fmla="*/ 49 h 63"/>
                <a:gd name="T2" fmla="*/ 0 w 26"/>
                <a:gd name="T3" fmla="*/ 2 h 63"/>
                <a:gd name="T4" fmla="*/ 0 w 26"/>
                <a:gd name="T5" fmla="*/ 4 h 63"/>
                <a:gd name="T6" fmla="*/ 14 w 26"/>
                <a:gd name="T7" fmla="*/ 63 h 63"/>
                <a:gd name="T8" fmla="*/ 26 w 26"/>
                <a:gd name="T9" fmla="*/ 4 h 63"/>
                <a:gd name="T10" fmla="*/ 23 w 26"/>
                <a:gd name="T11" fmla="*/ 0 h 63"/>
                <a:gd name="T12" fmla="*/ 11 w 26"/>
                <a:gd name="T13" fmla="*/ 49 h 63"/>
              </a:gdLst>
              <a:ahLst/>
              <a:cxnLst>
                <a:cxn ang="0">
                  <a:pos x="T0" y="T1"/>
                </a:cxn>
                <a:cxn ang="0">
                  <a:pos x="T2" y="T3"/>
                </a:cxn>
                <a:cxn ang="0">
                  <a:pos x="T4" y="T5"/>
                </a:cxn>
                <a:cxn ang="0">
                  <a:pos x="T6" y="T7"/>
                </a:cxn>
                <a:cxn ang="0">
                  <a:pos x="T8" y="T9"/>
                </a:cxn>
                <a:cxn ang="0">
                  <a:pos x="T10" y="T11"/>
                </a:cxn>
                <a:cxn ang="0">
                  <a:pos x="T12" y="T13"/>
                </a:cxn>
              </a:cxnLst>
              <a:rect l="0" t="0" r="r" b="b"/>
              <a:pathLst>
                <a:path w="26" h="63">
                  <a:moveTo>
                    <a:pt x="11" y="49"/>
                  </a:moveTo>
                  <a:lnTo>
                    <a:pt x="0" y="2"/>
                  </a:lnTo>
                  <a:lnTo>
                    <a:pt x="0" y="4"/>
                  </a:lnTo>
                  <a:lnTo>
                    <a:pt x="14" y="63"/>
                  </a:lnTo>
                  <a:lnTo>
                    <a:pt x="26" y="4"/>
                  </a:lnTo>
                  <a:lnTo>
                    <a:pt x="23" y="0"/>
                  </a:lnTo>
                  <a:lnTo>
                    <a:pt x="11" y="49"/>
                  </a:lnTo>
                  <a:close/>
                </a:path>
              </a:pathLst>
            </a:custGeom>
            <a:solidFill>
              <a:srgbClr val="ECB9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4" name="Freeform 602"/>
            <p:cNvSpPr>
              <a:spLocks/>
            </p:cNvSpPr>
            <p:nvPr/>
          </p:nvSpPr>
          <p:spPr bwMode="auto">
            <a:xfrm>
              <a:off x="6506638" y="2376190"/>
              <a:ext cx="35100" cy="114076"/>
            </a:xfrm>
            <a:custGeom>
              <a:avLst/>
              <a:gdLst>
                <a:gd name="T0" fmla="*/ 2 w 10"/>
                <a:gd name="T1" fmla="*/ 1 h 33"/>
                <a:gd name="T2" fmla="*/ 2 w 10"/>
                <a:gd name="T3" fmla="*/ 0 h 33"/>
                <a:gd name="T4" fmla="*/ 0 w 10"/>
                <a:gd name="T5" fmla="*/ 1 h 33"/>
                <a:gd name="T6" fmla="*/ 10 w 10"/>
                <a:gd name="T7" fmla="*/ 33 h 33"/>
                <a:gd name="T8" fmla="*/ 10 w 10"/>
                <a:gd name="T9" fmla="*/ 31 h 33"/>
                <a:gd name="T10" fmla="*/ 4 w 10"/>
                <a:gd name="T11" fmla="*/ 12 h 33"/>
                <a:gd name="T12" fmla="*/ 2 w 10"/>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0" h="33">
                  <a:moveTo>
                    <a:pt x="2" y="1"/>
                  </a:moveTo>
                  <a:cubicBezTo>
                    <a:pt x="2" y="0"/>
                    <a:pt x="2" y="0"/>
                    <a:pt x="2" y="0"/>
                  </a:cubicBezTo>
                  <a:cubicBezTo>
                    <a:pt x="0" y="1"/>
                    <a:pt x="0" y="1"/>
                    <a:pt x="0" y="1"/>
                  </a:cubicBezTo>
                  <a:cubicBezTo>
                    <a:pt x="10" y="33"/>
                    <a:pt x="10" y="33"/>
                    <a:pt x="10" y="33"/>
                  </a:cubicBezTo>
                  <a:cubicBezTo>
                    <a:pt x="10" y="31"/>
                    <a:pt x="10" y="31"/>
                    <a:pt x="10" y="31"/>
                  </a:cubicBezTo>
                  <a:cubicBezTo>
                    <a:pt x="10" y="31"/>
                    <a:pt x="6" y="16"/>
                    <a:pt x="4" y="12"/>
                  </a:cubicBezTo>
                  <a:cubicBezTo>
                    <a:pt x="2" y="7"/>
                    <a:pt x="2" y="1"/>
                    <a:pt x="2" y="1"/>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5" name="Freeform 603"/>
            <p:cNvSpPr>
              <a:spLocks/>
            </p:cNvSpPr>
            <p:nvPr/>
          </p:nvSpPr>
          <p:spPr bwMode="auto">
            <a:xfrm>
              <a:off x="6575376" y="2376190"/>
              <a:ext cx="35100" cy="114076"/>
            </a:xfrm>
            <a:custGeom>
              <a:avLst/>
              <a:gdLst>
                <a:gd name="T0" fmla="*/ 8 w 10"/>
                <a:gd name="T1" fmla="*/ 0 h 33"/>
                <a:gd name="T2" fmla="*/ 6 w 10"/>
                <a:gd name="T3" fmla="*/ 11 h 33"/>
                <a:gd name="T4" fmla="*/ 0 w 10"/>
                <a:gd name="T5" fmla="*/ 31 h 33"/>
                <a:gd name="T6" fmla="*/ 1 w 10"/>
                <a:gd name="T7" fmla="*/ 33 h 33"/>
                <a:gd name="T8" fmla="*/ 10 w 10"/>
                <a:gd name="T9" fmla="*/ 0 h 33"/>
                <a:gd name="T10" fmla="*/ 8 w 10"/>
                <a:gd name="T11" fmla="*/ 0 h 33"/>
              </a:gdLst>
              <a:ahLst/>
              <a:cxnLst>
                <a:cxn ang="0">
                  <a:pos x="T0" y="T1"/>
                </a:cxn>
                <a:cxn ang="0">
                  <a:pos x="T2" y="T3"/>
                </a:cxn>
                <a:cxn ang="0">
                  <a:pos x="T4" y="T5"/>
                </a:cxn>
                <a:cxn ang="0">
                  <a:pos x="T6" y="T7"/>
                </a:cxn>
                <a:cxn ang="0">
                  <a:pos x="T8" y="T9"/>
                </a:cxn>
                <a:cxn ang="0">
                  <a:pos x="T10" y="T11"/>
                </a:cxn>
              </a:cxnLst>
              <a:rect l="0" t="0" r="r" b="b"/>
              <a:pathLst>
                <a:path w="10" h="33">
                  <a:moveTo>
                    <a:pt x="8" y="0"/>
                  </a:moveTo>
                  <a:cubicBezTo>
                    <a:pt x="8" y="0"/>
                    <a:pt x="8" y="6"/>
                    <a:pt x="6" y="11"/>
                  </a:cubicBezTo>
                  <a:cubicBezTo>
                    <a:pt x="4" y="16"/>
                    <a:pt x="0" y="31"/>
                    <a:pt x="0" y="31"/>
                  </a:cubicBezTo>
                  <a:cubicBezTo>
                    <a:pt x="1" y="33"/>
                    <a:pt x="1" y="33"/>
                    <a:pt x="1" y="33"/>
                  </a:cubicBezTo>
                  <a:cubicBezTo>
                    <a:pt x="10" y="0"/>
                    <a:pt x="10" y="0"/>
                    <a:pt x="10" y="0"/>
                  </a:cubicBezTo>
                  <a:cubicBezTo>
                    <a:pt x="8" y="0"/>
                    <a:pt x="8" y="0"/>
                    <a:pt x="8" y="0"/>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6" name="Freeform 604"/>
            <p:cNvSpPr>
              <a:spLocks/>
            </p:cNvSpPr>
            <p:nvPr/>
          </p:nvSpPr>
          <p:spPr bwMode="auto">
            <a:xfrm>
              <a:off x="6562213" y="2380577"/>
              <a:ext cx="68738" cy="195977"/>
            </a:xfrm>
            <a:custGeom>
              <a:avLst/>
              <a:gdLst>
                <a:gd name="T0" fmla="*/ 38 w 47"/>
                <a:gd name="T1" fmla="*/ 0 h 134"/>
                <a:gd name="T2" fmla="*/ 38 w 47"/>
                <a:gd name="T3" fmla="*/ 0 h 134"/>
                <a:gd name="T4" fmla="*/ 45 w 47"/>
                <a:gd name="T5" fmla="*/ 45 h 134"/>
                <a:gd name="T6" fmla="*/ 31 w 47"/>
                <a:gd name="T7" fmla="*/ 45 h 134"/>
                <a:gd name="T8" fmla="*/ 38 w 47"/>
                <a:gd name="T9" fmla="*/ 63 h 134"/>
                <a:gd name="T10" fmla="*/ 0 w 47"/>
                <a:gd name="T11" fmla="*/ 134 h 134"/>
                <a:gd name="T12" fmla="*/ 40 w 47"/>
                <a:gd name="T13" fmla="*/ 66 h 134"/>
                <a:gd name="T14" fmla="*/ 33 w 47"/>
                <a:gd name="T15" fmla="*/ 47 h 134"/>
                <a:gd name="T16" fmla="*/ 47 w 47"/>
                <a:gd name="T17" fmla="*/ 47 h 134"/>
                <a:gd name="T18" fmla="*/ 38 w 47"/>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34">
                  <a:moveTo>
                    <a:pt x="38" y="0"/>
                  </a:moveTo>
                  <a:lnTo>
                    <a:pt x="38" y="0"/>
                  </a:lnTo>
                  <a:lnTo>
                    <a:pt x="45" y="45"/>
                  </a:lnTo>
                  <a:lnTo>
                    <a:pt x="31" y="45"/>
                  </a:lnTo>
                  <a:lnTo>
                    <a:pt x="38" y="63"/>
                  </a:lnTo>
                  <a:lnTo>
                    <a:pt x="0" y="134"/>
                  </a:lnTo>
                  <a:lnTo>
                    <a:pt x="40" y="66"/>
                  </a:lnTo>
                  <a:lnTo>
                    <a:pt x="33" y="47"/>
                  </a:lnTo>
                  <a:lnTo>
                    <a:pt x="47" y="47"/>
                  </a:lnTo>
                  <a:lnTo>
                    <a:pt x="38" y="0"/>
                  </a:ln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7" name="Freeform 605"/>
            <p:cNvSpPr>
              <a:spLocks/>
            </p:cNvSpPr>
            <p:nvPr/>
          </p:nvSpPr>
          <p:spPr bwMode="auto">
            <a:xfrm>
              <a:off x="6481775" y="2383503"/>
              <a:ext cx="14625" cy="65814"/>
            </a:xfrm>
            <a:custGeom>
              <a:avLst/>
              <a:gdLst>
                <a:gd name="T0" fmla="*/ 10 w 10"/>
                <a:gd name="T1" fmla="*/ 0 h 45"/>
                <a:gd name="T2" fmla="*/ 0 w 10"/>
                <a:gd name="T3" fmla="*/ 45 h 45"/>
                <a:gd name="T4" fmla="*/ 3 w 10"/>
                <a:gd name="T5" fmla="*/ 45 h 45"/>
                <a:gd name="T6" fmla="*/ 10 w 10"/>
                <a:gd name="T7" fmla="*/ 0 h 45"/>
                <a:gd name="T8" fmla="*/ 10 w 10"/>
                <a:gd name="T9" fmla="*/ 0 h 45"/>
              </a:gdLst>
              <a:ahLst/>
              <a:cxnLst>
                <a:cxn ang="0">
                  <a:pos x="T0" y="T1"/>
                </a:cxn>
                <a:cxn ang="0">
                  <a:pos x="T2" y="T3"/>
                </a:cxn>
                <a:cxn ang="0">
                  <a:pos x="T4" y="T5"/>
                </a:cxn>
                <a:cxn ang="0">
                  <a:pos x="T6" y="T7"/>
                </a:cxn>
                <a:cxn ang="0">
                  <a:pos x="T8" y="T9"/>
                </a:cxn>
              </a:cxnLst>
              <a:rect l="0" t="0" r="r" b="b"/>
              <a:pathLst>
                <a:path w="10" h="45">
                  <a:moveTo>
                    <a:pt x="10" y="0"/>
                  </a:moveTo>
                  <a:lnTo>
                    <a:pt x="0" y="45"/>
                  </a:lnTo>
                  <a:lnTo>
                    <a:pt x="3" y="45"/>
                  </a:lnTo>
                  <a:lnTo>
                    <a:pt x="10" y="0"/>
                  </a:lnTo>
                  <a:lnTo>
                    <a:pt x="10" y="0"/>
                  </a:ln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8" name="Freeform 606"/>
            <p:cNvSpPr>
              <a:spLocks/>
            </p:cNvSpPr>
            <p:nvPr/>
          </p:nvSpPr>
          <p:spPr bwMode="auto">
            <a:xfrm>
              <a:off x="6481775" y="2446391"/>
              <a:ext cx="21937" cy="2924"/>
            </a:xfrm>
            <a:custGeom>
              <a:avLst/>
              <a:gdLst>
                <a:gd name="T0" fmla="*/ 3 w 15"/>
                <a:gd name="T1" fmla="*/ 2 h 2"/>
                <a:gd name="T2" fmla="*/ 0 w 15"/>
                <a:gd name="T3" fmla="*/ 2 h 2"/>
                <a:gd name="T4" fmla="*/ 15 w 15"/>
                <a:gd name="T5" fmla="*/ 2 h 2"/>
                <a:gd name="T6" fmla="*/ 15 w 15"/>
                <a:gd name="T7" fmla="*/ 0 h 2"/>
                <a:gd name="T8" fmla="*/ 3 w 15"/>
                <a:gd name="T9" fmla="*/ 2 h 2"/>
              </a:gdLst>
              <a:ahLst/>
              <a:cxnLst>
                <a:cxn ang="0">
                  <a:pos x="T0" y="T1"/>
                </a:cxn>
                <a:cxn ang="0">
                  <a:pos x="T2" y="T3"/>
                </a:cxn>
                <a:cxn ang="0">
                  <a:pos x="T4" y="T5"/>
                </a:cxn>
                <a:cxn ang="0">
                  <a:pos x="T6" y="T7"/>
                </a:cxn>
                <a:cxn ang="0">
                  <a:pos x="T8" y="T9"/>
                </a:cxn>
              </a:cxnLst>
              <a:rect l="0" t="0" r="r" b="b"/>
              <a:pathLst>
                <a:path w="15" h="2">
                  <a:moveTo>
                    <a:pt x="3" y="2"/>
                  </a:moveTo>
                  <a:lnTo>
                    <a:pt x="0" y="2"/>
                  </a:lnTo>
                  <a:lnTo>
                    <a:pt x="15" y="2"/>
                  </a:lnTo>
                  <a:lnTo>
                    <a:pt x="15" y="0"/>
                  </a:lnTo>
                  <a:lnTo>
                    <a:pt x="3" y="2"/>
                  </a:ln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69" name="Freeform 608"/>
            <p:cNvSpPr>
              <a:spLocks/>
            </p:cNvSpPr>
            <p:nvPr/>
          </p:nvSpPr>
          <p:spPr bwMode="auto">
            <a:xfrm>
              <a:off x="6493475" y="2449317"/>
              <a:ext cx="68738" cy="127239"/>
            </a:xfrm>
            <a:custGeom>
              <a:avLst/>
              <a:gdLst>
                <a:gd name="T0" fmla="*/ 9 w 47"/>
                <a:gd name="T1" fmla="*/ 0 h 87"/>
                <a:gd name="T2" fmla="*/ 7 w 47"/>
                <a:gd name="T3" fmla="*/ 0 h 87"/>
                <a:gd name="T4" fmla="*/ 0 w 47"/>
                <a:gd name="T5" fmla="*/ 14 h 87"/>
                <a:gd name="T6" fmla="*/ 47 w 47"/>
                <a:gd name="T7" fmla="*/ 87 h 87"/>
                <a:gd name="T8" fmla="*/ 2 w 47"/>
                <a:gd name="T9" fmla="*/ 16 h 87"/>
                <a:gd name="T10" fmla="*/ 9 w 47"/>
                <a:gd name="T11" fmla="*/ 0 h 87"/>
              </a:gdLst>
              <a:ahLst/>
              <a:cxnLst>
                <a:cxn ang="0">
                  <a:pos x="T0" y="T1"/>
                </a:cxn>
                <a:cxn ang="0">
                  <a:pos x="T2" y="T3"/>
                </a:cxn>
                <a:cxn ang="0">
                  <a:pos x="T4" y="T5"/>
                </a:cxn>
                <a:cxn ang="0">
                  <a:pos x="T6" y="T7"/>
                </a:cxn>
                <a:cxn ang="0">
                  <a:pos x="T8" y="T9"/>
                </a:cxn>
                <a:cxn ang="0">
                  <a:pos x="T10" y="T11"/>
                </a:cxn>
              </a:cxnLst>
              <a:rect l="0" t="0" r="r" b="b"/>
              <a:pathLst>
                <a:path w="47" h="87">
                  <a:moveTo>
                    <a:pt x="9" y="0"/>
                  </a:moveTo>
                  <a:lnTo>
                    <a:pt x="7" y="0"/>
                  </a:lnTo>
                  <a:lnTo>
                    <a:pt x="0" y="14"/>
                  </a:lnTo>
                  <a:lnTo>
                    <a:pt x="47" y="87"/>
                  </a:lnTo>
                  <a:lnTo>
                    <a:pt x="2" y="16"/>
                  </a:lnTo>
                  <a:lnTo>
                    <a:pt x="9" y="0"/>
                  </a:ln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0" name="Freeform 609"/>
            <p:cNvSpPr>
              <a:spLocks/>
            </p:cNvSpPr>
            <p:nvPr/>
          </p:nvSpPr>
          <p:spPr bwMode="auto">
            <a:xfrm>
              <a:off x="6496401" y="2895383"/>
              <a:ext cx="65814" cy="470929"/>
            </a:xfrm>
            <a:custGeom>
              <a:avLst/>
              <a:gdLst>
                <a:gd name="T0" fmla="*/ 6 w 19"/>
                <a:gd name="T1" fmla="*/ 53 h 136"/>
                <a:gd name="T2" fmla="*/ 8 w 19"/>
                <a:gd name="T3" fmla="*/ 61 h 136"/>
                <a:gd name="T4" fmla="*/ 4 w 19"/>
                <a:gd name="T5" fmla="*/ 69 h 136"/>
                <a:gd name="T6" fmla="*/ 0 w 19"/>
                <a:gd name="T7" fmla="*/ 133 h 136"/>
                <a:gd name="T8" fmla="*/ 9 w 19"/>
                <a:gd name="T9" fmla="*/ 136 h 136"/>
                <a:gd name="T10" fmla="*/ 16 w 19"/>
                <a:gd name="T11" fmla="*/ 4 h 136"/>
                <a:gd name="T12" fmla="*/ 19 w 19"/>
                <a:gd name="T13" fmla="*/ 0 h 136"/>
                <a:gd name="T14" fmla="*/ 19 w 19"/>
                <a:gd name="T15" fmla="*/ 0 h 136"/>
                <a:gd name="T16" fmla="*/ 13 w 19"/>
                <a:gd name="T17" fmla="*/ 4 h 136"/>
                <a:gd name="T18" fmla="*/ 6 w 19"/>
                <a:gd name="T19" fmla="*/ 5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36">
                  <a:moveTo>
                    <a:pt x="6" y="53"/>
                  </a:moveTo>
                  <a:cubicBezTo>
                    <a:pt x="8" y="61"/>
                    <a:pt x="8" y="61"/>
                    <a:pt x="8" y="61"/>
                  </a:cubicBezTo>
                  <a:cubicBezTo>
                    <a:pt x="4" y="69"/>
                    <a:pt x="4" y="69"/>
                    <a:pt x="4" y="69"/>
                  </a:cubicBezTo>
                  <a:cubicBezTo>
                    <a:pt x="0" y="133"/>
                    <a:pt x="0" y="133"/>
                    <a:pt x="0" y="133"/>
                  </a:cubicBezTo>
                  <a:cubicBezTo>
                    <a:pt x="4" y="133"/>
                    <a:pt x="9" y="136"/>
                    <a:pt x="9" y="136"/>
                  </a:cubicBezTo>
                  <a:cubicBezTo>
                    <a:pt x="16" y="4"/>
                    <a:pt x="16" y="4"/>
                    <a:pt x="16" y="4"/>
                  </a:cubicBezTo>
                  <a:cubicBezTo>
                    <a:pt x="16" y="4"/>
                    <a:pt x="18" y="1"/>
                    <a:pt x="19" y="0"/>
                  </a:cubicBezTo>
                  <a:cubicBezTo>
                    <a:pt x="19" y="0"/>
                    <a:pt x="19" y="0"/>
                    <a:pt x="19" y="0"/>
                  </a:cubicBezTo>
                  <a:cubicBezTo>
                    <a:pt x="13" y="4"/>
                    <a:pt x="13" y="4"/>
                    <a:pt x="13" y="4"/>
                  </a:cubicBezTo>
                  <a:lnTo>
                    <a:pt x="6" y="53"/>
                  </a:lnTo>
                  <a:close/>
                </a:path>
              </a:pathLst>
            </a:custGeom>
            <a:solidFill>
              <a:srgbClr val="547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1" name="Freeform 610"/>
            <p:cNvSpPr>
              <a:spLocks/>
            </p:cNvSpPr>
            <p:nvPr/>
          </p:nvSpPr>
          <p:spPr bwMode="auto">
            <a:xfrm>
              <a:off x="6562213" y="2576555"/>
              <a:ext cx="7313" cy="242777"/>
            </a:xfrm>
            <a:custGeom>
              <a:avLst/>
              <a:gdLst>
                <a:gd name="T0" fmla="*/ 0 w 2"/>
                <a:gd name="T1" fmla="*/ 16 h 70"/>
                <a:gd name="T2" fmla="*/ 1 w 2"/>
                <a:gd name="T3" fmla="*/ 2 h 70"/>
                <a:gd name="T4" fmla="*/ 0 w 2"/>
                <a:gd name="T5" fmla="*/ 0 h 70"/>
                <a:gd name="T6" fmla="*/ 0 w 2"/>
                <a:gd name="T7" fmla="*/ 68 h 70"/>
                <a:gd name="T8" fmla="*/ 1 w 2"/>
                <a:gd name="T9" fmla="*/ 70 h 70"/>
                <a:gd name="T10" fmla="*/ 0 w 2"/>
                <a:gd name="T11" fmla="*/ 52 h 70"/>
                <a:gd name="T12" fmla="*/ 1 w 2"/>
                <a:gd name="T13" fmla="*/ 46 h 70"/>
                <a:gd name="T14" fmla="*/ 2 w 2"/>
                <a:gd name="T15" fmla="*/ 41 h 70"/>
                <a:gd name="T16" fmla="*/ 0 w 2"/>
                <a:gd name="T17" fmla="*/ 33 h 70"/>
                <a:gd name="T18" fmla="*/ 2 w 2"/>
                <a:gd name="T19" fmla="*/ 28 h 70"/>
                <a:gd name="T20" fmla="*/ 0 w 2"/>
                <a:gd name="T21" fmla="*/ 1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70">
                  <a:moveTo>
                    <a:pt x="0" y="16"/>
                  </a:moveTo>
                  <a:cubicBezTo>
                    <a:pt x="0" y="7"/>
                    <a:pt x="1" y="2"/>
                    <a:pt x="1" y="2"/>
                  </a:cubicBezTo>
                  <a:cubicBezTo>
                    <a:pt x="0" y="0"/>
                    <a:pt x="0" y="0"/>
                    <a:pt x="0" y="0"/>
                  </a:cubicBezTo>
                  <a:cubicBezTo>
                    <a:pt x="0" y="68"/>
                    <a:pt x="0" y="68"/>
                    <a:pt x="0" y="68"/>
                  </a:cubicBezTo>
                  <a:cubicBezTo>
                    <a:pt x="1" y="70"/>
                    <a:pt x="1" y="70"/>
                    <a:pt x="1" y="70"/>
                  </a:cubicBezTo>
                  <a:cubicBezTo>
                    <a:pt x="1" y="70"/>
                    <a:pt x="0" y="54"/>
                    <a:pt x="0" y="52"/>
                  </a:cubicBezTo>
                  <a:cubicBezTo>
                    <a:pt x="0" y="50"/>
                    <a:pt x="1" y="47"/>
                    <a:pt x="1" y="46"/>
                  </a:cubicBezTo>
                  <a:cubicBezTo>
                    <a:pt x="1" y="46"/>
                    <a:pt x="2" y="42"/>
                    <a:pt x="2" y="41"/>
                  </a:cubicBezTo>
                  <a:cubicBezTo>
                    <a:pt x="2" y="39"/>
                    <a:pt x="0" y="36"/>
                    <a:pt x="0" y="33"/>
                  </a:cubicBezTo>
                  <a:cubicBezTo>
                    <a:pt x="0" y="30"/>
                    <a:pt x="2" y="31"/>
                    <a:pt x="2" y="28"/>
                  </a:cubicBezTo>
                  <a:cubicBezTo>
                    <a:pt x="2" y="24"/>
                    <a:pt x="0" y="19"/>
                    <a:pt x="0" y="16"/>
                  </a:cubicBezTo>
                  <a:close/>
                </a:path>
              </a:pathLst>
            </a:custGeom>
            <a:solidFill>
              <a:srgbClr val="547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2" name="Freeform 611"/>
            <p:cNvSpPr>
              <a:spLocks/>
            </p:cNvSpPr>
            <p:nvPr/>
          </p:nvSpPr>
          <p:spPr bwMode="auto">
            <a:xfrm>
              <a:off x="6341374" y="2898308"/>
              <a:ext cx="119926" cy="263252"/>
            </a:xfrm>
            <a:custGeom>
              <a:avLst/>
              <a:gdLst>
                <a:gd name="T0" fmla="*/ 7 w 82"/>
                <a:gd name="T1" fmla="*/ 0 h 180"/>
                <a:gd name="T2" fmla="*/ 0 w 82"/>
                <a:gd name="T3" fmla="*/ 180 h 180"/>
                <a:gd name="T4" fmla="*/ 82 w 82"/>
                <a:gd name="T5" fmla="*/ 180 h 180"/>
                <a:gd name="T6" fmla="*/ 78 w 82"/>
                <a:gd name="T7" fmla="*/ 0 h 180"/>
                <a:gd name="T8" fmla="*/ 7 w 82"/>
                <a:gd name="T9" fmla="*/ 0 h 180"/>
              </a:gdLst>
              <a:ahLst/>
              <a:cxnLst>
                <a:cxn ang="0">
                  <a:pos x="T0" y="T1"/>
                </a:cxn>
                <a:cxn ang="0">
                  <a:pos x="T2" y="T3"/>
                </a:cxn>
                <a:cxn ang="0">
                  <a:pos x="T4" y="T5"/>
                </a:cxn>
                <a:cxn ang="0">
                  <a:pos x="T6" y="T7"/>
                </a:cxn>
                <a:cxn ang="0">
                  <a:pos x="T8" y="T9"/>
                </a:cxn>
              </a:cxnLst>
              <a:rect l="0" t="0" r="r" b="b"/>
              <a:pathLst>
                <a:path w="82" h="180">
                  <a:moveTo>
                    <a:pt x="7" y="0"/>
                  </a:moveTo>
                  <a:lnTo>
                    <a:pt x="0" y="180"/>
                  </a:lnTo>
                  <a:lnTo>
                    <a:pt x="82" y="180"/>
                  </a:lnTo>
                  <a:lnTo>
                    <a:pt x="78" y="0"/>
                  </a:lnTo>
                  <a:lnTo>
                    <a:pt x="7" y="0"/>
                  </a:lnTo>
                  <a:close/>
                </a:path>
              </a:pathLst>
            </a:custGeom>
            <a:solidFill>
              <a:srgbClr val="B087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3" name="Freeform 612"/>
            <p:cNvSpPr>
              <a:spLocks/>
            </p:cNvSpPr>
            <p:nvPr/>
          </p:nvSpPr>
          <p:spPr bwMode="auto">
            <a:xfrm>
              <a:off x="6341374" y="2908546"/>
              <a:ext cx="119926" cy="253015"/>
            </a:xfrm>
            <a:custGeom>
              <a:avLst/>
              <a:gdLst>
                <a:gd name="T0" fmla="*/ 70 w 82"/>
                <a:gd name="T1" fmla="*/ 12 h 173"/>
                <a:gd name="T2" fmla="*/ 66 w 82"/>
                <a:gd name="T3" fmla="*/ 164 h 173"/>
                <a:gd name="T4" fmla="*/ 0 w 82"/>
                <a:gd name="T5" fmla="*/ 168 h 173"/>
                <a:gd name="T6" fmla="*/ 0 w 82"/>
                <a:gd name="T7" fmla="*/ 173 h 173"/>
                <a:gd name="T8" fmla="*/ 82 w 82"/>
                <a:gd name="T9" fmla="*/ 173 h 173"/>
                <a:gd name="T10" fmla="*/ 78 w 82"/>
                <a:gd name="T11" fmla="*/ 0 h 173"/>
                <a:gd name="T12" fmla="*/ 70 w 82"/>
                <a:gd name="T13" fmla="*/ 12 h 173"/>
              </a:gdLst>
              <a:ahLst/>
              <a:cxnLst>
                <a:cxn ang="0">
                  <a:pos x="T0" y="T1"/>
                </a:cxn>
                <a:cxn ang="0">
                  <a:pos x="T2" y="T3"/>
                </a:cxn>
                <a:cxn ang="0">
                  <a:pos x="T4" y="T5"/>
                </a:cxn>
                <a:cxn ang="0">
                  <a:pos x="T6" y="T7"/>
                </a:cxn>
                <a:cxn ang="0">
                  <a:pos x="T8" y="T9"/>
                </a:cxn>
                <a:cxn ang="0">
                  <a:pos x="T10" y="T11"/>
                </a:cxn>
                <a:cxn ang="0">
                  <a:pos x="T12" y="T13"/>
                </a:cxn>
              </a:cxnLst>
              <a:rect l="0" t="0" r="r" b="b"/>
              <a:pathLst>
                <a:path w="82" h="173">
                  <a:moveTo>
                    <a:pt x="70" y="12"/>
                  </a:moveTo>
                  <a:lnTo>
                    <a:pt x="66" y="164"/>
                  </a:lnTo>
                  <a:lnTo>
                    <a:pt x="0" y="168"/>
                  </a:lnTo>
                  <a:lnTo>
                    <a:pt x="0" y="173"/>
                  </a:lnTo>
                  <a:lnTo>
                    <a:pt x="82" y="173"/>
                  </a:lnTo>
                  <a:lnTo>
                    <a:pt x="78" y="0"/>
                  </a:lnTo>
                  <a:lnTo>
                    <a:pt x="70" y="12"/>
                  </a:lnTo>
                  <a:close/>
                </a:path>
              </a:pathLst>
            </a:custGeom>
            <a:solidFill>
              <a:srgbClr val="9975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4" name="Rectangle 613"/>
            <p:cNvSpPr>
              <a:spLocks noChangeArrowheads="1"/>
            </p:cNvSpPr>
            <p:nvPr/>
          </p:nvSpPr>
          <p:spPr bwMode="auto">
            <a:xfrm>
              <a:off x="6399874" y="2898308"/>
              <a:ext cx="2924" cy="255940"/>
            </a:xfrm>
            <a:prstGeom prst="rect">
              <a:avLst/>
            </a:prstGeom>
            <a:solidFill>
              <a:srgbClr val="9975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5" name="Freeform 614"/>
            <p:cNvSpPr>
              <a:spLocks/>
            </p:cNvSpPr>
            <p:nvPr/>
          </p:nvSpPr>
          <p:spPr bwMode="auto">
            <a:xfrm>
              <a:off x="6341374" y="2898308"/>
              <a:ext cx="40951" cy="225227"/>
            </a:xfrm>
            <a:custGeom>
              <a:avLst/>
              <a:gdLst>
                <a:gd name="T0" fmla="*/ 0 w 28"/>
                <a:gd name="T1" fmla="*/ 154 h 154"/>
                <a:gd name="T2" fmla="*/ 7 w 28"/>
                <a:gd name="T3" fmla="*/ 43 h 154"/>
                <a:gd name="T4" fmla="*/ 7 w 28"/>
                <a:gd name="T5" fmla="*/ 10 h 154"/>
                <a:gd name="T6" fmla="*/ 28 w 28"/>
                <a:gd name="T7" fmla="*/ 0 h 154"/>
                <a:gd name="T8" fmla="*/ 7 w 28"/>
                <a:gd name="T9" fmla="*/ 0 h 154"/>
                <a:gd name="T10" fmla="*/ 0 w 28"/>
                <a:gd name="T11" fmla="*/ 154 h 154"/>
              </a:gdLst>
              <a:ahLst/>
              <a:cxnLst>
                <a:cxn ang="0">
                  <a:pos x="T0" y="T1"/>
                </a:cxn>
                <a:cxn ang="0">
                  <a:pos x="T2" y="T3"/>
                </a:cxn>
                <a:cxn ang="0">
                  <a:pos x="T4" y="T5"/>
                </a:cxn>
                <a:cxn ang="0">
                  <a:pos x="T6" y="T7"/>
                </a:cxn>
                <a:cxn ang="0">
                  <a:pos x="T8" y="T9"/>
                </a:cxn>
                <a:cxn ang="0">
                  <a:pos x="T10" y="T11"/>
                </a:cxn>
              </a:cxnLst>
              <a:rect l="0" t="0" r="r" b="b"/>
              <a:pathLst>
                <a:path w="28" h="154">
                  <a:moveTo>
                    <a:pt x="0" y="154"/>
                  </a:moveTo>
                  <a:lnTo>
                    <a:pt x="7" y="43"/>
                  </a:lnTo>
                  <a:lnTo>
                    <a:pt x="7" y="10"/>
                  </a:lnTo>
                  <a:lnTo>
                    <a:pt x="28" y="0"/>
                  </a:lnTo>
                  <a:lnTo>
                    <a:pt x="7" y="0"/>
                  </a:lnTo>
                  <a:lnTo>
                    <a:pt x="0" y="154"/>
                  </a:lnTo>
                  <a:close/>
                </a:path>
              </a:pathLst>
            </a:custGeom>
            <a:solidFill>
              <a:srgbClr val="DFB3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6" name="Rectangle 615"/>
            <p:cNvSpPr>
              <a:spLocks noChangeArrowheads="1"/>
            </p:cNvSpPr>
            <p:nvPr/>
          </p:nvSpPr>
          <p:spPr bwMode="auto">
            <a:xfrm>
              <a:off x="6395487" y="2874908"/>
              <a:ext cx="10237" cy="17550"/>
            </a:xfrm>
            <a:prstGeom prst="rect">
              <a:avLst/>
            </a:prstGeom>
            <a:solidFill>
              <a:srgbClr val="8764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7" name="Rectangle 616"/>
            <p:cNvSpPr>
              <a:spLocks noChangeArrowheads="1"/>
            </p:cNvSpPr>
            <p:nvPr/>
          </p:nvSpPr>
          <p:spPr bwMode="auto">
            <a:xfrm>
              <a:off x="6395487" y="2892458"/>
              <a:ext cx="7313" cy="5850"/>
            </a:xfrm>
            <a:prstGeom prst="rect">
              <a:avLst/>
            </a:prstGeom>
            <a:solidFill>
              <a:srgbClr val="9975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8" name="Freeform 617"/>
            <p:cNvSpPr>
              <a:spLocks/>
            </p:cNvSpPr>
            <p:nvPr/>
          </p:nvSpPr>
          <p:spPr bwMode="auto">
            <a:xfrm>
              <a:off x="6372086" y="2816407"/>
              <a:ext cx="48263" cy="71664"/>
            </a:xfrm>
            <a:custGeom>
              <a:avLst/>
              <a:gdLst>
                <a:gd name="T0" fmla="*/ 10 w 14"/>
                <a:gd name="T1" fmla="*/ 3 h 21"/>
                <a:gd name="T2" fmla="*/ 10 w 14"/>
                <a:gd name="T3" fmla="*/ 0 h 21"/>
                <a:gd name="T4" fmla="*/ 3 w 14"/>
                <a:gd name="T5" fmla="*/ 2 h 21"/>
                <a:gd name="T6" fmla="*/ 3 w 14"/>
                <a:gd name="T7" fmla="*/ 5 h 21"/>
                <a:gd name="T8" fmla="*/ 0 w 14"/>
                <a:gd name="T9" fmla="*/ 12 h 21"/>
                <a:gd name="T10" fmla="*/ 1 w 14"/>
                <a:gd name="T11" fmla="*/ 19 h 21"/>
                <a:gd name="T12" fmla="*/ 7 w 14"/>
                <a:gd name="T13" fmla="*/ 21 h 21"/>
                <a:gd name="T14" fmla="*/ 7 w 14"/>
                <a:gd name="T15" fmla="*/ 17 h 21"/>
                <a:gd name="T16" fmla="*/ 8 w 14"/>
                <a:gd name="T17" fmla="*/ 16 h 21"/>
                <a:gd name="T18" fmla="*/ 10 w 14"/>
                <a:gd name="T19" fmla="*/ 17 h 21"/>
                <a:gd name="T20" fmla="*/ 10 w 14"/>
                <a:gd name="T21" fmla="*/ 21 h 21"/>
                <a:gd name="T22" fmla="*/ 14 w 14"/>
                <a:gd name="T23" fmla="*/ 14 h 21"/>
                <a:gd name="T24" fmla="*/ 14 w 14"/>
                <a:gd name="T25" fmla="*/ 7 h 21"/>
                <a:gd name="T26" fmla="*/ 10 w 14"/>
                <a:gd name="T27"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1">
                  <a:moveTo>
                    <a:pt x="10" y="3"/>
                  </a:moveTo>
                  <a:cubicBezTo>
                    <a:pt x="10" y="0"/>
                    <a:pt x="10" y="0"/>
                    <a:pt x="10" y="0"/>
                  </a:cubicBezTo>
                  <a:cubicBezTo>
                    <a:pt x="3" y="2"/>
                    <a:pt x="3" y="2"/>
                    <a:pt x="3" y="2"/>
                  </a:cubicBezTo>
                  <a:cubicBezTo>
                    <a:pt x="3" y="5"/>
                    <a:pt x="3" y="5"/>
                    <a:pt x="3" y="5"/>
                  </a:cubicBezTo>
                  <a:cubicBezTo>
                    <a:pt x="0" y="12"/>
                    <a:pt x="0" y="12"/>
                    <a:pt x="0" y="12"/>
                  </a:cubicBezTo>
                  <a:cubicBezTo>
                    <a:pt x="1" y="19"/>
                    <a:pt x="1" y="19"/>
                    <a:pt x="1" y="19"/>
                  </a:cubicBezTo>
                  <a:cubicBezTo>
                    <a:pt x="7" y="21"/>
                    <a:pt x="7" y="21"/>
                    <a:pt x="7" y="21"/>
                  </a:cubicBezTo>
                  <a:cubicBezTo>
                    <a:pt x="7" y="17"/>
                    <a:pt x="7" y="17"/>
                    <a:pt x="7" y="17"/>
                  </a:cubicBezTo>
                  <a:cubicBezTo>
                    <a:pt x="7" y="17"/>
                    <a:pt x="7" y="16"/>
                    <a:pt x="8" y="16"/>
                  </a:cubicBezTo>
                  <a:cubicBezTo>
                    <a:pt x="9" y="16"/>
                    <a:pt x="10" y="17"/>
                    <a:pt x="10" y="17"/>
                  </a:cubicBezTo>
                  <a:cubicBezTo>
                    <a:pt x="10" y="21"/>
                    <a:pt x="10" y="21"/>
                    <a:pt x="10" y="21"/>
                  </a:cubicBezTo>
                  <a:cubicBezTo>
                    <a:pt x="14" y="14"/>
                    <a:pt x="14" y="14"/>
                    <a:pt x="14" y="14"/>
                  </a:cubicBezTo>
                  <a:cubicBezTo>
                    <a:pt x="14" y="7"/>
                    <a:pt x="14" y="7"/>
                    <a:pt x="14" y="7"/>
                  </a:cubicBezTo>
                  <a:lnTo>
                    <a:pt x="10" y="3"/>
                  </a:ln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9" name="Freeform 618"/>
            <p:cNvSpPr>
              <a:spLocks/>
            </p:cNvSpPr>
            <p:nvPr/>
          </p:nvSpPr>
          <p:spPr bwMode="auto">
            <a:xfrm>
              <a:off x="6465687" y="3359000"/>
              <a:ext cx="27788" cy="20475"/>
            </a:xfrm>
            <a:custGeom>
              <a:avLst/>
              <a:gdLst>
                <a:gd name="T0" fmla="*/ 1 w 8"/>
                <a:gd name="T1" fmla="*/ 2 h 6"/>
                <a:gd name="T2" fmla="*/ 2 w 8"/>
                <a:gd name="T3" fmla="*/ 5 h 6"/>
                <a:gd name="T4" fmla="*/ 7 w 8"/>
                <a:gd name="T5" fmla="*/ 5 h 6"/>
                <a:gd name="T6" fmla="*/ 8 w 8"/>
                <a:gd name="T7" fmla="*/ 1 h 6"/>
                <a:gd name="T8" fmla="*/ 1 w 8"/>
                <a:gd name="T9" fmla="*/ 2 h 6"/>
              </a:gdLst>
              <a:ahLst/>
              <a:cxnLst>
                <a:cxn ang="0">
                  <a:pos x="T0" y="T1"/>
                </a:cxn>
                <a:cxn ang="0">
                  <a:pos x="T2" y="T3"/>
                </a:cxn>
                <a:cxn ang="0">
                  <a:pos x="T4" y="T5"/>
                </a:cxn>
                <a:cxn ang="0">
                  <a:pos x="T6" y="T7"/>
                </a:cxn>
                <a:cxn ang="0">
                  <a:pos x="T8" y="T9"/>
                </a:cxn>
              </a:cxnLst>
              <a:rect l="0" t="0" r="r" b="b"/>
              <a:pathLst>
                <a:path w="8" h="6">
                  <a:moveTo>
                    <a:pt x="1" y="2"/>
                  </a:moveTo>
                  <a:cubicBezTo>
                    <a:pt x="0" y="2"/>
                    <a:pt x="2" y="5"/>
                    <a:pt x="2" y="5"/>
                  </a:cubicBezTo>
                  <a:cubicBezTo>
                    <a:pt x="2" y="6"/>
                    <a:pt x="6" y="6"/>
                    <a:pt x="7" y="5"/>
                  </a:cubicBezTo>
                  <a:cubicBezTo>
                    <a:pt x="8" y="4"/>
                    <a:pt x="8" y="2"/>
                    <a:pt x="8" y="1"/>
                  </a:cubicBezTo>
                  <a:cubicBezTo>
                    <a:pt x="8" y="0"/>
                    <a:pt x="1" y="2"/>
                    <a:pt x="1" y="2"/>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0" name="Oval 619"/>
            <p:cNvSpPr>
              <a:spLocks noChangeArrowheads="1"/>
            </p:cNvSpPr>
            <p:nvPr/>
          </p:nvSpPr>
          <p:spPr bwMode="auto">
            <a:xfrm>
              <a:off x="6544663" y="2629206"/>
              <a:ext cx="13163" cy="131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1" name="Oval 620"/>
            <p:cNvSpPr>
              <a:spLocks noChangeArrowheads="1"/>
            </p:cNvSpPr>
            <p:nvPr/>
          </p:nvSpPr>
          <p:spPr bwMode="auto">
            <a:xfrm>
              <a:off x="6547588" y="2632131"/>
              <a:ext cx="7313" cy="73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2" name="Oval 621"/>
            <p:cNvSpPr>
              <a:spLocks noChangeArrowheads="1"/>
            </p:cNvSpPr>
            <p:nvPr/>
          </p:nvSpPr>
          <p:spPr bwMode="auto">
            <a:xfrm>
              <a:off x="6544663" y="2687706"/>
              <a:ext cx="13163" cy="14625"/>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3" name="Oval 622"/>
            <p:cNvSpPr>
              <a:spLocks noChangeArrowheads="1"/>
            </p:cNvSpPr>
            <p:nvPr/>
          </p:nvSpPr>
          <p:spPr bwMode="auto">
            <a:xfrm>
              <a:off x="6547588" y="2690631"/>
              <a:ext cx="7313" cy="73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4" name="Oval 623"/>
            <p:cNvSpPr>
              <a:spLocks noChangeArrowheads="1"/>
            </p:cNvSpPr>
            <p:nvPr/>
          </p:nvSpPr>
          <p:spPr bwMode="auto">
            <a:xfrm>
              <a:off x="6544663" y="2743282"/>
              <a:ext cx="13163" cy="131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5" name="Oval 624"/>
            <p:cNvSpPr>
              <a:spLocks noChangeArrowheads="1"/>
            </p:cNvSpPr>
            <p:nvPr/>
          </p:nvSpPr>
          <p:spPr bwMode="auto">
            <a:xfrm>
              <a:off x="6547588" y="2746206"/>
              <a:ext cx="7313" cy="73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6" name="Oval 625"/>
            <p:cNvSpPr>
              <a:spLocks noChangeArrowheads="1"/>
            </p:cNvSpPr>
            <p:nvPr/>
          </p:nvSpPr>
          <p:spPr bwMode="auto">
            <a:xfrm>
              <a:off x="6544663" y="2580943"/>
              <a:ext cx="13163" cy="13163"/>
            </a:xfrm>
            <a:prstGeom prst="ellipse">
              <a:avLst/>
            </a:pr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7" name="Oval 626"/>
            <p:cNvSpPr>
              <a:spLocks noChangeArrowheads="1"/>
            </p:cNvSpPr>
            <p:nvPr/>
          </p:nvSpPr>
          <p:spPr bwMode="auto">
            <a:xfrm>
              <a:off x="6547588" y="2583867"/>
              <a:ext cx="7313" cy="73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68" name="Freeform 707"/>
            <p:cNvSpPr>
              <a:spLocks/>
            </p:cNvSpPr>
            <p:nvPr/>
          </p:nvSpPr>
          <p:spPr bwMode="auto">
            <a:xfrm>
              <a:off x="2354559" y="3313662"/>
              <a:ext cx="114076" cy="17550"/>
            </a:xfrm>
            <a:custGeom>
              <a:avLst/>
              <a:gdLst>
                <a:gd name="T0" fmla="*/ 0 w 33"/>
                <a:gd name="T1" fmla="*/ 1 h 5"/>
                <a:gd name="T2" fmla="*/ 0 w 33"/>
                <a:gd name="T3" fmla="*/ 4 h 5"/>
                <a:gd name="T4" fmla="*/ 19 w 33"/>
                <a:gd name="T5" fmla="*/ 5 h 5"/>
                <a:gd name="T6" fmla="*/ 33 w 33"/>
                <a:gd name="T7" fmla="*/ 3 h 5"/>
                <a:gd name="T8" fmla="*/ 33 w 33"/>
                <a:gd name="T9" fmla="*/ 0 h 5"/>
                <a:gd name="T10" fmla="*/ 20 w 33"/>
                <a:gd name="T11" fmla="*/ 2 h 5"/>
                <a:gd name="T12" fmla="*/ 0 w 3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0" y="1"/>
                  </a:moveTo>
                  <a:cubicBezTo>
                    <a:pt x="0" y="4"/>
                    <a:pt x="0" y="4"/>
                    <a:pt x="0" y="4"/>
                  </a:cubicBezTo>
                  <a:cubicBezTo>
                    <a:pt x="0" y="4"/>
                    <a:pt x="13" y="5"/>
                    <a:pt x="19" y="5"/>
                  </a:cubicBezTo>
                  <a:cubicBezTo>
                    <a:pt x="26" y="5"/>
                    <a:pt x="33" y="3"/>
                    <a:pt x="33" y="3"/>
                  </a:cubicBezTo>
                  <a:cubicBezTo>
                    <a:pt x="33" y="0"/>
                    <a:pt x="33" y="0"/>
                    <a:pt x="33" y="0"/>
                  </a:cubicBezTo>
                  <a:cubicBezTo>
                    <a:pt x="33" y="0"/>
                    <a:pt x="26" y="2"/>
                    <a:pt x="20" y="2"/>
                  </a:cubicBezTo>
                  <a:cubicBezTo>
                    <a:pt x="13" y="2"/>
                    <a:pt x="0" y="1"/>
                    <a:pt x="0" y="1"/>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69" name="Freeform 708"/>
            <p:cNvSpPr>
              <a:spLocks/>
            </p:cNvSpPr>
            <p:nvPr/>
          </p:nvSpPr>
          <p:spPr bwMode="auto">
            <a:xfrm>
              <a:off x="2354559" y="3282949"/>
              <a:ext cx="114076" cy="35100"/>
            </a:xfrm>
            <a:custGeom>
              <a:avLst/>
              <a:gdLst>
                <a:gd name="T0" fmla="*/ 28 w 33"/>
                <a:gd name="T1" fmla="*/ 0 h 10"/>
                <a:gd name="T2" fmla="*/ 3 w 33"/>
                <a:gd name="T3" fmla="*/ 0 h 10"/>
                <a:gd name="T4" fmla="*/ 1 w 33"/>
                <a:gd name="T5" fmla="*/ 8 h 10"/>
                <a:gd name="T6" fmla="*/ 0 w 33"/>
                <a:gd name="T7" fmla="*/ 10 h 10"/>
                <a:gd name="T8" fmla="*/ 20 w 33"/>
                <a:gd name="T9" fmla="*/ 4 h 10"/>
                <a:gd name="T10" fmla="*/ 33 w 33"/>
                <a:gd name="T11" fmla="*/ 9 h 10"/>
                <a:gd name="T12" fmla="*/ 28 w 3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28" y="0"/>
                  </a:moveTo>
                  <a:cubicBezTo>
                    <a:pt x="3" y="0"/>
                    <a:pt x="3" y="0"/>
                    <a:pt x="3" y="0"/>
                  </a:cubicBezTo>
                  <a:cubicBezTo>
                    <a:pt x="3" y="0"/>
                    <a:pt x="1" y="6"/>
                    <a:pt x="1" y="8"/>
                  </a:cubicBezTo>
                  <a:cubicBezTo>
                    <a:pt x="0" y="10"/>
                    <a:pt x="0" y="10"/>
                    <a:pt x="0" y="10"/>
                  </a:cubicBezTo>
                  <a:cubicBezTo>
                    <a:pt x="0" y="10"/>
                    <a:pt x="9" y="4"/>
                    <a:pt x="20" y="4"/>
                  </a:cubicBezTo>
                  <a:cubicBezTo>
                    <a:pt x="30" y="3"/>
                    <a:pt x="33" y="9"/>
                    <a:pt x="33" y="9"/>
                  </a:cubicBezTo>
                  <a:cubicBezTo>
                    <a:pt x="33" y="9"/>
                    <a:pt x="31" y="2"/>
                    <a:pt x="28" y="0"/>
                  </a:cubicBezTo>
                  <a:close/>
                </a:path>
              </a:pathLst>
            </a:custGeom>
            <a:solidFill>
              <a:srgbClr val="78A4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0" name="Freeform 709"/>
            <p:cNvSpPr>
              <a:spLocks/>
            </p:cNvSpPr>
            <p:nvPr/>
          </p:nvSpPr>
          <p:spPr bwMode="auto">
            <a:xfrm>
              <a:off x="2354559" y="3293187"/>
              <a:ext cx="114076" cy="27788"/>
            </a:xfrm>
            <a:custGeom>
              <a:avLst/>
              <a:gdLst>
                <a:gd name="T0" fmla="*/ 20 w 33"/>
                <a:gd name="T1" fmla="*/ 1 h 8"/>
                <a:gd name="T2" fmla="*/ 0 w 33"/>
                <a:gd name="T3" fmla="*/ 7 h 8"/>
                <a:gd name="T4" fmla="*/ 19 w 33"/>
                <a:gd name="T5" fmla="*/ 8 h 8"/>
                <a:gd name="T6" fmla="*/ 33 w 33"/>
                <a:gd name="T7" fmla="*/ 6 h 8"/>
                <a:gd name="T8" fmla="*/ 20 w 33"/>
                <a:gd name="T9" fmla="*/ 1 h 8"/>
              </a:gdLst>
              <a:ahLst/>
              <a:cxnLst>
                <a:cxn ang="0">
                  <a:pos x="T0" y="T1"/>
                </a:cxn>
                <a:cxn ang="0">
                  <a:pos x="T2" y="T3"/>
                </a:cxn>
                <a:cxn ang="0">
                  <a:pos x="T4" y="T5"/>
                </a:cxn>
                <a:cxn ang="0">
                  <a:pos x="T6" y="T7"/>
                </a:cxn>
                <a:cxn ang="0">
                  <a:pos x="T8" y="T9"/>
                </a:cxn>
              </a:cxnLst>
              <a:rect l="0" t="0" r="r" b="b"/>
              <a:pathLst>
                <a:path w="33" h="8">
                  <a:moveTo>
                    <a:pt x="20" y="1"/>
                  </a:moveTo>
                  <a:cubicBezTo>
                    <a:pt x="9" y="1"/>
                    <a:pt x="0" y="7"/>
                    <a:pt x="0" y="7"/>
                  </a:cubicBezTo>
                  <a:cubicBezTo>
                    <a:pt x="0" y="7"/>
                    <a:pt x="13" y="8"/>
                    <a:pt x="19" y="8"/>
                  </a:cubicBezTo>
                  <a:cubicBezTo>
                    <a:pt x="26" y="8"/>
                    <a:pt x="33" y="6"/>
                    <a:pt x="33" y="6"/>
                  </a:cubicBezTo>
                  <a:cubicBezTo>
                    <a:pt x="33" y="6"/>
                    <a:pt x="30" y="0"/>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1" name="Freeform 710"/>
            <p:cNvSpPr>
              <a:spLocks/>
            </p:cNvSpPr>
            <p:nvPr/>
          </p:nvSpPr>
          <p:spPr bwMode="auto">
            <a:xfrm>
              <a:off x="2177595" y="3313662"/>
              <a:ext cx="121389" cy="17550"/>
            </a:xfrm>
            <a:custGeom>
              <a:avLst/>
              <a:gdLst>
                <a:gd name="T0" fmla="*/ 0 w 35"/>
                <a:gd name="T1" fmla="*/ 0 h 5"/>
                <a:gd name="T2" fmla="*/ 0 w 35"/>
                <a:gd name="T3" fmla="*/ 3 h 5"/>
                <a:gd name="T4" fmla="*/ 17 w 35"/>
                <a:gd name="T5" fmla="*/ 5 h 5"/>
                <a:gd name="T6" fmla="*/ 35 w 35"/>
                <a:gd name="T7" fmla="*/ 4 h 5"/>
                <a:gd name="T8" fmla="*/ 35 w 35"/>
                <a:gd name="T9" fmla="*/ 1 h 5"/>
                <a:gd name="T10" fmla="*/ 17 w 35"/>
                <a:gd name="T11" fmla="*/ 2 h 5"/>
                <a:gd name="T12" fmla="*/ 0 w 3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5" h="5">
                  <a:moveTo>
                    <a:pt x="0" y="0"/>
                  </a:moveTo>
                  <a:cubicBezTo>
                    <a:pt x="0" y="3"/>
                    <a:pt x="0" y="3"/>
                    <a:pt x="0" y="3"/>
                  </a:cubicBezTo>
                  <a:cubicBezTo>
                    <a:pt x="0" y="3"/>
                    <a:pt x="10" y="5"/>
                    <a:pt x="17" y="5"/>
                  </a:cubicBezTo>
                  <a:cubicBezTo>
                    <a:pt x="24" y="5"/>
                    <a:pt x="35" y="4"/>
                    <a:pt x="35" y="4"/>
                  </a:cubicBezTo>
                  <a:cubicBezTo>
                    <a:pt x="35" y="1"/>
                    <a:pt x="35" y="1"/>
                    <a:pt x="35" y="1"/>
                  </a:cubicBezTo>
                  <a:cubicBezTo>
                    <a:pt x="35" y="1"/>
                    <a:pt x="23" y="2"/>
                    <a:pt x="17" y="2"/>
                  </a:cubicBezTo>
                  <a:cubicBezTo>
                    <a:pt x="10" y="2"/>
                    <a:pt x="0" y="0"/>
                    <a:pt x="0" y="0"/>
                  </a:cubicBez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2" name="Freeform 711"/>
            <p:cNvSpPr>
              <a:spLocks/>
            </p:cNvSpPr>
            <p:nvPr/>
          </p:nvSpPr>
          <p:spPr bwMode="auto">
            <a:xfrm>
              <a:off x="2174669" y="3282949"/>
              <a:ext cx="124313" cy="35100"/>
            </a:xfrm>
            <a:custGeom>
              <a:avLst/>
              <a:gdLst>
                <a:gd name="T0" fmla="*/ 29 w 36"/>
                <a:gd name="T1" fmla="*/ 0 h 10"/>
                <a:gd name="T2" fmla="*/ 5 w 36"/>
                <a:gd name="T3" fmla="*/ 0 h 10"/>
                <a:gd name="T4" fmla="*/ 0 w 36"/>
                <a:gd name="T5" fmla="*/ 9 h 10"/>
                <a:gd name="T6" fmla="*/ 18 w 36"/>
                <a:gd name="T7" fmla="*/ 4 h 10"/>
                <a:gd name="T8" fmla="*/ 36 w 36"/>
                <a:gd name="T9" fmla="*/ 10 h 10"/>
                <a:gd name="T10" fmla="*/ 36 w 36"/>
                <a:gd name="T11" fmla="*/ 8 h 10"/>
                <a:gd name="T12" fmla="*/ 29 w 3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6" h="10">
                  <a:moveTo>
                    <a:pt x="29" y="0"/>
                  </a:moveTo>
                  <a:cubicBezTo>
                    <a:pt x="5" y="0"/>
                    <a:pt x="5" y="0"/>
                    <a:pt x="5" y="0"/>
                  </a:cubicBezTo>
                  <a:cubicBezTo>
                    <a:pt x="2" y="2"/>
                    <a:pt x="0" y="9"/>
                    <a:pt x="0" y="9"/>
                  </a:cubicBezTo>
                  <a:cubicBezTo>
                    <a:pt x="0" y="9"/>
                    <a:pt x="7" y="3"/>
                    <a:pt x="18" y="4"/>
                  </a:cubicBezTo>
                  <a:cubicBezTo>
                    <a:pt x="28" y="4"/>
                    <a:pt x="36" y="10"/>
                    <a:pt x="36" y="10"/>
                  </a:cubicBezTo>
                  <a:cubicBezTo>
                    <a:pt x="36" y="8"/>
                    <a:pt x="36" y="8"/>
                    <a:pt x="36" y="8"/>
                  </a:cubicBezTo>
                  <a:cubicBezTo>
                    <a:pt x="36" y="6"/>
                    <a:pt x="29" y="0"/>
                    <a:pt x="29" y="0"/>
                  </a:cubicBezTo>
                  <a:close/>
                </a:path>
              </a:pathLst>
            </a:custGeom>
            <a:solidFill>
              <a:srgbClr val="78A4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3" name="Freeform 712"/>
            <p:cNvSpPr>
              <a:spLocks/>
            </p:cNvSpPr>
            <p:nvPr/>
          </p:nvSpPr>
          <p:spPr bwMode="auto">
            <a:xfrm>
              <a:off x="2174669" y="3293187"/>
              <a:ext cx="124313" cy="27788"/>
            </a:xfrm>
            <a:custGeom>
              <a:avLst/>
              <a:gdLst>
                <a:gd name="T0" fmla="*/ 0 w 36"/>
                <a:gd name="T1" fmla="*/ 6 h 8"/>
                <a:gd name="T2" fmla="*/ 18 w 36"/>
                <a:gd name="T3" fmla="*/ 8 h 8"/>
                <a:gd name="T4" fmla="*/ 36 w 36"/>
                <a:gd name="T5" fmla="*/ 7 h 8"/>
                <a:gd name="T6" fmla="*/ 18 w 36"/>
                <a:gd name="T7" fmla="*/ 1 h 8"/>
                <a:gd name="T8" fmla="*/ 0 w 36"/>
                <a:gd name="T9" fmla="*/ 6 h 8"/>
              </a:gdLst>
              <a:ahLst/>
              <a:cxnLst>
                <a:cxn ang="0">
                  <a:pos x="T0" y="T1"/>
                </a:cxn>
                <a:cxn ang="0">
                  <a:pos x="T2" y="T3"/>
                </a:cxn>
                <a:cxn ang="0">
                  <a:pos x="T4" y="T5"/>
                </a:cxn>
                <a:cxn ang="0">
                  <a:pos x="T6" y="T7"/>
                </a:cxn>
                <a:cxn ang="0">
                  <a:pos x="T8" y="T9"/>
                </a:cxn>
              </a:cxnLst>
              <a:rect l="0" t="0" r="r" b="b"/>
              <a:pathLst>
                <a:path w="36" h="8">
                  <a:moveTo>
                    <a:pt x="0" y="6"/>
                  </a:moveTo>
                  <a:cubicBezTo>
                    <a:pt x="0" y="6"/>
                    <a:pt x="12" y="8"/>
                    <a:pt x="18" y="8"/>
                  </a:cubicBezTo>
                  <a:cubicBezTo>
                    <a:pt x="25" y="8"/>
                    <a:pt x="36" y="7"/>
                    <a:pt x="36" y="7"/>
                  </a:cubicBezTo>
                  <a:cubicBezTo>
                    <a:pt x="36" y="7"/>
                    <a:pt x="28" y="1"/>
                    <a:pt x="18" y="1"/>
                  </a:cubicBezTo>
                  <a:cubicBezTo>
                    <a:pt x="7" y="0"/>
                    <a:pt x="0" y="6"/>
                    <a:pt x="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4" name="Freeform 713"/>
            <p:cNvSpPr>
              <a:spLocks/>
            </p:cNvSpPr>
            <p:nvPr/>
          </p:nvSpPr>
          <p:spPr bwMode="auto">
            <a:xfrm>
              <a:off x="2174669" y="2695019"/>
              <a:ext cx="137476" cy="595244"/>
            </a:xfrm>
            <a:custGeom>
              <a:avLst/>
              <a:gdLst>
                <a:gd name="T0" fmla="*/ 29 w 40"/>
                <a:gd name="T1" fmla="*/ 10 h 172"/>
                <a:gd name="T2" fmla="*/ 22 w 40"/>
                <a:gd name="T3" fmla="*/ 9 h 172"/>
                <a:gd name="T4" fmla="*/ 5 w 40"/>
                <a:gd name="T5" fmla="*/ 7 h 172"/>
                <a:gd name="T6" fmla="*/ 0 w 40"/>
                <a:gd name="T7" fmla="*/ 2 h 172"/>
                <a:gd name="T8" fmla="*/ 0 w 40"/>
                <a:gd name="T9" fmla="*/ 0 h 172"/>
                <a:gd name="T10" fmla="*/ 0 w 40"/>
                <a:gd name="T11" fmla="*/ 15 h 172"/>
                <a:gd name="T12" fmla="*/ 3 w 40"/>
                <a:gd name="T13" fmla="*/ 73 h 172"/>
                <a:gd name="T14" fmla="*/ 2 w 40"/>
                <a:gd name="T15" fmla="*/ 172 h 172"/>
                <a:gd name="T16" fmla="*/ 19 w 40"/>
                <a:gd name="T17" fmla="*/ 171 h 172"/>
                <a:gd name="T18" fmla="*/ 24 w 40"/>
                <a:gd name="T19" fmla="*/ 170 h 172"/>
                <a:gd name="T20" fmla="*/ 26 w 40"/>
                <a:gd name="T21" fmla="*/ 170 h 172"/>
                <a:gd name="T22" fmla="*/ 28 w 40"/>
                <a:gd name="T23" fmla="*/ 160 h 172"/>
                <a:gd name="T24" fmla="*/ 31 w 40"/>
                <a:gd name="T25" fmla="*/ 148 h 172"/>
                <a:gd name="T26" fmla="*/ 33 w 40"/>
                <a:gd name="T27" fmla="*/ 140 h 172"/>
                <a:gd name="T28" fmla="*/ 34 w 40"/>
                <a:gd name="T29" fmla="*/ 132 h 172"/>
                <a:gd name="T30" fmla="*/ 33 w 40"/>
                <a:gd name="T31" fmla="*/ 125 h 172"/>
                <a:gd name="T32" fmla="*/ 34 w 40"/>
                <a:gd name="T33" fmla="*/ 116 h 172"/>
                <a:gd name="T34" fmla="*/ 31 w 40"/>
                <a:gd name="T35" fmla="*/ 106 h 172"/>
                <a:gd name="T36" fmla="*/ 29 w 40"/>
                <a:gd name="T37" fmla="*/ 100 h 172"/>
                <a:gd name="T38" fmla="*/ 30 w 40"/>
                <a:gd name="T39" fmla="*/ 95 h 172"/>
                <a:gd name="T40" fmla="*/ 33 w 40"/>
                <a:gd name="T41" fmla="*/ 93 h 172"/>
                <a:gd name="T42" fmla="*/ 34 w 40"/>
                <a:gd name="T43" fmla="*/ 89 h 172"/>
                <a:gd name="T44" fmla="*/ 34 w 40"/>
                <a:gd name="T45" fmla="*/ 83 h 172"/>
                <a:gd name="T46" fmla="*/ 34 w 40"/>
                <a:gd name="T47" fmla="*/ 77 h 172"/>
                <a:gd name="T48" fmla="*/ 35 w 40"/>
                <a:gd name="T49" fmla="*/ 70 h 172"/>
                <a:gd name="T50" fmla="*/ 35 w 40"/>
                <a:gd name="T51" fmla="*/ 56 h 172"/>
                <a:gd name="T52" fmla="*/ 35 w 40"/>
                <a:gd name="T53" fmla="*/ 45 h 172"/>
                <a:gd name="T54" fmla="*/ 35 w 40"/>
                <a:gd name="T55" fmla="*/ 36 h 172"/>
                <a:gd name="T56" fmla="*/ 36 w 40"/>
                <a:gd name="T57" fmla="*/ 27 h 172"/>
                <a:gd name="T58" fmla="*/ 37 w 40"/>
                <a:gd name="T59" fmla="*/ 19 h 172"/>
                <a:gd name="T60" fmla="*/ 39 w 40"/>
                <a:gd name="T61" fmla="*/ 12 h 172"/>
                <a:gd name="T62" fmla="*/ 40 w 40"/>
                <a:gd name="T63" fmla="*/ 9 h 172"/>
                <a:gd name="T64" fmla="*/ 29 w 40"/>
                <a:gd name="T65" fmla="*/ 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172">
                  <a:moveTo>
                    <a:pt x="29" y="10"/>
                  </a:moveTo>
                  <a:cubicBezTo>
                    <a:pt x="27" y="9"/>
                    <a:pt x="23" y="9"/>
                    <a:pt x="22" y="9"/>
                  </a:cubicBezTo>
                  <a:cubicBezTo>
                    <a:pt x="20" y="9"/>
                    <a:pt x="7" y="7"/>
                    <a:pt x="5" y="7"/>
                  </a:cubicBezTo>
                  <a:cubicBezTo>
                    <a:pt x="3" y="6"/>
                    <a:pt x="1" y="3"/>
                    <a:pt x="0" y="2"/>
                  </a:cubicBezTo>
                  <a:cubicBezTo>
                    <a:pt x="0" y="2"/>
                    <a:pt x="0" y="1"/>
                    <a:pt x="0" y="0"/>
                  </a:cubicBezTo>
                  <a:cubicBezTo>
                    <a:pt x="0" y="6"/>
                    <a:pt x="0" y="11"/>
                    <a:pt x="0" y="15"/>
                  </a:cubicBezTo>
                  <a:cubicBezTo>
                    <a:pt x="1" y="19"/>
                    <a:pt x="2" y="55"/>
                    <a:pt x="3" y="73"/>
                  </a:cubicBezTo>
                  <a:cubicBezTo>
                    <a:pt x="3" y="92"/>
                    <a:pt x="2" y="172"/>
                    <a:pt x="2" y="172"/>
                  </a:cubicBezTo>
                  <a:cubicBezTo>
                    <a:pt x="2" y="172"/>
                    <a:pt x="14" y="172"/>
                    <a:pt x="19" y="171"/>
                  </a:cubicBezTo>
                  <a:cubicBezTo>
                    <a:pt x="22" y="171"/>
                    <a:pt x="22" y="170"/>
                    <a:pt x="24" y="170"/>
                  </a:cubicBezTo>
                  <a:cubicBezTo>
                    <a:pt x="25" y="170"/>
                    <a:pt x="25" y="170"/>
                    <a:pt x="26" y="170"/>
                  </a:cubicBezTo>
                  <a:cubicBezTo>
                    <a:pt x="26" y="166"/>
                    <a:pt x="28" y="162"/>
                    <a:pt x="28" y="160"/>
                  </a:cubicBezTo>
                  <a:cubicBezTo>
                    <a:pt x="29" y="157"/>
                    <a:pt x="30" y="151"/>
                    <a:pt x="31" y="148"/>
                  </a:cubicBezTo>
                  <a:cubicBezTo>
                    <a:pt x="32" y="146"/>
                    <a:pt x="32" y="144"/>
                    <a:pt x="33" y="140"/>
                  </a:cubicBezTo>
                  <a:cubicBezTo>
                    <a:pt x="33" y="137"/>
                    <a:pt x="34" y="134"/>
                    <a:pt x="34" y="132"/>
                  </a:cubicBezTo>
                  <a:cubicBezTo>
                    <a:pt x="34" y="130"/>
                    <a:pt x="33" y="127"/>
                    <a:pt x="33" y="125"/>
                  </a:cubicBezTo>
                  <a:cubicBezTo>
                    <a:pt x="34" y="123"/>
                    <a:pt x="34" y="120"/>
                    <a:pt x="34" y="116"/>
                  </a:cubicBezTo>
                  <a:cubicBezTo>
                    <a:pt x="33" y="112"/>
                    <a:pt x="32" y="108"/>
                    <a:pt x="31" y="106"/>
                  </a:cubicBezTo>
                  <a:cubicBezTo>
                    <a:pt x="31" y="104"/>
                    <a:pt x="29" y="101"/>
                    <a:pt x="29" y="100"/>
                  </a:cubicBezTo>
                  <a:cubicBezTo>
                    <a:pt x="29" y="98"/>
                    <a:pt x="29" y="96"/>
                    <a:pt x="30" y="95"/>
                  </a:cubicBezTo>
                  <a:cubicBezTo>
                    <a:pt x="31" y="94"/>
                    <a:pt x="33" y="93"/>
                    <a:pt x="33" y="93"/>
                  </a:cubicBezTo>
                  <a:cubicBezTo>
                    <a:pt x="33" y="93"/>
                    <a:pt x="33" y="91"/>
                    <a:pt x="34" y="89"/>
                  </a:cubicBezTo>
                  <a:cubicBezTo>
                    <a:pt x="34" y="87"/>
                    <a:pt x="35" y="86"/>
                    <a:pt x="34" y="83"/>
                  </a:cubicBezTo>
                  <a:cubicBezTo>
                    <a:pt x="34" y="80"/>
                    <a:pt x="34" y="81"/>
                    <a:pt x="34" y="77"/>
                  </a:cubicBezTo>
                  <a:cubicBezTo>
                    <a:pt x="34" y="73"/>
                    <a:pt x="35" y="74"/>
                    <a:pt x="35" y="70"/>
                  </a:cubicBezTo>
                  <a:cubicBezTo>
                    <a:pt x="34" y="66"/>
                    <a:pt x="35" y="59"/>
                    <a:pt x="35" y="56"/>
                  </a:cubicBezTo>
                  <a:cubicBezTo>
                    <a:pt x="35" y="53"/>
                    <a:pt x="35" y="48"/>
                    <a:pt x="35" y="45"/>
                  </a:cubicBezTo>
                  <a:cubicBezTo>
                    <a:pt x="35" y="42"/>
                    <a:pt x="35" y="39"/>
                    <a:pt x="35" y="36"/>
                  </a:cubicBezTo>
                  <a:cubicBezTo>
                    <a:pt x="35" y="33"/>
                    <a:pt x="35" y="29"/>
                    <a:pt x="36" y="27"/>
                  </a:cubicBezTo>
                  <a:cubicBezTo>
                    <a:pt x="36" y="24"/>
                    <a:pt x="37" y="20"/>
                    <a:pt x="37" y="19"/>
                  </a:cubicBezTo>
                  <a:cubicBezTo>
                    <a:pt x="38" y="17"/>
                    <a:pt x="38" y="14"/>
                    <a:pt x="39" y="12"/>
                  </a:cubicBezTo>
                  <a:cubicBezTo>
                    <a:pt x="39" y="11"/>
                    <a:pt x="40" y="10"/>
                    <a:pt x="40" y="9"/>
                  </a:cubicBezTo>
                  <a:cubicBezTo>
                    <a:pt x="38" y="9"/>
                    <a:pt x="32" y="10"/>
                    <a:pt x="29" y="10"/>
                  </a:cubicBezTo>
                  <a:close/>
                </a:path>
              </a:pathLst>
            </a:custGeom>
            <a:solidFill>
              <a:srgbClr val="A3B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5" name="Freeform 714"/>
            <p:cNvSpPr>
              <a:spLocks/>
            </p:cNvSpPr>
            <p:nvPr/>
          </p:nvSpPr>
          <p:spPr bwMode="auto">
            <a:xfrm>
              <a:off x="2263883" y="2725732"/>
              <a:ext cx="65814" cy="564530"/>
            </a:xfrm>
            <a:custGeom>
              <a:avLst/>
              <a:gdLst>
                <a:gd name="T0" fmla="*/ 14 w 19"/>
                <a:gd name="T1" fmla="*/ 0 h 163"/>
                <a:gd name="T2" fmla="*/ 13 w 19"/>
                <a:gd name="T3" fmla="*/ 3 h 163"/>
                <a:gd name="T4" fmla="*/ 11 w 19"/>
                <a:gd name="T5" fmla="*/ 10 h 163"/>
                <a:gd name="T6" fmla="*/ 10 w 19"/>
                <a:gd name="T7" fmla="*/ 18 h 163"/>
                <a:gd name="T8" fmla="*/ 9 w 19"/>
                <a:gd name="T9" fmla="*/ 27 h 163"/>
                <a:gd name="T10" fmla="*/ 9 w 19"/>
                <a:gd name="T11" fmla="*/ 36 h 163"/>
                <a:gd name="T12" fmla="*/ 9 w 19"/>
                <a:gd name="T13" fmla="*/ 47 h 163"/>
                <a:gd name="T14" fmla="*/ 9 w 19"/>
                <a:gd name="T15" fmla="*/ 61 h 163"/>
                <a:gd name="T16" fmla="*/ 8 w 19"/>
                <a:gd name="T17" fmla="*/ 68 h 163"/>
                <a:gd name="T18" fmla="*/ 8 w 19"/>
                <a:gd name="T19" fmla="*/ 74 h 163"/>
                <a:gd name="T20" fmla="*/ 8 w 19"/>
                <a:gd name="T21" fmla="*/ 80 h 163"/>
                <a:gd name="T22" fmla="*/ 7 w 19"/>
                <a:gd name="T23" fmla="*/ 84 h 163"/>
                <a:gd name="T24" fmla="*/ 4 w 19"/>
                <a:gd name="T25" fmla="*/ 86 h 163"/>
                <a:gd name="T26" fmla="*/ 3 w 19"/>
                <a:gd name="T27" fmla="*/ 91 h 163"/>
                <a:gd name="T28" fmla="*/ 5 w 19"/>
                <a:gd name="T29" fmla="*/ 97 h 163"/>
                <a:gd name="T30" fmla="*/ 8 w 19"/>
                <a:gd name="T31" fmla="*/ 107 h 163"/>
                <a:gd name="T32" fmla="*/ 7 w 19"/>
                <a:gd name="T33" fmla="*/ 116 h 163"/>
                <a:gd name="T34" fmla="*/ 8 w 19"/>
                <a:gd name="T35" fmla="*/ 123 h 163"/>
                <a:gd name="T36" fmla="*/ 7 w 19"/>
                <a:gd name="T37" fmla="*/ 131 h 163"/>
                <a:gd name="T38" fmla="*/ 5 w 19"/>
                <a:gd name="T39" fmla="*/ 139 h 163"/>
                <a:gd name="T40" fmla="*/ 2 w 19"/>
                <a:gd name="T41" fmla="*/ 151 h 163"/>
                <a:gd name="T42" fmla="*/ 0 w 19"/>
                <a:gd name="T43" fmla="*/ 161 h 163"/>
                <a:gd name="T44" fmla="*/ 5 w 19"/>
                <a:gd name="T45" fmla="*/ 162 h 163"/>
                <a:gd name="T46" fmla="*/ 11 w 19"/>
                <a:gd name="T47" fmla="*/ 163 h 163"/>
                <a:gd name="T48" fmla="*/ 13 w 19"/>
                <a:gd name="T49" fmla="*/ 64 h 163"/>
                <a:gd name="T50" fmla="*/ 19 w 19"/>
                <a:gd name="T51" fmla="*/ 1 h 163"/>
                <a:gd name="T52" fmla="*/ 14 w 19"/>
                <a:gd name="T53" fmla="*/ 1 h 163"/>
                <a:gd name="T54" fmla="*/ 14 w 19"/>
                <a:gd name="T55"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 h="163">
                  <a:moveTo>
                    <a:pt x="14" y="0"/>
                  </a:moveTo>
                  <a:cubicBezTo>
                    <a:pt x="14" y="1"/>
                    <a:pt x="13" y="2"/>
                    <a:pt x="13" y="3"/>
                  </a:cubicBezTo>
                  <a:cubicBezTo>
                    <a:pt x="12" y="5"/>
                    <a:pt x="12" y="8"/>
                    <a:pt x="11" y="10"/>
                  </a:cubicBezTo>
                  <a:cubicBezTo>
                    <a:pt x="11" y="11"/>
                    <a:pt x="10" y="15"/>
                    <a:pt x="10" y="18"/>
                  </a:cubicBezTo>
                  <a:cubicBezTo>
                    <a:pt x="9" y="20"/>
                    <a:pt x="9" y="24"/>
                    <a:pt x="9" y="27"/>
                  </a:cubicBezTo>
                  <a:cubicBezTo>
                    <a:pt x="9" y="30"/>
                    <a:pt x="9" y="33"/>
                    <a:pt x="9" y="36"/>
                  </a:cubicBezTo>
                  <a:cubicBezTo>
                    <a:pt x="9" y="39"/>
                    <a:pt x="9" y="44"/>
                    <a:pt x="9" y="47"/>
                  </a:cubicBezTo>
                  <a:cubicBezTo>
                    <a:pt x="9" y="50"/>
                    <a:pt x="8" y="57"/>
                    <a:pt x="9" y="61"/>
                  </a:cubicBezTo>
                  <a:cubicBezTo>
                    <a:pt x="9" y="65"/>
                    <a:pt x="8" y="64"/>
                    <a:pt x="8" y="68"/>
                  </a:cubicBezTo>
                  <a:cubicBezTo>
                    <a:pt x="8" y="72"/>
                    <a:pt x="8" y="71"/>
                    <a:pt x="8" y="74"/>
                  </a:cubicBezTo>
                  <a:cubicBezTo>
                    <a:pt x="9" y="77"/>
                    <a:pt x="8" y="78"/>
                    <a:pt x="8" y="80"/>
                  </a:cubicBezTo>
                  <a:cubicBezTo>
                    <a:pt x="7" y="82"/>
                    <a:pt x="7" y="84"/>
                    <a:pt x="7" y="84"/>
                  </a:cubicBezTo>
                  <a:cubicBezTo>
                    <a:pt x="7" y="84"/>
                    <a:pt x="5" y="85"/>
                    <a:pt x="4" y="86"/>
                  </a:cubicBezTo>
                  <a:cubicBezTo>
                    <a:pt x="3" y="87"/>
                    <a:pt x="3" y="89"/>
                    <a:pt x="3" y="91"/>
                  </a:cubicBezTo>
                  <a:cubicBezTo>
                    <a:pt x="3" y="92"/>
                    <a:pt x="5" y="95"/>
                    <a:pt x="5" y="97"/>
                  </a:cubicBezTo>
                  <a:cubicBezTo>
                    <a:pt x="6" y="99"/>
                    <a:pt x="7" y="103"/>
                    <a:pt x="8" y="107"/>
                  </a:cubicBezTo>
                  <a:cubicBezTo>
                    <a:pt x="8" y="111"/>
                    <a:pt x="8" y="114"/>
                    <a:pt x="7" y="116"/>
                  </a:cubicBezTo>
                  <a:cubicBezTo>
                    <a:pt x="7" y="118"/>
                    <a:pt x="8" y="121"/>
                    <a:pt x="8" y="123"/>
                  </a:cubicBezTo>
                  <a:cubicBezTo>
                    <a:pt x="8" y="125"/>
                    <a:pt x="7" y="128"/>
                    <a:pt x="7" y="131"/>
                  </a:cubicBezTo>
                  <a:cubicBezTo>
                    <a:pt x="6" y="135"/>
                    <a:pt x="6" y="137"/>
                    <a:pt x="5" y="139"/>
                  </a:cubicBezTo>
                  <a:cubicBezTo>
                    <a:pt x="4" y="142"/>
                    <a:pt x="3" y="148"/>
                    <a:pt x="2" y="151"/>
                  </a:cubicBezTo>
                  <a:cubicBezTo>
                    <a:pt x="2" y="153"/>
                    <a:pt x="0" y="157"/>
                    <a:pt x="0" y="161"/>
                  </a:cubicBezTo>
                  <a:cubicBezTo>
                    <a:pt x="2" y="161"/>
                    <a:pt x="3" y="162"/>
                    <a:pt x="5" y="162"/>
                  </a:cubicBezTo>
                  <a:cubicBezTo>
                    <a:pt x="8" y="163"/>
                    <a:pt x="11" y="163"/>
                    <a:pt x="11" y="163"/>
                  </a:cubicBezTo>
                  <a:cubicBezTo>
                    <a:pt x="11" y="163"/>
                    <a:pt x="12" y="83"/>
                    <a:pt x="13" y="64"/>
                  </a:cubicBezTo>
                  <a:cubicBezTo>
                    <a:pt x="14" y="51"/>
                    <a:pt x="17" y="20"/>
                    <a:pt x="19" y="1"/>
                  </a:cubicBezTo>
                  <a:cubicBezTo>
                    <a:pt x="17" y="1"/>
                    <a:pt x="15" y="1"/>
                    <a:pt x="14" y="1"/>
                  </a:cubicBezTo>
                  <a:lnTo>
                    <a:pt x="14" y="0"/>
                  </a:lnTo>
                  <a:close/>
                </a:path>
              </a:pathLst>
            </a:custGeom>
            <a:solidFill>
              <a:srgbClr val="7C8E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6" name="Freeform 715"/>
            <p:cNvSpPr>
              <a:spLocks/>
            </p:cNvSpPr>
            <p:nvPr/>
          </p:nvSpPr>
          <p:spPr bwMode="auto">
            <a:xfrm>
              <a:off x="2322384" y="2722806"/>
              <a:ext cx="124313" cy="567456"/>
            </a:xfrm>
            <a:custGeom>
              <a:avLst/>
              <a:gdLst>
                <a:gd name="T0" fmla="*/ 36 w 36"/>
                <a:gd name="T1" fmla="*/ 56 h 164"/>
                <a:gd name="T2" fmla="*/ 35 w 36"/>
                <a:gd name="T3" fmla="*/ 27 h 164"/>
                <a:gd name="T4" fmla="*/ 35 w 36"/>
                <a:gd name="T5" fmla="*/ 4 h 164"/>
                <a:gd name="T6" fmla="*/ 34 w 36"/>
                <a:gd name="T7" fmla="*/ 0 h 164"/>
                <a:gd name="T8" fmla="*/ 30 w 36"/>
                <a:gd name="T9" fmla="*/ 1 h 164"/>
                <a:gd name="T10" fmla="*/ 19 w 36"/>
                <a:gd name="T11" fmla="*/ 1 h 164"/>
                <a:gd name="T12" fmla="*/ 13 w 36"/>
                <a:gd name="T13" fmla="*/ 2 h 164"/>
                <a:gd name="T14" fmla="*/ 5 w 36"/>
                <a:gd name="T15" fmla="*/ 3 h 164"/>
                <a:gd name="T16" fmla="*/ 0 w 36"/>
                <a:gd name="T17" fmla="*/ 2 h 164"/>
                <a:gd name="T18" fmla="*/ 6 w 36"/>
                <a:gd name="T19" fmla="*/ 65 h 164"/>
                <a:gd name="T20" fmla="*/ 8 w 36"/>
                <a:gd name="T21" fmla="*/ 164 h 164"/>
                <a:gd name="T22" fmla="*/ 14 w 36"/>
                <a:gd name="T23" fmla="*/ 163 h 164"/>
                <a:gd name="T24" fmla="*/ 34 w 36"/>
                <a:gd name="T25" fmla="*/ 163 h 164"/>
                <a:gd name="T26" fmla="*/ 35 w 36"/>
                <a:gd name="T27" fmla="*/ 143 h 164"/>
                <a:gd name="T28" fmla="*/ 33 w 36"/>
                <a:gd name="T29" fmla="*/ 111 h 164"/>
                <a:gd name="T30" fmla="*/ 35 w 36"/>
                <a:gd name="T31" fmla="*/ 93 h 164"/>
                <a:gd name="T32" fmla="*/ 36 w 36"/>
                <a:gd name="T33" fmla="*/ 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64">
                  <a:moveTo>
                    <a:pt x="36" y="56"/>
                  </a:moveTo>
                  <a:cubicBezTo>
                    <a:pt x="36" y="44"/>
                    <a:pt x="36" y="40"/>
                    <a:pt x="35" y="27"/>
                  </a:cubicBezTo>
                  <a:cubicBezTo>
                    <a:pt x="35" y="15"/>
                    <a:pt x="35" y="13"/>
                    <a:pt x="35" y="4"/>
                  </a:cubicBezTo>
                  <a:cubicBezTo>
                    <a:pt x="34" y="2"/>
                    <a:pt x="34" y="1"/>
                    <a:pt x="34" y="0"/>
                  </a:cubicBezTo>
                  <a:cubicBezTo>
                    <a:pt x="33" y="0"/>
                    <a:pt x="31" y="0"/>
                    <a:pt x="30" y="1"/>
                  </a:cubicBezTo>
                  <a:cubicBezTo>
                    <a:pt x="28" y="1"/>
                    <a:pt x="21" y="1"/>
                    <a:pt x="19" y="1"/>
                  </a:cubicBezTo>
                  <a:cubicBezTo>
                    <a:pt x="18" y="1"/>
                    <a:pt x="15" y="2"/>
                    <a:pt x="13" y="2"/>
                  </a:cubicBezTo>
                  <a:cubicBezTo>
                    <a:pt x="12" y="2"/>
                    <a:pt x="7" y="2"/>
                    <a:pt x="5" y="3"/>
                  </a:cubicBezTo>
                  <a:cubicBezTo>
                    <a:pt x="4" y="3"/>
                    <a:pt x="1" y="3"/>
                    <a:pt x="0" y="2"/>
                  </a:cubicBezTo>
                  <a:cubicBezTo>
                    <a:pt x="2" y="21"/>
                    <a:pt x="5" y="53"/>
                    <a:pt x="6" y="65"/>
                  </a:cubicBezTo>
                  <a:cubicBezTo>
                    <a:pt x="6" y="84"/>
                    <a:pt x="8" y="164"/>
                    <a:pt x="8" y="164"/>
                  </a:cubicBezTo>
                  <a:cubicBezTo>
                    <a:pt x="8" y="164"/>
                    <a:pt x="12" y="164"/>
                    <a:pt x="14" y="163"/>
                  </a:cubicBezTo>
                  <a:cubicBezTo>
                    <a:pt x="16" y="162"/>
                    <a:pt x="29" y="164"/>
                    <a:pt x="34" y="163"/>
                  </a:cubicBezTo>
                  <a:cubicBezTo>
                    <a:pt x="32" y="159"/>
                    <a:pt x="35" y="153"/>
                    <a:pt x="35" y="143"/>
                  </a:cubicBezTo>
                  <a:cubicBezTo>
                    <a:pt x="35" y="131"/>
                    <a:pt x="35" y="123"/>
                    <a:pt x="33" y="111"/>
                  </a:cubicBezTo>
                  <a:cubicBezTo>
                    <a:pt x="31" y="99"/>
                    <a:pt x="34" y="100"/>
                    <a:pt x="35" y="93"/>
                  </a:cubicBezTo>
                  <a:cubicBezTo>
                    <a:pt x="35" y="86"/>
                    <a:pt x="36" y="68"/>
                    <a:pt x="36" y="56"/>
                  </a:cubicBezTo>
                  <a:close/>
                </a:path>
              </a:pathLst>
            </a:custGeom>
            <a:solidFill>
              <a:srgbClr val="A3B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7" name="Freeform 716"/>
            <p:cNvSpPr>
              <a:spLocks/>
            </p:cNvSpPr>
            <p:nvPr/>
          </p:nvSpPr>
          <p:spPr bwMode="auto">
            <a:xfrm>
              <a:off x="2236096" y="2864671"/>
              <a:ext cx="42413" cy="10237"/>
            </a:xfrm>
            <a:custGeom>
              <a:avLst/>
              <a:gdLst>
                <a:gd name="T0" fmla="*/ 4 w 12"/>
                <a:gd name="T1" fmla="*/ 1 h 3"/>
                <a:gd name="T2" fmla="*/ 2 w 12"/>
                <a:gd name="T3" fmla="*/ 1 h 3"/>
                <a:gd name="T4" fmla="*/ 0 w 12"/>
                <a:gd name="T5" fmla="*/ 1 h 3"/>
                <a:gd name="T6" fmla="*/ 1 w 12"/>
                <a:gd name="T7" fmla="*/ 3 h 3"/>
                <a:gd name="T8" fmla="*/ 5 w 12"/>
                <a:gd name="T9" fmla="*/ 2 h 3"/>
                <a:gd name="T10" fmla="*/ 9 w 12"/>
                <a:gd name="T11" fmla="*/ 2 h 3"/>
                <a:gd name="T12" fmla="*/ 4 w 1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4" y="1"/>
                  </a:moveTo>
                  <a:cubicBezTo>
                    <a:pt x="3" y="1"/>
                    <a:pt x="5" y="0"/>
                    <a:pt x="2" y="1"/>
                  </a:cubicBezTo>
                  <a:cubicBezTo>
                    <a:pt x="1" y="1"/>
                    <a:pt x="0" y="1"/>
                    <a:pt x="0" y="1"/>
                  </a:cubicBezTo>
                  <a:cubicBezTo>
                    <a:pt x="0" y="1"/>
                    <a:pt x="0" y="3"/>
                    <a:pt x="1" y="3"/>
                  </a:cubicBezTo>
                  <a:cubicBezTo>
                    <a:pt x="2" y="3"/>
                    <a:pt x="4" y="2"/>
                    <a:pt x="5" y="2"/>
                  </a:cubicBezTo>
                  <a:cubicBezTo>
                    <a:pt x="7" y="3"/>
                    <a:pt x="12" y="2"/>
                    <a:pt x="9" y="2"/>
                  </a:cubicBezTo>
                  <a:cubicBezTo>
                    <a:pt x="7" y="2"/>
                    <a:pt x="5"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8" name="Freeform 717"/>
            <p:cNvSpPr>
              <a:spLocks/>
            </p:cNvSpPr>
            <p:nvPr/>
          </p:nvSpPr>
          <p:spPr bwMode="auto">
            <a:xfrm>
              <a:off x="2236096" y="2874908"/>
              <a:ext cx="35100" cy="7313"/>
            </a:xfrm>
            <a:custGeom>
              <a:avLst/>
              <a:gdLst>
                <a:gd name="T0" fmla="*/ 7 w 10"/>
                <a:gd name="T1" fmla="*/ 1 h 2"/>
                <a:gd name="T2" fmla="*/ 3 w 10"/>
                <a:gd name="T3" fmla="*/ 1 h 2"/>
                <a:gd name="T4" fmla="*/ 1 w 10"/>
                <a:gd name="T5" fmla="*/ 1 h 2"/>
                <a:gd name="T6" fmla="*/ 0 w 10"/>
                <a:gd name="T7" fmla="*/ 1 h 2"/>
                <a:gd name="T8" fmla="*/ 3 w 10"/>
                <a:gd name="T9" fmla="*/ 2 h 2"/>
                <a:gd name="T10" fmla="*/ 7 w 10"/>
                <a:gd name="T11" fmla="*/ 2 h 2"/>
                <a:gd name="T12" fmla="*/ 9 w 10"/>
                <a:gd name="T13" fmla="*/ 2 h 2"/>
                <a:gd name="T14" fmla="*/ 7 w 10"/>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
                  <a:moveTo>
                    <a:pt x="7" y="1"/>
                  </a:moveTo>
                  <a:cubicBezTo>
                    <a:pt x="5" y="1"/>
                    <a:pt x="4" y="0"/>
                    <a:pt x="3" y="1"/>
                  </a:cubicBezTo>
                  <a:cubicBezTo>
                    <a:pt x="2" y="1"/>
                    <a:pt x="1" y="1"/>
                    <a:pt x="1" y="1"/>
                  </a:cubicBezTo>
                  <a:cubicBezTo>
                    <a:pt x="0" y="1"/>
                    <a:pt x="0" y="1"/>
                    <a:pt x="0" y="1"/>
                  </a:cubicBezTo>
                  <a:cubicBezTo>
                    <a:pt x="0" y="1"/>
                    <a:pt x="1" y="2"/>
                    <a:pt x="3" y="2"/>
                  </a:cubicBezTo>
                  <a:cubicBezTo>
                    <a:pt x="5" y="2"/>
                    <a:pt x="6" y="2"/>
                    <a:pt x="7" y="2"/>
                  </a:cubicBezTo>
                  <a:cubicBezTo>
                    <a:pt x="8" y="2"/>
                    <a:pt x="9" y="2"/>
                    <a:pt x="9" y="2"/>
                  </a:cubicBezTo>
                  <a:cubicBezTo>
                    <a:pt x="9" y="2"/>
                    <a:pt x="10" y="1"/>
                    <a:pt x="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9" name="Freeform 718"/>
            <p:cNvSpPr>
              <a:spLocks/>
            </p:cNvSpPr>
            <p:nvPr/>
          </p:nvSpPr>
          <p:spPr bwMode="auto">
            <a:xfrm>
              <a:off x="2202458" y="2961196"/>
              <a:ext cx="86288" cy="7313"/>
            </a:xfrm>
            <a:custGeom>
              <a:avLst/>
              <a:gdLst>
                <a:gd name="T0" fmla="*/ 23 w 25"/>
                <a:gd name="T1" fmla="*/ 0 h 2"/>
                <a:gd name="T2" fmla="*/ 19 w 25"/>
                <a:gd name="T3" fmla="*/ 0 h 2"/>
                <a:gd name="T4" fmla="*/ 15 w 25"/>
                <a:gd name="T5" fmla="*/ 0 h 2"/>
                <a:gd name="T6" fmla="*/ 12 w 25"/>
                <a:gd name="T7" fmla="*/ 0 h 2"/>
                <a:gd name="T8" fmla="*/ 3 w 25"/>
                <a:gd name="T9" fmla="*/ 0 h 2"/>
                <a:gd name="T10" fmla="*/ 1 w 25"/>
                <a:gd name="T11" fmla="*/ 2 h 2"/>
                <a:gd name="T12" fmla="*/ 10 w 25"/>
                <a:gd name="T13" fmla="*/ 2 h 2"/>
                <a:gd name="T14" fmla="*/ 13 w 25"/>
                <a:gd name="T15" fmla="*/ 1 h 2"/>
                <a:gd name="T16" fmla="*/ 17 w 25"/>
                <a:gd name="T17" fmla="*/ 1 h 2"/>
                <a:gd name="T18" fmla="*/ 22 w 25"/>
                <a:gd name="T19" fmla="*/ 1 h 2"/>
                <a:gd name="T20" fmla="*/ 23 w 25"/>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
                  <a:moveTo>
                    <a:pt x="23" y="0"/>
                  </a:moveTo>
                  <a:cubicBezTo>
                    <a:pt x="21" y="0"/>
                    <a:pt x="20" y="0"/>
                    <a:pt x="19" y="0"/>
                  </a:cubicBezTo>
                  <a:cubicBezTo>
                    <a:pt x="17" y="0"/>
                    <a:pt x="16" y="0"/>
                    <a:pt x="15" y="0"/>
                  </a:cubicBezTo>
                  <a:cubicBezTo>
                    <a:pt x="14" y="0"/>
                    <a:pt x="12" y="0"/>
                    <a:pt x="12" y="0"/>
                  </a:cubicBezTo>
                  <a:cubicBezTo>
                    <a:pt x="9" y="0"/>
                    <a:pt x="4" y="0"/>
                    <a:pt x="3" y="0"/>
                  </a:cubicBezTo>
                  <a:cubicBezTo>
                    <a:pt x="1" y="1"/>
                    <a:pt x="0" y="1"/>
                    <a:pt x="1" y="2"/>
                  </a:cubicBezTo>
                  <a:cubicBezTo>
                    <a:pt x="3" y="2"/>
                    <a:pt x="9" y="2"/>
                    <a:pt x="10" y="2"/>
                  </a:cubicBezTo>
                  <a:cubicBezTo>
                    <a:pt x="11" y="2"/>
                    <a:pt x="11" y="1"/>
                    <a:pt x="13" y="1"/>
                  </a:cubicBezTo>
                  <a:cubicBezTo>
                    <a:pt x="15" y="1"/>
                    <a:pt x="15" y="1"/>
                    <a:pt x="17" y="1"/>
                  </a:cubicBezTo>
                  <a:cubicBezTo>
                    <a:pt x="19" y="1"/>
                    <a:pt x="21" y="1"/>
                    <a:pt x="22" y="1"/>
                  </a:cubicBezTo>
                  <a:cubicBezTo>
                    <a:pt x="22" y="1"/>
                    <a:pt x="25"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0" name="Freeform 719"/>
            <p:cNvSpPr>
              <a:spLocks/>
            </p:cNvSpPr>
            <p:nvPr/>
          </p:nvSpPr>
          <p:spPr bwMode="auto">
            <a:xfrm>
              <a:off x="2205382" y="2971434"/>
              <a:ext cx="65814" cy="7313"/>
            </a:xfrm>
            <a:custGeom>
              <a:avLst/>
              <a:gdLst>
                <a:gd name="T0" fmla="*/ 13 w 19"/>
                <a:gd name="T1" fmla="*/ 0 h 2"/>
                <a:gd name="T2" fmla="*/ 9 w 19"/>
                <a:gd name="T3" fmla="*/ 0 h 2"/>
                <a:gd name="T4" fmla="*/ 2 w 19"/>
                <a:gd name="T5" fmla="*/ 1 h 2"/>
                <a:gd name="T6" fmla="*/ 1 w 19"/>
                <a:gd name="T7" fmla="*/ 1 h 2"/>
                <a:gd name="T8" fmla="*/ 9 w 19"/>
                <a:gd name="T9" fmla="*/ 2 h 2"/>
                <a:gd name="T10" fmla="*/ 13 w 19"/>
                <a:gd name="T11" fmla="*/ 2 h 2"/>
                <a:gd name="T12" fmla="*/ 17 w 19"/>
                <a:gd name="T13" fmla="*/ 1 h 2"/>
                <a:gd name="T14" fmla="*/ 19 w 19"/>
                <a:gd name="T15" fmla="*/ 1 h 2"/>
                <a:gd name="T16" fmla="*/ 17 w 19"/>
                <a:gd name="T17" fmla="*/ 0 h 2"/>
                <a:gd name="T18" fmla="*/ 13 w 1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
                  <a:moveTo>
                    <a:pt x="13" y="0"/>
                  </a:moveTo>
                  <a:cubicBezTo>
                    <a:pt x="12" y="0"/>
                    <a:pt x="11" y="0"/>
                    <a:pt x="9" y="0"/>
                  </a:cubicBezTo>
                  <a:cubicBezTo>
                    <a:pt x="8" y="0"/>
                    <a:pt x="3" y="0"/>
                    <a:pt x="2" y="1"/>
                  </a:cubicBezTo>
                  <a:cubicBezTo>
                    <a:pt x="2" y="1"/>
                    <a:pt x="0" y="1"/>
                    <a:pt x="1" y="1"/>
                  </a:cubicBezTo>
                  <a:cubicBezTo>
                    <a:pt x="2" y="2"/>
                    <a:pt x="8" y="2"/>
                    <a:pt x="9" y="2"/>
                  </a:cubicBezTo>
                  <a:cubicBezTo>
                    <a:pt x="10" y="2"/>
                    <a:pt x="12" y="2"/>
                    <a:pt x="13" y="2"/>
                  </a:cubicBezTo>
                  <a:cubicBezTo>
                    <a:pt x="14" y="2"/>
                    <a:pt x="16" y="1"/>
                    <a:pt x="17" y="1"/>
                  </a:cubicBezTo>
                  <a:cubicBezTo>
                    <a:pt x="18" y="1"/>
                    <a:pt x="19" y="1"/>
                    <a:pt x="19" y="1"/>
                  </a:cubicBezTo>
                  <a:cubicBezTo>
                    <a:pt x="19" y="1"/>
                    <a:pt x="18" y="0"/>
                    <a:pt x="17" y="0"/>
                  </a:cubicBezTo>
                  <a:cubicBezTo>
                    <a:pt x="15" y="0"/>
                    <a:pt x="13"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1" name="Freeform 720"/>
            <p:cNvSpPr>
              <a:spLocks/>
            </p:cNvSpPr>
            <p:nvPr/>
          </p:nvSpPr>
          <p:spPr bwMode="auto">
            <a:xfrm>
              <a:off x="2208308" y="2988984"/>
              <a:ext cx="76051" cy="13163"/>
            </a:xfrm>
            <a:custGeom>
              <a:avLst/>
              <a:gdLst>
                <a:gd name="T0" fmla="*/ 8 w 22"/>
                <a:gd name="T1" fmla="*/ 1 h 4"/>
                <a:gd name="T2" fmla="*/ 0 w 22"/>
                <a:gd name="T3" fmla="*/ 1 h 4"/>
                <a:gd name="T4" fmla="*/ 16 w 22"/>
                <a:gd name="T5" fmla="*/ 3 h 4"/>
                <a:gd name="T6" fmla="*/ 8 w 22"/>
                <a:gd name="T7" fmla="*/ 3 h 4"/>
                <a:gd name="T8" fmla="*/ 15 w 22"/>
                <a:gd name="T9" fmla="*/ 4 h 4"/>
                <a:gd name="T10" fmla="*/ 22 w 22"/>
                <a:gd name="T11" fmla="*/ 4 h 4"/>
                <a:gd name="T12" fmla="*/ 16 w 22"/>
                <a:gd name="T13" fmla="*/ 2 h 4"/>
                <a:gd name="T14" fmla="*/ 8 w 2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
                  <a:moveTo>
                    <a:pt x="8" y="1"/>
                  </a:moveTo>
                  <a:cubicBezTo>
                    <a:pt x="7" y="0"/>
                    <a:pt x="0" y="1"/>
                    <a:pt x="0" y="1"/>
                  </a:cubicBezTo>
                  <a:cubicBezTo>
                    <a:pt x="16" y="3"/>
                    <a:pt x="16" y="3"/>
                    <a:pt x="16" y="3"/>
                  </a:cubicBezTo>
                  <a:cubicBezTo>
                    <a:pt x="8" y="3"/>
                    <a:pt x="8" y="3"/>
                    <a:pt x="8" y="3"/>
                  </a:cubicBezTo>
                  <a:cubicBezTo>
                    <a:pt x="8" y="3"/>
                    <a:pt x="14" y="4"/>
                    <a:pt x="15" y="4"/>
                  </a:cubicBezTo>
                  <a:cubicBezTo>
                    <a:pt x="15" y="4"/>
                    <a:pt x="22" y="4"/>
                    <a:pt x="22" y="4"/>
                  </a:cubicBezTo>
                  <a:cubicBezTo>
                    <a:pt x="22" y="4"/>
                    <a:pt x="17" y="2"/>
                    <a:pt x="16" y="2"/>
                  </a:cubicBezTo>
                  <a:cubicBezTo>
                    <a:pt x="16" y="1"/>
                    <a:pt x="9" y="1"/>
                    <a:pt x="8"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2" name="Freeform 721"/>
            <p:cNvSpPr>
              <a:spLocks/>
            </p:cNvSpPr>
            <p:nvPr/>
          </p:nvSpPr>
          <p:spPr bwMode="auto">
            <a:xfrm>
              <a:off x="2266809" y="2981671"/>
              <a:ext cx="17550" cy="7313"/>
            </a:xfrm>
            <a:custGeom>
              <a:avLst/>
              <a:gdLst>
                <a:gd name="T0" fmla="*/ 0 w 5"/>
                <a:gd name="T1" fmla="*/ 1 h 2"/>
                <a:gd name="T2" fmla="*/ 3 w 5"/>
                <a:gd name="T3" fmla="*/ 2 h 2"/>
                <a:gd name="T4" fmla="*/ 5 w 5"/>
                <a:gd name="T5" fmla="*/ 2 h 2"/>
                <a:gd name="T6" fmla="*/ 5 w 5"/>
                <a:gd name="T7" fmla="*/ 0 h 2"/>
                <a:gd name="T8" fmla="*/ 0 w 5"/>
                <a:gd name="T9" fmla="*/ 1 h 2"/>
              </a:gdLst>
              <a:ahLst/>
              <a:cxnLst>
                <a:cxn ang="0">
                  <a:pos x="T0" y="T1"/>
                </a:cxn>
                <a:cxn ang="0">
                  <a:pos x="T2" y="T3"/>
                </a:cxn>
                <a:cxn ang="0">
                  <a:pos x="T4" y="T5"/>
                </a:cxn>
                <a:cxn ang="0">
                  <a:pos x="T6" y="T7"/>
                </a:cxn>
                <a:cxn ang="0">
                  <a:pos x="T8" y="T9"/>
                </a:cxn>
              </a:cxnLst>
              <a:rect l="0" t="0" r="r" b="b"/>
              <a:pathLst>
                <a:path w="5" h="2">
                  <a:moveTo>
                    <a:pt x="0" y="1"/>
                  </a:moveTo>
                  <a:cubicBezTo>
                    <a:pt x="0" y="1"/>
                    <a:pt x="2" y="2"/>
                    <a:pt x="3" y="2"/>
                  </a:cubicBezTo>
                  <a:cubicBezTo>
                    <a:pt x="5" y="2"/>
                    <a:pt x="5" y="2"/>
                    <a:pt x="5" y="2"/>
                  </a:cubicBezTo>
                  <a:cubicBezTo>
                    <a:pt x="5" y="2"/>
                    <a:pt x="5" y="1"/>
                    <a:pt x="5" y="0"/>
                  </a:cubicBezTo>
                  <a:cubicBezTo>
                    <a:pt x="4"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3" name="Freeform 722"/>
            <p:cNvSpPr>
              <a:spLocks/>
            </p:cNvSpPr>
            <p:nvPr/>
          </p:nvSpPr>
          <p:spPr bwMode="auto">
            <a:xfrm>
              <a:off x="2236096" y="3085510"/>
              <a:ext cx="24863" cy="0"/>
            </a:xfrm>
            <a:custGeom>
              <a:avLst/>
              <a:gdLst>
                <a:gd name="T0" fmla="*/ 3 w 7"/>
                <a:gd name="T1" fmla="*/ 7 w 7"/>
                <a:gd name="T2" fmla="*/ 0 w 7"/>
                <a:gd name="T3" fmla="*/ 3 w 7"/>
              </a:gdLst>
              <a:ahLst/>
              <a:cxnLst>
                <a:cxn ang="0">
                  <a:pos x="T0" y="0"/>
                </a:cxn>
                <a:cxn ang="0">
                  <a:pos x="T1" y="0"/>
                </a:cxn>
                <a:cxn ang="0">
                  <a:pos x="T2" y="0"/>
                </a:cxn>
                <a:cxn ang="0">
                  <a:pos x="T3" y="0"/>
                </a:cxn>
              </a:cxnLst>
              <a:rect l="0" t="0" r="r" b="b"/>
              <a:pathLst>
                <a:path w="7">
                  <a:moveTo>
                    <a:pt x="3" y="0"/>
                  </a:moveTo>
                  <a:cubicBezTo>
                    <a:pt x="4" y="0"/>
                    <a:pt x="7" y="0"/>
                    <a:pt x="7" y="0"/>
                  </a:cubicBezTo>
                  <a:cubicBezTo>
                    <a:pt x="0" y="0"/>
                    <a:pt x="0" y="0"/>
                    <a:pt x="0" y="0"/>
                  </a:cubicBezTo>
                  <a:cubicBezTo>
                    <a:pt x="0" y="0"/>
                    <a:pt x="2"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4" name="Freeform 723"/>
            <p:cNvSpPr>
              <a:spLocks/>
            </p:cNvSpPr>
            <p:nvPr/>
          </p:nvSpPr>
          <p:spPr bwMode="auto">
            <a:xfrm>
              <a:off x="2246333" y="3075272"/>
              <a:ext cx="14625" cy="0"/>
            </a:xfrm>
            <a:custGeom>
              <a:avLst/>
              <a:gdLst>
                <a:gd name="T0" fmla="*/ 4 w 4"/>
                <a:gd name="T1" fmla="*/ 0 w 4"/>
                <a:gd name="T2" fmla="*/ 4 w 4"/>
              </a:gdLst>
              <a:ahLst/>
              <a:cxnLst>
                <a:cxn ang="0">
                  <a:pos x="T0" y="0"/>
                </a:cxn>
                <a:cxn ang="0">
                  <a:pos x="T1" y="0"/>
                </a:cxn>
                <a:cxn ang="0">
                  <a:pos x="T2" y="0"/>
                </a:cxn>
              </a:cxnLst>
              <a:rect l="0" t="0" r="r" b="b"/>
              <a:pathLst>
                <a:path w="4">
                  <a:moveTo>
                    <a:pt x="4" y="0"/>
                  </a:moveTo>
                  <a:cubicBezTo>
                    <a:pt x="0" y="0"/>
                    <a:pt x="0" y="0"/>
                    <a:pt x="0" y="0"/>
                  </a:cubicBezTo>
                  <a:cubicBezTo>
                    <a:pt x="1" y="0"/>
                    <a:pt x="4"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5" name="Freeform 724"/>
            <p:cNvSpPr>
              <a:spLocks/>
            </p:cNvSpPr>
            <p:nvPr/>
          </p:nvSpPr>
          <p:spPr bwMode="auto">
            <a:xfrm>
              <a:off x="2215620" y="3075272"/>
              <a:ext cx="292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6" name="Freeform 725"/>
            <p:cNvSpPr>
              <a:spLocks/>
            </p:cNvSpPr>
            <p:nvPr/>
          </p:nvSpPr>
          <p:spPr bwMode="auto">
            <a:xfrm>
              <a:off x="2218545" y="3075272"/>
              <a:ext cx="27788" cy="0"/>
            </a:xfrm>
            <a:custGeom>
              <a:avLst/>
              <a:gdLst>
                <a:gd name="T0" fmla="*/ 0 w 8"/>
                <a:gd name="T1" fmla="*/ 8 w 8"/>
                <a:gd name="T2" fmla="*/ 8 w 8"/>
                <a:gd name="T3" fmla="*/ 0 w 8"/>
              </a:gdLst>
              <a:ahLst/>
              <a:cxnLst>
                <a:cxn ang="0">
                  <a:pos x="T0" y="0"/>
                </a:cxn>
                <a:cxn ang="0">
                  <a:pos x="T1" y="0"/>
                </a:cxn>
                <a:cxn ang="0">
                  <a:pos x="T2" y="0"/>
                </a:cxn>
                <a:cxn ang="0">
                  <a:pos x="T3" y="0"/>
                </a:cxn>
              </a:cxnLst>
              <a:rect l="0" t="0" r="r" b="b"/>
              <a:pathLst>
                <a:path w="8">
                  <a:moveTo>
                    <a:pt x="0" y="0"/>
                  </a:moveTo>
                  <a:cubicBezTo>
                    <a:pt x="8" y="0"/>
                    <a:pt x="8" y="0"/>
                    <a:pt x="8" y="0"/>
                  </a:cubicBezTo>
                  <a:cubicBezTo>
                    <a:pt x="8" y="0"/>
                    <a:pt x="8" y="0"/>
                    <a:pt x="8" y="0"/>
                  </a:cubicBezTo>
                  <a:cubicBezTo>
                    <a:pt x="8" y="0"/>
                    <a:pt x="3"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7" name="Freeform 726"/>
            <p:cNvSpPr>
              <a:spLocks/>
            </p:cNvSpPr>
            <p:nvPr/>
          </p:nvSpPr>
          <p:spPr bwMode="auto">
            <a:xfrm>
              <a:off x="2236096" y="3067959"/>
              <a:ext cx="20475" cy="4387"/>
            </a:xfrm>
            <a:custGeom>
              <a:avLst/>
              <a:gdLst>
                <a:gd name="T0" fmla="*/ 6 w 6"/>
                <a:gd name="T1" fmla="*/ 1 h 1"/>
                <a:gd name="T2" fmla="*/ 0 w 6"/>
                <a:gd name="T3" fmla="*/ 0 h 1"/>
                <a:gd name="T4" fmla="*/ 6 w 6"/>
                <a:gd name="T5" fmla="*/ 1 h 1"/>
              </a:gdLst>
              <a:ahLst/>
              <a:cxnLst>
                <a:cxn ang="0">
                  <a:pos x="T0" y="T1"/>
                </a:cxn>
                <a:cxn ang="0">
                  <a:pos x="T2" y="T3"/>
                </a:cxn>
                <a:cxn ang="0">
                  <a:pos x="T4" y="T5"/>
                </a:cxn>
              </a:cxnLst>
              <a:rect l="0" t="0" r="r" b="b"/>
              <a:pathLst>
                <a:path w="6" h="1">
                  <a:moveTo>
                    <a:pt x="6" y="1"/>
                  </a:moveTo>
                  <a:cubicBezTo>
                    <a:pt x="0" y="0"/>
                    <a:pt x="0" y="0"/>
                    <a:pt x="0" y="0"/>
                  </a:cubicBezTo>
                  <a:cubicBezTo>
                    <a:pt x="1" y="0"/>
                    <a:pt x="6" y="1"/>
                    <a:pt x="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8" name="Freeform 727"/>
            <p:cNvSpPr>
              <a:spLocks/>
            </p:cNvSpPr>
            <p:nvPr/>
          </p:nvSpPr>
          <p:spPr bwMode="auto">
            <a:xfrm>
              <a:off x="2233170" y="3078198"/>
              <a:ext cx="27788" cy="4387"/>
            </a:xfrm>
            <a:custGeom>
              <a:avLst/>
              <a:gdLst>
                <a:gd name="T0" fmla="*/ 0 w 8"/>
                <a:gd name="T1" fmla="*/ 1 h 1"/>
                <a:gd name="T2" fmla="*/ 2 w 8"/>
                <a:gd name="T3" fmla="*/ 1 h 1"/>
                <a:gd name="T4" fmla="*/ 6 w 8"/>
                <a:gd name="T5" fmla="*/ 1 h 1"/>
                <a:gd name="T6" fmla="*/ 8 w 8"/>
                <a:gd name="T7" fmla="*/ 0 h 1"/>
                <a:gd name="T8" fmla="*/ 0 w 8"/>
                <a:gd name="T9" fmla="*/ 1 h 1"/>
              </a:gdLst>
              <a:ahLst/>
              <a:cxnLst>
                <a:cxn ang="0">
                  <a:pos x="T0" y="T1"/>
                </a:cxn>
                <a:cxn ang="0">
                  <a:pos x="T2" y="T3"/>
                </a:cxn>
                <a:cxn ang="0">
                  <a:pos x="T4" y="T5"/>
                </a:cxn>
                <a:cxn ang="0">
                  <a:pos x="T6" y="T7"/>
                </a:cxn>
                <a:cxn ang="0">
                  <a:pos x="T8" y="T9"/>
                </a:cxn>
              </a:cxnLst>
              <a:rect l="0" t="0" r="r" b="b"/>
              <a:pathLst>
                <a:path w="8" h="1">
                  <a:moveTo>
                    <a:pt x="0" y="1"/>
                  </a:moveTo>
                  <a:cubicBezTo>
                    <a:pt x="0" y="1"/>
                    <a:pt x="1" y="1"/>
                    <a:pt x="2" y="1"/>
                  </a:cubicBezTo>
                  <a:cubicBezTo>
                    <a:pt x="4" y="1"/>
                    <a:pt x="6" y="1"/>
                    <a:pt x="6" y="1"/>
                  </a:cubicBezTo>
                  <a:cubicBezTo>
                    <a:pt x="6" y="1"/>
                    <a:pt x="8" y="0"/>
                    <a:pt x="8" y="0"/>
                  </a:cubicBezTo>
                  <a:cubicBezTo>
                    <a:pt x="7"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9" name="Freeform 728"/>
            <p:cNvSpPr>
              <a:spLocks/>
            </p:cNvSpPr>
            <p:nvPr/>
          </p:nvSpPr>
          <p:spPr bwMode="auto">
            <a:xfrm>
              <a:off x="2266809" y="3075272"/>
              <a:ext cx="11700" cy="7313"/>
            </a:xfrm>
            <a:custGeom>
              <a:avLst/>
              <a:gdLst>
                <a:gd name="T0" fmla="*/ 1 w 3"/>
                <a:gd name="T1" fmla="*/ 2 h 2"/>
                <a:gd name="T2" fmla="*/ 3 w 3"/>
                <a:gd name="T3" fmla="*/ 1 h 2"/>
                <a:gd name="T4" fmla="*/ 1 w 3"/>
                <a:gd name="T5" fmla="*/ 0 h 2"/>
                <a:gd name="T6" fmla="*/ 1 w 3"/>
                <a:gd name="T7" fmla="*/ 2 h 2"/>
              </a:gdLst>
              <a:ahLst/>
              <a:cxnLst>
                <a:cxn ang="0">
                  <a:pos x="T0" y="T1"/>
                </a:cxn>
                <a:cxn ang="0">
                  <a:pos x="T2" y="T3"/>
                </a:cxn>
                <a:cxn ang="0">
                  <a:pos x="T4" y="T5"/>
                </a:cxn>
                <a:cxn ang="0">
                  <a:pos x="T6" y="T7"/>
                </a:cxn>
              </a:cxnLst>
              <a:rect l="0" t="0" r="r" b="b"/>
              <a:pathLst>
                <a:path w="3" h="2">
                  <a:moveTo>
                    <a:pt x="1" y="2"/>
                  </a:moveTo>
                  <a:cubicBezTo>
                    <a:pt x="2" y="2"/>
                    <a:pt x="3" y="1"/>
                    <a:pt x="3" y="1"/>
                  </a:cubicBezTo>
                  <a:cubicBezTo>
                    <a:pt x="1" y="0"/>
                    <a:pt x="1" y="0"/>
                    <a:pt x="1" y="0"/>
                  </a:cubicBezTo>
                  <a:cubicBezTo>
                    <a:pt x="1" y="0"/>
                    <a:pt x="0"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0" name="Freeform 729"/>
            <p:cNvSpPr>
              <a:spLocks/>
            </p:cNvSpPr>
            <p:nvPr/>
          </p:nvSpPr>
          <p:spPr bwMode="auto">
            <a:xfrm>
              <a:off x="2385272" y="2950959"/>
              <a:ext cx="40951" cy="7313"/>
            </a:xfrm>
            <a:custGeom>
              <a:avLst/>
              <a:gdLst>
                <a:gd name="T0" fmla="*/ 2 w 12"/>
                <a:gd name="T1" fmla="*/ 0 h 2"/>
                <a:gd name="T2" fmla="*/ 0 w 12"/>
                <a:gd name="T3" fmla="*/ 1 h 2"/>
                <a:gd name="T4" fmla="*/ 3 w 12"/>
                <a:gd name="T5" fmla="*/ 1 h 2"/>
                <a:gd name="T6" fmla="*/ 3 w 12"/>
                <a:gd name="T7" fmla="*/ 2 h 2"/>
                <a:gd name="T8" fmla="*/ 12 w 12"/>
                <a:gd name="T9" fmla="*/ 2 h 2"/>
                <a:gd name="T10" fmla="*/ 10 w 12"/>
                <a:gd name="T11" fmla="*/ 1 h 2"/>
                <a:gd name="T12" fmla="*/ 2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2" y="0"/>
                  </a:moveTo>
                  <a:cubicBezTo>
                    <a:pt x="2" y="0"/>
                    <a:pt x="0" y="1"/>
                    <a:pt x="0" y="1"/>
                  </a:cubicBezTo>
                  <a:cubicBezTo>
                    <a:pt x="2" y="1"/>
                    <a:pt x="2" y="1"/>
                    <a:pt x="3" y="1"/>
                  </a:cubicBezTo>
                  <a:cubicBezTo>
                    <a:pt x="3" y="1"/>
                    <a:pt x="3" y="2"/>
                    <a:pt x="3" y="2"/>
                  </a:cubicBezTo>
                  <a:cubicBezTo>
                    <a:pt x="12" y="2"/>
                    <a:pt x="12" y="2"/>
                    <a:pt x="12" y="2"/>
                  </a:cubicBezTo>
                  <a:cubicBezTo>
                    <a:pt x="12" y="2"/>
                    <a:pt x="12" y="2"/>
                    <a:pt x="10" y="1"/>
                  </a:cubicBezTo>
                  <a:cubicBezTo>
                    <a:pt x="9" y="1"/>
                    <a:pt x="3"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1" name="Freeform 730"/>
            <p:cNvSpPr>
              <a:spLocks/>
            </p:cNvSpPr>
            <p:nvPr/>
          </p:nvSpPr>
          <p:spPr bwMode="auto">
            <a:xfrm>
              <a:off x="2360409" y="2923171"/>
              <a:ext cx="42413" cy="7313"/>
            </a:xfrm>
            <a:custGeom>
              <a:avLst/>
              <a:gdLst>
                <a:gd name="T0" fmla="*/ 10 w 12"/>
                <a:gd name="T1" fmla="*/ 0 h 2"/>
                <a:gd name="T2" fmla="*/ 3 w 12"/>
                <a:gd name="T3" fmla="*/ 1 h 2"/>
                <a:gd name="T4" fmla="*/ 1 w 12"/>
                <a:gd name="T5" fmla="*/ 2 h 2"/>
                <a:gd name="T6" fmla="*/ 6 w 12"/>
                <a:gd name="T7" fmla="*/ 2 h 2"/>
                <a:gd name="T8" fmla="*/ 11 w 12"/>
                <a:gd name="T9" fmla="*/ 1 h 2"/>
                <a:gd name="T10" fmla="*/ 10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0" y="0"/>
                  </a:moveTo>
                  <a:cubicBezTo>
                    <a:pt x="9" y="0"/>
                    <a:pt x="4" y="1"/>
                    <a:pt x="3" y="1"/>
                  </a:cubicBezTo>
                  <a:cubicBezTo>
                    <a:pt x="2" y="1"/>
                    <a:pt x="0" y="1"/>
                    <a:pt x="1" y="2"/>
                  </a:cubicBezTo>
                  <a:cubicBezTo>
                    <a:pt x="3" y="2"/>
                    <a:pt x="5" y="2"/>
                    <a:pt x="6" y="2"/>
                  </a:cubicBezTo>
                  <a:cubicBezTo>
                    <a:pt x="8" y="1"/>
                    <a:pt x="10" y="1"/>
                    <a:pt x="11" y="1"/>
                  </a:cubicBezTo>
                  <a:cubicBezTo>
                    <a:pt x="12" y="1"/>
                    <a:pt x="10" y="0"/>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2" name="Freeform 731"/>
            <p:cNvSpPr>
              <a:spLocks/>
            </p:cNvSpPr>
            <p:nvPr/>
          </p:nvSpPr>
          <p:spPr bwMode="auto">
            <a:xfrm>
              <a:off x="2375034" y="2898308"/>
              <a:ext cx="61425" cy="10237"/>
            </a:xfrm>
            <a:custGeom>
              <a:avLst/>
              <a:gdLst>
                <a:gd name="T0" fmla="*/ 6 w 18"/>
                <a:gd name="T1" fmla="*/ 0 h 3"/>
                <a:gd name="T2" fmla="*/ 2 w 18"/>
                <a:gd name="T3" fmla="*/ 0 h 3"/>
                <a:gd name="T4" fmla="*/ 1 w 18"/>
                <a:gd name="T5" fmla="*/ 3 h 3"/>
                <a:gd name="T6" fmla="*/ 4 w 18"/>
                <a:gd name="T7" fmla="*/ 2 h 3"/>
                <a:gd name="T8" fmla="*/ 14 w 18"/>
                <a:gd name="T9" fmla="*/ 2 h 3"/>
                <a:gd name="T10" fmla="*/ 17 w 18"/>
                <a:gd name="T11" fmla="*/ 2 h 3"/>
                <a:gd name="T12" fmla="*/ 16 w 18"/>
                <a:gd name="T13" fmla="*/ 1 h 3"/>
                <a:gd name="T14" fmla="*/ 6 w 18"/>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
                  <a:moveTo>
                    <a:pt x="6" y="0"/>
                  </a:moveTo>
                  <a:cubicBezTo>
                    <a:pt x="5" y="0"/>
                    <a:pt x="3" y="0"/>
                    <a:pt x="2" y="0"/>
                  </a:cubicBezTo>
                  <a:cubicBezTo>
                    <a:pt x="1" y="1"/>
                    <a:pt x="0" y="3"/>
                    <a:pt x="1" y="3"/>
                  </a:cubicBezTo>
                  <a:cubicBezTo>
                    <a:pt x="1" y="3"/>
                    <a:pt x="3" y="2"/>
                    <a:pt x="4" y="2"/>
                  </a:cubicBezTo>
                  <a:cubicBezTo>
                    <a:pt x="4" y="2"/>
                    <a:pt x="12" y="2"/>
                    <a:pt x="14" y="2"/>
                  </a:cubicBezTo>
                  <a:cubicBezTo>
                    <a:pt x="18" y="2"/>
                    <a:pt x="17" y="2"/>
                    <a:pt x="17" y="2"/>
                  </a:cubicBezTo>
                  <a:cubicBezTo>
                    <a:pt x="18" y="2"/>
                    <a:pt x="16" y="1"/>
                    <a:pt x="16" y="1"/>
                  </a:cubicBezTo>
                  <a:cubicBezTo>
                    <a:pt x="15" y="0"/>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3" name="Freeform 732"/>
            <p:cNvSpPr>
              <a:spLocks/>
            </p:cNvSpPr>
            <p:nvPr/>
          </p:nvSpPr>
          <p:spPr bwMode="auto">
            <a:xfrm>
              <a:off x="2385272" y="30270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4" name="Freeform 733"/>
            <p:cNvSpPr>
              <a:spLocks/>
            </p:cNvSpPr>
            <p:nvPr/>
          </p:nvSpPr>
          <p:spPr bwMode="auto">
            <a:xfrm>
              <a:off x="2357484" y="2999221"/>
              <a:ext cx="89214" cy="40951"/>
            </a:xfrm>
            <a:custGeom>
              <a:avLst/>
              <a:gdLst>
                <a:gd name="T0" fmla="*/ 23 w 26"/>
                <a:gd name="T1" fmla="*/ 2 h 12"/>
                <a:gd name="T2" fmla="*/ 24 w 26"/>
                <a:gd name="T3" fmla="*/ 1 h 12"/>
                <a:gd name="T4" fmla="*/ 18 w 26"/>
                <a:gd name="T5" fmla="*/ 1 h 12"/>
                <a:gd name="T6" fmla="*/ 4 w 26"/>
                <a:gd name="T7" fmla="*/ 1 h 12"/>
                <a:gd name="T8" fmla="*/ 1 w 26"/>
                <a:gd name="T9" fmla="*/ 2 h 12"/>
                <a:gd name="T10" fmla="*/ 1 w 26"/>
                <a:gd name="T11" fmla="*/ 3 h 12"/>
                <a:gd name="T12" fmla="*/ 4 w 26"/>
                <a:gd name="T13" fmla="*/ 4 h 12"/>
                <a:gd name="T14" fmla="*/ 2 w 26"/>
                <a:gd name="T15" fmla="*/ 5 h 12"/>
                <a:gd name="T16" fmla="*/ 2 w 26"/>
                <a:gd name="T17" fmla="*/ 7 h 12"/>
                <a:gd name="T18" fmla="*/ 3 w 26"/>
                <a:gd name="T19" fmla="*/ 9 h 12"/>
                <a:gd name="T20" fmla="*/ 5 w 26"/>
                <a:gd name="T21" fmla="*/ 11 h 12"/>
                <a:gd name="T22" fmla="*/ 17 w 26"/>
                <a:gd name="T23" fmla="*/ 12 h 12"/>
                <a:gd name="T24" fmla="*/ 22 w 26"/>
                <a:gd name="T25" fmla="*/ 11 h 12"/>
                <a:gd name="T26" fmla="*/ 23 w 26"/>
                <a:gd name="T27" fmla="*/ 10 h 12"/>
                <a:gd name="T28" fmla="*/ 21 w 26"/>
                <a:gd name="T29" fmla="*/ 9 h 12"/>
                <a:gd name="T30" fmla="*/ 24 w 26"/>
                <a:gd name="T31" fmla="*/ 7 h 12"/>
                <a:gd name="T32" fmla="*/ 25 w 26"/>
                <a:gd name="T33" fmla="*/ 5 h 12"/>
                <a:gd name="T34" fmla="*/ 26 w 26"/>
                <a:gd name="T35" fmla="*/ 2 h 12"/>
                <a:gd name="T36" fmla="*/ 23 w 26"/>
                <a:gd name="T3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23" y="2"/>
                  </a:moveTo>
                  <a:cubicBezTo>
                    <a:pt x="23" y="3"/>
                    <a:pt x="25" y="1"/>
                    <a:pt x="24" y="1"/>
                  </a:cubicBezTo>
                  <a:cubicBezTo>
                    <a:pt x="23" y="1"/>
                    <a:pt x="19" y="1"/>
                    <a:pt x="18" y="1"/>
                  </a:cubicBezTo>
                  <a:cubicBezTo>
                    <a:pt x="17" y="1"/>
                    <a:pt x="7" y="0"/>
                    <a:pt x="4" y="1"/>
                  </a:cubicBezTo>
                  <a:cubicBezTo>
                    <a:pt x="3" y="1"/>
                    <a:pt x="1" y="2"/>
                    <a:pt x="1" y="2"/>
                  </a:cubicBezTo>
                  <a:cubicBezTo>
                    <a:pt x="0" y="2"/>
                    <a:pt x="0" y="3"/>
                    <a:pt x="1" y="3"/>
                  </a:cubicBezTo>
                  <a:cubicBezTo>
                    <a:pt x="3" y="3"/>
                    <a:pt x="3" y="3"/>
                    <a:pt x="4" y="4"/>
                  </a:cubicBezTo>
                  <a:cubicBezTo>
                    <a:pt x="4" y="4"/>
                    <a:pt x="3" y="5"/>
                    <a:pt x="2" y="5"/>
                  </a:cubicBezTo>
                  <a:cubicBezTo>
                    <a:pt x="2" y="6"/>
                    <a:pt x="1" y="6"/>
                    <a:pt x="2" y="7"/>
                  </a:cubicBezTo>
                  <a:cubicBezTo>
                    <a:pt x="3" y="7"/>
                    <a:pt x="4" y="8"/>
                    <a:pt x="3" y="9"/>
                  </a:cubicBezTo>
                  <a:cubicBezTo>
                    <a:pt x="3" y="9"/>
                    <a:pt x="4" y="11"/>
                    <a:pt x="5" y="11"/>
                  </a:cubicBezTo>
                  <a:cubicBezTo>
                    <a:pt x="5" y="11"/>
                    <a:pt x="16" y="12"/>
                    <a:pt x="17" y="12"/>
                  </a:cubicBezTo>
                  <a:cubicBezTo>
                    <a:pt x="19" y="12"/>
                    <a:pt x="21" y="11"/>
                    <a:pt x="22" y="11"/>
                  </a:cubicBezTo>
                  <a:cubicBezTo>
                    <a:pt x="23" y="11"/>
                    <a:pt x="23" y="10"/>
                    <a:pt x="23" y="10"/>
                  </a:cubicBezTo>
                  <a:cubicBezTo>
                    <a:pt x="23" y="10"/>
                    <a:pt x="20" y="9"/>
                    <a:pt x="21" y="9"/>
                  </a:cubicBezTo>
                  <a:cubicBezTo>
                    <a:pt x="21" y="9"/>
                    <a:pt x="23" y="7"/>
                    <a:pt x="24" y="7"/>
                  </a:cubicBezTo>
                  <a:cubicBezTo>
                    <a:pt x="25" y="7"/>
                    <a:pt x="25" y="5"/>
                    <a:pt x="25" y="5"/>
                  </a:cubicBezTo>
                  <a:cubicBezTo>
                    <a:pt x="26" y="2"/>
                    <a:pt x="26" y="2"/>
                    <a:pt x="26" y="2"/>
                  </a:cubicBezTo>
                  <a:cubicBezTo>
                    <a:pt x="26" y="2"/>
                    <a:pt x="24" y="2"/>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5" name="Freeform 734"/>
            <p:cNvSpPr>
              <a:spLocks/>
            </p:cNvSpPr>
            <p:nvPr/>
          </p:nvSpPr>
          <p:spPr bwMode="auto">
            <a:xfrm>
              <a:off x="2367722" y="3002147"/>
              <a:ext cx="20475" cy="17550"/>
            </a:xfrm>
            <a:custGeom>
              <a:avLst/>
              <a:gdLst>
                <a:gd name="T0" fmla="*/ 5 w 6"/>
                <a:gd name="T1" fmla="*/ 1 h 5"/>
                <a:gd name="T2" fmla="*/ 1 w 6"/>
                <a:gd name="T3" fmla="*/ 0 h 5"/>
                <a:gd name="T4" fmla="*/ 1 w 6"/>
                <a:gd name="T5" fmla="*/ 2 h 5"/>
                <a:gd name="T6" fmla="*/ 3 w 6"/>
                <a:gd name="T7" fmla="*/ 5 h 5"/>
                <a:gd name="T8" fmla="*/ 6 w 6"/>
                <a:gd name="T9" fmla="*/ 5 h 5"/>
                <a:gd name="T10" fmla="*/ 5 w 6"/>
                <a:gd name="T11" fmla="*/ 3 h 5"/>
                <a:gd name="T12" fmla="*/ 5 w 6"/>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1"/>
                  </a:moveTo>
                  <a:cubicBezTo>
                    <a:pt x="2" y="1"/>
                    <a:pt x="3" y="0"/>
                    <a:pt x="1" y="0"/>
                  </a:cubicBezTo>
                  <a:cubicBezTo>
                    <a:pt x="0" y="0"/>
                    <a:pt x="1" y="1"/>
                    <a:pt x="1" y="2"/>
                  </a:cubicBezTo>
                  <a:cubicBezTo>
                    <a:pt x="1" y="4"/>
                    <a:pt x="2" y="5"/>
                    <a:pt x="3" y="5"/>
                  </a:cubicBezTo>
                  <a:cubicBezTo>
                    <a:pt x="4" y="5"/>
                    <a:pt x="5" y="5"/>
                    <a:pt x="6" y="5"/>
                  </a:cubicBezTo>
                  <a:cubicBezTo>
                    <a:pt x="6" y="5"/>
                    <a:pt x="5" y="3"/>
                    <a:pt x="5" y="3"/>
                  </a:cubicBezTo>
                  <a:lnTo>
                    <a:pt x="5" y="1"/>
                  </a:lnTo>
                  <a:close/>
                </a:path>
              </a:pathLst>
            </a:custGeom>
            <a:solidFill>
              <a:srgbClr val="DFD5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6" name="Freeform 735"/>
            <p:cNvSpPr>
              <a:spLocks/>
            </p:cNvSpPr>
            <p:nvPr/>
          </p:nvSpPr>
          <p:spPr bwMode="auto">
            <a:xfrm>
              <a:off x="2385272" y="3002147"/>
              <a:ext cx="45338" cy="17550"/>
            </a:xfrm>
            <a:custGeom>
              <a:avLst/>
              <a:gdLst>
                <a:gd name="T0" fmla="*/ 11 w 13"/>
                <a:gd name="T1" fmla="*/ 0 h 5"/>
                <a:gd name="T2" fmla="*/ 4 w 13"/>
                <a:gd name="T3" fmla="*/ 0 h 5"/>
                <a:gd name="T4" fmla="*/ 1 w 13"/>
                <a:gd name="T5" fmla="*/ 0 h 5"/>
                <a:gd name="T6" fmla="*/ 2 w 13"/>
                <a:gd name="T7" fmla="*/ 3 h 5"/>
                <a:gd name="T8" fmla="*/ 0 w 13"/>
                <a:gd name="T9" fmla="*/ 4 h 5"/>
                <a:gd name="T10" fmla="*/ 2 w 13"/>
                <a:gd name="T11" fmla="*/ 5 h 5"/>
                <a:gd name="T12" fmla="*/ 4 w 13"/>
                <a:gd name="T13" fmla="*/ 5 h 5"/>
                <a:gd name="T14" fmla="*/ 12 w 13"/>
                <a:gd name="T15" fmla="*/ 3 h 5"/>
                <a:gd name="T16" fmla="*/ 13 w 13"/>
                <a:gd name="T17" fmla="*/ 1 h 5"/>
                <a:gd name="T18" fmla="*/ 11 w 13"/>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5">
                  <a:moveTo>
                    <a:pt x="11" y="0"/>
                  </a:moveTo>
                  <a:cubicBezTo>
                    <a:pt x="10" y="0"/>
                    <a:pt x="5" y="0"/>
                    <a:pt x="4" y="0"/>
                  </a:cubicBezTo>
                  <a:cubicBezTo>
                    <a:pt x="2" y="0"/>
                    <a:pt x="1" y="0"/>
                    <a:pt x="1" y="0"/>
                  </a:cubicBezTo>
                  <a:cubicBezTo>
                    <a:pt x="1" y="0"/>
                    <a:pt x="0" y="4"/>
                    <a:pt x="2" y="3"/>
                  </a:cubicBezTo>
                  <a:cubicBezTo>
                    <a:pt x="0" y="4"/>
                    <a:pt x="0" y="4"/>
                    <a:pt x="0" y="4"/>
                  </a:cubicBezTo>
                  <a:cubicBezTo>
                    <a:pt x="2" y="5"/>
                    <a:pt x="2" y="5"/>
                    <a:pt x="2" y="5"/>
                  </a:cubicBezTo>
                  <a:cubicBezTo>
                    <a:pt x="2" y="5"/>
                    <a:pt x="3" y="5"/>
                    <a:pt x="4" y="5"/>
                  </a:cubicBezTo>
                  <a:cubicBezTo>
                    <a:pt x="6" y="5"/>
                    <a:pt x="11" y="4"/>
                    <a:pt x="12" y="3"/>
                  </a:cubicBezTo>
                  <a:cubicBezTo>
                    <a:pt x="13" y="3"/>
                    <a:pt x="13" y="1"/>
                    <a:pt x="13" y="1"/>
                  </a:cubicBezTo>
                  <a:cubicBezTo>
                    <a:pt x="13" y="1"/>
                    <a:pt x="13" y="0"/>
                    <a:pt x="11" y="0"/>
                  </a:cubicBezTo>
                  <a:close/>
                </a:path>
              </a:pathLst>
            </a:custGeom>
            <a:solidFill>
              <a:srgbClr val="DFD5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7" name="Freeform 736"/>
            <p:cNvSpPr>
              <a:spLocks/>
            </p:cNvSpPr>
            <p:nvPr/>
          </p:nvSpPr>
          <p:spPr bwMode="auto">
            <a:xfrm>
              <a:off x="2367722" y="3019697"/>
              <a:ext cx="48263" cy="17550"/>
            </a:xfrm>
            <a:custGeom>
              <a:avLst/>
              <a:gdLst>
                <a:gd name="T0" fmla="*/ 3 w 14"/>
                <a:gd name="T1" fmla="*/ 0 h 5"/>
                <a:gd name="T2" fmla="*/ 1 w 14"/>
                <a:gd name="T3" fmla="*/ 1 h 5"/>
                <a:gd name="T4" fmla="*/ 2 w 14"/>
                <a:gd name="T5" fmla="*/ 3 h 5"/>
                <a:gd name="T6" fmla="*/ 2 w 14"/>
                <a:gd name="T7" fmla="*/ 4 h 5"/>
                <a:gd name="T8" fmla="*/ 4 w 14"/>
                <a:gd name="T9" fmla="*/ 5 h 5"/>
                <a:gd name="T10" fmla="*/ 7 w 14"/>
                <a:gd name="T11" fmla="*/ 3 h 5"/>
                <a:gd name="T12" fmla="*/ 14 w 14"/>
                <a:gd name="T13" fmla="*/ 1 h 5"/>
                <a:gd name="T14" fmla="*/ 5 w 14"/>
                <a:gd name="T15" fmla="*/ 0 h 5"/>
                <a:gd name="T16" fmla="*/ 3 w 1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3" y="0"/>
                  </a:moveTo>
                  <a:cubicBezTo>
                    <a:pt x="2" y="0"/>
                    <a:pt x="0" y="1"/>
                    <a:pt x="1" y="1"/>
                  </a:cubicBezTo>
                  <a:cubicBezTo>
                    <a:pt x="3" y="2"/>
                    <a:pt x="2" y="2"/>
                    <a:pt x="2" y="3"/>
                  </a:cubicBezTo>
                  <a:cubicBezTo>
                    <a:pt x="2" y="3"/>
                    <a:pt x="1" y="3"/>
                    <a:pt x="2" y="4"/>
                  </a:cubicBezTo>
                  <a:cubicBezTo>
                    <a:pt x="3" y="4"/>
                    <a:pt x="3" y="5"/>
                    <a:pt x="4" y="5"/>
                  </a:cubicBezTo>
                  <a:cubicBezTo>
                    <a:pt x="6" y="5"/>
                    <a:pt x="7" y="4"/>
                    <a:pt x="7" y="3"/>
                  </a:cubicBezTo>
                  <a:cubicBezTo>
                    <a:pt x="8" y="2"/>
                    <a:pt x="14" y="2"/>
                    <a:pt x="14" y="1"/>
                  </a:cubicBezTo>
                  <a:cubicBezTo>
                    <a:pt x="14" y="0"/>
                    <a:pt x="7" y="0"/>
                    <a:pt x="5" y="0"/>
                  </a:cubicBezTo>
                  <a:cubicBezTo>
                    <a:pt x="4" y="0"/>
                    <a:pt x="3" y="0"/>
                    <a:pt x="3" y="0"/>
                  </a:cubicBezTo>
                  <a:close/>
                </a:path>
              </a:pathLst>
            </a:custGeom>
            <a:solidFill>
              <a:srgbClr val="DFD5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8" name="Freeform 737"/>
            <p:cNvSpPr>
              <a:spLocks/>
            </p:cNvSpPr>
            <p:nvPr/>
          </p:nvSpPr>
          <p:spPr bwMode="auto">
            <a:xfrm>
              <a:off x="2388196" y="3009460"/>
              <a:ext cx="55575" cy="27788"/>
            </a:xfrm>
            <a:custGeom>
              <a:avLst/>
              <a:gdLst>
                <a:gd name="T0" fmla="*/ 15 w 16"/>
                <a:gd name="T1" fmla="*/ 0 h 8"/>
                <a:gd name="T2" fmla="*/ 13 w 16"/>
                <a:gd name="T3" fmla="*/ 0 h 8"/>
                <a:gd name="T4" fmla="*/ 12 w 16"/>
                <a:gd name="T5" fmla="*/ 2 h 8"/>
                <a:gd name="T6" fmla="*/ 10 w 16"/>
                <a:gd name="T7" fmla="*/ 2 h 8"/>
                <a:gd name="T8" fmla="*/ 8 w 16"/>
                <a:gd name="T9" fmla="*/ 3 h 8"/>
                <a:gd name="T10" fmla="*/ 8 w 16"/>
                <a:gd name="T11" fmla="*/ 4 h 8"/>
                <a:gd name="T12" fmla="*/ 3 w 16"/>
                <a:gd name="T13" fmla="*/ 6 h 8"/>
                <a:gd name="T14" fmla="*/ 1 w 16"/>
                <a:gd name="T15" fmla="*/ 7 h 8"/>
                <a:gd name="T16" fmla="*/ 9 w 16"/>
                <a:gd name="T17" fmla="*/ 8 h 8"/>
                <a:gd name="T18" fmla="*/ 11 w 16"/>
                <a:gd name="T19" fmla="*/ 7 h 8"/>
                <a:gd name="T20" fmla="*/ 13 w 16"/>
                <a:gd name="T21" fmla="*/ 6 h 8"/>
                <a:gd name="T22" fmla="*/ 12 w 16"/>
                <a:gd name="T23" fmla="*/ 5 h 8"/>
                <a:gd name="T24" fmla="*/ 13 w 16"/>
                <a:gd name="T25" fmla="*/ 4 h 8"/>
                <a:gd name="T26" fmla="*/ 14 w 16"/>
                <a:gd name="T27" fmla="*/ 3 h 8"/>
                <a:gd name="T28" fmla="*/ 15 w 16"/>
                <a:gd name="T29" fmla="*/ 2 h 8"/>
                <a:gd name="T30" fmla="*/ 16 w 16"/>
                <a:gd name="T31" fmla="*/ 1 h 8"/>
                <a:gd name="T32" fmla="*/ 15 w 16"/>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8">
                  <a:moveTo>
                    <a:pt x="15" y="0"/>
                  </a:moveTo>
                  <a:cubicBezTo>
                    <a:pt x="14" y="0"/>
                    <a:pt x="14" y="0"/>
                    <a:pt x="13" y="0"/>
                  </a:cubicBezTo>
                  <a:cubicBezTo>
                    <a:pt x="13" y="0"/>
                    <a:pt x="12" y="1"/>
                    <a:pt x="12" y="2"/>
                  </a:cubicBezTo>
                  <a:cubicBezTo>
                    <a:pt x="11" y="2"/>
                    <a:pt x="10" y="2"/>
                    <a:pt x="10" y="2"/>
                  </a:cubicBezTo>
                  <a:cubicBezTo>
                    <a:pt x="9" y="2"/>
                    <a:pt x="8" y="3"/>
                    <a:pt x="8" y="3"/>
                  </a:cubicBezTo>
                  <a:cubicBezTo>
                    <a:pt x="10" y="3"/>
                    <a:pt x="8" y="4"/>
                    <a:pt x="8" y="4"/>
                  </a:cubicBezTo>
                  <a:cubicBezTo>
                    <a:pt x="8" y="5"/>
                    <a:pt x="4" y="5"/>
                    <a:pt x="3" y="6"/>
                  </a:cubicBezTo>
                  <a:cubicBezTo>
                    <a:pt x="2" y="7"/>
                    <a:pt x="2" y="6"/>
                    <a:pt x="1" y="7"/>
                  </a:cubicBezTo>
                  <a:cubicBezTo>
                    <a:pt x="0" y="8"/>
                    <a:pt x="7" y="8"/>
                    <a:pt x="9" y="8"/>
                  </a:cubicBezTo>
                  <a:cubicBezTo>
                    <a:pt x="12" y="8"/>
                    <a:pt x="10" y="8"/>
                    <a:pt x="11" y="7"/>
                  </a:cubicBezTo>
                  <a:cubicBezTo>
                    <a:pt x="11" y="7"/>
                    <a:pt x="12" y="7"/>
                    <a:pt x="13" y="6"/>
                  </a:cubicBezTo>
                  <a:cubicBezTo>
                    <a:pt x="13" y="6"/>
                    <a:pt x="12" y="6"/>
                    <a:pt x="12" y="5"/>
                  </a:cubicBezTo>
                  <a:cubicBezTo>
                    <a:pt x="12" y="4"/>
                    <a:pt x="13" y="4"/>
                    <a:pt x="13" y="4"/>
                  </a:cubicBezTo>
                  <a:cubicBezTo>
                    <a:pt x="14" y="4"/>
                    <a:pt x="14" y="4"/>
                    <a:pt x="14" y="3"/>
                  </a:cubicBezTo>
                  <a:cubicBezTo>
                    <a:pt x="15" y="2"/>
                    <a:pt x="15" y="2"/>
                    <a:pt x="15" y="2"/>
                  </a:cubicBezTo>
                  <a:cubicBezTo>
                    <a:pt x="16" y="1"/>
                    <a:pt x="16" y="1"/>
                    <a:pt x="16" y="1"/>
                  </a:cubicBezTo>
                  <a:cubicBezTo>
                    <a:pt x="15" y="0"/>
                    <a:pt x="16" y="0"/>
                    <a:pt x="15" y="0"/>
                  </a:cubicBezTo>
                  <a:close/>
                </a:path>
              </a:pathLst>
            </a:custGeom>
            <a:solidFill>
              <a:srgbClr val="DFD5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9" name="Freeform 738"/>
            <p:cNvSpPr>
              <a:spLocks/>
            </p:cNvSpPr>
            <p:nvPr/>
          </p:nvSpPr>
          <p:spPr bwMode="auto">
            <a:xfrm>
              <a:off x="2430610" y="2677468"/>
              <a:ext cx="43875" cy="612794"/>
            </a:xfrm>
            <a:custGeom>
              <a:avLst/>
              <a:gdLst>
                <a:gd name="T0" fmla="*/ 12 w 13"/>
                <a:gd name="T1" fmla="*/ 0 h 177"/>
                <a:gd name="T2" fmla="*/ 12 w 13"/>
                <a:gd name="T3" fmla="*/ 0 h 177"/>
                <a:gd name="T4" fmla="*/ 12 w 13"/>
                <a:gd name="T5" fmla="*/ 1 h 177"/>
                <a:gd name="T6" fmla="*/ 12 w 13"/>
                <a:gd name="T7" fmla="*/ 2 h 177"/>
                <a:gd name="T8" fmla="*/ 12 w 13"/>
                <a:gd name="T9" fmla="*/ 4 h 177"/>
                <a:gd name="T10" fmla="*/ 11 w 13"/>
                <a:gd name="T11" fmla="*/ 6 h 177"/>
                <a:gd name="T12" fmla="*/ 11 w 13"/>
                <a:gd name="T13" fmla="*/ 6 h 177"/>
                <a:gd name="T14" fmla="*/ 10 w 13"/>
                <a:gd name="T15" fmla="*/ 8 h 177"/>
                <a:gd name="T16" fmla="*/ 10 w 13"/>
                <a:gd name="T17" fmla="*/ 8 h 177"/>
                <a:gd name="T18" fmla="*/ 10 w 13"/>
                <a:gd name="T19" fmla="*/ 8 h 177"/>
                <a:gd name="T20" fmla="*/ 7 w 13"/>
                <a:gd name="T21" fmla="*/ 10 h 177"/>
                <a:gd name="T22" fmla="*/ 6 w 13"/>
                <a:gd name="T23" fmla="*/ 11 h 177"/>
                <a:gd name="T24" fmla="*/ 3 w 13"/>
                <a:gd name="T25" fmla="*/ 11 h 177"/>
                <a:gd name="T26" fmla="*/ 4 w 13"/>
                <a:gd name="T27" fmla="*/ 17 h 177"/>
                <a:gd name="T28" fmla="*/ 4 w 13"/>
                <a:gd name="T29" fmla="*/ 40 h 177"/>
                <a:gd name="T30" fmla="*/ 5 w 13"/>
                <a:gd name="T31" fmla="*/ 69 h 177"/>
                <a:gd name="T32" fmla="*/ 4 w 13"/>
                <a:gd name="T33" fmla="*/ 106 h 177"/>
                <a:gd name="T34" fmla="*/ 2 w 13"/>
                <a:gd name="T35" fmla="*/ 124 h 177"/>
                <a:gd name="T36" fmla="*/ 4 w 13"/>
                <a:gd name="T37" fmla="*/ 156 h 177"/>
                <a:gd name="T38" fmla="*/ 3 w 13"/>
                <a:gd name="T39" fmla="*/ 176 h 177"/>
                <a:gd name="T40" fmla="*/ 4 w 13"/>
                <a:gd name="T41" fmla="*/ 176 h 177"/>
                <a:gd name="T42" fmla="*/ 10 w 13"/>
                <a:gd name="T43" fmla="*/ 177 h 177"/>
                <a:gd name="T44" fmla="*/ 10 w 13"/>
                <a:gd name="T45" fmla="*/ 78 h 177"/>
                <a:gd name="T46" fmla="*/ 12 w 13"/>
                <a:gd name="T47" fmla="*/ 20 h 177"/>
                <a:gd name="T48" fmla="*/ 12 w 13"/>
                <a:gd name="T4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77">
                  <a:moveTo>
                    <a:pt x="12" y="0"/>
                  </a:moveTo>
                  <a:cubicBezTo>
                    <a:pt x="12" y="0"/>
                    <a:pt x="12" y="0"/>
                    <a:pt x="12" y="0"/>
                  </a:cubicBezTo>
                  <a:cubicBezTo>
                    <a:pt x="12" y="1"/>
                    <a:pt x="12" y="1"/>
                    <a:pt x="12" y="1"/>
                  </a:cubicBezTo>
                  <a:cubicBezTo>
                    <a:pt x="12" y="2"/>
                    <a:pt x="12" y="2"/>
                    <a:pt x="12" y="2"/>
                  </a:cubicBezTo>
                  <a:cubicBezTo>
                    <a:pt x="12" y="3"/>
                    <a:pt x="12" y="3"/>
                    <a:pt x="12" y="4"/>
                  </a:cubicBezTo>
                  <a:cubicBezTo>
                    <a:pt x="11" y="5"/>
                    <a:pt x="11" y="5"/>
                    <a:pt x="11" y="6"/>
                  </a:cubicBezTo>
                  <a:cubicBezTo>
                    <a:pt x="11" y="6"/>
                    <a:pt x="11" y="6"/>
                    <a:pt x="11" y="6"/>
                  </a:cubicBezTo>
                  <a:cubicBezTo>
                    <a:pt x="11" y="7"/>
                    <a:pt x="11" y="8"/>
                    <a:pt x="10" y="8"/>
                  </a:cubicBezTo>
                  <a:cubicBezTo>
                    <a:pt x="10" y="8"/>
                    <a:pt x="10" y="8"/>
                    <a:pt x="10" y="8"/>
                  </a:cubicBezTo>
                  <a:cubicBezTo>
                    <a:pt x="10" y="8"/>
                    <a:pt x="10" y="8"/>
                    <a:pt x="10" y="8"/>
                  </a:cubicBezTo>
                  <a:cubicBezTo>
                    <a:pt x="10" y="9"/>
                    <a:pt x="8" y="10"/>
                    <a:pt x="7" y="10"/>
                  </a:cubicBezTo>
                  <a:cubicBezTo>
                    <a:pt x="6" y="11"/>
                    <a:pt x="6" y="11"/>
                    <a:pt x="6" y="11"/>
                  </a:cubicBezTo>
                  <a:cubicBezTo>
                    <a:pt x="5" y="11"/>
                    <a:pt x="4" y="11"/>
                    <a:pt x="3" y="11"/>
                  </a:cubicBezTo>
                  <a:cubicBezTo>
                    <a:pt x="3" y="12"/>
                    <a:pt x="3" y="14"/>
                    <a:pt x="4" y="17"/>
                  </a:cubicBezTo>
                  <a:cubicBezTo>
                    <a:pt x="4" y="26"/>
                    <a:pt x="4" y="28"/>
                    <a:pt x="4" y="40"/>
                  </a:cubicBezTo>
                  <a:cubicBezTo>
                    <a:pt x="5" y="53"/>
                    <a:pt x="5" y="57"/>
                    <a:pt x="5" y="69"/>
                  </a:cubicBezTo>
                  <a:cubicBezTo>
                    <a:pt x="5" y="81"/>
                    <a:pt x="4" y="99"/>
                    <a:pt x="4" y="106"/>
                  </a:cubicBezTo>
                  <a:cubicBezTo>
                    <a:pt x="3" y="113"/>
                    <a:pt x="0" y="112"/>
                    <a:pt x="2" y="124"/>
                  </a:cubicBezTo>
                  <a:cubicBezTo>
                    <a:pt x="4" y="136"/>
                    <a:pt x="4" y="144"/>
                    <a:pt x="4" y="156"/>
                  </a:cubicBezTo>
                  <a:cubicBezTo>
                    <a:pt x="4" y="166"/>
                    <a:pt x="1" y="172"/>
                    <a:pt x="3" y="176"/>
                  </a:cubicBezTo>
                  <a:cubicBezTo>
                    <a:pt x="4" y="176"/>
                    <a:pt x="4" y="176"/>
                    <a:pt x="4" y="176"/>
                  </a:cubicBezTo>
                  <a:cubicBezTo>
                    <a:pt x="9" y="175"/>
                    <a:pt x="10" y="177"/>
                    <a:pt x="10" y="177"/>
                  </a:cubicBezTo>
                  <a:cubicBezTo>
                    <a:pt x="10" y="177"/>
                    <a:pt x="9" y="97"/>
                    <a:pt x="10" y="78"/>
                  </a:cubicBezTo>
                  <a:cubicBezTo>
                    <a:pt x="10" y="60"/>
                    <a:pt x="12" y="24"/>
                    <a:pt x="12" y="20"/>
                  </a:cubicBezTo>
                  <a:cubicBezTo>
                    <a:pt x="13" y="15"/>
                    <a:pt x="13" y="7"/>
                    <a:pt x="12" y="0"/>
                  </a:cubicBezTo>
                  <a:close/>
                </a:path>
              </a:pathLst>
            </a:custGeom>
            <a:solidFill>
              <a:srgbClr val="7C8E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0" name="Rectangle 739"/>
            <p:cNvSpPr>
              <a:spLocks noChangeArrowheads="1"/>
            </p:cNvSpPr>
            <p:nvPr/>
          </p:nvSpPr>
          <p:spPr bwMode="auto">
            <a:xfrm>
              <a:off x="2253646" y="2269427"/>
              <a:ext cx="10237" cy="1463"/>
            </a:xfrm>
            <a:prstGeom prst="rect">
              <a:avLst/>
            </a:prstGeom>
            <a:solidFill>
              <a:srgbClr val="1515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1" name="Freeform 740"/>
            <p:cNvSpPr>
              <a:spLocks/>
            </p:cNvSpPr>
            <p:nvPr/>
          </p:nvSpPr>
          <p:spPr bwMode="auto">
            <a:xfrm>
              <a:off x="2253646" y="2292827"/>
              <a:ext cx="200364" cy="273491"/>
            </a:xfrm>
            <a:custGeom>
              <a:avLst/>
              <a:gdLst>
                <a:gd name="T0" fmla="*/ 47 w 137"/>
                <a:gd name="T1" fmla="*/ 15 h 187"/>
                <a:gd name="T2" fmla="*/ 9 w 137"/>
                <a:gd name="T3" fmla="*/ 0 h 187"/>
                <a:gd name="T4" fmla="*/ 0 w 137"/>
                <a:gd name="T5" fmla="*/ 12 h 187"/>
                <a:gd name="T6" fmla="*/ 0 w 137"/>
                <a:gd name="T7" fmla="*/ 149 h 187"/>
                <a:gd name="T8" fmla="*/ 118 w 137"/>
                <a:gd name="T9" fmla="*/ 187 h 187"/>
                <a:gd name="T10" fmla="*/ 137 w 137"/>
                <a:gd name="T11" fmla="*/ 55 h 187"/>
                <a:gd name="T12" fmla="*/ 90 w 137"/>
                <a:gd name="T13" fmla="*/ 0 h 187"/>
                <a:gd name="T14" fmla="*/ 47 w 137"/>
                <a:gd name="T15" fmla="*/ 1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87">
                  <a:moveTo>
                    <a:pt x="47" y="15"/>
                  </a:moveTo>
                  <a:lnTo>
                    <a:pt x="9" y="0"/>
                  </a:lnTo>
                  <a:lnTo>
                    <a:pt x="0" y="12"/>
                  </a:lnTo>
                  <a:lnTo>
                    <a:pt x="0" y="149"/>
                  </a:lnTo>
                  <a:lnTo>
                    <a:pt x="118" y="187"/>
                  </a:lnTo>
                  <a:lnTo>
                    <a:pt x="137" y="55"/>
                  </a:lnTo>
                  <a:lnTo>
                    <a:pt x="90" y="0"/>
                  </a:lnTo>
                  <a:lnTo>
                    <a:pt x="4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2" name="Freeform 741"/>
            <p:cNvSpPr>
              <a:spLocks noEditPoints="1"/>
            </p:cNvSpPr>
            <p:nvPr/>
          </p:nvSpPr>
          <p:spPr bwMode="auto">
            <a:xfrm>
              <a:off x="2081069" y="2266501"/>
              <a:ext cx="459229" cy="532356"/>
            </a:xfrm>
            <a:custGeom>
              <a:avLst/>
              <a:gdLst>
                <a:gd name="T0" fmla="*/ 122 w 133"/>
                <a:gd name="T1" fmla="*/ 13 h 154"/>
                <a:gd name="T2" fmla="*/ 88 w 133"/>
                <a:gd name="T3" fmla="*/ 0 h 154"/>
                <a:gd name="T4" fmla="*/ 70 w 133"/>
                <a:gd name="T5" fmla="*/ 69 h 154"/>
                <a:gd name="T6" fmla="*/ 51 w 133"/>
                <a:gd name="T7" fmla="*/ 1 h 154"/>
                <a:gd name="T8" fmla="*/ 15 w 133"/>
                <a:gd name="T9" fmla="*/ 14 h 154"/>
                <a:gd name="T10" fmla="*/ 1 w 133"/>
                <a:gd name="T11" fmla="*/ 82 h 154"/>
                <a:gd name="T12" fmla="*/ 1 w 133"/>
                <a:gd name="T13" fmla="*/ 93 h 154"/>
                <a:gd name="T14" fmla="*/ 20 w 133"/>
                <a:gd name="T15" fmla="*/ 119 h 154"/>
                <a:gd name="T16" fmla="*/ 25 w 133"/>
                <a:gd name="T17" fmla="*/ 119 h 154"/>
                <a:gd name="T18" fmla="*/ 24 w 133"/>
                <a:gd name="T19" fmla="*/ 127 h 154"/>
                <a:gd name="T20" fmla="*/ 22 w 133"/>
                <a:gd name="T21" fmla="*/ 149 h 154"/>
                <a:gd name="T22" fmla="*/ 69 w 133"/>
                <a:gd name="T23" fmla="*/ 154 h 154"/>
                <a:gd name="T24" fmla="*/ 118 w 133"/>
                <a:gd name="T25" fmla="*/ 148 h 154"/>
                <a:gd name="T26" fmla="*/ 113 w 133"/>
                <a:gd name="T27" fmla="*/ 119 h 154"/>
                <a:gd name="T28" fmla="*/ 132 w 133"/>
                <a:gd name="T29" fmla="*/ 97 h 154"/>
                <a:gd name="T30" fmla="*/ 132 w 133"/>
                <a:gd name="T31" fmla="*/ 82 h 154"/>
                <a:gd name="T32" fmla="*/ 122 w 133"/>
                <a:gd name="T33" fmla="*/ 13 h 154"/>
                <a:gd name="T34" fmla="*/ 27 w 133"/>
                <a:gd name="T35" fmla="*/ 94 h 154"/>
                <a:gd name="T36" fmla="*/ 24 w 133"/>
                <a:gd name="T37" fmla="*/ 87 h 154"/>
                <a:gd name="T38" fmla="*/ 27 w 133"/>
                <a:gd name="T39" fmla="*/ 60 h 154"/>
                <a:gd name="T40" fmla="*/ 27 w 133"/>
                <a:gd name="T41" fmla="*/ 94 h 154"/>
                <a:gd name="T42" fmla="*/ 108 w 133"/>
                <a:gd name="T43" fmla="*/ 93 h 154"/>
                <a:gd name="T44" fmla="*/ 111 w 133"/>
                <a:gd name="T45" fmla="*/ 60 h 154"/>
                <a:gd name="T46" fmla="*/ 114 w 133"/>
                <a:gd name="T47" fmla="*/ 82 h 154"/>
                <a:gd name="T48" fmla="*/ 108 w 133"/>
                <a:gd name="T49"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154">
                  <a:moveTo>
                    <a:pt x="122" y="13"/>
                  </a:moveTo>
                  <a:cubicBezTo>
                    <a:pt x="120" y="11"/>
                    <a:pt x="90" y="1"/>
                    <a:pt x="88" y="0"/>
                  </a:cubicBezTo>
                  <a:cubicBezTo>
                    <a:pt x="70" y="69"/>
                    <a:pt x="70" y="69"/>
                    <a:pt x="70" y="69"/>
                  </a:cubicBezTo>
                  <a:cubicBezTo>
                    <a:pt x="51" y="1"/>
                    <a:pt x="51" y="1"/>
                    <a:pt x="51" y="1"/>
                  </a:cubicBezTo>
                  <a:cubicBezTo>
                    <a:pt x="48" y="2"/>
                    <a:pt x="16" y="13"/>
                    <a:pt x="15" y="14"/>
                  </a:cubicBezTo>
                  <a:cubicBezTo>
                    <a:pt x="14" y="16"/>
                    <a:pt x="5" y="61"/>
                    <a:pt x="1" y="82"/>
                  </a:cubicBezTo>
                  <a:cubicBezTo>
                    <a:pt x="0" y="90"/>
                    <a:pt x="1" y="93"/>
                    <a:pt x="1" y="93"/>
                  </a:cubicBezTo>
                  <a:cubicBezTo>
                    <a:pt x="20" y="119"/>
                    <a:pt x="20" y="119"/>
                    <a:pt x="20" y="119"/>
                  </a:cubicBezTo>
                  <a:cubicBezTo>
                    <a:pt x="25" y="119"/>
                    <a:pt x="25" y="119"/>
                    <a:pt x="25" y="119"/>
                  </a:cubicBezTo>
                  <a:cubicBezTo>
                    <a:pt x="24" y="127"/>
                    <a:pt x="24" y="127"/>
                    <a:pt x="24" y="127"/>
                  </a:cubicBezTo>
                  <a:cubicBezTo>
                    <a:pt x="22" y="149"/>
                    <a:pt x="22" y="149"/>
                    <a:pt x="22" y="149"/>
                  </a:cubicBezTo>
                  <a:cubicBezTo>
                    <a:pt x="69" y="154"/>
                    <a:pt x="69" y="154"/>
                    <a:pt x="69" y="154"/>
                  </a:cubicBezTo>
                  <a:cubicBezTo>
                    <a:pt x="118" y="148"/>
                    <a:pt x="118" y="148"/>
                    <a:pt x="118" y="148"/>
                  </a:cubicBezTo>
                  <a:cubicBezTo>
                    <a:pt x="113" y="119"/>
                    <a:pt x="113" y="119"/>
                    <a:pt x="113" y="119"/>
                  </a:cubicBezTo>
                  <a:cubicBezTo>
                    <a:pt x="132" y="97"/>
                    <a:pt x="132" y="97"/>
                    <a:pt x="132" y="97"/>
                  </a:cubicBezTo>
                  <a:cubicBezTo>
                    <a:pt x="132" y="97"/>
                    <a:pt x="133" y="90"/>
                    <a:pt x="132" y="82"/>
                  </a:cubicBezTo>
                  <a:cubicBezTo>
                    <a:pt x="130" y="59"/>
                    <a:pt x="123" y="14"/>
                    <a:pt x="122" y="13"/>
                  </a:cubicBezTo>
                  <a:close/>
                  <a:moveTo>
                    <a:pt x="27" y="94"/>
                  </a:moveTo>
                  <a:cubicBezTo>
                    <a:pt x="24" y="87"/>
                    <a:pt x="24" y="87"/>
                    <a:pt x="24" y="87"/>
                  </a:cubicBezTo>
                  <a:cubicBezTo>
                    <a:pt x="24" y="87"/>
                    <a:pt x="27" y="58"/>
                    <a:pt x="27" y="60"/>
                  </a:cubicBezTo>
                  <a:cubicBezTo>
                    <a:pt x="27" y="61"/>
                    <a:pt x="27" y="94"/>
                    <a:pt x="27" y="94"/>
                  </a:cubicBezTo>
                  <a:close/>
                  <a:moveTo>
                    <a:pt x="108" y="93"/>
                  </a:moveTo>
                  <a:cubicBezTo>
                    <a:pt x="108" y="92"/>
                    <a:pt x="111" y="60"/>
                    <a:pt x="111" y="60"/>
                  </a:cubicBezTo>
                  <a:cubicBezTo>
                    <a:pt x="114" y="82"/>
                    <a:pt x="114" y="82"/>
                    <a:pt x="114" y="82"/>
                  </a:cubicBezTo>
                  <a:lnTo>
                    <a:pt x="108" y="93"/>
                  </a:lnTo>
                  <a:close/>
                </a:path>
              </a:pathLst>
            </a:custGeom>
            <a:solidFill>
              <a:srgbClr val="15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3" name="Freeform 742"/>
            <p:cNvSpPr>
              <a:spLocks/>
            </p:cNvSpPr>
            <p:nvPr/>
          </p:nvSpPr>
          <p:spPr bwMode="auto">
            <a:xfrm>
              <a:off x="2253646" y="2251877"/>
              <a:ext cx="134552" cy="83364"/>
            </a:xfrm>
            <a:custGeom>
              <a:avLst/>
              <a:gdLst>
                <a:gd name="T0" fmla="*/ 5 w 39"/>
                <a:gd name="T1" fmla="*/ 0 h 24"/>
                <a:gd name="T2" fmla="*/ 0 w 39"/>
                <a:gd name="T3" fmla="*/ 8 h 24"/>
                <a:gd name="T4" fmla="*/ 19 w 39"/>
                <a:gd name="T5" fmla="*/ 24 h 24"/>
                <a:gd name="T6" fmla="*/ 39 w 39"/>
                <a:gd name="T7" fmla="*/ 12 h 24"/>
                <a:gd name="T8" fmla="*/ 37 w 39"/>
                <a:gd name="T9" fmla="*/ 0 h 24"/>
                <a:gd name="T10" fmla="*/ 5 w 39"/>
                <a:gd name="T11" fmla="*/ 0 h 24"/>
              </a:gdLst>
              <a:ahLst/>
              <a:cxnLst>
                <a:cxn ang="0">
                  <a:pos x="T0" y="T1"/>
                </a:cxn>
                <a:cxn ang="0">
                  <a:pos x="T2" y="T3"/>
                </a:cxn>
                <a:cxn ang="0">
                  <a:pos x="T4" y="T5"/>
                </a:cxn>
                <a:cxn ang="0">
                  <a:pos x="T6" y="T7"/>
                </a:cxn>
                <a:cxn ang="0">
                  <a:pos x="T8" y="T9"/>
                </a:cxn>
                <a:cxn ang="0">
                  <a:pos x="T10" y="T11"/>
                </a:cxn>
              </a:cxnLst>
              <a:rect l="0" t="0" r="r" b="b"/>
              <a:pathLst>
                <a:path w="39" h="24">
                  <a:moveTo>
                    <a:pt x="5" y="0"/>
                  </a:moveTo>
                  <a:cubicBezTo>
                    <a:pt x="0" y="8"/>
                    <a:pt x="0" y="8"/>
                    <a:pt x="0" y="8"/>
                  </a:cubicBezTo>
                  <a:cubicBezTo>
                    <a:pt x="0" y="8"/>
                    <a:pt x="5" y="24"/>
                    <a:pt x="19" y="24"/>
                  </a:cubicBezTo>
                  <a:cubicBezTo>
                    <a:pt x="34" y="24"/>
                    <a:pt x="39" y="12"/>
                    <a:pt x="39" y="12"/>
                  </a:cubicBezTo>
                  <a:cubicBezTo>
                    <a:pt x="37" y="0"/>
                    <a:pt x="37" y="0"/>
                    <a:pt x="37" y="0"/>
                  </a:cubicBezTo>
                  <a:lnTo>
                    <a:pt x="5" y="0"/>
                  </a:ln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4" name="Freeform 743"/>
            <p:cNvSpPr>
              <a:spLocks/>
            </p:cNvSpPr>
            <p:nvPr/>
          </p:nvSpPr>
          <p:spPr bwMode="auto">
            <a:xfrm>
              <a:off x="2271196" y="2231401"/>
              <a:ext cx="96526" cy="78975"/>
            </a:xfrm>
            <a:custGeom>
              <a:avLst/>
              <a:gdLst>
                <a:gd name="T0" fmla="*/ 1 w 28"/>
                <a:gd name="T1" fmla="*/ 1 h 23"/>
                <a:gd name="T2" fmla="*/ 0 w 28"/>
                <a:gd name="T3" fmla="*/ 18 h 23"/>
                <a:gd name="T4" fmla="*/ 14 w 28"/>
                <a:gd name="T5" fmla="*/ 23 h 23"/>
                <a:gd name="T6" fmla="*/ 28 w 28"/>
                <a:gd name="T7" fmla="*/ 18 h 23"/>
                <a:gd name="T8" fmla="*/ 27 w 28"/>
                <a:gd name="T9" fmla="*/ 0 h 23"/>
                <a:gd name="T10" fmla="*/ 1 w 28"/>
                <a:gd name="T11" fmla="*/ 1 h 23"/>
              </a:gdLst>
              <a:ahLst/>
              <a:cxnLst>
                <a:cxn ang="0">
                  <a:pos x="T0" y="T1"/>
                </a:cxn>
                <a:cxn ang="0">
                  <a:pos x="T2" y="T3"/>
                </a:cxn>
                <a:cxn ang="0">
                  <a:pos x="T4" y="T5"/>
                </a:cxn>
                <a:cxn ang="0">
                  <a:pos x="T6" y="T7"/>
                </a:cxn>
                <a:cxn ang="0">
                  <a:pos x="T8" y="T9"/>
                </a:cxn>
                <a:cxn ang="0">
                  <a:pos x="T10" y="T11"/>
                </a:cxn>
              </a:cxnLst>
              <a:rect l="0" t="0" r="r" b="b"/>
              <a:pathLst>
                <a:path w="28" h="23">
                  <a:moveTo>
                    <a:pt x="1" y="1"/>
                  </a:moveTo>
                  <a:cubicBezTo>
                    <a:pt x="0" y="18"/>
                    <a:pt x="0" y="18"/>
                    <a:pt x="0" y="18"/>
                  </a:cubicBezTo>
                  <a:cubicBezTo>
                    <a:pt x="0" y="18"/>
                    <a:pt x="4" y="23"/>
                    <a:pt x="14" y="23"/>
                  </a:cubicBezTo>
                  <a:cubicBezTo>
                    <a:pt x="25" y="23"/>
                    <a:pt x="28" y="18"/>
                    <a:pt x="28" y="18"/>
                  </a:cubicBezTo>
                  <a:cubicBezTo>
                    <a:pt x="27" y="0"/>
                    <a:pt x="27" y="0"/>
                    <a:pt x="27" y="0"/>
                  </a:cubicBezTo>
                  <a:lnTo>
                    <a:pt x="1" y="1"/>
                  </a:lnTo>
                  <a:close/>
                </a:path>
              </a:pathLst>
            </a:custGeom>
            <a:solidFill>
              <a:srgbClr val="DBBB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5" name="Freeform 744"/>
            <p:cNvSpPr>
              <a:spLocks/>
            </p:cNvSpPr>
            <p:nvPr/>
          </p:nvSpPr>
          <p:spPr bwMode="auto">
            <a:xfrm>
              <a:off x="2233170" y="2082225"/>
              <a:ext cx="78975" cy="197440"/>
            </a:xfrm>
            <a:custGeom>
              <a:avLst/>
              <a:gdLst>
                <a:gd name="T0" fmla="*/ 13 w 23"/>
                <a:gd name="T1" fmla="*/ 46 h 57"/>
                <a:gd name="T2" fmla="*/ 9 w 23"/>
                <a:gd name="T3" fmla="*/ 32 h 57"/>
                <a:gd name="T4" fmla="*/ 5 w 23"/>
                <a:gd name="T5" fmla="*/ 22 h 57"/>
                <a:gd name="T6" fmla="*/ 8 w 23"/>
                <a:gd name="T7" fmla="*/ 17 h 57"/>
                <a:gd name="T8" fmla="*/ 7 w 23"/>
                <a:gd name="T9" fmla="*/ 0 h 57"/>
                <a:gd name="T10" fmla="*/ 6 w 23"/>
                <a:gd name="T11" fmla="*/ 0 h 57"/>
                <a:gd name="T12" fmla="*/ 0 w 23"/>
                <a:gd name="T13" fmla="*/ 16 h 57"/>
                <a:gd name="T14" fmla="*/ 4 w 23"/>
                <a:gd name="T15" fmla="*/ 42 h 57"/>
                <a:gd name="T16" fmla="*/ 23 w 23"/>
                <a:gd name="T17" fmla="*/ 57 h 57"/>
                <a:gd name="T18" fmla="*/ 13 w 23"/>
                <a:gd name="T19"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7">
                  <a:moveTo>
                    <a:pt x="13" y="46"/>
                  </a:moveTo>
                  <a:cubicBezTo>
                    <a:pt x="11" y="40"/>
                    <a:pt x="13" y="37"/>
                    <a:pt x="9" y="32"/>
                  </a:cubicBezTo>
                  <a:cubicBezTo>
                    <a:pt x="5" y="28"/>
                    <a:pt x="6" y="24"/>
                    <a:pt x="5" y="22"/>
                  </a:cubicBezTo>
                  <a:cubicBezTo>
                    <a:pt x="4" y="20"/>
                    <a:pt x="7" y="19"/>
                    <a:pt x="8" y="17"/>
                  </a:cubicBezTo>
                  <a:cubicBezTo>
                    <a:pt x="8" y="15"/>
                    <a:pt x="7" y="0"/>
                    <a:pt x="7" y="0"/>
                  </a:cubicBezTo>
                  <a:cubicBezTo>
                    <a:pt x="6" y="0"/>
                    <a:pt x="6" y="0"/>
                    <a:pt x="6" y="0"/>
                  </a:cubicBezTo>
                  <a:cubicBezTo>
                    <a:pt x="2" y="4"/>
                    <a:pt x="0" y="10"/>
                    <a:pt x="0" y="16"/>
                  </a:cubicBezTo>
                  <a:cubicBezTo>
                    <a:pt x="0" y="23"/>
                    <a:pt x="1" y="33"/>
                    <a:pt x="4" y="42"/>
                  </a:cubicBezTo>
                  <a:cubicBezTo>
                    <a:pt x="7" y="50"/>
                    <a:pt x="16" y="56"/>
                    <a:pt x="23" y="57"/>
                  </a:cubicBezTo>
                  <a:cubicBezTo>
                    <a:pt x="19" y="56"/>
                    <a:pt x="16" y="52"/>
                    <a:pt x="13" y="46"/>
                  </a:cubicBezTo>
                  <a:close/>
                </a:path>
              </a:pathLst>
            </a:custGeom>
            <a:solidFill>
              <a:srgbClr val="E4C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6" name="Freeform 745"/>
            <p:cNvSpPr>
              <a:spLocks/>
            </p:cNvSpPr>
            <p:nvPr/>
          </p:nvSpPr>
          <p:spPr bwMode="auto">
            <a:xfrm>
              <a:off x="2233170" y="2041274"/>
              <a:ext cx="172577" cy="241315"/>
            </a:xfrm>
            <a:custGeom>
              <a:avLst/>
              <a:gdLst>
                <a:gd name="T0" fmla="*/ 24 w 50"/>
                <a:gd name="T1" fmla="*/ 0 h 70"/>
                <a:gd name="T2" fmla="*/ 5 w 50"/>
                <a:gd name="T3" fmla="*/ 10 h 70"/>
                <a:gd name="T4" fmla="*/ 0 w 50"/>
                <a:gd name="T5" fmla="*/ 26 h 70"/>
                <a:gd name="T6" fmla="*/ 4 w 50"/>
                <a:gd name="T7" fmla="*/ 31 h 70"/>
                <a:gd name="T8" fmla="*/ 6 w 50"/>
                <a:gd name="T9" fmla="*/ 36 h 70"/>
                <a:gd name="T10" fmla="*/ 8 w 50"/>
                <a:gd name="T11" fmla="*/ 51 h 70"/>
                <a:gd name="T12" fmla="*/ 13 w 50"/>
                <a:gd name="T13" fmla="*/ 62 h 70"/>
                <a:gd name="T14" fmla="*/ 23 w 50"/>
                <a:gd name="T15" fmla="*/ 69 h 70"/>
                <a:gd name="T16" fmla="*/ 25 w 50"/>
                <a:gd name="T17" fmla="*/ 70 h 70"/>
                <a:gd name="T18" fmla="*/ 45 w 50"/>
                <a:gd name="T19" fmla="*/ 53 h 70"/>
                <a:gd name="T20" fmla="*/ 50 w 50"/>
                <a:gd name="T21" fmla="*/ 28 h 70"/>
                <a:gd name="T22" fmla="*/ 24 w 5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70">
                  <a:moveTo>
                    <a:pt x="24" y="0"/>
                  </a:moveTo>
                  <a:cubicBezTo>
                    <a:pt x="17" y="0"/>
                    <a:pt x="9" y="4"/>
                    <a:pt x="5" y="10"/>
                  </a:cubicBezTo>
                  <a:cubicBezTo>
                    <a:pt x="5" y="10"/>
                    <a:pt x="0" y="18"/>
                    <a:pt x="0" y="26"/>
                  </a:cubicBezTo>
                  <a:cubicBezTo>
                    <a:pt x="0" y="31"/>
                    <a:pt x="5" y="29"/>
                    <a:pt x="4" y="31"/>
                  </a:cubicBezTo>
                  <a:cubicBezTo>
                    <a:pt x="4" y="33"/>
                    <a:pt x="4" y="34"/>
                    <a:pt x="6" y="36"/>
                  </a:cubicBezTo>
                  <a:cubicBezTo>
                    <a:pt x="7" y="38"/>
                    <a:pt x="2" y="42"/>
                    <a:pt x="8" y="51"/>
                  </a:cubicBezTo>
                  <a:cubicBezTo>
                    <a:pt x="12" y="56"/>
                    <a:pt x="10" y="56"/>
                    <a:pt x="13" y="62"/>
                  </a:cubicBezTo>
                  <a:cubicBezTo>
                    <a:pt x="16" y="68"/>
                    <a:pt x="19" y="68"/>
                    <a:pt x="23" y="69"/>
                  </a:cubicBezTo>
                  <a:cubicBezTo>
                    <a:pt x="24" y="69"/>
                    <a:pt x="24" y="70"/>
                    <a:pt x="25" y="70"/>
                  </a:cubicBezTo>
                  <a:cubicBezTo>
                    <a:pt x="32" y="70"/>
                    <a:pt x="42" y="63"/>
                    <a:pt x="45" y="53"/>
                  </a:cubicBezTo>
                  <a:cubicBezTo>
                    <a:pt x="48" y="43"/>
                    <a:pt x="50" y="35"/>
                    <a:pt x="50" y="28"/>
                  </a:cubicBezTo>
                  <a:cubicBezTo>
                    <a:pt x="50" y="19"/>
                    <a:pt x="42" y="0"/>
                    <a:pt x="24"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7" name="Freeform 746"/>
            <p:cNvSpPr>
              <a:spLocks/>
            </p:cNvSpPr>
            <p:nvPr/>
          </p:nvSpPr>
          <p:spPr bwMode="auto">
            <a:xfrm>
              <a:off x="2395509" y="2145113"/>
              <a:ext cx="30713" cy="51188"/>
            </a:xfrm>
            <a:custGeom>
              <a:avLst/>
              <a:gdLst>
                <a:gd name="T0" fmla="*/ 5 w 9"/>
                <a:gd name="T1" fmla="*/ 0 h 15"/>
                <a:gd name="T2" fmla="*/ 0 w 9"/>
                <a:gd name="T3" fmla="*/ 6 h 15"/>
                <a:gd name="T4" fmla="*/ 2 w 9"/>
                <a:gd name="T5" fmla="*/ 14 h 15"/>
                <a:gd name="T6" fmla="*/ 6 w 9"/>
                <a:gd name="T7" fmla="*/ 7 h 15"/>
                <a:gd name="T8" fmla="*/ 5 w 9"/>
                <a:gd name="T9" fmla="*/ 0 h 15"/>
              </a:gdLst>
              <a:ahLst/>
              <a:cxnLst>
                <a:cxn ang="0">
                  <a:pos x="T0" y="T1"/>
                </a:cxn>
                <a:cxn ang="0">
                  <a:pos x="T2" y="T3"/>
                </a:cxn>
                <a:cxn ang="0">
                  <a:pos x="T4" y="T5"/>
                </a:cxn>
                <a:cxn ang="0">
                  <a:pos x="T6" y="T7"/>
                </a:cxn>
                <a:cxn ang="0">
                  <a:pos x="T8" y="T9"/>
                </a:cxn>
              </a:cxnLst>
              <a:rect l="0" t="0" r="r" b="b"/>
              <a:pathLst>
                <a:path w="9" h="15">
                  <a:moveTo>
                    <a:pt x="5" y="0"/>
                  </a:moveTo>
                  <a:cubicBezTo>
                    <a:pt x="1" y="0"/>
                    <a:pt x="0" y="4"/>
                    <a:pt x="0" y="6"/>
                  </a:cubicBezTo>
                  <a:cubicBezTo>
                    <a:pt x="0" y="8"/>
                    <a:pt x="0" y="14"/>
                    <a:pt x="2" y="14"/>
                  </a:cubicBezTo>
                  <a:cubicBezTo>
                    <a:pt x="3" y="15"/>
                    <a:pt x="5" y="11"/>
                    <a:pt x="6" y="7"/>
                  </a:cubicBezTo>
                  <a:cubicBezTo>
                    <a:pt x="7" y="4"/>
                    <a:pt x="9" y="0"/>
                    <a:pt x="5" y="0"/>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8" name="Freeform 747"/>
            <p:cNvSpPr>
              <a:spLocks/>
            </p:cNvSpPr>
            <p:nvPr/>
          </p:nvSpPr>
          <p:spPr bwMode="auto">
            <a:xfrm>
              <a:off x="2316534" y="2127563"/>
              <a:ext cx="89214" cy="155026"/>
            </a:xfrm>
            <a:custGeom>
              <a:avLst/>
              <a:gdLst>
                <a:gd name="T0" fmla="*/ 17 w 26"/>
                <a:gd name="T1" fmla="*/ 1 h 45"/>
                <a:gd name="T2" fmla="*/ 17 w 26"/>
                <a:gd name="T3" fmla="*/ 1 h 45"/>
                <a:gd name="T4" fmla="*/ 20 w 26"/>
                <a:gd name="T5" fmla="*/ 10 h 45"/>
                <a:gd name="T6" fmla="*/ 16 w 26"/>
                <a:gd name="T7" fmla="*/ 22 h 45"/>
                <a:gd name="T8" fmla="*/ 13 w 26"/>
                <a:gd name="T9" fmla="*/ 30 h 45"/>
                <a:gd name="T10" fmla="*/ 4 w 26"/>
                <a:gd name="T11" fmla="*/ 43 h 45"/>
                <a:gd name="T12" fmla="*/ 2 w 26"/>
                <a:gd name="T13" fmla="*/ 43 h 45"/>
                <a:gd name="T14" fmla="*/ 0 w 26"/>
                <a:gd name="T15" fmla="*/ 44 h 45"/>
                <a:gd name="T16" fmla="*/ 1 w 26"/>
                <a:gd name="T17" fmla="*/ 45 h 45"/>
                <a:gd name="T18" fmla="*/ 21 w 26"/>
                <a:gd name="T19" fmla="*/ 28 h 45"/>
                <a:gd name="T20" fmla="*/ 24 w 26"/>
                <a:gd name="T21" fmla="*/ 19 h 45"/>
                <a:gd name="T22" fmla="*/ 24 w 26"/>
                <a:gd name="T23" fmla="*/ 14 h 45"/>
                <a:gd name="T24" fmla="*/ 26 w 26"/>
                <a:gd name="T25" fmla="*/ 6 h 45"/>
                <a:gd name="T26" fmla="*/ 26 w 26"/>
                <a:gd name="T27" fmla="*/ 5 h 45"/>
                <a:gd name="T28" fmla="*/ 26 w 26"/>
                <a:gd name="T29" fmla="*/ 3 h 45"/>
                <a:gd name="T30" fmla="*/ 25 w 26"/>
                <a:gd name="T31" fmla="*/ 0 h 45"/>
                <a:gd name="T32" fmla="*/ 17 w 26"/>
                <a:gd name="T33"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45">
                  <a:moveTo>
                    <a:pt x="17" y="1"/>
                  </a:moveTo>
                  <a:cubicBezTo>
                    <a:pt x="17" y="1"/>
                    <a:pt x="17" y="1"/>
                    <a:pt x="17" y="1"/>
                  </a:cubicBezTo>
                  <a:cubicBezTo>
                    <a:pt x="20" y="3"/>
                    <a:pt x="21" y="7"/>
                    <a:pt x="20" y="10"/>
                  </a:cubicBezTo>
                  <a:cubicBezTo>
                    <a:pt x="19" y="13"/>
                    <a:pt x="19" y="19"/>
                    <a:pt x="16" y="22"/>
                  </a:cubicBezTo>
                  <a:cubicBezTo>
                    <a:pt x="13" y="24"/>
                    <a:pt x="15" y="25"/>
                    <a:pt x="13" y="30"/>
                  </a:cubicBezTo>
                  <a:cubicBezTo>
                    <a:pt x="12" y="35"/>
                    <a:pt x="6" y="42"/>
                    <a:pt x="4" y="43"/>
                  </a:cubicBezTo>
                  <a:cubicBezTo>
                    <a:pt x="3" y="43"/>
                    <a:pt x="3" y="43"/>
                    <a:pt x="2" y="43"/>
                  </a:cubicBezTo>
                  <a:cubicBezTo>
                    <a:pt x="1" y="44"/>
                    <a:pt x="1" y="44"/>
                    <a:pt x="0" y="44"/>
                  </a:cubicBezTo>
                  <a:cubicBezTo>
                    <a:pt x="0" y="44"/>
                    <a:pt x="1" y="45"/>
                    <a:pt x="1" y="45"/>
                  </a:cubicBezTo>
                  <a:cubicBezTo>
                    <a:pt x="8" y="45"/>
                    <a:pt x="19" y="38"/>
                    <a:pt x="21" y="28"/>
                  </a:cubicBezTo>
                  <a:cubicBezTo>
                    <a:pt x="22" y="25"/>
                    <a:pt x="23" y="22"/>
                    <a:pt x="24" y="19"/>
                  </a:cubicBezTo>
                  <a:cubicBezTo>
                    <a:pt x="24" y="17"/>
                    <a:pt x="24" y="16"/>
                    <a:pt x="24" y="14"/>
                  </a:cubicBezTo>
                  <a:cubicBezTo>
                    <a:pt x="24" y="12"/>
                    <a:pt x="24" y="7"/>
                    <a:pt x="26" y="6"/>
                  </a:cubicBezTo>
                  <a:cubicBezTo>
                    <a:pt x="26" y="5"/>
                    <a:pt x="26" y="5"/>
                    <a:pt x="26" y="5"/>
                  </a:cubicBezTo>
                  <a:cubicBezTo>
                    <a:pt x="26" y="5"/>
                    <a:pt x="26" y="4"/>
                    <a:pt x="26" y="3"/>
                  </a:cubicBezTo>
                  <a:cubicBezTo>
                    <a:pt x="26" y="2"/>
                    <a:pt x="26" y="1"/>
                    <a:pt x="25" y="0"/>
                  </a:cubicBezTo>
                  <a:cubicBezTo>
                    <a:pt x="24" y="0"/>
                    <a:pt x="17" y="1"/>
                    <a:pt x="17" y="1"/>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9" name="Freeform 748"/>
            <p:cNvSpPr>
              <a:spLocks/>
            </p:cNvSpPr>
            <p:nvPr/>
          </p:nvSpPr>
          <p:spPr bwMode="auto">
            <a:xfrm>
              <a:off x="2316534" y="2120251"/>
              <a:ext cx="81901" cy="159414"/>
            </a:xfrm>
            <a:custGeom>
              <a:avLst/>
              <a:gdLst>
                <a:gd name="T0" fmla="*/ 13 w 24"/>
                <a:gd name="T1" fmla="*/ 0 h 46"/>
                <a:gd name="T2" fmla="*/ 2 w 24"/>
                <a:gd name="T3" fmla="*/ 7 h 46"/>
                <a:gd name="T4" fmla="*/ 5 w 24"/>
                <a:gd name="T5" fmla="*/ 22 h 46"/>
                <a:gd name="T6" fmla="*/ 0 w 24"/>
                <a:gd name="T7" fmla="*/ 24 h 46"/>
                <a:gd name="T8" fmla="*/ 0 w 24"/>
                <a:gd name="T9" fmla="*/ 34 h 46"/>
                <a:gd name="T10" fmla="*/ 4 w 24"/>
                <a:gd name="T11" fmla="*/ 40 h 46"/>
                <a:gd name="T12" fmla="*/ 0 w 24"/>
                <a:gd name="T13" fmla="*/ 46 h 46"/>
                <a:gd name="T14" fmla="*/ 3 w 24"/>
                <a:gd name="T15" fmla="*/ 46 h 46"/>
                <a:gd name="T16" fmla="*/ 13 w 24"/>
                <a:gd name="T17" fmla="*/ 39 h 46"/>
                <a:gd name="T18" fmla="*/ 20 w 24"/>
                <a:gd name="T19" fmla="*/ 26 h 46"/>
                <a:gd name="T20" fmla="*/ 23 w 24"/>
                <a:gd name="T21" fmla="*/ 13 h 46"/>
                <a:gd name="T22" fmla="*/ 24 w 24"/>
                <a:gd name="T23" fmla="*/ 2 h 46"/>
                <a:gd name="T24" fmla="*/ 13 w 24"/>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6">
                  <a:moveTo>
                    <a:pt x="13" y="0"/>
                  </a:moveTo>
                  <a:cubicBezTo>
                    <a:pt x="7" y="0"/>
                    <a:pt x="2" y="5"/>
                    <a:pt x="2" y="7"/>
                  </a:cubicBezTo>
                  <a:cubicBezTo>
                    <a:pt x="1" y="12"/>
                    <a:pt x="5" y="16"/>
                    <a:pt x="5" y="22"/>
                  </a:cubicBezTo>
                  <a:cubicBezTo>
                    <a:pt x="6" y="24"/>
                    <a:pt x="0" y="24"/>
                    <a:pt x="0" y="24"/>
                  </a:cubicBezTo>
                  <a:cubicBezTo>
                    <a:pt x="0" y="24"/>
                    <a:pt x="0" y="32"/>
                    <a:pt x="0" y="34"/>
                  </a:cubicBezTo>
                  <a:cubicBezTo>
                    <a:pt x="1" y="37"/>
                    <a:pt x="4" y="37"/>
                    <a:pt x="4" y="40"/>
                  </a:cubicBezTo>
                  <a:cubicBezTo>
                    <a:pt x="4" y="41"/>
                    <a:pt x="2" y="45"/>
                    <a:pt x="0" y="46"/>
                  </a:cubicBezTo>
                  <a:cubicBezTo>
                    <a:pt x="0" y="46"/>
                    <a:pt x="3" y="46"/>
                    <a:pt x="3" y="46"/>
                  </a:cubicBezTo>
                  <a:cubicBezTo>
                    <a:pt x="6" y="45"/>
                    <a:pt x="11" y="44"/>
                    <a:pt x="13" y="39"/>
                  </a:cubicBezTo>
                  <a:cubicBezTo>
                    <a:pt x="14" y="34"/>
                    <a:pt x="17" y="29"/>
                    <a:pt x="20" y="26"/>
                  </a:cubicBezTo>
                  <a:cubicBezTo>
                    <a:pt x="23" y="24"/>
                    <a:pt x="23" y="16"/>
                    <a:pt x="23" y="13"/>
                  </a:cubicBezTo>
                  <a:cubicBezTo>
                    <a:pt x="22" y="10"/>
                    <a:pt x="24" y="2"/>
                    <a:pt x="24" y="2"/>
                  </a:cubicBezTo>
                  <a:cubicBezTo>
                    <a:pt x="24" y="2"/>
                    <a:pt x="20" y="1"/>
                    <a:pt x="13" y="0"/>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0" name="Freeform 749"/>
            <p:cNvSpPr>
              <a:spLocks/>
            </p:cNvSpPr>
            <p:nvPr/>
          </p:nvSpPr>
          <p:spPr bwMode="auto">
            <a:xfrm>
              <a:off x="2329697" y="2127563"/>
              <a:ext cx="52651" cy="13163"/>
            </a:xfrm>
            <a:custGeom>
              <a:avLst/>
              <a:gdLst>
                <a:gd name="T0" fmla="*/ 5 w 15"/>
                <a:gd name="T1" fmla="*/ 0 h 4"/>
                <a:gd name="T2" fmla="*/ 1 w 15"/>
                <a:gd name="T3" fmla="*/ 3 h 4"/>
                <a:gd name="T4" fmla="*/ 2 w 15"/>
                <a:gd name="T5" fmla="*/ 3 h 4"/>
                <a:gd name="T6" fmla="*/ 11 w 15"/>
                <a:gd name="T7" fmla="*/ 2 h 4"/>
                <a:gd name="T8" fmla="*/ 15 w 15"/>
                <a:gd name="T9" fmla="*/ 2 h 4"/>
                <a:gd name="T10" fmla="*/ 5 w 15"/>
                <a:gd name="T11" fmla="*/ 0 h 4"/>
              </a:gdLst>
              <a:ahLst/>
              <a:cxnLst>
                <a:cxn ang="0">
                  <a:pos x="T0" y="T1"/>
                </a:cxn>
                <a:cxn ang="0">
                  <a:pos x="T2" y="T3"/>
                </a:cxn>
                <a:cxn ang="0">
                  <a:pos x="T4" y="T5"/>
                </a:cxn>
                <a:cxn ang="0">
                  <a:pos x="T6" y="T7"/>
                </a:cxn>
                <a:cxn ang="0">
                  <a:pos x="T8" y="T9"/>
                </a:cxn>
                <a:cxn ang="0">
                  <a:pos x="T10" y="T11"/>
                </a:cxn>
              </a:cxnLst>
              <a:rect l="0" t="0" r="r" b="b"/>
              <a:pathLst>
                <a:path w="15" h="4">
                  <a:moveTo>
                    <a:pt x="5" y="0"/>
                  </a:moveTo>
                  <a:cubicBezTo>
                    <a:pt x="2" y="0"/>
                    <a:pt x="0" y="2"/>
                    <a:pt x="1" y="3"/>
                  </a:cubicBezTo>
                  <a:cubicBezTo>
                    <a:pt x="1" y="3"/>
                    <a:pt x="1" y="4"/>
                    <a:pt x="2" y="3"/>
                  </a:cubicBezTo>
                  <a:cubicBezTo>
                    <a:pt x="3" y="3"/>
                    <a:pt x="9" y="1"/>
                    <a:pt x="11" y="2"/>
                  </a:cubicBezTo>
                  <a:cubicBezTo>
                    <a:pt x="13" y="2"/>
                    <a:pt x="15" y="3"/>
                    <a:pt x="15" y="2"/>
                  </a:cubicBezTo>
                  <a:cubicBezTo>
                    <a:pt x="12" y="1"/>
                    <a:pt x="8" y="0"/>
                    <a:pt x="5" y="0"/>
                  </a:cubicBezTo>
                  <a:close/>
                </a:path>
              </a:pathLst>
            </a:custGeom>
            <a:solidFill>
              <a:srgbClr val="E3A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1" name="Freeform 750"/>
            <p:cNvSpPr>
              <a:spLocks/>
            </p:cNvSpPr>
            <p:nvPr/>
          </p:nvSpPr>
          <p:spPr bwMode="auto">
            <a:xfrm>
              <a:off x="2398435" y="2152426"/>
              <a:ext cx="21937" cy="33638"/>
            </a:xfrm>
            <a:custGeom>
              <a:avLst/>
              <a:gdLst>
                <a:gd name="T0" fmla="*/ 1 w 6"/>
                <a:gd name="T1" fmla="*/ 3 h 10"/>
                <a:gd name="T2" fmla="*/ 1 w 6"/>
                <a:gd name="T3" fmla="*/ 6 h 10"/>
                <a:gd name="T4" fmla="*/ 1 w 6"/>
                <a:gd name="T5" fmla="*/ 10 h 10"/>
                <a:gd name="T6" fmla="*/ 4 w 6"/>
                <a:gd name="T7" fmla="*/ 6 h 10"/>
                <a:gd name="T8" fmla="*/ 5 w 6"/>
                <a:gd name="T9" fmla="*/ 1 h 10"/>
                <a:gd name="T10" fmla="*/ 1 w 6"/>
                <a:gd name="T11" fmla="*/ 3 h 10"/>
              </a:gdLst>
              <a:ahLst/>
              <a:cxnLst>
                <a:cxn ang="0">
                  <a:pos x="T0" y="T1"/>
                </a:cxn>
                <a:cxn ang="0">
                  <a:pos x="T2" y="T3"/>
                </a:cxn>
                <a:cxn ang="0">
                  <a:pos x="T4" y="T5"/>
                </a:cxn>
                <a:cxn ang="0">
                  <a:pos x="T6" y="T7"/>
                </a:cxn>
                <a:cxn ang="0">
                  <a:pos x="T8" y="T9"/>
                </a:cxn>
                <a:cxn ang="0">
                  <a:pos x="T10" y="T11"/>
                </a:cxn>
              </a:cxnLst>
              <a:rect l="0" t="0" r="r" b="b"/>
              <a:pathLst>
                <a:path w="6" h="10">
                  <a:moveTo>
                    <a:pt x="1" y="3"/>
                  </a:moveTo>
                  <a:cubicBezTo>
                    <a:pt x="0" y="4"/>
                    <a:pt x="1" y="5"/>
                    <a:pt x="1" y="6"/>
                  </a:cubicBezTo>
                  <a:cubicBezTo>
                    <a:pt x="2" y="6"/>
                    <a:pt x="0" y="9"/>
                    <a:pt x="1" y="10"/>
                  </a:cubicBezTo>
                  <a:cubicBezTo>
                    <a:pt x="1" y="10"/>
                    <a:pt x="3" y="7"/>
                    <a:pt x="4" y="6"/>
                  </a:cubicBezTo>
                  <a:cubicBezTo>
                    <a:pt x="4" y="4"/>
                    <a:pt x="6" y="1"/>
                    <a:pt x="5" y="1"/>
                  </a:cubicBezTo>
                  <a:cubicBezTo>
                    <a:pt x="4" y="0"/>
                    <a:pt x="2" y="1"/>
                    <a:pt x="1" y="3"/>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2" name="Freeform 751"/>
            <p:cNvSpPr>
              <a:spLocks/>
            </p:cNvSpPr>
            <p:nvPr/>
          </p:nvSpPr>
          <p:spPr bwMode="auto">
            <a:xfrm>
              <a:off x="2298984" y="2196302"/>
              <a:ext cx="33638" cy="14625"/>
            </a:xfrm>
            <a:custGeom>
              <a:avLst/>
              <a:gdLst>
                <a:gd name="T0" fmla="*/ 5 w 10"/>
                <a:gd name="T1" fmla="*/ 1 h 4"/>
                <a:gd name="T2" fmla="*/ 0 w 10"/>
                <a:gd name="T3" fmla="*/ 0 h 4"/>
                <a:gd name="T4" fmla="*/ 3 w 10"/>
                <a:gd name="T5" fmla="*/ 4 h 4"/>
                <a:gd name="T6" fmla="*/ 5 w 10"/>
                <a:gd name="T7" fmla="*/ 4 h 4"/>
                <a:gd name="T8" fmla="*/ 7 w 10"/>
                <a:gd name="T9" fmla="*/ 4 h 4"/>
                <a:gd name="T10" fmla="*/ 10 w 10"/>
                <a:gd name="T11" fmla="*/ 0 h 4"/>
                <a:gd name="T12" fmla="*/ 5 w 10"/>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5" y="1"/>
                  </a:moveTo>
                  <a:cubicBezTo>
                    <a:pt x="3" y="1"/>
                    <a:pt x="0" y="0"/>
                    <a:pt x="0" y="0"/>
                  </a:cubicBezTo>
                  <a:cubicBezTo>
                    <a:pt x="0" y="0"/>
                    <a:pt x="1" y="3"/>
                    <a:pt x="3" y="4"/>
                  </a:cubicBezTo>
                  <a:cubicBezTo>
                    <a:pt x="3" y="4"/>
                    <a:pt x="5" y="3"/>
                    <a:pt x="5" y="4"/>
                  </a:cubicBezTo>
                  <a:cubicBezTo>
                    <a:pt x="6" y="4"/>
                    <a:pt x="6" y="4"/>
                    <a:pt x="7" y="4"/>
                  </a:cubicBezTo>
                  <a:cubicBezTo>
                    <a:pt x="9" y="3"/>
                    <a:pt x="10" y="0"/>
                    <a:pt x="10" y="0"/>
                  </a:cubicBezTo>
                  <a:cubicBezTo>
                    <a:pt x="10" y="0"/>
                    <a:pt x="7" y="1"/>
                    <a:pt x="5" y="1"/>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3" name="Freeform 752"/>
            <p:cNvSpPr>
              <a:spLocks/>
            </p:cNvSpPr>
            <p:nvPr/>
          </p:nvSpPr>
          <p:spPr bwMode="auto">
            <a:xfrm>
              <a:off x="2212695" y="2145113"/>
              <a:ext cx="27788" cy="51188"/>
            </a:xfrm>
            <a:custGeom>
              <a:avLst/>
              <a:gdLst>
                <a:gd name="T0" fmla="*/ 4 w 8"/>
                <a:gd name="T1" fmla="*/ 0 h 15"/>
                <a:gd name="T2" fmla="*/ 3 w 8"/>
                <a:gd name="T3" fmla="*/ 7 h 15"/>
                <a:gd name="T4" fmla="*/ 7 w 8"/>
                <a:gd name="T5" fmla="*/ 14 h 15"/>
                <a:gd name="T6" fmla="*/ 8 w 8"/>
                <a:gd name="T7" fmla="*/ 9 h 15"/>
                <a:gd name="T8" fmla="*/ 8 w 8"/>
                <a:gd name="T9" fmla="*/ 6 h 15"/>
                <a:gd name="T10" fmla="*/ 4 w 8"/>
                <a:gd name="T11" fmla="*/ 0 h 15"/>
              </a:gdLst>
              <a:ahLst/>
              <a:cxnLst>
                <a:cxn ang="0">
                  <a:pos x="T0" y="T1"/>
                </a:cxn>
                <a:cxn ang="0">
                  <a:pos x="T2" y="T3"/>
                </a:cxn>
                <a:cxn ang="0">
                  <a:pos x="T4" y="T5"/>
                </a:cxn>
                <a:cxn ang="0">
                  <a:pos x="T6" y="T7"/>
                </a:cxn>
                <a:cxn ang="0">
                  <a:pos x="T8" y="T9"/>
                </a:cxn>
                <a:cxn ang="0">
                  <a:pos x="T10" y="T11"/>
                </a:cxn>
              </a:cxnLst>
              <a:rect l="0" t="0" r="r" b="b"/>
              <a:pathLst>
                <a:path w="8" h="15">
                  <a:moveTo>
                    <a:pt x="4" y="0"/>
                  </a:moveTo>
                  <a:cubicBezTo>
                    <a:pt x="0" y="0"/>
                    <a:pt x="2" y="4"/>
                    <a:pt x="3" y="7"/>
                  </a:cubicBezTo>
                  <a:cubicBezTo>
                    <a:pt x="3" y="11"/>
                    <a:pt x="5" y="15"/>
                    <a:pt x="7" y="14"/>
                  </a:cubicBezTo>
                  <a:cubicBezTo>
                    <a:pt x="8" y="14"/>
                    <a:pt x="8" y="12"/>
                    <a:pt x="8" y="9"/>
                  </a:cubicBezTo>
                  <a:cubicBezTo>
                    <a:pt x="8" y="8"/>
                    <a:pt x="8" y="6"/>
                    <a:pt x="8" y="6"/>
                  </a:cubicBezTo>
                  <a:cubicBezTo>
                    <a:pt x="8" y="4"/>
                    <a:pt x="7" y="0"/>
                    <a:pt x="4"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4" name="Freeform 753"/>
            <p:cNvSpPr>
              <a:spLocks/>
            </p:cNvSpPr>
            <p:nvPr/>
          </p:nvSpPr>
          <p:spPr bwMode="auto">
            <a:xfrm>
              <a:off x="2218545" y="2148038"/>
              <a:ext cx="21937" cy="38025"/>
            </a:xfrm>
            <a:custGeom>
              <a:avLst/>
              <a:gdLst>
                <a:gd name="T0" fmla="*/ 2 w 6"/>
                <a:gd name="T1" fmla="*/ 0 h 11"/>
                <a:gd name="T2" fmla="*/ 2 w 6"/>
                <a:gd name="T3" fmla="*/ 6 h 11"/>
                <a:gd name="T4" fmla="*/ 4 w 6"/>
                <a:gd name="T5" fmla="*/ 10 h 11"/>
                <a:gd name="T6" fmla="*/ 4 w 6"/>
                <a:gd name="T7" fmla="*/ 6 h 11"/>
                <a:gd name="T8" fmla="*/ 5 w 6"/>
                <a:gd name="T9" fmla="*/ 3 h 11"/>
                <a:gd name="T10" fmla="*/ 2 w 6"/>
                <a:gd name="T11" fmla="*/ 0 h 11"/>
              </a:gdLst>
              <a:ahLst/>
              <a:cxnLst>
                <a:cxn ang="0">
                  <a:pos x="T0" y="T1"/>
                </a:cxn>
                <a:cxn ang="0">
                  <a:pos x="T2" y="T3"/>
                </a:cxn>
                <a:cxn ang="0">
                  <a:pos x="T4" y="T5"/>
                </a:cxn>
                <a:cxn ang="0">
                  <a:pos x="T6" y="T7"/>
                </a:cxn>
                <a:cxn ang="0">
                  <a:pos x="T8" y="T9"/>
                </a:cxn>
                <a:cxn ang="0">
                  <a:pos x="T10" y="T11"/>
                </a:cxn>
              </a:cxnLst>
              <a:rect l="0" t="0" r="r" b="b"/>
              <a:pathLst>
                <a:path w="6" h="11">
                  <a:moveTo>
                    <a:pt x="2" y="0"/>
                  </a:moveTo>
                  <a:cubicBezTo>
                    <a:pt x="0" y="1"/>
                    <a:pt x="1" y="4"/>
                    <a:pt x="2" y="6"/>
                  </a:cubicBezTo>
                  <a:cubicBezTo>
                    <a:pt x="2" y="7"/>
                    <a:pt x="3" y="11"/>
                    <a:pt x="4" y="10"/>
                  </a:cubicBezTo>
                  <a:cubicBezTo>
                    <a:pt x="5" y="9"/>
                    <a:pt x="3" y="7"/>
                    <a:pt x="4" y="6"/>
                  </a:cubicBezTo>
                  <a:cubicBezTo>
                    <a:pt x="5" y="6"/>
                    <a:pt x="6" y="5"/>
                    <a:pt x="5" y="3"/>
                  </a:cubicBezTo>
                  <a:cubicBezTo>
                    <a:pt x="4" y="2"/>
                    <a:pt x="3" y="0"/>
                    <a:pt x="2" y="0"/>
                  </a:cubicBezTo>
                  <a:close/>
                </a:path>
              </a:pathLst>
            </a:custGeom>
            <a:solidFill>
              <a:srgbClr val="E4C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5" name="Freeform 754"/>
            <p:cNvSpPr>
              <a:spLocks/>
            </p:cNvSpPr>
            <p:nvPr/>
          </p:nvSpPr>
          <p:spPr bwMode="auto">
            <a:xfrm>
              <a:off x="2298984" y="2175826"/>
              <a:ext cx="23400" cy="24863"/>
            </a:xfrm>
            <a:custGeom>
              <a:avLst/>
              <a:gdLst>
                <a:gd name="T0" fmla="*/ 3 w 7"/>
                <a:gd name="T1" fmla="*/ 4 h 7"/>
                <a:gd name="T2" fmla="*/ 0 w 7"/>
                <a:gd name="T3" fmla="*/ 6 h 7"/>
                <a:gd name="T4" fmla="*/ 5 w 7"/>
                <a:gd name="T5" fmla="*/ 7 h 7"/>
                <a:gd name="T6" fmla="*/ 5 w 7"/>
                <a:gd name="T7" fmla="*/ 1 h 7"/>
                <a:gd name="T8" fmla="*/ 3 w 7"/>
                <a:gd name="T9" fmla="*/ 4 h 7"/>
              </a:gdLst>
              <a:ahLst/>
              <a:cxnLst>
                <a:cxn ang="0">
                  <a:pos x="T0" y="T1"/>
                </a:cxn>
                <a:cxn ang="0">
                  <a:pos x="T2" y="T3"/>
                </a:cxn>
                <a:cxn ang="0">
                  <a:pos x="T4" y="T5"/>
                </a:cxn>
                <a:cxn ang="0">
                  <a:pos x="T6" y="T7"/>
                </a:cxn>
                <a:cxn ang="0">
                  <a:pos x="T8" y="T9"/>
                </a:cxn>
              </a:cxnLst>
              <a:rect l="0" t="0" r="r" b="b"/>
              <a:pathLst>
                <a:path w="7" h="7">
                  <a:moveTo>
                    <a:pt x="3" y="4"/>
                  </a:moveTo>
                  <a:cubicBezTo>
                    <a:pt x="2" y="4"/>
                    <a:pt x="0" y="5"/>
                    <a:pt x="0" y="6"/>
                  </a:cubicBezTo>
                  <a:cubicBezTo>
                    <a:pt x="0" y="7"/>
                    <a:pt x="3" y="7"/>
                    <a:pt x="5" y="7"/>
                  </a:cubicBezTo>
                  <a:cubicBezTo>
                    <a:pt x="7" y="7"/>
                    <a:pt x="6" y="1"/>
                    <a:pt x="5" y="1"/>
                  </a:cubicBezTo>
                  <a:cubicBezTo>
                    <a:pt x="5" y="0"/>
                    <a:pt x="4" y="4"/>
                    <a:pt x="3" y="4"/>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6" name="Freeform 755"/>
            <p:cNvSpPr>
              <a:spLocks/>
            </p:cNvSpPr>
            <p:nvPr/>
          </p:nvSpPr>
          <p:spPr bwMode="auto">
            <a:xfrm>
              <a:off x="2298984" y="2248951"/>
              <a:ext cx="38025" cy="20475"/>
            </a:xfrm>
            <a:custGeom>
              <a:avLst/>
              <a:gdLst>
                <a:gd name="T0" fmla="*/ 5 w 11"/>
                <a:gd name="T1" fmla="*/ 2 h 6"/>
                <a:gd name="T2" fmla="*/ 1 w 11"/>
                <a:gd name="T3" fmla="*/ 2 h 6"/>
                <a:gd name="T4" fmla="*/ 5 w 11"/>
                <a:gd name="T5" fmla="*/ 5 h 6"/>
                <a:gd name="T6" fmla="*/ 10 w 11"/>
                <a:gd name="T7" fmla="*/ 3 h 6"/>
                <a:gd name="T8" fmla="*/ 5 w 11"/>
                <a:gd name="T9" fmla="*/ 2 h 6"/>
              </a:gdLst>
              <a:ahLst/>
              <a:cxnLst>
                <a:cxn ang="0">
                  <a:pos x="T0" y="T1"/>
                </a:cxn>
                <a:cxn ang="0">
                  <a:pos x="T2" y="T3"/>
                </a:cxn>
                <a:cxn ang="0">
                  <a:pos x="T4" y="T5"/>
                </a:cxn>
                <a:cxn ang="0">
                  <a:pos x="T6" y="T7"/>
                </a:cxn>
                <a:cxn ang="0">
                  <a:pos x="T8" y="T9"/>
                </a:cxn>
              </a:cxnLst>
              <a:rect l="0" t="0" r="r" b="b"/>
              <a:pathLst>
                <a:path w="11" h="6">
                  <a:moveTo>
                    <a:pt x="5" y="2"/>
                  </a:moveTo>
                  <a:cubicBezTo>
                    <a:pt x="4" y="2"/>
                    <a:pt x="1" y="0"/>
                    <a:pt x="1" y="2"/>
                  </a:cubicBezTo>
                  <a:cubicBezTo>
                    <a:pt x="0" y="4"/>
                    <a:pt x="2" y="5"/>
                    <a:pt x="5" y="5"/>
                  </a:cubicBezTo>
                  <a:cubicBezTo>
                    <a:pt x="8" y="6"/>
                    <a:pt x="9" y="5"/>
                    <a:pt x="10" y="3"/>
                  </a:cubicBezTo>
                  <a:cubicBezTo>
                    <a:pt x="11" y="1"/>
                    <a:pt x="7" y="1"/>
                    <a:pt x="5" y="2"/>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7" name="Freeform 756"/>
            <p:cNvSpPr>
              <a:spLocks/>
            </p:cNvSpPr>
            <p:nvPr/>
          </p:nvSpPr>
          <p:spPr bwMode="auto">
            <a:xfrm>
              <a:off x="2253646" y="2127563"/>
              <a:ext cx="52651" cy="13163"/>
            </a:xfrm>
            <a:custGeom>
              <a:avLst/>
              <a:gdLst>
                <a:gd name="T0" fmla="*/ 10 w 15"/>
                <a:gd name="T1" fmla="*/ 0 h 4"/>
                <a:gd name="T2" fmla="*/ 1 w 15"/>
                <a:gd name="T3" fmla="*/ 3 h 4"/>
                <a:gd name="T4" fmla="*/ 5 w 15"/>
                <a:gd name="T5" fmla="*/ 2 h 4"/>
                <a:gd name="T6" fmla="*/ 13 w 15"/>
                <a:gd name="T7" fmla="*/ 3 h 4"/>
                <a:gd name="T8" fmla="*/ 15 w 15"/>
                <a:gd name="T9" fmla="*/ 3 h 4"/>
                <a:gd name="T10" fmla="*/ 10 w 15"/>
                <a:gd name="T11" fmla="*/ 0 h 4"/>
              </a:gdLst>
              <a:ahLst/>
              <a:cxnLst>
                <a:cxn ang="0">
                  <a:pos x="T0" y="T1"/>
                </a:cxn>
                <a:cxn ang="0">
                  <a:pos x="T2" y="T3"/>
                </a:cxn>
                <a:cxn ang="0">
                  <a:pos x="T4" y="T5"/>
                </a:cxn>
                <a:cxn ang="0">
                  <a:pos x="T6" y="T7"/>
                </a:cxn>
                <a:cxn ang="0">
                  <a:pos x="T8" y="T9"/>
                </a:cxn>
                <a:cxn ang="0">
                  <a:pos x="T10" y="T11"/>
                </a:cxn>
              </a:cxnLst>
              <a:rect l="0" t="0" r="r" b="b"/>
              <a:pathLst>
                <a:path w="15" h="4">
                  <a:moveTo>
                    <a:pt x="10" y="0"/>
                  </a:moveTo>
                  <a:cubicBezTo>
                    <a:pt x="7" y="0"/>
                    <a:pt x="4" y="1"/>
                    <a:pt x="1" y="3"/>
                  </a:cubicBezTo>
                  <a:cubicBezTo>
                    <a:pt x="0" y="4"/>
                    <a:pt x="3" y="2"/>
                    <a:pt x="5" y="2"/>
                  </a:cubicBezTo>
                  <a:cubicBezTo>
                    <a:pt x="7" y="2"/>
                    <a:pt x="12" y="3"/>
                    <a:pt x="13" y="3"/>
                  </a:cubicBezTo>
                  <a:cubicBezTo>
                    <a:pt x="14" y="4"/>
                    <a:pt x="15" y="3"/>
                    <a:pt x="15" y="3"/>
                  </a:cubicBezTo>
                  <a:cubicBezTo>
                    <a:pt x="15" y="2"/>
                    <a:pt x="13" y="0"/>
                    <a:pt x="10" y="0"/>
                  </a:cubicBezTo>
                  <a:close/>
                </a:path>
              </a:pathLst>
            </a:custGeom>
            <a:solidFill>
              <a:srgbClr val="F1A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8" name="Freeform 757"/>
            <p:cNvSpPr>
              <a:spLocks/>
            </p:cNvSpPr>
            <p:nvPr/>
          </p:nvSpPr>
          <p:spPr bwMode="auto">
            <a:xfrm>
              <a:off x="2291671" y="2228477"/>
              <a:ext cx="52651" cy="5850"/>
            </a:xfrm>
            <a:custGeom>
              <a:avLst/>
              <a:gdLst>
                <a:gd name="T0" fmla="*/ 9 w 15"/>
                <a:gd name="T1" fmla="*/ 0 h 2"/>
                <a:gd name="T2" fmla="*/ 7 w 15"/>
                <a:gd name="T3" fmla="*/ 1 h 2"/>
                <a:gd name="T4" fmla="*/ 5 w 15"/>
                <a:gd name="T5" fmla="*/ 0 h 2"/>
                <a:gd name="T6" fmla="*/ 0 w 15"/>
                <a:gd name="T7" fmla="*/ 1 h 2"/>
                <a:gd name="T8" fmla="*/ 7 w 15"/>
                <a:gd name="T9" fmla="*/ 2 h 2"/>
                <a:gd name="T10" fmla="*/ 15 w 15"/>
                <a:gd name="T11" fmla="*/ 1 h 2"/>
                <a:gd name="T12" fmla="*/ 9 w 1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9" y="0"/>
                  </a:moveTo>
                  <a:cubicBezTo>
                    <a:pt x="8" y="0"/>
                    <a:pt x="7" y="1"/>
                    <a:pt x="7" y="1"/>
                  </a:cubicBezTo>
                  <a:cubicBezTo>
                    <a:pt x="7" y="1"/>
                    <a:pt x="6" y="0"/>
                    <a:pt x="5" y="0"/>
                  </a:cubicBezTo>
                  <a:cubicBezTo>
                    <a:pt x="4" y="1"/>
                    <a:pt x="0" y="0"/>
                    <a:pt x="0" y="1"/>
                  </a:cubicBezTo>
                  <a:cubicBezTo>
                    <a:pt x="0" y="1"/>
                    <a:pt x="3" y="2"/>
                    <a:pt x="7" y="2"/>
                  </a:cubicBezTo>
                  <a:cubicBezTo>
                    <a:pt x="11" y="2"/>
                    <a:pt x="15" y="1"/>
                    <a:pt x="15" y="1"/>
                  </a:cubicBezTo>
                  <a:cubicBezTo>
                    <a:pt x="14" y="0"/>
                    <a:pt x="9" y="1"/>
                    <a:pt x="9" y="0"/>
                  </a:cubicBezTo>
                  <a:close/>
                </a:path>
              </a:pathLst>
            </a:custGeom>
            <a:solidFill>
              <a:srgbClr val="DAB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9" name="Freeform 758"/>
            <p:cNvSpPr>
              <a:spLocks/>
            </p:cNvSpPr>
            <p:nvPr/>
          </p:nvSpPr>
          <p:spPr bwMode="auto">
            <a:xfrm>
              <a:off x="2294596" y="2234327"/>
              <a:ext cx="27788" cy="4387"/>
            </a:xfrm>
            <a:custGeom>
              <a:avLst/>
              <a:gdLst>
                <a:gd name="T0" fmla="*/ 5 w 8"/>
                <a:gd name="T1" fmla="*/ 1 h 1"/>
                <a:gd name="T2" fmla="*/ 0 w 8"/>
                <a:gd name="T3" fmla="*/ 0 h 1"/>
                <a:gd name="T4" fmla="*/ 4 w 8"/>
                <a:gd name="T5" fmla="*/ 1 h 1"/>
                <a:gd name="T6" fmla="*/ 8 w 8"/>
                <a:gd name="T7" fmla="*/ 1 h 1"/>
                <a:gd name="T8" fmla="*/ 5 w 8"/>
                <a:gd name="T9" fmla="*/ 1 h 1"/>
              </a:gdLst>
              <a:ahLst/>
              <a:cxnLst>
                <a:cxn ang="0">
                  <a:pos x="T0" y="T1"/>
                </a:cxn>
                <a:cxn ang="0">
                  <a:pos x="T2" y="T3"/>
                </a:cxn>
                <a:cxn ang="0">
                  <a:pos x="T4" y="T5"/>
                </a:cxn>
                <a:cxn ang="0">
                  <a:pos x="T6" y="T7"/>
                </a:cxn>
                <a:cxn ang="0">
                  <a:pos x="T8" y="T9"/>
                </a:cxn>
              </a:cxnLst>
              <a:rect l="0" t="0" r="r" b="b"/>
              <a:pathLst>
                <a:path w="8" h="1">
                  <a:moveTo>
                    <a:pt x="5" y="1"/>
                  </a:moveTo>
                  <a:cubicBezTo>
                    <a:pt x="4" y="1"/>
                    <a:pt x="0" y="0"/>
                    <a:pt x="0" y="0"/>
                  </a:cubicBezTo>
                  <a:cubicBezTo>
                    <a:pt x="0" y="0"/>
                    <a:pt x="3" y="1"/>
                    <a:pt x="4" y="1"/>
                  </a:cubicBezTo>
                  <a:cubicBezTo>
                    <a:pt x="5" y="1"/>
                    <a:pt x="8" y="1"/>
                    <a:pt x="8" y="1"/>
                  </a:cubicBezTo>
                  <a:cubicBezTo>
                    <a:pt x="8" y="1"/>
                    <a:pt x="6" y="1"/>
                    <a:pt x="5" y="1"/>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0" name="Freeform 759"/>
            <p:cNvSpPr>
              <a:spLocks/>
            </p:cNvSpPr>
            <p:nvPr/>
          </p:nvSpPr>
          <p:spPr bwMode="auto">
            <a:xfrm>
              <a:off x="2301908" y="2107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15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1" name="Freeform 760"/>
            <p:cNvSpPr>
              <a:spLocks/>
            </p:cNvSpPr>
            <p:nvPr/>
          </p:nvSpPr>
          <p:spPr bwMode="auto">
            <a:xfrm>
              <a:off x="2278508" y="2148038"/>
              <a:ext cx="13163" cy="10237"/>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0"/>
                    <a:pt x="0" y="0"/>
                    <a:pt x="0" y="1"/>
                  </a:cubicBezTo>
                  <a:cubicBezTo>
                    <a:pt x="0" y="2"/>
                    <a:pt x="1" y="3"/>
                    <a:pt x="2" y="3"/>
                  </a:cubicBezTo>
                  <a:cubicBezTo>
                    <a:pt x="3" y="3"/>
                    <a:pt x="4" y="2"/>
                    <a:pt x="4" y="1"/>
                  </a:cubicBezTo>
                  <a:cubicBezTo>
                    <a:pt x="4" y="1"/>
                    <a:pt x="3"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2" name="Freeform 761"/>
            <p:cNvSpPr>
              <a:spLocks/>
            </p:cNvSpPr>
            <p:nvPr/>
          </p:nvSpPr>
          <p:spPr bwMode="auto">
            <a:xfrm>
              <a:off x="2146882" y="2310378"/>
              <a:ext cx="20475" cy="20475"/>
            </a:xfrm>
            <a:custGeom>
              <a:avLst/>
              <a:gdLst>
                <a:gd name="T0" fmla="*/ 0 w 6"/>
                <a:gd name="T1" fmla="*/ 4 h 6"/>
                <a:gd name="T2" fmla="*/ 0 w 6"/>
                <a:gd name="T3" fmla="*/ 6 h 6"/>
                <a:gd name="T4" fmla="*/ 3 w 6"/>
                <a:gd name="T5" fmla="*/ 3 h 6"/>
                <a:gd name="T6" fmla="*/ 6 w 6"/>
                <a:gd name="T7" fmla="*/ 0 h 6"/>
                <a:gd name="T8" fmla="*/ 5 w 6"/>
                <a:gd name="T9" fmla="*/ 0 h 6"/>
                <a:gd name="T10" fmla="*/ 0 w 6"/>
                <a:gd name="T11" fmla="*/ 4 h 6"/>
              </a:gdLst>
              <a:ahLst/>
              <a:cxnLst>
                <a:cxn ang="0">
                  <a:pos x="T0" y="T1"/>
                </a:cxn>
                <a:cxn ang="0">
                  <a:pos x="T2" y="T3"/>
                </a:cxn>
                <a:cxn ang="0">
                  <a:pos x="T4" y="T5"/>
                </a:cxn>
                <a:cxn ang="0">
                  <a:pos x="T6" y="T7"/>
                </a:cxn>
                <a:cxn ang="0">
                  <a:pos x="T8" y="T9"/>
                </a:cxn>
                <a:cxn ang="0">
                  <a:pos x="T10" y="T11"/>
                </a:cxn>
              </a:cxnLst>
              <a:rect l="0" t="0" r="r" b="b"/>
              <a:pathLst>
                <a:path w="6" h="6">
                  <a:moveTo>
                    <a:pt x="0" y="4"/>
                  </a:moveTo>
                  <a:cubicBezTo>
                    <a:pt x="0" y="6"/>
                    <a:pt x="0" y="6"/>
                    <a:pt x="0" y="6"/>
                  </a:cubicBezTo>
                  <a:cubicBezTo>
                    <a:pt x="0" y="6"/>
                    <a:pt x="0" y="5"/>
                    <a:pt x="3" y="3"/>
                  </a:cubicBezTo>
                  <a:cubicBezTo>
                    <a:pt x="4" y="3"/>
                    <a:pt x="5" y="1"/>
                    <a:pt x="6" y="0"/>
                  </a:cubicBezTo>
                  <a:cubicBezTo>
                    <a:pt x="5" y="0"/>
                    <a:pt x="5" y="0"/>
                    <a:pt x="5" y="0"/>
                  </a:cubicBezTo>
                  <a:lnTo>
                    <a:pt x="0" y="4"/>
                  </a:ln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3" name="Freeform 762"/>
            <p:cNvSpPr>
              <a:spLocks/>
            </p:cNvSpPr>
            <p:nvPr/>
          </p:nvSpPr>
          <p:spPr bwMode="auto">
            <a:xfrm>
              <a:off x="2167357" y="2292827"/>
              <a:ext cx="20475" cy="17550"/>
            </a:xfrm>
            <a:custGeom>
              <a:avLst/>
              <a:gdLst>
                <a:gd name="T0" fmla="*/ 0 w 6"/>
                <a:gd name="T1" fmla="*/ 5 h 5"/>
                <a:gd name="T2" fmla="*/ 6 w 6"/>
                <a:gd name="T3" fmla="*/ 0 h 5"/>
                <a:gd name="T4" fmla="*/ 0 w 6"/>
                <a:gd name="T5" fmla="*/ 5 h 5"/>
              </a:gdLst>
              <a:ahLst/>
              <a:cxnLst>
                <a:cxn ang="0">
                  <a:pos x="T0" y="T1"/>
                </a:cxn>
                <a:cxn ang="0">
                  <a:pos x="T2" y="T3"/>
                </a:cxn>
                <a:cxn ang="0">
                  <a:pos x="T4" y="T5"/>
                </a:cxn>
              </a:cxnLst>
              <a:rect l="0" t="0" r="r" b="b"/>
              <a:pathLst>
                <a:path w="6" h="5">
                  <a:moveTo>
                    <a:pt x="0" y="5"/>
                  </a:moveTo>
                  <a:cubicBezTo>
                    <a:pt x="6" y="0"/>
                    <a:pt x="6" y="0"/>
                    <a:pt x="6" y="0"/>
                  </a:cubicBezTo>
                  <a:cubicBezTo>
                    <a:pt x="3" y="0"/>
                    <a:pt x="1" y="3"/>
                    <a:pt x="0" y="5"/>
                  </a:cubicBez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4" name="Freeform 763"/>
            <p:cNvSpPr>
              <a:spLocks/>
            </p:cNvSpPr>
            <p:nvPr/>
          </p:nvSpPr>
          <p:spPr bwMode="auto">
            <a:xfrm>
              <a:off x="2187832" y="2282590"/>
              <a:ext cx="27788" cy="10237"/>
            </a:xfrm>
            <a:custGeom>
              <a:avLst/>
              <a:gdLst>
                <a:gd name="T0" fmla="*/ 3 w 8"/>
                <a:gd name="T1" fmla="*/ 0 h 3"/>
                <a:gd name="T2" fmla="*/ 0 w 8"/>
                <a:gd name="T3" fmla="*/ 3 h 3"/>
                <a:gd name="T4" fmla="*/ 1 w 8"/>
                <a:gd name="T5" fmla="*/ 3 h 3"/>
                <a:gd name="T6" fmla="*/ 7 w 8"/>
                <a:gd name="T7" fmla="*/ 2 h 3"/>
                <a:gd name="T8" fmla="*/ 3 w 8"/>
                <a:gd name="T9" fmla="*/ 0 h 3"/>
              </a:gdLst>
              <a:ahLst/>
              <a:cxnLst>
                <a:cxn ang="0">
                  <a:pos x="T0" y="T1"/>
                </a:cxn>
                <a:cxn ang="0">
                  <a:pos x="T2" y="T3"/>
                </a:cxn>
                <a:cxn ang="0">
                  <a:pos x="T4" y="T5"/>
                </a:cxn>
                <a:cxn ang="0">
                  <a:pos x="T6" y="T7"/>
                </a:cxn>
                <a:cxn ang="0">
                  <a:pos x="T8" y="T9"/>
                </a:cxn>
              </a:cxnLst>
              <a:rect l="0" t="0" r="r" b="b"/>
              <a:pathLst>
                <a:path w="8" h="3">
                  <a:moveTo>
                    <a:pt x="3" y="0"/>
                  </a:moveTo>
                  <a:cubicBezTo>
                    <a:pt x="0" y="3"/>
                    <a:pt x="0" y="3"/>
                    <a:pt x="0" y="3"/>
                  </a:cubicBezTo>
                  <a:cubicBezTo>
                    <a:pt x="1" y="3"/>
                    <a:pt x="1" y="3"/>
                    <a:pt x="1" y="3"/>
                  </a:cubicBezTo>
                  <a:cubicBezTo>
                    <a:pt x="6" y="3"/>
                    <a:pt x="7" y="2"/>
                    <a:pt x="7" y="2"/>
                  </a:cubicBezTo>
                  <a:cubicBezTo>
                    <a:pt x="8" y="2"/>
                    <a:pt x="3" y="0"/>
                    <a:pt x="3" y="0"/>
                  </a:cubicBez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5" name="Freeform 764"/>
            <p:cNvSpPr>
              <a:spLocks/>
            </p:cNvSpPr>
            <p:nvPr/>
          </p:nvSpPr>
          <p:spPr bwMode="auto">
            <a:xfrm>
              <a:off x="2344321" y="2148038"/>
              <a:ext cx="13163" cy="10237"/>
            </a:xfrm>
            <a:custGeom>
              <a:avLst/>
              <a:gdLst>
                <a:gd name="T0" fmla="*/ 2 w 4"/>
                <a:gd name="T1" fmla="*/ 0 h 3"/>
                <a:gd name="T2" fmla="*/ 0 w 4"/>
                <a:gd name="T3" fmla="*/ 2 h 3"/>
                <a:gd name="T4" fmla="*/ 2 w 4"/>
                <a:gd name="T5" fmla="*/ 3 h 3"/>
                <a:gd name="T6" fmla="*/ 3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0"/>
                    <a:pt x="0" y="1"/>
                    <a:pt x="0" y="2"/>
                  </a:cubicBezTo>
                  <a:cubicBezTo>
                    <a:pt x="0" y="2"/>
                    <a:pt x="1" y="3"/>
                    <a:pt x="2" y="3"/>
                  </a:cubicBezTo>
                  <a:cubicBezTo>
                    <a:pt x="3" y="3"/>
                    <a:pt x="4" y="2"/>
                    <a:pt x="3" y="1"/>
                  </a:cubicBezTo>
                  <a:cubicBezTo>
                    <a:pt x="3" y="1"/>
                    <a:pt x="3"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6" name="Freeform 765"/>
            <p:cNvSpPr>
              <a:spLocks/>
            </p:cNvSpPr>
            <p:nvPr/>
          </p:nvSpPr>
          <p:spPr bwMode="auto">
            <a:xfrm>
              <a:off x="2309221" y="2266501"/>
              <a:ext cx="27788" cy="16087"/>
            </a:xfrm>
            <a:custGeom>
              <a:avLst/>
              <a:gdLst>
                <a:gd name="T0" fmla="*/ 4 w 8"/>
                <a:gd name="T1" fmla="*/ 2 h 5"/>
                <a:gd name="T2" fmla="*/ 1 w 8"/>
                <a:gd name="T3" fmla="*/ 2 h 5"/>
                <a:gd name="T4" fmla="*/ 5 w 8"/>
                <a:gd name="T5" fmla="*/ 5 h 5"/>
                <a:gd name="T6" fmla="*/ 7 w 8"/>
                <a:gd name="T7" fmla="*/ 1 h 5"/>
                <a:gd name="T8" fmla="*/ 4 w 8"/>
                <a:gd name="T9" fmla="*/ 2 h 5"/>
              </a:gdLst>
              <a:ahLst/>
              <a:cxnLst>
                <a:cxn ang="0">
                  <a:pos x="T0" y="T1"/>
                </a:cxn>
                <a:cxn ang="0">
                  <a:pos x="T2" y="T3"/>
                </a:cxn>
                <a:cxn ang="0">
                  <a:pos x="T4" y="T5"/>
                </a:cxn>
                <a:cxn ang="0">
                  <a:pos x="T6" y="T7"/>
                </a:cxn>
                <a:cxn ang="0">
                  <a:pos x="T8" y="T9"/>
                </a:cxn>
              </a:cxnLst>
              <a:rect l="0" t="0" r="r" b="b"/>
              <a:pathLst>
                <a:path w="8" h="5">
                  <a:moveTo>
                    <a:pt x="4" y="2"/>
                  </a:moveTo>
                  <a:cubicBezTo>
                    <a:pt x="3" y="4"/>
                    <a:pt x="1" y="2"/>
                    <a:pt x="1" y="2"/>
                  </a:cubicBezTo>
                  <a:cubicBezTo>
                    <a:pt x="0" y="3"/>
                    <a:pt x="2" y="5"/>
                    <a:pt x="5" y="5"/>
                  </a:cubicBezTo>
                  <a:cubicBezTo>
                    <a:pt x="7" y="4"/>
                    <a:pt x="8" y="1"/>
                    <a:pt x="7" y="1"/>
                  </a:cubicBezTo>
                  <a:cubicBezTo>
                    <a:pt x="6" y="0"/>
                    <a:pt x="5" y="1"/>
                    <a:pt x="4" y="2"/>
                  </a:cubicBezTo>
                  <a:close/>
                </a:path>
              </a:pathLst>
            </a:custGeom>
            <a:solidFill>
              <a:srgbClr val="DFC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7" name="Freeform 766"/>
            <p:cNvSpPr>
              <a:spLocks/>
            </p:cNvSpPr>
            <p:nvPr/>
          </p:nvSpPr>
          <p:spPr bwMode="auto">
            <a:xfrm>
              <a:off x="2228783" y="2269427"/>
              <a:ext cx="93601" cy="235465"/>
            </a:xfrm>
            <a:custGeom>
              <a:avLst/>
              <a:gdLst>
                <a:gd name="T0" fmla="*/ 12 w 64"/>
                <a:gd name="T1" fmla="*/ 2 h 161"/>
                <a:gd name="T2" fmla="*/ 0 w 64"/>
                <a:gd name="T3" fmla="*/ 52 h 161"/>
                <a:gd name="T4" fmla="*/ 19 w 64"/>
                <a:gd name="T5" fmla="*/ 52 h 161"/>
                <a:gd name="T6" fmla="*/ 10 w 64"/>
                <a:gd name="T7" fmla="*/ 76 h 161"/>
                <a:gd name="T8" fmla="*/ 64 w 64"/>
                <a:gd name="T9" fmla="*/ 161 h 161"/>
                <a:gd name="T10" fmla="*/ 19 w 64"/>
                <a:gd name="T11" fmla="*/ 0 h 161"/>
                <a:gd name="T12" fmla="*/ 12 w 64"/>
                <a:gd name="T13" fmla="*/ 2 h 161"/>
              </a:gdLst>
              <a:ahLst/>
              <a:cxnLst>
                <a:cxn ang="0">
                  <a:pos x="T0" y="T1"/>
                </a:cxn>
                <a:cxn ang="0">
                  <a:pos x="T2" y="T3"/>
                </a:cxn>
                <a:cxn ang="0">
                  <a:pos x="T4" y="T5"/>
                </a:cxn>
                <a:cxn ang="0">
                  <a:pos x="T6" y="T7"/>
                </a:cxn>
                <a:cxn ang="0">
                  <a:pos x="T8" y="T9"/>
                </a:cxn>
                <a:cxn ang="0">
                  <a:pos x="T10" y="T11"/>
                </a:cxn>
                <a:cxn ang="0">
                  <a:pos x="T12" y="T13"/>
                </a:cxn>
              </a:cxnLst>
              <a:rect l="0" t="0" r="r" b="b"/>
              <a:pathLst>
                <a:path w="64" h="161">
                  <a:moveTo>
                    <a:pt x="12" y="2"/>
                  </a:moveTo>
                  <a:lnTo>
                    <a:pt x="0" y="52"/>
                  </a:lnTo>
                  <a:lnTo>
                    <a:pt x="19" y="52"/>
                  </a:lnTo>
                  <a:lnTo>
                    <a:pt x="10" y="76"/>
                  </a:lnTo>
                  <a:lnTo>
                    <a:pt x="64" y="161"/>
                  </a:lnTo>
                  <a:lnTo>
                    <a:pt x="19" y="0"/>
                  </a:lnTo>
                  <a:lnTo>
                    <a:pt x="12" y="2"/>
                  </a:lnTo>
                  <a:close/>
                </a:path>
              </a:pathLst>
            </a:custGeom>
            <a:solidFill>
              <a:srgbClr val="53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8" name="Freeform 767"/>
            <p:cNvSpPr>
              <a:spLocks/>
            </p:cNvSpPr>
            <p:nvPr/>
          </p:nvSpPr>
          <p:spPr bwMode="auto">
            <a:xfrm>
              <a:off x="2322384" y="2266501"/>
              <a:ext cx="97988" cy="238390"/>
            </a:xfrm>
            <a:custGeom>
              <a:avLst/>
              <a:gdLst>
                <a:gd name="T0" fmla="*/ 48 w 67"/>
                <a:gd name="T1" fmla="*/ 2 h 163"/>
                <a:gd name="T2" fmla="*/ 43 w 67"/>
                <a:gd name="T3" fmla="*/ 0 h 163"/>
                <a:gd name="T4" fmla="*/ 0 w 67"/>
                <a:gd name="T5" fmla="*/ 163 h 163"/>
                <a:gd name="T6" fmla="*/ 48 w 67"/>
                <a:gd name="T7" fmla="*/ 78 h 163"/>
                <a:gd name="T8" fmla="*/ 41 w 67"/>
                <a:gd name="T9" fmla="*/ 56 h 163"/>
                <a:gd name="T10" fmla="*/ 67 w 67"/>
                <a:gd name="T11" fmla="*/ 56 h 163"/>
                <a:gd name="T12" fmla="*/ 48 w 67"/>
                <a:gd name="T13" fmla="*/ 2 h 163"/>
              </a:gdLst>
              <a:ahLst/>
              <a:cxnLst>
                <a:cxn ang="0">
                  <a:pos x="T0" y="T1"/>
                </a:cxn>
                <a:cxn ang="0">
                  <a:pos x="T2" y="T3"/>
                </a:cxn>
                <a:cxn ang="0">
                  <a:pos x="T4" y="T5"/>
                </a:cxn>
                <a:cxn ang="0">
                  <a:pos x="T6" y="T7"/>
                </a:cxn>
                <a:cxn ang="0">
                  <a:pos x="T8" y="T9"/>
                </a:cxn>
                <a:cxn ang="0">
                  <a:pos x="T10" y="T11"/>
                </a:cxn>
                <a:cxn ang="0">
                  <a:pos x="T12" y="T13"/>
                </a:cxn>
              </a:cxnLst>
              <a:rect l="0" t="0" r="r" b="b"/>
              <a:pathLst>
                <a:path w="67" h="163">
                  <a:moveTo>
                    <a:pt x="48" y="2"/>
                  </a:moveTo>
                  <a:lnTo>
                    <a:pt x="43" y="0"/>
                  </a:lnTo>
                  <a:lnTo>
                    <a:pt x="0" y="163"/>
                  </a:lnTo>
                  <a:lnTo>
                    <a:pt x="48" y="78"/>
                  </a:lnTo>
                  <a:lnTo>
                    <a:pt x="41" y="56"/>
                  </a:lnTo>
                  <a:lnTo>
                    <a:pt x="67" y="56"/>
                  </a:lnTo>
                  <a:lnTo>
                    <a:pt x="48" y="2"/>
                  </a:lnTo>
                  <a:close/>
                </a:path>
              </a:pathLst>
            </a:custGeom>
            <a:solidFill>
              <a:srgbClr val="53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9" name="Freeform 768"/>
            <p:cNvSpPr>
              <a:spLocks/>
            </p:cNvSpPr>
            <p:nvPr/>
          </p:nvSpPr>
          <p:spPr bwMode="auto">
            <a:xfrm>
              <a:off x="2322384" y="2276740"/>
              <a:ext cx="100914" cy="231077"/>
            </a:xfrm>
            <a:custGeom>
              <a:avLst/>
              <a:gdLst>
                <a:gd name="T0" fmla="*/ 48 w 69"/>
                <a:gd name="T1" fmla="*/ 0 h 158"/>
                <a:gd name="T2" fmla="*/ 48 w 69"/>
                <a:gd name="T3" fmla="*/ 0 h 158"/>
                <a:gd name="T4" fmla="*/ 67 w 69"/>
                <a:gd name="T5" fmla="*/ 52 h 158"/>
                <a:gd name="T6" fmla="*/ 41 w 69"/>
                <a:gd name="T7" fmla="*/ 52 h 158"/>
                <a:gd name="T8" fmla="*/ 48 w 69"/>
                <a:gd name="T9" fmla="*/ 71 h 158"/>
                <a:gd name="T10" fmla="*/ 0 w 69"/>
                <a:gd name="T11" fmla="*/ 158 h 158"/>
                <a:gd name="T12" fmla="*/ 52 w 69"/>
                <a:gd name="T13" fmla="*/ 75 h 158"/>
                <a:gd name="T14" fmla="*/ 43 w 69"/>
                <a:gd name="T15" fmla="*/ 52 h 158"/>
                <a:gd name="T16" fmla="*/ 69 w 69"/>
                <a:gd name="T17" fmla="*/ 54 h 158"/>
                <a:gd name="T18" fmla="*/ 48 w 69"/>
                <a:gd name="T19"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158">
                  <a:moveTo>
                    <a:pt x="48" y="0"/>
                  </a:moveTo>
                  <a:lnTo>
                    <a:pt x="48" y="0"/>
                  </a:lnTo>
                  <a:lnTo>
                    <a:pt x="67" y="52"/>
                  </a:lnTo>
                  <a:lnTo>
                    <a:pt x="41" y="52"/>
                  </a:lnTo>
                  <a:lnTo>
                    <a:pt x="48" y="71"/>
                  </a:lnTo>
                  <a:lnTo>
                    <a:pt x="0" y="158"/>
                  </a:lnTo>
                  <a:lnTo>
                    <a:pt x="52" y="75"/>
                  </a:lnTo>
                  <a:lnTo>
                    <a:pt x="43" y="52"/>
                  </a:lnTo>
                  <a:lnTo>
                    <a:pt x="69" y="54"/>
                  </a:lnTo>
                  <a:lnTo>
                    <a:pt x="48" y="0"/>
                  </a:ln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0" name="Freeform 769"/>
            <p:cNvSpPr>
              <a:spLocks/>
            </p:cNvSpPr>
            <p:nvPr/>
          </p:nvSpPr>
          <p:spPr bwMode="auto">
            <a:xfrm>
              <a:off x="2212695" y="2272352"/>
              <a:ext cx="109689" cy="232540"/>
            </a:xfrm>
            <a:custGeom>
              <a:avLst/>
              <a:gdLst>
                <a:gd name="T0" fmla="*/ 30 w 75"/>
                <a:gd name="T1" fmla="*/ 50 h 159"/>
                <a:gd name="T2" fmla="*/ 11 w 75"/>
                <a:gd name="T3" fmla="*/ 50 h 159"/>
                <a:gd name="T4" fmla="*/ 23 w 75"/>
                <a:gd name="T5" fmla="*/ 0 h 159"/>
                <a:gd name="T6" fmla="*/ 21 w 75"/>
                <a:gd name="T7" fmla="*/ 0 h 159"/>
                <a:gd name="T8" fmla="*/ 0 w 75"/>
                <a:gd name="T9" fmla="*/ 52 h 159"/>
                <a:gd name="T10" fmla="*/ 28 w 75"/>
                <a:gd name="T11" fmla="*/ 52 h 159"/>
                <a:gd name="T12" fmla="*/ 19 w 75"/>
                <a:gd name="T13" fmla="*/ 74 h 159"/>
                <a:gd name="T14" fmla="*/ 75 w 75"/>
                <a:gd name="T15" fmla="*/ 159 h 159"/>
                <a:gd name="T16" fmla="*/ 21 w 75"/>
                <a:gd name="T17" fmla="*/ 74 h 159"/>
                <a:gd name="T18" fmla="*/ 30 w 75"/>
                <a:gd name="T19" fmla="*/ 5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9">
                  <a:moveTo>
                    <a:pt x="30" y="50"/>
                  </a:moveTo>
                  <a:lnTo>
                    <a:pt x="11" y="50"/>
                  </a:lnTo>
                  <a:lnTo>
                    <a:pt x="23" y="0"/>
                  </a:lnTo>
                  <a:lnTo>
                    <a:pt x="21" y="0"/>
                  </a:lnTo>
                  <a:lnTo>
                    <a:pt x="0" y="52"/>
                  </a:lnTo>
                  <a:lnTo>
                    <a:pt x="28" y="52"/>
                  </a:lnTo>
                  <a:lnTo>
                    <a:pt x="19" y="74"/>
                  </a:lnTo>
                  <a:lnTo>
                    <a:pt x="75" y="159"/>
                  </a:lnTo>
                  <a:lnTo>
                    <a:pt x="21" y="74"/>
                  </a:lnTo>
                  <a:lnTo>
                    <a:pt x="30" y="50"/>
                  </a:ln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1" name="Line 770"/>
            <p:cNvSpPr>
              <a:spLocks noChangeShapeType="1"/>
            </p:cNvSpPr>
            <p:nvPr/>
          </p:nvSpPr>
          <p:spPr bwMode="auto">
            <a:xfrm>
              <a:off x="2316534" y="22240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2" name="Line 771"/>
            <p:cNvSpPr>
              <a:spLocks noChangeShapeType="1"/>
            </p:cNvSpPr>
            <p:nvPr/>
          </p:nvSpPr>
          <p:spPr bwMode="auto">
            <a:xfrm>
              <a:off x="2316534" y="222408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3" name="Freeform 772"/>
            <p:cNvSpPr>
              <a:spLocks/>
            </p:cNvSpPr>
            <p:nvPr/>
          </p:nvSpPr>
          <p:spPr bwMode="auto">
            <a:xfrm>
              <a:off x="2316534" y="2221164"/>
              <a:ext cx="0" cy="292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F1A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4" name="Freeform 773"/>
            <p:cNvSpPr>
              <a:spLocks/>
            </p:cNvSpPr>
            <p:nvPr/>
          </p:nvSpPr>
          <p:spPr bwMode="auto">
            <a:xfrm>
              <a:off x="2240483" y="2186063"/>
              <a:ext cx="81901" cy="131626"/>
            </a:xfrm>
            <a:custGeom>
              <a:avLst/>
              <a:gdLst>
                <a:gd name="T0" fmla="*/ 23 w 24"/>
                <a:gd name="T1" fmla="*/ 27 h 38"/>
                <a:gd name="T2" fmla="*/ 24 w 24"/>
                <a:gd name="T3" fmla="*/ 23 h 38"/>
                <a:gd name="T4" fmla="*/ 22 w 24"/>
                <a:gd name="T5" fmla="*/ 20 h 38"/>
                <a:gd name="T6" fmla="*/ 22 w 24"/>
                <a:gd name="T7" fmla="*/ 17 h 38"/>
                <a:gd name="T8" fmla="*/ 19 w 24"/>
                <a:gd name="T9" fmla="*/ 17 h 38"/>
                <a:gd name="T10" fmla="*/ 16 w 24"/>
                <a:gd name="T11" fmla="*/ 20 h 38"/>
                <a:gd name="T12" fmla="*/ 13 w 24"/>
                <a:gd name="T13" fmla="*/ 18 h 38"/>
                <a:gd name="T14" fmla="*/ 12 w 24"/>
                <a:gd name="T15" fmla="*/ 12 h 38"/>
                <a:gd name="T16" fmla="*/ 16 w 24"/>
                <a:gd name="T17" fmla="*/ 9 h 38"/>
                <a:gd name="T18" fmla="*/ 22 w 24"/>
                <a:gd name="T19" fmla="*/ 10 h 38"/>
                <a:gd name="T20" fmla="*/ 22 w 24"/>
                <a:gd name="T21" fmla="*/ 7 h 38"/>
                <a:gd name="T22" fmla="*/ 22 w 24"/>
                <a:gd name="T23" fmla="*/ 7 h 38"/>
                <a:gd name="T24" fmla="*/ 16 w 24"/>
                <a:gd name="T25" fmla="*/ 6 h 38"/>
                <a:gd name="T26" fmla="*/ 12 w 24"/>
                <a:gd name="T27" fmla="*/ 10 h 38"/>
                <a:gd name="T28" fmla="*/ 8 w 24"/>
                <a:gd name="T29" fmla="*/ 10 h 38"/>
                <a:gd name="T30" fmla="*/ 3 w 24"/>
                <a:gd name="T31" fmla="*/ 0 h 38"/>
                <a:gd name="T32" fmla="*/ 0 w 24"/>
                <a:gd name="T33" fmla="*/ 0 h 38"/>
                <a:gd name="T34" fmla="*/ 0 w 24"/>
                <a:gd name="T35" fmla="*/ 7 h 38"/>
                <a:gd name="T36" fmla="*/ 4 w 24"/>
                <a:gd name="T37" fmla="*/ 27 h 38"/>
                <a:gd name="T38" fmla="*/ 18 w 24"/>
                <a:gd name="T39" fmla="*/ 38 h 38"/>
                <a:gd name="T40" fmla="*/ 23 w 24"/>
                <a:gd name="T41" fmla="*/ 38 h 38"/>
                <a:gd name="T42" fmla="*/ 24 w 24"/>
                <a:gd name="T43" fmla="*/ 32 h 38"/>
                <a:gd name="T44" fmla="*/ 23 w 24"/>
                <a:gd name="T45"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38">
                  <a:moveTo>
                    <a:pt x="23" y="27"/>
                  </a:moveTo>
                  <a:cubicBezTo>
                    <a:pt x="24" y="23"/>
                    <a:pt x="24" y="23"/>
                    <a:pt x="24" y="23"/>
                  </a:cubicBezTo>
                  <a:cubicBezTo>
                    <a:pt x="22" y="20"/>
                    <a:pt x="22" y="20"/>
                    <a:pt x="22" y="20"/>
                  </a:cubicBezTo>
                  <a:cubicBezTo>
                    <a:pt x="22" y="17"/>
                    <a:pt x="22" y="17"/>
                    <a:pt x="22" y="17"/>
                  </a:cubicBezTo>
                  <a:cubicBezTo>
                    <a:pt x="19" y="17"/>
                    <a:pt x="19" y="17"/>
                    <a:pt x="19" y="17"/>
                  </a:cubicBezTo>
                  <a:cubicBezTo>
                    <a:pt x="19" y="17"/>
                    <a:pt x="17" y="20"/>
                    <a:pt x="16" y="20"/>
                  </a:cubicBezTo>
                  <a:cubicBezTo>
                    <a:pt x="15" y="20"/>
                    <a:pt x="15" y="20"/>
                    <a:pt x="13" y="18"/>
                  </a:cubicBezTo>
                  <a:cubicBezTo>
                    <a:pt x="11" y="16"/>
                    <a:pt x="11" y="14"/>
                    <a:pt x="12" y="12"/>
                  </a:cubicBezTo>
                  <a:cubicBezTo>
                    <a:pt x="13" y="11"/>
                    <a:pt x="15" y="9"/>
                    <a:pt x="16" y="9"/>
                  </a:cubicBezTo>
                  <a:cubicBezTo>
                    <a:pt x="17" y="10"/>
                    <a:pt x="22" y="10"/>
                    <a:pt x="22" y="10"/>
                  </a:cubicBezTo>
                  <a:cubicBezTo>
                    <a:pt x="22" y="7"/>
                    <a:pt x="22" y="7"/>
                    <a:pt x="22" y="7"/>
                  </a:cubicBezTo>
                  <a:cubicBezTo>
                    <a:pt x="22" y="7"/>
                    <a:pt x="22" y="7"/>
                    <a:pt x="22" y="7"/>
                  </a:cubicBezTo>
                  <a:cubicBezTo>
                    <a:pt x="16" y="6"/>
                    <a:pt x="16" y="6"/>
                    <a:pt x="16" y="6"/>
                  </a:cubicBezTo>
                  <a:cubicBezTo>
                    <a:pt x="12" y="10"/>
                    <a:pt x="12" y="10"/>
                    <a:pt x="12" y="10"/>
                  </a:cubicBezTo>
                  <a:cubicBezTo>
                    <a:pt x="12" y="10"/>
                    <a:pt x="9" y="12"/>
                    <a:pt x="8" y="10"/>
                  </a:cubicBezTo>
                  <a:cubicBezTo>
                    <a:pt x="6" y="9"/>
                    <a:pt x="3" y="0"/>
                    <a:pt x="3" y="0"/>
                  </a:cubicBezTo>
                  <a:cubicBezTo>
                    <a:pt x="0" y="0"/>
                    <a:pt x="0" y="0"/>
                    <a:pt x="0" y="0"/>
                  </a:cubicBezTo>
                  <a:cubicBezTo>
                    <a:pt x="0" y="7"/>
                    <a:pt x="0" y="7"/>
                    <a:pt x="0" y="7"/>
                  </a:cubicBezTo>
                  <a:cubicBezTo>
                    <a:pt x="0" y="7"/>
                    <a:pt x="0" y="22"/>
                    <a:pt x="4" y="27"/>
                  </a:cubicBezTo>
                  <a:cubicBezTo>
                    <a:pt x="7" y="32"/>
                    <a:pt x="18" y="38"/>
                    <a:pt x="18" y="38"/>
                  </a:cubicBezTo>
                  <a:cubicBezTo>
                    <a:pt x="23" y="38"/>
                    <a:pt x="23" y="38"/>
                    <a:pt x="23" y="38"/>
                  </a:cubicBezTo>
                  <a:cubicBezTo>
                    <a:pt x="23" y="35"/>
                    <a:pt x="24" y="32"/>
                    <a:pt x="24" y="32"/>
                  </a:cubicBezTo>
                  <a:lnTo>
                    <a:pt x="23" y="27"/>
                  </a:lnTo>
                  <a:close/>
                </a:path>
              </a:pathLst>
            </a:custGeom>
            <a:solidFill>
              <a:srgbClr val="F1A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5" name="Freeform 774"/>
            <p:cNvSpPr>
              <a:spLocks/>
            </p:cNvSpPr>
            <p:nvPr/>
          </p:nvSpPr>
          <p:spPr bwMode="auto">
            <a:xfrm>
              <a:off x="2274120" y="2216776"/>
              <a:ext cx="42413" cy="32175"/>
            </a:xfrm>
            <a:custGeom>
              <a:avLst/>
              <a:gdLst>
                <a:gd name="T0" fmla="*/ 3 w 12"/>
                <a:gd name="T1" fmla="*/ 3 h 9"/>
                <a:gd name="T2" fmla="*/ 3 w 12"/>
                <a:gd name="T3" fmla="*/ 9 h 9"/>
                <a:gd name="T4" fmla="*/ 4 w 12"/>
                <a:gd name="T5" fmla="*/ 2 h 9"/>
                <a:gd name="T6" fmla="*/ 6 w 12"/>
                <a:gd name="T7" fmla="*/ 1 h 9"/>
                <a:gd name="T8" fmla="*/ 12 w 12"/>
                <a:gd name="T9" fmla="*/ 2 h 9"/>
                <a:gd name="T10" fmla="*/ 12 w 12"/>
                <a:gd name="T11" fmla="*/ 3 h 9"/>
                <a:gd name="T12" fmla="*/ 12 w 12"/>
                <a:gd name="T13" fmla="*/ 1 h 9"/>
                <a:gd name="T14" fmla="*/ 6 w 12"/>
                <a:gd name="T15" fmla="*/ 0 h 9"/>
                <a:gd name="T16" fmla="*/ 3 w 12"/>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9">
                  <a:moveTo>
                    <a:pt x="3" y="3"/>
                  </a:moveTo>
                  <a:cubicBezTo>
                    <a:pt x="1" y="5"/>
                    <a:pt x="0" y="7"/>
                    <a:pt x="3" y="9"/>
                  </a:cubicBezTo>
                  <a:cubicBezTo>
                    <a:pt x="2" y="6"/>
                    <a:pt x="4" y="2"/>
                    <a:pt x="4" y="2"/>
                  </a:cubicBezTo>
                  <a:cubicBezTo>
                    <a:pt x="6" y="1"/>
                    <a:pt x="6" y="1"/>
                    <a:pt x="6" y="1"/>
                  </a:cubicBezTo>
                  <a:cubicBezTo>
                    <a:pt x="6" y="1"/>
                    <a:pt x="10" y="2"/>
                    <a:pt x="12" y="2"/>
                  </a:cubicBezTo>
                  <a:cubicBezTo>
                    <a:pt x="12" y="3"/>
                    <a:pt x="12" y="3"/>
                    <a:pt x="12" y="3"/>
                  </a:cubicBezTo>
                  <a:cubicBezTo>
                    <a:pt x="12" y="1"/>
                    <a:pt x="12" y="1"/>
                    <a:pt x="12" y="1"/>
                  </a:cubicBezTo>
                  <a:cubicBezTo>
                    <a:pt x="12" y="1"/>
                    <a:pt x="7" y="0"/>
                    <a:pt x="6" y="0"/>
                  </a:cubicBezTo>
                  <a:cubicBezTo>
                    <a:pt x="6" y="0"/>
                    <a:pt x="4" y="2"/>
                    <a:pt x="3" y="3"/>
                  </a:cubicBezTo>
                  <a:close/>
                </a:path>
              </a:pathLst>
            </a:custGeom>
            <a:solidFill>
              <a:srgbClr val="E3A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6" name="Freeform 775"/>
            <p:cNvSpPr>
              <a:spLocks/>
            </p:cNvSpPr>
            <p:nvPr/>
          </p:nvSpPr>
          <p:spPr bwMode="auto">
            <a:xfrm>
              <a:off x="2316534" y="2186063"/>
              <a:ext cx="81901" cy="131626"/>
            </a:xfrm>
            <a:custGeom>
              <a:avLst/>
              <a:gdLst>
                <a:gd name="T0" fmla="*/ 15 w 24"/>
                <a:gd name="T1" fmla="*/ 10 h 38"/>
                <a:gd name="T2" fmla="*/ 11 w 24"/>
                <a:gd name="T3" fmla="*/ 10 h 38"/>
                <a:gd name="T4" fmla="*/ 6 w 24"/>
                <a:gd name="T5" fmla="*/ 6 h 38"/>
                <a:gd name="T6" fmla="*/ 0 w 24"/>
                <a:gd name="T7" fmla="*/ 7 h 38"/>
                <a:gd name="T8" fmla="*/ 0 w 24"/>
                <a:gd name="T9" fmla="*/ 11 h 38"/>
                <a:gd name="T10" fmla="*/ 6 w 24"/>
                <a:gd name="T11" fmla="*/ 10 h 38"/>
                <a:gd name="T12" fmla="*/ 11 w 24"/>
                <a:gd name="T13" fmla="*/ 13 h 38"/>
                <a:gd name="T14" fmla="*/ 11 w 24"/>
                <a:gd name="T15" fmla="*/ 15 h 38"/>
                <a:gd name="T16" fmla="*/ 10 w 24"/>
                <a:gd name="T17" fmla="*/ 20 h 38"/>
                <a:gd name="T18" fmla="*/ 6 w 24"/>
                <a:gd name="T19" fmla="*/ 20 h 38"/>
                <a:gd name="T20" fmla="*/ 3 w 24"/>
                <a:gd name="T21" fmla="*/ 18 h 38"/>
                <a:gd name="T22" fmla="*/ 0 w 24"/>
                <a:gd name="T23" fmla="*/ 18 h 38"/>
                <a:gd name="T24" fmla="*/ 0 w 24"/>
                <a:gd name="T25" fmla="*/ 20 h 38"/>
                <a:gd name="T26" fmla="*/ 2 w 24"/>
                <a:gd name="T27" fmla="*/ 23 h 38"/>
                <a:gd name="T28" fmla="*/ 1 w 24"/>
                <a:gd name="T29" fmla="*/ 27 h 38"/>
                <a:gd name="T30" fmla="*/ 2 w 24"/>
                <a:gd name="T31" fmla="*/ 32 h 38"/>
                <a:gd name="T32" fmla="*/ 1 w 24"/>
                <a:gd name="T33" fmla="*/ 38 h 38"/>
                <a:gd name="T34" fmla="*/ 11 w 24"/>
                <a:gd name="T35" fmla="*/ 37 h 38"/>
                <a:gd name="T36" fmla="*/ 21 w 24"/>
                <a:gd name="T37" fmla="*/ 28 h 38"/>
                <a:gd name="T38" fmla="*/ 23 w 24"/>
                <a:gd name="T39" fmla="*/ 16 h 38"/>
                <a:gd name="T40" fmla="*/ 24 w 24"/>
                <a:gd name="T41" fmla="*/ 0 h 38"/>
                <a:gd name="T42" fmla="*/ 23 w 24"/>
                <a:gd name="T43" fmla="*/ 0 h 38"/>
                <a:gd name="T44" fmla="*/ 15 w 24"/>
                <a:gd name="T45"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38">
                  <a:moveTo>
                    <a:pt x="15" y="10"/>
                  </a:moveTo>
                  <a:cubicBezTo>
                    <a:pt x="13" y="11"/>
                    <a:pt x="11" y="10"/>
                    <a:pt x="11" y="10"/>
                  </a:cubicBezTo>
                  <a:cubicBezTo>
                    <a:pt x="6" y="6"/>
                    <a:pt x="6" y="6"/>
                    <a:pt x="6" y="6"/>
                  </a:cubicBezTo>
                  <a:cubicBezTo>
                    <a:pt x="0" y="7"/>
                    <a:pt x="0" y="7"/>
                    <a:pt x="0" y="7"/>
                  </a:cubicBezTo>
                  <a:cubicBezTo>
                    <a:pt x="0" y="11"/>
                    <a:pt x="0" y="11"/>
                    <a:pt x="0" y="11"/>
                  </a:cubicBezTo>
                  <a:cubicBezTo>
                    <a:pt x="6" y="10"/>
                    <a:pt x="6" y="10"/>
                    <a:pt x="6" y="10"/>
                  </a:cubicBezTo>
                  <a:cubicBezTo>
                    <a:pt x="11" y="13"/>
                    <a:pt x="11" y="13"/>
                    <a:pt x="11" y="13"/>
                  </a:cubicBezTo>
                  <a:cubicBezTo>
                    <a:pt x="11" y="13"/>
                    <a:pt x="11" y="14"/>
                    <a:pt x="11" y="15"/>
                  </a:cubicBezTo>
                  <a:cubicBezTo>
                    <a:pt x="11" y="15"/>
                    <a:pt x="12" y="19"/>
                    <a:pt x="10" y="20"/>
                  </a:cubicBezTo>
                  <a:cubicBezTo>
                    <a:pt x="9" y="20"/>
                    <a:pt x="8" y="21"/>
                    <a:pt x="6" y="20"/>
                  </a:cubicBezTo>
                  <a:cubicBezTo>
                    <a:pt x="5" y="19"/>
                    <a:pt x="4" y="18"/>
                    <a:pt x="3" y="18"/>
                  </a:cubicBezTo>
                  <a:cubicBezTo>
                    <a:pt x="3" y="17"/>
                    <a:pt x="0" y="18"/>
                    <a:pt x="0" y="18"/>
                  </a:cubicBezTo>
                  <a:cubicBezTo>
                    <a:pt x="0" y="20"/>
                    <a:pt x="0" y="20"/>
                    <a:pt x="0" y="20"/>
                  </a:cubicBezTo>
                  <a:cubicBezTo>
                    <a:pt x="2" y="23"/>
                    <a:pt x="2" y="23"/>
                    <a:pt x="2" y="23"/>
                  </a:cubicBezTo>
                  <a:cubicBezTo>
                    <a:pt x="1" y="27"/>
                    <a:pt x="1" y="27"/>
                    <a:pt x="1" y="27"/>
                  </a:cubicBezTo>
                  <a:cubicBezTo>
                    <a:pt x="2" y="32"/>
                    <a:pt x="2" y="32"/>
                    <a:pt x="2" y="32"/>
                  </a:cubicBezTo>
                  <a:cubicBezTo>
                    <a:pt x="2" y="32"/>
                    <a:pt x="1" y="35"/>
                    <a:pt x="1" y="38"/>
                  </a:cubicBezTo>
                  <a:cubicBezTo>
                    <a:pt x="11" y="37"/>
                    <a:pt x="11" y="37"/>
                    <a:pt x="11" y="37"/>
                  </a:cubicBezTo>
                  <a:cubicBezTo>
                    <a:pt x="11" y="37"/>
                    <a:pt x="18" y="32"/>
                    <a:pt x="21" y="28"/>
                  </a:cubicBezTo>
                  <a:cubicBezTo>
                    <a:pt x="23" y="23"/>
                    <a:pt x="23" y="16"/>
                    <a:pt x="23" y="16"/>
                  </a:cubicBezTo>
                  <a:cubicBezTo>
                    <a:pt x="24" y="0"/>
                    <a:pt x="24" y="0"/>
                    <a:pt x="24" y="0"/>
                  </a:cubicBezTo>
                  <a:cubicBezTo>
                    <a:pt x="23" y="0"/>
                    <a:pt x="23" y="0"/>
                    <a:pt x="23" y="0"/>
                  </a:cubicBezTo>
                  <a:cubicBezTo>
                    <a:pt x="23" y="0"/>
                    <a:pt x="17" y="9"/>
                    <a:pt x="15" y="10"/>
                  </a:cubicBezTo>
                  <a:close/>
                </a:path>
              </a:pathLst>
            </a:custGeom>
            <a:solidFill>
              <a:srgbClr val="E3A3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7" name="Freeform 776"/>
            <p:cNvSpPr>
              <a:spLocks/>
            </p:cNvSpPr>
            <p:nvPr/>
          </p:nvSpPr>
          <p:spPr bwMode="auto">
            <a:xfrm>
              <a:off x="2316534" y="2238714"/>
              <a:ext cx="40951" cy="20475"/>
            </a:xfrm>
            <a:custGeom>
              <a:avLst/>
              <a:gdLst>
                <a:gd name="T0" fmla="*/ 11 w 12"/>
                <a:gd name="T1" fmla="*/ 2 h 6"/>
                <a:gd name="T2" fmla="*/ 7 w 12"/>
                <a:gd name="T3" fmla="*/ 5 h 6"/>
                <a:gd name="T4" fmla="*/ 4 w 12"/>
                <a:gd name="T5" fmla="*/ 2 h 6"/>
                <a:gd name="T6" fmla="*/ 0 w 12"/>
                <a:gd name="T7" fmla="*/ 2 h 6"/>
                <a:gd name="T8" fmla="*/ 0 w 12"/>
                <a:gd name="T9" fmla="*/ 3 h 6"/>
                <a:gd name="T10" fmla="*/ 3 w 12"/>
                <a:gd name="T11" fmla="*/ 3 h 6"/>
                <a:gd name="T12" fmla="*/ 6 w 12"/>
                <a:gd name="T13" fmla="*/ 5 h 6"/>
                <a:gd name="T14" fmla="*/ 10 w 12"/>
                <a:gd name="T15" fmla="*/ 5 h 6"/>
                <a:gd name="T16" fmla="*/ 11 w 12"/>
                <a:gd name="T17" fmla="*/ 0 h 6"/>
                <a:gd name="T18" fmla="*/ 11 w 12"/>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1" y="2"/>
                  </a:moveTo>
                  <a:cubicBezTo>
                    <a:pt x="10" y="5"/>
                    <a:pt x="8" y="5"/>
                    <a:pt x="7" y="5"/>
                  </a:cubicBezTo>
                  <a:cubicBezTo>
                    <a:pt x="5" y="4"/>
                    <a:pt x="4" y="2"/>
                    <a:pt x="4" y="2"/>
                  </a:cubicBezTo>
                  <a:cubicBezTo>
                    <a:pt x="0" y="2"/>
                    <a:pt x="0" y="2"/>
                    <a:pt x="0" y="2"/>
                  </a:cubicBezTo>
                  <a:cubicBezTo>
                    <a:pt x="0" y="3"/>
                    <a:pt x="0" y="3"/>
                    <a:pt x="0" y="3"/>
                  </a:cubicBezTo>
                  <a:cubicBezTo>
                    <a:pt x="0" y="3"/>
                    <a:pt x="3" y="2"/>
                    <a:pt x="3" y="3"/>
                  </a:cubicBezTo>
                  <a:cubicBezTo>
                    <a:pt x="4" y="3"/>
                    <a:pt x="5" y="4"/>
                    <a:pt x="6" y="5"/>
                  </a:cubicBezTo>
                  <a:cubicBezTo>
                    <a:pt x="8" y="6"/>
                    <a:pt x="9" y="5"/>
                    <a:pt x="10" y="5"/>
                  </a:cubicBezTo>
                  <a:cubicBezTo>
                    <a:pt x="12" y="4"/>
                    <a:pt x="11" y="0"/>
                    <a:pt x="11" y="0"/>
                  </a:cubicBezTo>
                  <a:cubicBezTo>
                    <a:pt x="11" y="1"/>
                    <a:pt x="11" y="2"/>
                    <a:pt x="11" y="2"/>
                  </a:cubicBezTo>
                  <a:close/>
                </a:path>
              </a:pathLst>
            </a:custGeom>
            <a:solidFill>
              <a:srgbClr val="F1A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8" name="Freeform 777"/>
            <p:cNvSpPr>
              <a:spLocks/>
            </p:cNvSpPr>
            <p:nvPr/>
          </p:nvSpPr>
          <p:spPr bwMode="auto">
            <a:xfrm>
              <a:off x="2236096" y="2048587"/>
              <a:ext cx="83364" cy="76051"/>
            </a:xfrm>
            <a:custGeom>
              <a:avLst/>
              <a:gdLst>
                <a:gd name="T0" fmla="*/ 20 w 24"/>
                <a:gd name="T1" fmla="*/ 0 h 22"/>
                <a:gd name="T2" fmla="*/ 5 w 24"/>
                <a:gd name="T3" fmla="*/ 9 h 22"/>
                <a:gd name="T4" fmla="*/ 3 w 24"/>
                <a:gd name="T5" fmla="*/ 20 h 22"/>
                <a:gd name="T6" fmla="*/ 14 w 24"/>
                <a:gd name="T7" fmla="*/ 8 h 22"/>
                <a:gd name="T8" fmla="*/ 20 w 24"/>
                <a:gd name="T9" fmla="*/ 0 h 22"/>
              </a:gdLst>
              <a:ahLst/>
              <a:cxnLst>
                <a:cxn ang="0">
                  <a:pos x="T0" y="T1"/>
                </a:cxn>
                <a:cxn ang="0">
                  <a:pos x="T2" y="T3"/>
                </a:cxn>
                <a:cxn ang="0">
                  <a:pos x="T4" y="T5"/>
                </a:cxn>
                <a:cxn ang="0">
                  <a:pos x="T6" y="T7"/>
                </a:cxn>
                <a:cxn ang="0">
                  <a:pos x="T8" y="T9"/>
                </a:cxn>
              </a:cxnLst>
              <a:rect l="0" t="0" r="r" b="b"/>
              <a:pathLst>
                <a:path w="24" h="22">
                  <a:moveTo>
                    <a:pt x="20" y="0"/>
                  </a:moveTo>
                  <a:cubicBezTo>
                    <a:pt x="17" y="0"/>
                    <a:pt x="8" y="4"/>
                    <a:pt x="5" y="9"/>
                  </a:cubicBezTo>
                  <a:cubicBezTo>
                    <a:pt x="2" y="13"/>
                    <a:pt x="0" y="16"/>
                    <a:pt x="3" y="20"/>
                  </a:cubicBezTo>
                  <a:cubicBezTo>
                    <a:pt x="4" y="22"/>
                    <a:pt x="11" y="10"/>
                    <a:pt x="14" y="8"/>
                  </a:cubicBezTo>
                  <a:cubicBezTo>
                    <a:pt x="18" y="6"/>
                    <a:pt x="24" y="1"/>
                    <a:pt x="20" y="0"/>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9" name="Freeform 778"/>
            <p:cNvSpPr>
              <a:spLocks/>
            </p:cNvSpPr>
            <p:nvPr/>
          </p:nvSpPr>
          <p:spPr bwMode="auto">
            <a:xfrm>
              <a:off x="2198069" y="2262114"/>
              <a:ext cx="24863" cy="10237"/>
            </a:xfrm>
            <a:custGeom>
              <a:avLst/>
              <a:gdLst>
                <a:gd name="T0" fmla="*/ 4 w 7"/>
                <a:gd name="T1" fmla="*/ 3 h 3"/>
                <a:gd name="T2" fmla="*/ 7 w 7"/>
                <a:gd name="T3" fmla="*/ 2 h 3"/>
                <a:gd name="T4" fmla="*/ 4 w 7"/>
                <a:gd name="T5" fmla="*/ 3 h 3"/>
              </a:gdLst>
              <a:ahLst/>
              <a:cxnLst>
                <a:cxn ang="0">
                  <a:pos x="T0" y="T1"/>
                </a:cxn>
                <a:cxn ang="0">
                  <a:pos x="T2" y="T3"/>
                </a:cxn>
                <a:cxn ang="0">
                  <a:pos x="T4" y="T5"/>
                </a:cxn>
              </a:cxnLst>
              <a:rect l="0" t="0" r="r" b="b"/>
              <a:pathLst>
                <a:path w="7" h="3">
                  <a:moveTo>
                    <a:pt x="4" y="3"/>
                  </a:moveTo>
                  <a:cubicBezTo>
                    <a:pt x="6" y="2"/>
                    <a:pt x="7" y="2"/>
                    <a:pt x="7" y="2"/>
                  </a:cubicBezTo>
                  <a:cubicBezTo>
                    <a:pt x="0" y="0"/>
                    <a:pt x="1" y="1"/>
                    <a:pt x="4" y="3"/>
                  </a:cubicBezTo>
                  <a:close/>
                </a:path>
              </a:pathLst>
            </a:custGeom>
            <a:solidFill>
              <a:srgbClr val="53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0" name="Freeform 779"/>
            <p:cNvSpPr>
              <a:spLocks/>
            </p:cNvSpPr>
            <p:nvPr/>
          </p:nvSpPr>
          <p:spPr bwMode="auto">
            <a:xfrm>
              <a:off x="2136644" y="2272352"/>
              <a:ext cx="96526" cy="58501"/>
            </a:xfrm>
            <a:custGeom>
              <a:avLst/>
              <a:gdLst>
                <a:gd name="T0" fmla="*/ 4 w 28"/>
                <a:gd name="T1" fmla="*/ 10 h 17"/>
                <a:gd name="T2" fmla="*/ 1 w 28"/>
                <a:gd name="T3" fmla="*/ 13 h 17"/>
                <a:gd name="T4" fmla="*/ 2 w 28"/>
                <a:gd name="T5" fmla="*/ 17 h 17"/>
                <a:gd name="T6" fmla="*/ 22 w 28"/>
                <a:gd name="T7" fmla="*/ 5 h 17"/>
                <a:gd name="T8" fmla="*/ 28 w 28"/>
                <a:gd name="T9" fmla="*/ 2 h 17"/>
                <a:gd name="T10" fmla="*/ 22 w 28"/>
                <a:gd name="T11" fmla="*/ 0 h 17"/>
                <a:gd name="T12" fmla="*/ 4 w 28"/>
                <a:gd name="T13" fmla="*/ 10 h 17"/>
              </a:gdLst>
              <a:ahLst/>
              <a:cxnLst>
                <a:cxn ang="0">
                  <a:pos x="T0" y="T1"/>
                </a:cxn>
                <a:cxn ang="0">
                  <a:pos x="T2" y="T3"/>
                </a:cxn>
                <a:cxn ang="0">
                  <a:pos x="T4" y="T5"/>
                </a:cxn>
                <a:cxn ang="0">
                  <a:pos x="T6" y="T7"/>
                </a:cxn>
                <a:cxn ang="0">
                  <a:pos x="T8" y="T9"/>
                </a:cxn>
                <a:cxn ang="0">
                  <a:pos x="T10" y="T11"/>
                </a:cxn>
                <a:cxn ang="0">
                  <a:pos x="T12" y="T13"/>
                </a:cxn>
              </a:cxnLst>
              <a:rect l="0" t="0" r="r" b="b"/>
              <a:pathLst>
                <a:path w="28" h="17">
                  <a:moveTo>
                    <a:pt x="4" y="10"/>
                  </a:moveTo>
                  <a:cubicBezTo>
                    <a:pt x="3" y="9"/>
                    <a:pt x="2" y="11"/>
                    <a:pt x="1" y="13"/>
                  </a:cubicBezTo>
                  <a:cubicBezTo>
                    <a:pt x="0" y="16"/>
                    <a:pt x="2" y="17"/>
                    <a:pt x="2" y="17"/>
                  </a:cubicBezTo>
                  <a:cubicBezTo>
                    <a:pt x="2" y="10"/>
                    <a:pt x="21" y="4"/>
                    <a:pt x="22" y="5"/>
                  </a:cubicBezTo>
                  <a:cubicBezTo>
                    <a:pt x="22" y="5"/>
                    <a:pt x="26" y="4"/>
                    <a:pt x="28" y="2"/>
                  </a:cubicBezTo>
                  <a:cubicBezTo>
                    <a:pt x="27" y="2"/>
                    <a:pt x="24" y="1"/>
                    <a:pt x="22" y="0"/>
                  </a:cubicBezTo>
                  <a:cubicBezTo>
                    <a:pt x="17" y="3"/>
                    <a:pt x="4" y="10"/>
                    <a:pt x="4" y="10"/>
                  </a:cubicBezTo>
                  <a:close/>
                </a:path>
              </a:pathLst>
            </a:custGeom>
            <a:solidFill>
              <a:srgbClr val="53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1" name="Freeform 780"/>
            <p:cNvSpPr>
              <a:spLocks/>
            </p:cNvSpPr>
            <p:nvPr/>
          </p:nvSpPr>
          <p:spPr bwMode="auto">
            <a:xfrm>
              <a:off x="2233170" y="2279664"/>
              <a:ext cx="2924" cy="2924"/>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1"/>
                    <a:pt x="1" y="0"/>
                    <a:pt x="1" y="0"/>
                  </a:cubicBezTo>
                  <a:cubicBezTo>
                    <a:pt x="1" y="0"/>
                    <a:pt x="0" y="0"/>
                    <a:pt x="0" y="0"/>
                  </a:cubicBezTo>
                  <a:close/>
                </a:path>
              </a:pathLst>
            </a:custGeom>
            <a:solidFill>
              <a:srgbClr val="53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2" name="Oval 781"/>
            <p:cNvSpPr>
              <a:spLocks noChangeArrowheads="1"/>
            </p:cNvSpPr>
            <p:nvPr/>
          </p:nvSpPr>
          <p:spPr bwMode="auto">
            <a:xfrm>
              <a:off x="2202458" y="2276740"/>
              <a:ext cx="5850" cy="5850"/>
            </a:xfrm>
            <a:prstGeom prst="ellipse">
              <a:avLst/>
            </a:pr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3" name="Oval 782"/>
            <p:cNvSpPr>
              <a:spLocks noChangeArrowheads="1"/>
            </p:cNvSpPr>
            <p:nvPr/>
          </p:nvSpPr>
          <p:spPr bwMode="auto">
            <a:xfrm>
              <a:off x="2236096" y="2338165"/>
              <a:ext cx="4387" cy="7313"/>
            </a:xfrm>
            <a:prstGeom prst="ellipse">
              <a:avLst/>
            </a:pr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4" name="Oval 783"/>
            <p:cNvSpPr>
              <a:spLocks noChangeArrowheads="1"/>
            </p:cNvSpPr>
            <p:nvPr/>
          </p:nvSpPr>
          <p:spPr bwMode="auto">
            <a:xfrm>
              <a:off x="2246333" y="2373266"/>
              <a:ext cx="7313" cy="7313"/>
            </a:xfrm>
            <a:prstGeom prst="ellipse">
              <a:avLst/>
            </a:pr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5" name="Oval 784"/>
            <p:cNvSpPr>
              <a:spLocks noChangeArrowheads="1"/>
            </p:cNvSpPr>
            <p:nvPr/>
          </p:nvSpPr>
          <p:spPr bwMode="auto">
            <a:xfrm>
              <a:off x="2382346" y="2376190"/>
              <a:ext cx="5850" cy="7313"/>
            </a:xfrm>
            <a:prstGeom prst="ellipse">
              <a:avLst/>
            </a:pr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6" name="Oval 785"/>
            <p:cNvSpPr>
              <a:spLocks noChangeArrowheads="1"/>
            </p:cNvSpPr>
            <p:nvPr/>
          </p:nvSpPr>
          <p:spPr bwMode="auto">
            <a:xfrm>
              <a:off x="2395509" y="2338165"/>
              <a:ext cx="20475" cy="7313"/>
            </a:xfrm>
            <a:prstGeom prst="ellipse">
              <a:avLst/>
            </a:pr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7" name="Freeform 786"/>
            <p:cNvSpPr>
              <a:spLocks/>
            </p:cNvSpPr>
            <p:nvPr/>
          </p:nvSpPr>
          <p:spPr bwMode="auto">
            <a:xfrm>
              <a:off x="2420372" y="2279664"/>
              <a:ext cx="26325" cy="7313"/>
            </a:xfrm>
            <a:custGeom>
              <a:avLst/>
              <a:gdLst>
                <a:gd name="T0" fmla="*/ 1 w 8"/>
                <a:gd name="T1" fmla="*/ 1 h 2"/>
                <a:gd name="T2" fmla="*/ 8 w 8"/>
                <a:gd name="T3" fmla="*/ 2 h 2"/>
                <a:gd name="T4" fmla="*/ 8 w 8"/>
                <a:gd name="T5" fmla="*/ 2 h 2"/>
                <a:gd name="T6" fmla="*/ 5 w 8"/>
                <a:gd name="T7" fmla="*/ 0 h 2"/>
                <a:gd name="T8" fmla="*/ 1 w 8"/>
                <a:gd name="T9" fmla="*/ 1 h 2"/>
              </a:gdLst>
              <a:ahLst/>
              <a:cxnLst>
                <a:cxn ang="0">
                  <a:pos x="T0" y="T1"/>
                </a:cxn>
                <a:cxn ang="0">
                  <a:pos x="T2" y="T3"/>
                </a:cxn>
                <a:cxn ang="0">
                  <a:pos x="T4" y="T5"/>
                </a:cxn>
                <a:cxn ang="0">
                  <a:pos x="T6" y="T7"/>
                </a:cxn>
                <a:cxn ang="0">
                  <a:pos x="T8" y="T9"/>
                </a:cxn>
              </a:cxnLst>
              <a:rect l="0" t="0" r="r" b="b"/>
              <a:pathLst>
                <a:path w="8" h="2">
                  <a:moveTo>
                    <a:pt x="1" y="1"/>
                  </a:moveTo>
                  <a:cubicBezTo>
                    <a:pt x="1" y="1"/>
                    <a:pt x="3" y="2"/>
                    <a:pt x="8" y="2"/>
                  </a:cubicBezTo>
                  <a:cubicBezTo>
                    <a:pt x="8" y="2"/>
                    <a:pt x="8" y="2"/>
                    <a:pt x="8" y="2"/>
                  </a:cubicBezTo>
                  <a:cubicBezTo>
                    <a:pt x="5" y="0"/>
                    <a:pt x="5" y="0"/>
                    <a:pt x="5" y="0"/>
                  </a:cubicBezTo>
                  <a:cubicBezTo>
                    <a:pt x="5" y="0"/>
                    <a:pt x="0" y="2"/>
                    <a:pt x="1" y="1"/>
                  </a:cubicBez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8" name="Freeform 787"/>
            <p:cNvSpPr>
              <a:spLocks/>
            </p:cNvSpPr>
            <p:nvPr/>
          </p:nvSpPr>
          <p:spPr bwMode="auto">
            <a:xfrm>
              <a:off x="2468636" y="2307452"/>
              <a:ext cx="20475" cy="20475"/>
            </a:xfrm>
            <a:custGeom>
              <a:avLst/>
              <a:gdLst>
                <a:gd name="T0" fmla="*/ 0 w 6"/>
                <a:gd name="T1" fmla="*/ 0 h 6"/>
                <a:gd name="T2" fmla="*/ 3 w 6"/>
                <a:gd name="T3" fmla="*/ 3 h 6"/>
                <a:gd name="T4" fmla="*/ 6 w 6"/>
                <a:gd name="T5" fmla="*/ 6 h 6"/>
                <a:gd name="T6" fmla="*/ 6 w 6"/>
                <a:gd name="T7" fmla="*/ 3 h 6"/>
                <a:gd name="T8" fmla="*/ 1 w 6"/>
                <a:gd name="T9" fmla="*/ 0 h 6"/>
                <a:gd name="T10" fmla="*/ 0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0" y="0"/>
                  </a:moveTo>
                  <a:cubicBezTo>
                    <a:pt x="1" y="1"/>
                    <a:pt x="2" y="2"/>
                    <a:pt x="3" y="3"/>
                  </a:cubicBezTo>
                  <a:cubicBezTo>
                    <a:pt x="5" y="4"/>
                    <a:pt x="6" y="6"/>
                    <a:pt x="6" y="6"/>
                  </a:cubicBezTo>
                  <a:cubicBezTo>
                    <a:pt x="6" y="3"/>
                    <a:pt x="6" y="3"/>
                    <a:pt x="6" y="3"/>
                  </a:cubicBezTo>
                  <a:cubicBezTo>
                    <a:pt x="1" y="0"/>
                    <a:pt x="1" y="0"/>
                    <a:pt x="1" y="0"/>
                  </a:cubicBezTo>
                  <a:lnTo>
                    <a:pt x="0" y="0"/>
                  </a:ln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9" name="Freeform 788"/>
            <p:cNvSpPr>
              <a:spLocks/>
            </p:cNvSpPr>
            <p:nvPr/>
          </p:nvSpPr>
          <p:spPr bwMode="auto">
            <a:xfrm>
              <a:off x="2446697" y="2286977"/>
              <a:ext cx="21937" cy="20475"/>
            </a:xfrm>
            <a:custGeom>
              <a:avLst/>
              <a:gdLst>
                <a:gd name="T0" fmla="*/ 0 w 6"/>
                <a:gd name="T1" fmla="*/ 0 h 6"/>
                <a:gd name="T2" fmla="*/ 6 w 6"/>
                <a:gd name="T3" fmla="*/ 6 h 6"/>
                <a:gd name="T4" fmla="*/ 0 w 6"/>
                <a:gd name="T5" fmla="*/ 0 h 6"/>
              </a:gdLst>
              <a:ahLst/>
              <a:cxnLst>
                <a:cxn ang="0">
                  <a:pos x="T0" y="T1"/>
                </a:cxn>
                <a:cxn ang="0">
                  <a:pos x="T2" y="T3"/>
                </a:cxn>
                <a:cxn ang="0">
                  <a:pos x="T4" y="T5"/>
                </a:cxn>
              </a:cxnLst>
              <a:rect l="0" t="0" r="r" b="b"/>
              <a:pathLst>
                <a:path w="6" h="6">
                  <a:moveTo>
                    <a:pt x="0" y="0"/>
                  </a:moveTo>
                  <a:cubicBezTo>
                    <a:pt x="6" y="6"/>
                    <a:pt x="6" y="6"/>
                    <a:pt x="6" y="6"/>
                  </a:cubicBezTo>
                  <a:cubicBezTo>
                    <a:pt x="5" y="3"/>
                    <a:pt x="3" y="1"/>
                    <a:pt x="0" y="0"/>
                  </a:cubicBezTo>
                  <a:close/>
                </a:path>
              </a:pathLst>
            </a:custGeom>
            <a:solidFill>
              <a:srgbClr val="557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0" name="Freeform 789"/>
            <p:cNvSpPr>
              <a:spLocks/>
            </p:cNvSpPr>
            <p:nvPr/>
          </p:nvSpPr>
          <p:spPr bwMode="auto">
            <a:xfrm>
              <a:off x="2415985" y="2262114"/>
              <a:ext cx="83364" cy="65814"/>
            </a:xfrm>
            <a:custGeom>
              <a:avLst/>
              <a:gdLst>
                <a:gd name="T0" fmla="*/ 21 w 24"/>
                <a:gd name="T1" fmla="*/ 11 h 19"/>
                <a:gd name="T2" fmla="*/ 4 w 24"/>
                <a:gd name="T3" fmla="*/ 1 h 19"/>
                <a:gd name="T4" fmla="*/ 0 w 24"/>
                <a:gd name="T5" fmla="*/ 3 h 19"/>
                <a:gd name="T6" fmla="*/ 2 w 24"/>
                <a:gd name="T7" fmla="*/ 6 h 19"/>
                <a:gd name="T8" fmla="*/ 22 w 24"/>
                <a:gd name="T9" fmla="*/ 19 h 19"/>
                <a:gd name="T10" fmla="*/ 23 w 24"/>
                <a:gd name="T11" fmla="*/ 15 h 19"/>
                <a:gd name="T12" fmla="*/ 21 w 24"/>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24" h="19">
                  <a:moveTo>
                    <a:pt x="21" y="11"/>
                  </a:moveTo>
                  <a:cubicBezTo>
                    <a:pt x="20" y="12"/>
                    <a:pt x="5" y="0"/>
                    <a:pt x="4" y="1"/>
                  </a:cubicBezTo>
                  <a:cubicBezTo>
                    <a:pt x="3" y="1"/>
                    <a:pt x="0" y="3"/>
                    <a:pt x="0" y="3"/>
                  </a:cubicBezTo>
                  <a:cubicBezTo>
                    <a:pt x="0" y="4"/>
                    <a:pt x="1" y="7"/>
                    <a:pt x="2" y="6"/>
                  </a:cubicBezTo>
                  <a:cubicBezTo>
                    <a:pt x="3" y="6"/>
                    <a:pt x="22" y="12"/>
                    <a:pt x="22" y="19"/>
                  </a:cubicBezTo>
                  <a:cubicBezTo>
                    <a:pt x="22" y="19"/>
                    <a:pt x="24" y="17"/>
                    <a:pt x="23" y="15"/>
                  </a:cubicBezTo>
                  <a:cubicBezTo>
                    <a:pt x="22" y="12"/>
                    <a:pt x="21" y="11"/>
                    <a:pt x="21" y="11"/>
                  </a:cubicBezTo>
                  <a:close/>
                </a:path>
              </a:pathLst>
            </a:custGeom>
            <a:solidFill>
              <a:srgbClr val="53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1" name="Oval 790"/>
            <p:cNvSpPr>
              <a:spLocks noChangeArrowheads="1"/>
            </p:cNvSpPr>
            <p:nvPr/>
          </p:nvSpPr>
          <p:spPr bwMode="auto">
            <a:xfrm>
              <a:off x="2426222" y="2272352"/>
              <a:ext cx="10237" cy="4387"/>
            </a:xfrm>
            <a:prstGeom prst="ellipse">
              <a:avLst/>
            </a:pr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2" name="Freeform 791"/>
            <p:cNvSpPr>
              <a:spLocks/>
            </p:cNvSpPr>
            <p:nvPr/>
          </p:nvSpPr>
          <p:spPr bwMode="auto">
            <a:xfrm>
              <a:off x="2146882" y="2297215"/>
              <a:ext cx="48263" cy="27788"/>
            </a:xfrm>
            <a:custGeom>
              <a:avLst/>
              <a:gdLst>
                <a:gd name="T0" fmla="*/ 1 w 14"/>
                <a:gd name="T1" fmla="*/ 4 h 8"/>
                <a:gd name="T2" fmla="*/ 0 w 14"/>
                <a:gd name="T3" fmla="*/ 7 h 8"/>
                <a:gd name="T4" fmla="*/ 0 w 14"/>
                <a:gd name="T5" fmla="*/ 7 h 8"/>
                <a:gd name="T6" fmla="*/ 1 w 14"/>
                <a:gd name="T7" fmla="*/ 5 h 8"/>
                <a:gd name="T8" fmla="*/ 10 w 14"/>
                <a:gd name="T9" fmla="*/ 2 h 8"/>
                <a:gd name="T10" fmla="*/ 14 w 14"/>
                <a:gd name="T11" fmla="*/ 1 h 8"/>
                <a:gd name="T12" fmla="*/ 1 w 1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4" h="8">
                  <a:moveTo>
                    <a:pt x="1" y="4"/>
                  </a:moveTo>
                  <a:cubicBezTo>
                    <a:pt x="0" y="4"/>
                    <a:pt x="0" y="5"/>
                    <a:pt x="0" y="7"/>
                  </a:cubicBezTo>
                  <a:cubicBezTo>
                    <a:pt x="0" y="7"/>
                    <a:pt x="0" y="7"/>
                    <a:pt x="0" y="7"/>
                  </a:cubicBezTo>
                  <a:cubicBezTo>
                    <a:pt x="0" y="8"/>
                    <a:pt x="0" y="6"/>
                    <a:pt x="1" y="5"/>
                  </a:cubicBezTo>
                  <a:cubicBezTo>
                    <a:pt x="2" y="3"/>
                    <a:pt x="7" y="2"/>
                    <a:pt x="10" y="2"/>
                  </a:cubicBezTo>
                  <a:cubicBezTo>
                    <a:pt x="13" y="2"/>
                    <a:pt x="14" y="1"/>
                    <a:pt x="14" y="1"/>
                  </a:cubicBezTo>
                  <a:cubicBezTo>
                    <a:pt x="14" y="0"/>
                    <a:pt x="1" y="3"/>
                    <a:pt x="1" y="4"/>
                  </a:cubicBez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3" name="Freeform 792"/>
            <p:cNvSpPr>
              <a:spLocks/>
            </p:cNvSpPr>
            <p:nvPr/>
          </p:nvSpPr>
          <p:spPr bwMode="auto">
            <a:xfrm>
              <a:off x="2236096" y="2272352"/>
              <a:ext cx="17550" cy="73125"/>
            </a:xfrm>
            <a:custGeom>
              <a:avLst/>
              <a:gdLst>
                <a:gd name="T0" fmla="*/ 3 w 5"/>
                <a:gd name="T1" fmla="*/ 2 h 21"/>
                <a:gd name="T2" fmla="*/ 1 w 5"/>
                <a:gd name="T3" fmla="*/ 17 h 21"/>
                <a:gd name="T4" fmla="*/ 2 w 5"/>
                <a:gd name="T5" fmla="*/ 19 h 21"/>
                <a:gd name="T6" fmla="*/ 3 w 5"/>
                <a:gd name="T7" fmla="*/ 21 h 21"/>
                <a:gd name="T8" fmla="*/ 3 w 5"/>
                <a:gd name="T9" fmla="*/ 16 h 21"/>
                <a:gd name="T10" fmla="*/ 4 w 5"/>
                <a:gd name="T11" fmla="*/ 4 h 21"/>
                <a:gd name="T12" fmla="*/ 3 w 5"/>
                <a:gd name="T13" fmla="*/ 2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3" y="2"/>
                  </a:moveTo>
                  <a:cubicBezTo>
                    <a:pt x="3" y="4"/>
                    <a:pt x="0" y="16"/>
                    <a:pt x="1" y="17"/>
                  </a:cubicBezTo>
                  <a:cubicBezTo>
                    <a:pt x="1" y="18"/>
                    <a:pt x="2" y="19"/>
                    <a:pt x="2" y="19"/>
                  </a:cubicBezTo>
                  <a:cubicBezTo>
                    <a:pt x="2" y="20"/>
                    <a:pt x="2" y="21"/>
                    <a:pt x="3" y="21"/>
                  </a:cubicBezTo>
                  <a:cubicBezTo>
                    <a:pt x="4" y="20"/>
                    <a:pt x="3" y="19"/>
                    <a:pt x="3" y="16"/>
                  </a:cubicBezTo>
                  <a:cubicBezTo>
                    <a:pt x="3" y="12"/>
                    <a:pt x="4" y="6"/>
                    <a:pt x="4" y="4"/>
                  </a:cubicBezTo>
                  <a:cubicBezTo>
                    <a:pt x="5" y="2"/>
                    <a:pt x="4" y="0"/>
                    <a:pt x="3" y="2"/>
                  </a:cubicBez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4" name="Freeform 793"/>
            <p:cNvSpPr>
              <a:spLocks/>
            </p:cNvSpPr>
            <p:nvPr/>
          </p:nvSpPr>
          <p:spPr bwMode="auto">
            <a:xfrm>
              <a:off x="2250720" y="2342552"/>
              <a:ext cx="55575" cy="119926"/>
            </a:xfrm>
            <a:custGeom>
              <a:avLst/>
              <a:gdLst>
                <a:gd name="T0" fmla="*/ 6 w 16"/>
                <a:gd name="T1" fmla="*/ 15 h 35"/>
                <a:gd name="T2" fmla="*/ 7 w 16"/>
                <a:gd name="T3" fmla="*/ 7 h 35"/>
                <a:gd name="T4" fmla="*/ 3 w 16"/>
                <a:gd name="T5" fmla="*/ 3 h 35"/>
                <a:gd name="T6" fmla="*/ 1 w 16"/>
                <a:gd name="T7" fmla="*/ 8 h 35"/>
                <a:gd name="T8" fmla="*/ 2 w 16"/>
                <a:gd name="T9" fmla="*/ 12 h 35"/>
                <a:gd name="T10" fmla="*/ 12 w 16"/>
                <a:gd name="T11" fmla="*/ 30 h 35"/>
                <a:gd name="T12" fmla="*/ 14 w 16"/>
                <a:gd name="T13" fmla="*/ 30 h 35"/>
                <a:gd name="T14" fmla="*/ 6 w 16"/>
                <a:gd name="T15" fmla="*/ 1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5">
                  <a:moveTo>
                    <a:pt x="6" y="15"/>
                  </a:moveTo>
                  <a:cubicBezTo>
                    <a:pt x="5" y="10"/>
                    <a:pt x="8" y="10"/>
                    <a:pt x="7" y="7"/>
                  </a:cubicBezTo>
                  <a:cubicBezTo>
                    <a:pt x="6" y="4"/>
                    <a:pt x="4" y="0"/>
                    <a:pt x="3" y="3"/>
                  </a:cubicBezTo>
                  <a:cubicBezTo>
                    <a:pt x="2" y="5"/>
                    <a:pt x="0" y="6"/>
                    <a:pt x="1" y="8"/>
                  </a:cubicBezTo>
                  <a:cubicBezTo>
                    <a:pt x="2" y="9"/>
                    <a:pt x="2" y="10"/>
                    <a:pt x="2" y="12"/>
                  </a:cubicBezTo>
                  <a:cubicBezTo>
                    <a:pt x="2" y="14"/>
                    <a:pt x="10" y="28"/>
                    <a:pt x="12" y="30"/>
                  </a:cubicBezTo>
                  <a:cubicBezTo>
                    <a:pt x="14" y="32"/>
                    <a:pt x="16" y="35"/>
                    <a:pt x="14" y="30"/>
                  </a:cubicBezTo>
                  <a:cubicBezTo>
                    <a:pt x="13" y="25"/>
                    <a:pt x="7" y="19"/>
                    <a:pt x="6" y="15"/>
                  </a:cubicBez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5" name="Freeform 794"/>
            <p:cNvSpPr>
              <a:spLocks/>
            </p:cNvSpPr>
            <p:nvPr/>
          </p:nvSpPr>
          <p:spPr bwMode="auto">
            <a:xfrm>
              <a:off x="2370647" y="2286977"/>
              <a:ext cx="27788" cy="65814"/>
            </a:xfrm>
            <a:custGeom>
              <a:avLst/>
              <a:gdLst>
                <a:gd name="T0" fmla="*/ 5 w 8"/>
                <a:gd name="T1" fmla="*/ 0 h 19"/>
                <a:gd name="T2" fmla="*/ 3 w 8"/>
                <a:gd name="T3" fmla="*/ 1 h 19"/>
                <a:gd name="T4" fmla="*/ 2 w 8"/>
                <a:gd name="T5" fmla="*/ 7 h 19"/>
                <a:gd name="T6" fmla="*/ 1 w 8"/>
                <a:gd name="T7" fmla="*/ 17 h 19"/>
                <a:gd name="T8" fmla="*/ 4 w 8"/>
                <a:gd name="T9" fmla="*/ 17 h 19"/>
                <a:gd name="T10" fmla="*/ 5 w 8"/>
                <a:gd name="T11" fmla="*/ 15 h 19"/>
                <a:gd name="T12" fmla="*/ 7 w 8"/>
                <a:gd name="T13" fmla="*/ 12 h 19"/>
                <a:gd name="T14" fmla="*/ 5 w 8"/>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9">
                  <a:moveTo>
                    <a:pt x="5" y="0"/>
                  </a:moveTo>
                  <a:cubicBezTo>
                    <a:pt x="4" y="0"/>
                    <a:pt x="4" y="0"/>
                    <a:pt x="3" y="1"/>
                  </a:cubicBezTo>
                  <a:cubicBezTo>
                    <a:pt x="3" y="2"/>
                    <a:pt x="3" y="5"/>
                    <a:pt x="2" y="7"/>
                  </a:cubicBezTo>
                  <a:cubicBezTo>
                    <a:pt x="1" y="10"/>
                    <a:pt x="1" y="15"/>
                    <a:pt x="1" y="17"/>
                  </a:cubicBezTo>
                  <a:cubicBezTo>
                    <a:pt x="0" y="19"/>
                    <a:pt x="2" y="17"/>
                    <a:pt x="4" y="17"/>
                  </a:cubicBezTo>
                  <a:cubicBezTo>
                    <a:pt x="6" y="16"/>
                    <a:pt x="5" y="17"/>
                    <a:pt x="5" y="15"/>
                  </a:cubicBezTo>
                  <a:cubicBezTo>
                    <a:pt x="5" y="14"/>
                    <a:pt x="5" y="14"/>
                    <a:pt x="7" y="12"/>
                  </a:cubicBezTo>
                  <a:cubicBezTo>
                    <a:pt x="8" y="9"/>
                    <a:pt x="6" y="0"/>
                    <a:pt x="5" y="0"/>
                  </a:cubicBez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6" name="Freeform 795"/>
            <p:cNvSpPr>
              <a:spLocks/>
            </p:cNvSpPr>
            <p:nvPr/>
          </p:nvSpPr>
          <p:spPr bwMode="auto">
            <a:xfrm>
              <a:off x="2344321" y="2358640"/>
              <a:ext cx="38025" cy="87751"/>
            </a:xfrm>
            <a:custGeom>
              <a:avLst/>
              <a:gdLst>
                <a:gd name="T0" fmla="*/ 9 w 11"/>
                <a:gd name="T1" fmla="*/ 1 h 25"/>
                <a:gd name="T2" fmla="*/ 8 w 11"/>
                <a:gd name="T3" fmla="*/ 2 h 25"/>
                <a:gd name="T4" fmla="*/ 2 w 11"/>
                <a:gd name="T5" fmla="*/ 20 h 25"/>
                <a:gd name="T6" fmla="*/ 2 w 11"/>
                <a:gd name="T7" fmla="*/ 24 h 25"/>
                <a:gd name="T8" fmla="*/ 10 w 11"/>
                <a:gd name="T9" fmla="*/ 10 h 25"/>
                <a:gd name="T10" fmla="*/ 9 w 11"/>
                <a:gd name="T11" fmla="*/ 7 h 25"/>
                <a:gd name="T12" fmla="*/ 10 w 11"/>
                <a:gd name="T13" fmla="*/ 4 h 25"/>
                <a:gd name="T14" fmla="*/ 9 w 11"/>
                <a:gd name="T15" fmla="*/ 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5">
                  <a:moveTo>
                    <a:pt x="9" y="1"/>
                  </a:moveTo>
                  <a:cubicBezTo>
                    <a:pt x="8" y="0"/>
                    <a:pt x="8" y="1"/>
                    <a:pt x="8" y="2"/>
                  </a:cubicBezTo>
                  <a:cubicBezTo>
                    <a:pt x="7" y="5"/>
                    <a:pt x="3" y="18"/>
                    <a:pt x="2" y="20"/>
                  </a:cubicBezTo>
                  <a:cubicBezTo>
                    <a:pt x="0" y="22"/>
                    <a:pt x="0" y="23"/>
                    <a:pt x="2" y="24"/>
                  </a:cubicBezTo>
                  <a:cubicBezTo>
                    <a:pt x="3" y="25"/>
                    <a:pt x="9" y="11"/>
                    <a:pt x="10" y="10"/>
                  </a:cubicBezTo>
                  <a:cubicBezTo>
                    <a:pt x="11" y="8"/>
                    <a:pt x="10" y="8"/>
                    <a:pt x="9" y="7"/>
                  </a:cubicBezTo>
                  <a:cubicBezTo>
                    <a:pt x="9" y="6"/>
                    <a:pt x="10" y="6"/>
                    <a:pt x="10" y="4"/>
                  </a:cubicBezTo>
                  <a:cubicBezTo>
                    <a:pt x="11" y="3"/>
                    <a:pt x="10" y="3"/>
                    <a:pt x="9" y="1"/>
                  </a:cubicBez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7" name="Freeform 796"/>
            <p:cNvSpPr>
              <a:spLocks/>
            </p:cNvSpPr>
            <p:nvPr/>
          </p:nvSpPr>
          <p:spPr bwMode="auto">
            <a:xfrm>
              <a:off x="2260959" y="2145113"/>
              <a:ext cx="40951" cy="13163"/>
            </a:xfrm>
            <a:custGeom>
              <a:avLst/>
              <a:gdLst>
                <a:gd name="T0" fmla="*/ 10 w 12"/>
                <a:gd name="T1" fmla="*/ 2 h 4"/>
                <a:gd name="T2" fmla="*/ 9 w 12"/>
                <a:gd name="T3" fmla="*/ 1 h 4"/>
                <a:gd name="T4" fmla="*/ 8 w 12"/>
                <a:gd name="T5" fmla="*/ 1 h 4"/>
                <a:gd name="T6" fmla="*/ 7 w 12"/>
                <a:gd name="T7" fmla="*/ 0 h 4"/>
                <a:gd name="T8" fmla="*/ 6 w 12"/>
                <a:gd name="T9" fmla="*/ 0 h 4"/>
                <a:gd name="T10" fmla="*/ 2 w 12"/>
                <a:gd name="T11" fmla="*/ 1 h 4"/>
                <a:gd name="T12" fmla="*/ 0 w 12"/>
                <a:gd name="T13" fmla="*/ 2 h 4"/>
                <a:gd name="T14" fmla="*/ 0 w 12"/>
                <a:gd name="T15" fmla="*/ 2 h 4"/>
                <a:gd name="T16" fmla="*/ 2 w 12"/>
                <a:gd name="T17" fmla="*/ 2 h 4"/>
                <a:gd name="T18" fmla="*/ 6 w 12"/>
                <a:gd name="T19" fmla="*/ 1 h 4"/>
                <a:gd name="T20" fmla="*/ 7 w 12"/>
                <a:gd name="T21" fmla="*/ 1 h 4"/>
                <a:gd name="T22" fmla="*/ 8 w 12"/>
                <a:gd name="T23" fmla="*/ 1 h 4"/>
                <a:gd name="T24" fmla="*/ 8 w 12"/>
                <a:gd name="T25" fmla="*/ 2 h 4"/>
                <a:gd name="T26" fmla="*/ 10 w 12"/>
                <a:gd name="T27" fmla="*/ 3 h 4"/>
                <a:gd name="T28" fmla="*/ 12 w 12"/>
                <a:gd name="T29" fmla="*/ 4 h 4"/>
                <a:gd name="T30" fmla="*/ 12 w 12"/>
                <a:gd name="T31" fmla="*/ 4 h 4"/>
                <a:gd name="T32" fmla="*/ 10 w 12"/>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4">
                  <a:moveTo>
                    <a:pt x="10" y="2"/>
                  </a:moveTo>
                  <a:cubicBezTo>
                    <a:pt x="9" y="1"/>
                    <a:pt x="9" y="1"/>
                    <a:pt x="9" y="1"/>
                  </a:cubicBezTo>
                  <a:cubicBezTo>
                    <a:pt x="8" y="1"/>
                    <a:pt x="8" y="1"/>
                    <a:pt x="8" y="1"/>
                  </a:cubicBezTo>
                  <a:cubicBezTo>
                    <a:pt x="7" y="0"/>
                    <a:pt x="7" y="0"/>
                    <a:pt x="7" y="0"/>
                  </a:cubicBezTo>
                  <a:cubicBezTo>
                    <a:pt x="7" y="0"/>
                    <a:pt x="6" y="0"/>
                    <a:pt x="6" y="0"/>
                  </a:cubicBezTo>
                  <a:cubicBezTo>
                    <a:pt x="4" y="0"/>
                    <a:pt x="3" y="1"/>
                    <a:pt x="2" y="1"/>
                  </a:cubicBezTo>
                  <a:cubicBezTo>
                    <a:pt x="0" y="2"/>
                    <a:pt x="0" y="2"/>
                    <a:pt x="0" y="2"/>
                  </a:cubicBezTo>
                  <a:cubicBezTo>
                    <a:pt x="0" y="2"/>
                    <a:pt x="0" y="2"/>
                    <a:pt x="0" y="2"/>
                  </a:cubicBezTo>
                  <a:cubicBezTo>
                    <a:pt x="0" y="2"/>
                    <a:pt x="0" y="2"/>
                    <a:pt x="2" y="2"/>
                  </a:cubicBezTo>
                  <a:cubicBezTo>
                    <a:pt x="3" y="1"/>
                    <a:pt x="4" y="1"/>
                    <a:pt x="6" y="1"/>
                  </a:cubicBezTo>
                  <a:cubicBezTo>
                    <a:pt x="6" y="1"/>
                    <a:pt x="7" y="1"/>
                    <a:pt x="7" y="1"/>
                  </a:cubicBezTo>
                  <a:cubicBezTo>
                    <a:pt x="8" y="1"/>
                    <a:pt x="8" y="1"/>
                    <a:pt x="8" y="1"/>
                  </a:cubicBezTo>
                  <a:cubicBezTo>
                    <a:pt x="8" y="2"/>
                    <a:pt x="8" y="2"/>
                    <a:pt x="8" y="2"/>
                  </a:cubicBezTo>
                  <a:cubicBezTo>
                    <a:pt x="9" y="2"/>
                    <a:pt x="9" y="2"/>
                    <a:pt x="10" y="3"/>
                  </a:cubicBezTo>
                  <a:cubicBezTo>
                    <a:pt x="11" y="3"/>
                    <a:pt x="12" y="4"/>
                    <a:pt x="12" y="4"/>
                  </a:cubicBezTo>
                  <a:cubicBezTo>
                    <a:pt x="12" y="4"/>
                    <a:pt x="12" y="4"/>
                    <a:pt x="12" y="4"/>
                  </a:cubicBezTo>
                  <a:cubicBezTo>
                    <a:pt x="12" y="4"/>
                    <a:pt x="11" y="3"/>
                    <a:pt x="10" y="2"/>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8" name="Freeform 797"/>
            <p:cNvSpPr>
              <a:spLocks/>
            </p:cNvSpPr>
            <p:nvPr/>
          </p:nvSpPr>
          <p:spPr bwMode="auto">
            <a:xfrm>
              <a:off x="2332621" y="2148038"/>
              <a:ext cx="42413" cy="10237"/>
            </a:xfrm>
            <a:custGeom>
              <a:avLst/>
              <a:gdLst>
                <a:gd name="T0" fmla="*/ 6 w 12"/>
                <a:gd name="T1" fmla="*/ 0 h 3"/>
                <a:gd name="T2" fmla="*/ 4 w 12"/>
                <a:gd name="T3" fmla="*/ 0 h 3"/>
                <a:gd name="T4" fmla="*/ 4 w 12"/>
                <a:gd name="T5" fmla="*/ 0 h 3"/>
                <a:gd name="T6" fmla="*/ 3 w 12"/>
                <a:gd name="T7" fmla="*/ 0 h 3"/>
                <a:gd name="T8" fmla="*/ 2 w 12"/>
                <a:gd name="T9" fmla="*/ 1 h 3"/>
                <a:gd name="T10" fmla="*/ 1 w 12"/>
                <a:gd name="T11" fmla="*/ 1 h 3"/>
                <a:gd name="T12" fmla="*/ 0 w 12"/>
                <a:gd name="T13" fmla="*/ 3 h 3"/>
                <a:gd name="T14" fmla="*/ 0 w 12"/>
                <a:gd name="T15" fmla="*/ 3 h 3"/>
                <a:gd name="T16" fmla="*/ 2 w 12"/>
                <a:gd name="T17" fmla="*/ 2 h 3"/>
                <a:gd name="T18" fmla="*/ 3 w 12"/>
                <a:gd name="T19" fmla="*/ 1 h 3"/>
                <a:gd name="T20" fmla="*/ 4 w 12"/>
                <a:gd name="T21" fmla="*/ 1 h 3"/>
                <a:gd name="T22" fmla="*/ 4 w 12"/>
                <a:gd name="T23" fmla="*/ 0 h 3"/>
                <a:gd name="T24" fmla="*/ 6 w 12"/>
                <a:gd name="T25" fmla="*/ 0 h 3"/>
                <a:gd name="T26" fmla="*/ 10 w 12"/>
                <a:gd name="T27" fmla="*/ 2 h 3"/>
                <a:gd name="T28" fmla="*/ 12 w 12"/>
                <a:gd name="T29" fmla="*/ 2 h 3"/>
                <a:gd name="T30" fmla="*/ 12 w 12"/>
                <a:gd name="T31" fmla="*/ 2 h 3"/>
                <a:gd name="T32" fmla="*/ 10 w 12"/>
                <a:gd name="T33" fmla="*/ 1 h 3"/>
                <a:gd name="T34" fmla="*/ 6 w 12"/>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3">
                  <a:moveTo>
                    <a:pt x="6" y="0"/>
                  </a:moveTo>
                  <a:cubicBezTo>
                    <a:pt x="5" y="0"/>
                    <a:pt x="5" y="0"/>
                    <a:pt x="4" y="0"/>
                  </a:cubicBezTo>
                  <a:cubicBezTo>
                    <a:pt x="4" y="0"/>
                    <a:pt x="4" y="0"/>
                    <a:pt x="4" y="0"/>
                  </a:cubicBezTo>
                  <a:cubicBezTo>
                    <a:pt x="3" y="0"/>
                    <a:pt x="3" y="0"/>
                    <a:pt x="3" y="0"/>
                  </a:cubicBezTo>
                  <a:cubicBezTo>
                    <a:pt x="2" y="1"/>
                    <a:pt x="2" y="1"/>
                    <a:pt x="2" y="1"/>
                  </a:cubicBezTo>
                  <a:cubicBezTo>
                    <a:pt x="1" y="1"/>
                    <a:pt x="1" y="1"/>
                    <a:pt x="1" y="1"/>
                  </a:cubicBezTo>
                  <a:cubicBezTo>
                    <a:pt x="0" y="2"/>
                    <a:pt x="0" y="3"/>
                    <a:pt x="0" y="3"/>
                  </a:cubicBezTo>
                  <a:cubicBezTo>
                    <a:pt x="0" y="3"/>
                    <a:pt x="0" y="3"/>
                    <a:pt x="0" y="3"/>
                  </a:cubicBezTo>
                  <a:cubicBezTo>
                    <a:pt x="0" y="3"/>
                    <a:pt x="0" y="2"/>
                    <a:pt x="2" y="2"/>
                  </a:cubicBezTo>
                  <a:cubicBezTo>
                    <a:pt x="2" y="2"/>
                    <a:pt x="3" y="1"/>
                    <a:pt x="3" y="1"/>
                  </a:cubicBezTo>
                  <a:cubicBezTo>
                    <a:pt x="4" y="1"/>
                    <a:pt x="4" y="1"/>
                    <a:pt x="4" y="1"/>
                  </a:cubicBezTo>
                  <a:cubicBezTo>
                    <a:pt x="4" y="0"/>
                    <a:pt x="4" y="0"/>
                    <a:pt x="4" y="0"/>
                  </a:cubicBezTo>
                  <a:cubicBezTo>
                    <a:pt x="5" y="0"/>
                    <a:pt x="5" y="0"/>
                    <a:pt x="6" y="0"/>
                  </a:cubicBezTo>
                  <a:cubicBezTo>
                    <a:pt x="7" y="1"/>
                    <a:pt x="9" y="1"/>
                    <a:pt x="10" y="2"/>
                  </a:cubicBezTo>
                  <a:cubicBezTo>
                    <a:pt x="11" y="2"/>
                    <a:pt x="12" y="2"/>
                    <a:pt x="12" y="2"/>
                  </a:cubicBezTo>
                  <a:cubicBezTo>
                    <a:pt x="12" y="2"/>
                    <a:pt x="12" y="2"/>
                    <a:pt x="12" y="2"/>
                  </a:cubicBezTo>
                  <a:cubicBezTo>
                    <a:pt x="12" y="2"/>
                    <a:pt x="11" y="2"/>
                    <a:pt x="10" y="1"/>
                  </a:cubicBezTo>
                  <a:cubicBezTo>
                    <a:pt x="9" y="1"/>
                    <a:pt x="7" y="0"/>
                    <a:pt x="6"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9" name="Freeform 798"/>
            <p:cNvSpPr>
              <a:spLocks/>
            </p:cNvSpPr>
            <p:nvPr/>
          </p:nvSpPr>
          <p:spPr bwMode="auto">
            <a:xfrm>
              <a:off x="2152732" y="2621893"/>
              <a:ext cx="83364" cy="80438"/>
            </a:xfrm>
            <a:custGeom>
              <a:avLst/>
              <a:gdLst>
                <a:gd name="T0" fmla="*/ 36 w 57"/>
                <a:gd name="T1" fmla="*/ 10 h 55"/>
                <a:gd name="T2" fmla="*/ 22 w 57"/>
                <a:gd name="T3" fmla="*/ 0 h 55"/>
                <a:gd name="T4" fmla="*/ 0 w 57"/>
                <a:gd name="T5" fmla="*/ 31 h 55"/>
                <a:gd name="T6" fmla="*/ 5 w 57"/>
                <a:gd name="T7" fmla="*/ 38 h 55"/>
                <a:gd name="T8" fmla="*/ 10 w 57"/>
                <a:gd name="T9" fmla="*/ 50 h 55"/>
                <a:gd name="T10" fmla="*/ 24 w 57"/>
                <a:gd name="T11" fmla="*/ 55 h 55"/>
                <a:gd name="T12" fmla="*/ 57 w 57"/>
                <a:gd name="T13" fmla="*/ 10 h 55"/>
                <a:gd name="T14" fmla="*/ 43 w 57"/>
                <a:gd name="T15" fmla="*/ 7 h 55"/>
                <a:gd name="T16" fmla="*/ 36 w 57"/>
                <a:gd name="T17"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6" y="10"/>
                  </a:moveTo>
                  <a:lnTo>
                    <a:pt x="22" y="0"/>
                  </a:lnTo>
                  <a:lnTo>
                    <a:pt x="0" y="31"/>
                  </a:lnTo>
                  <a:lnTo>
                    <a:pt x="5" y="38"/>
                  </a:lnTo>
                  <a:lnTo>
                    <a:pt x="10" y="50"/>
                  </a:lnTo>
                  <a:lnTo>
                    <a:pt x="24" y="55"/>
                  </a:lnTo>
                  <a:lnTo>
                    <a:pt x="57" y="10"/>
                  </a:lnTo>
                  <a:lnTo>
                    <a:pt x="43" y="7"/>
                  </a:lnTo>
                  <a:lnTo>
                    <a:pt x="36" y="10"/>
                  </a:ln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0" name="Freeform 799"/>
            <p:cNvSpPr>
              <a:spLocks/>
            </p:cNvSpPr>
            <p:nvPr/>
          </p:nvSpPr>
          <p:spPr bwMode="auto">
            <a:xfrm>
              <a:off x="2395509" y="2636518"/>
              <a:ext cx="73125" cy="61425"/>
            </a:xfrm>
            <a:custGeom>
              <a:avLst/>
              <a:gdLst>
                <a:gd name="T0" fmla="*/ 16 w 21"/>
                <a:gd name="T1" fmla="*/ 0 h 18"/>
                <a:gd name="T2" fmla="*/ 9 w 21"/>
                <a:gd name="T3" fmla="*/ 0 h 18"/>
                <a:gd name="T4" fmla="*/ 0 w 21"/>
                <a:gd name="T5" fmla="*/ 4 h 18"/>
                <a:gd name="T6" fmla="*/ 0 w 21"/>
                <a:gd name="T7" fmla="*/ 13 h 18"/>
                <a:gd name="T8" fmla="*/ 11 w 21"/>
                <a:gd name="T9" fmla="*/ 18 h 18"/>
                <a:gd name="T10" fmla="*/ 19 w 21"/>
                <a:gd name="T11" fmla="*/ 13 h 18"/>
                <a:gd name="T12" fmla="*/ 21 w 21"/>
                <a:gd name="T13" fmla="*/ 8 h 18"/>
                <a:gd name="T14" fmla="*/ 18 w 21"/>
                <a:gd name="T15" fmla="*/ 5 h 18"/>
                <a:gd name="T16" fmla="*/ 16 w 2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16" y="0"/>
                  </a:moveTo>
                  <a:cubicBezTo>
                    <a:pt x="9" y="0"/>
                    <a:pt x="9" y="0"/>
                    <a:pt x="9" y="0"/>
                  </a:cubicBezTo>
                  <a:cubicBezTo>
                    <a:pt x="0" y="4"/>
                    <a:pt x="0" y="4"/>
                    <a:pt x="0" y="4"/>
                  </a:cubicBezTo>
                  <a:cubicBezTo>
                    <a:pt x="0" y="13"/>
                    <a:pt x="0" y="13"/>
                    <a:pt x="0" y="13"/>
                  </a:cubicBezTo>
                  <a:cubicBezTo>
                    <a:pt x="11" y="18"/>
                    <a:pt x="11" y="18"/>
                    <a:pt x="11" y="18"/>
                  </a:cubicBezTo>
                  <a:cubicBezTo>
                    <a:pt x="19" y="13"/>
                    <a:pt x="19" y="13"/>
                    <a:pt x="19" y="13"/>
                  </a:cubicBezTo>
                  <a:cubicBezTo>
                    <a:pt x="21" y="8"/>
                    <a:pt x="21" y="8"/>
                    <a:pt x="21" y="8"/>
                  </a:cubicBezTo>
                  <a:cubicBezTo>
                    <a:pt x="21" y="8"/>
                    <a:pt x="20" y="6"/>
                    <a:pt x="18" y="5"/>
                  </a:cubicBezTo>
                  <a:cubicBezTo>
                    <a:pt x="17" y="4"/>
                    <a:pt x="16" y="0"/>
                    <a:pt x="16" y="0"/>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1" name="Freeform 800"/>
            <p:cNvSpPr>
              <a:spLocks/>
            </p:cNvSpPr>
            <p:nvPr/>
          </p:nvSpPr>
          <p:spPr bwMode="auto">
            <a:xfrm>
              <a:off x="2174669" y="2621893"/>
              <a:ext cx="68738" cy="96526"/>
            </a:xfrm>
            <a:custGeom>
              <a:avLst/>
              <a:gdLst>
                <a:gd name="T0" fmla="*/ 8 w 20"/>
                <a:gd name="T1" fmla="*/ 14 h 28"/>
                <a:gd name="T2" fmla="*/ 0 w 20"/>
                <a:gd name="T3" fmla="*/ 24 h 28"/>
                <a:gd name="T4" fmla="*/ 3 w 20"/>
                <a:gd name="T5" fmla="*/ 28 h 28"/>
                <a:gd name="T6" fmla="*/ 17 w 20"/>
                <a:gd name="T7" fmla="*/ 19 h 28"/>
                <a:gd name="T8" fmla="*/ 20 w 20"/>
                <a:gd name="T9" fmla="*/ 2 h 28"/>
                <a:gd name="T10" fmla="*/ 12 w 20"/>
                <a:gd name="T11" fmla="*/ 0 h 28"/>
                <a:gd name="T12" fmla="*/ 8 w 20"/>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8" y="14"/>
                  </a:moveTo>
                  <a:cubicBezTo>
                    <a:pt x="6" y="21"/>
                    <a:pt x="0" y="24"/>
                    <a:pt x="0" y="24"/>
                  </a:cubicBezTo>
                  <a:cubicBezTo>
                    <a:pt x="3" y="28"/>
                    <a:pt x="3" y="28"/>
                    <a:pt x="3" y="28"/>
                  </a:cubicBezTo>
                  <a:cubicBezTo>
                    <a:pt x="3" y="28"/>
                    <a:pt x="14" y="23"/>
                    <a:pt x="17" y="19"/>
                  </a:cubicBezTo>
                  <a:cubicBezTo>
                    <a:pt x="20" y="15"/>
                    <a:pt x="20" y="2"/>
                    <a:pt x="20" y="2"/>
                  </a:cubicBezTo>
                  <a:cubicBezTo>
                    <a:pt x="12" y="0"/>
                    <a:pt x="12" y="0"/>
                    <a:pt x="12" y="0"/>
                  </a:cubicBezTo>
                  <a:cubicBezTo>
                    <a:pt x="12" y="0"/>
                    <a:pt x="10" y="7"/>
                    <a:pt x="8" y="14"/>
                  </a:cubicBez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2" name="Freeform 801"/>
            <p:cNvSpPr>
              <a:spLocks/>
            </p:cNvSpPr>
            <p:nvPr/>
          </p:nvSpPr>
          <p:spPr bwMode="auto">
            <a:xfrm>
              <a:off x="2382346" y="2629206"/>
              <a:ext cx="61425" cy="78975"/>
            </a:xfrm>
            <a:custGeom>
              <a:avLst/>
              <a:gdLst>
                <a:gd name="T0" fmla="*/ 11 w 18"/>
                <a:gd name="T1" fmla="*/ 12 h 23"/>
                <a:gd name="T2" fmla="*/ 4 w 18"/>
                <a:gd name="T3" fmla="*/ 0 h 23"/>
                <a:gd name="T4" fmla="*/ 0 w 18"/>
                <a:gd name="T5" fmla="*/ 2 h 23"/>
                <a:gd name="T6" fmla="*/ 3 w 18"/>
                <a:gd name="T7" fmla="*/ 16 h 23"/>
                <a:gd name="T8" fmla="*/ 15 w 18"/>
                <a:gd name="T9" fmla="*/ 23 h 23"/>
                <a:gd name="T10" fmla="*/ 18 w 18"/>
                <a:gd name="T11" fmla="*/ 20 h 23"/>
                <a:gd name="T12" fmla="*/ 11 w 18"/>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18" h="23">
                  <a:moveTo>
                    <a:pt x="11" y="12"/>
                  </a:moveTo>
                  <a:cubicBezTo>
                    <a:pt x="9" y="6"/>
                    <a:pt x="4" y="0"/>
                    <a:pt x="4" y="0"/>
                  </a:cubicBezTo>
                  <a:cubicBezTo>
                    <a:pt x="0" y="2"/>
                    <a:pt x="0" y="2"/>
                    <a:pt x="0" y="2"/>
                  </a:cubicBezTo>
                  <a:cubicBezTo>
                    <a:pt x="0" y="2"/>
                    <a:pt x="1" y="12"/>
                    <a:pt x="3" y="16"/>
                  </a:cubicBezTo>
                  <a:cubicBezTo>
                    <a:pt x="5" y="19"/>
                    <a:pt x="15" y="23"/>
                    <a:pt x="15" y="23"/>
                  </a:cubicBezTo>
                  <a:cubicBezTo>
                    <a:pt x="18" y="20"/>
                    <a:pt x="18" y="20"/>
                    <a:pt x="18" y="20"/>
                  </a:cubicBezTo>
                  <a:cubicBezTo>
                    <a:pt x="18" y="20"/>
                    <a:pt x="13" y="17"/>
                    <a:pt x="11" y="12"/>
                  </a:cubicBez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3" name="Freeform 802"/>
            <p:cNvSpPr>
              <a:spLocks/>
            </p:cNvSpPr>
            <p:nvPr/>
          </p:nvSpPr>
          <p:spPr bwMode="auto">
            <a:xfrm>
              <a:off x="707768" y="3521340"/>
              <a:ext cx="83364" cy="17550"/>
            </a:xfrm>
            <a:custGeom>
              <a:avLst/>
              <a:gdLst>
                <a:gd name="T0" fmla="*/ 0 w 24"/>
                <a:gd name="T1" fmla="*/ 1 h 5"/>
                <a:gd name="T2" fmla="*/ 0 w 24"/>
                <a:gd name="T3" fmla="*/ 4 h 5"/>
                <a:gd name="T4" fmla="*/ 12 w 24"/>
                <a:gd name="T5" fmla="*/ 5 h 5"/>
                <a:gd name="T6" fmla="*/ 24 w 24"/>
                <a:gd name="T7" fmla="*/ 3 h 5"/>
                <a:gd name="T8" fmla="*/ 24 w 24"/>
                <a:gd name="T9" fmla="*/ 0 h 5"/>
                <a:gd name="T10" fmla="*/ 12 w 24"/>
                <a:gd name="T11" fmla="*/ 2 h 5"/>
                <a:gd name="T12" fmla="*/ 0 w 2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24" h="5">
                  <a:moveTo>
                    <a:pt x="0" y="1"/>
                  </a:moveTo>
                  <a:cubicBezTo>
                    <a:pt x="0" y="4"/>
                    <a:pt x="0" y="4"/>
                    <a:pt x="0" y="4"/>
                  </a:cubicBezTo>
                  <a:cubicBezTo>
                    <a:pt x="0" y="4"/>
                    <a:pt x="7" y="5"/>
                    <a:pt x="12" y="5"/>
                  </a:cubicBezTo>
                  <a:cubicBezTo>
                    <a:pt x="18" y="5"/>
                    <a:pt x="24" y="3"/>
                    <a:pt x="24" y="3"/>
                  </a:cubicBezTo>
                  <a:cubicBezTo>
                    <a:pt x="24" y="0"/>
                    <a:pt x="24" y="0"/>
                    <a:pt x="24" y="0"/>
                  </a:cubicBezTo>
                  <a:cubicBezTo>
                    <a:pt x="24" y="0"/>
                    <a:pt x="18" y="2"/>
                    <a:pt x="12" y="2"/>
                  </a:cubicBezTo>
                  <a:cubicBezTo>
                    <a:pt x="7" y="2"/>
                    <a:pt x="0" y="1"/>
                    <a:pt x="0" y="1"/>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4" name="Freeform 803"/>
            <p:cNvSpPr>
              <a:spLocks/>
            </p:cNvSpPr>
            <p:nvPr/>
          </p:nvSpPr>
          <p:spPr bwMode="auto">
            <a:xfrm>
              <a:off x="707768" y="3497939"/>
              <a:ext cx="80438" cy="26325"/>
            </a:xfrm>
            <a:custGeom>
              <a:avLst/>
              <a:gdLst>
                <a:gd name="T0" fmla="*/ 19 w 23"/>
                <a:gd name="T1" fmla="*/ 0 h 8"/>
                <a:gd name="T2" fmla="*/ 3 w 23"/>
                <a:gd name="T3" fmla="*/ 0 h 8"/>
                <a:gd name="T4" fmla="*/ 1 w 23"/>
                <a:gd name="T5" fmla="*/ 7 h 8"/>
                <a:gd name="T6" fmla="*/ 0 w 23"/>
                <a:gd name="T7" fmla="*/ 8 h 8"/>
                <a:gd name="T8" fmla="*/ 12 w 23"/>
                <a:gd name="T9" fmla="*/ 3 h 8"/>
                <a:gd name="T10" fmla="*/ 23 w 23"/>
                <a:gd name="T11" fmla="*/ 7 h 8"/>
                <a:gd name="T12" fmla="*/ 19 w 2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19" y="0"/>
                  </a:moveTo>
                  <a:cubicBezTo>
                    <a:pt x="3" y="0"/>
                    <a:pt x="3" y="0"/>
                    <a:pt x="3" y="0"/>
                  </a:cubicBezTo>
                  <a:cubicBezTo>
                    <a:pt x="3" y="0"/>
                    <a:pt x="1" y="5"/>
                    <a:pt x="1" y="7"/>
                  </a:cubicBezTo>
                  <a:cubicBezTo>
                    <a:pt x="0" y="8"/>
                    <a:pt x="0" y="8"/>
                    <a:pt x="0" y="8"/>
                  </a:cubicBezTo>
                  <a:cubicBezTo>
                    <a:pt x="0" y="8"/>
                    <a:pt x="4" y="3"/>
                    <a:pt x="12" y="3"/>
                  </a:cubicBezTo>
                  <a:cubicBezTo>
                    <a:pt x="21" y="3"/>
                    <a:pt x="23" y="7"/>
                    <a:pt x="23" y="7"/>
                  </a:cubicBezTo>
                  <a:cubicBezTo>
                    <a:pt x="23" y="7"/>
                    <a:pt x="22" y="1"/>
                    <a:pt x="19" y="0"/>
                  </a:cubicBezTo>
                  <a:close/>
                </a:path>
              </a:pathLst>
            </a:custGeom>
            <a:solidFill>
              <a:srgbClr val="D1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5" name="Freeform 804"/>
            <p:cNvSpPr>
              <a:spLocks/>
            </p:cNvSpPr>
            <p:nvPr/>
          </p:nvSpPr>
          <p:spPr bwMode="auto">
            <a:xfrm>
              <a:off x="707768" y="3508177"/>
              <a:ext cx="80438" cy="20475"/>
            </a:xfrm>
            <a:custGeom>
              <a:avLst/>
              <a:gdLst>
                <a:gd name="T0" fmla="*/ 12 w 23"/>
                <a:gd name="T1" fmla="*/ 0 h 6"/>
                <a:gd name="T2" fmla="*/ 0 w 23"/>
                <a:gd name="T3" fmla="*/ 5 h 6"/>
                <a:gd name="T4" fmla="*/ 12 w 23"/>
                <a:gd name="T5" fmla="*/ 6 h 6"/>
                <a:gd name="T6" fmla="*/ 23 w 23"/>
                <a:gd name="T7" fmla="*/ 4 h 6"/>
                <a:gd name="T8" fmla="*/ 12 w 23"/>
                <a:gd name="T9" fmla="*/ 0 h 6"/>
              </a:gdLst>
              <a:ahLst/>
              <a:cxnLst>
                <a:cxn ang="0">
                  <a:pos x="T0" y="T1"/>
                </a:cxn>
                <a:cxn ang="0">
                  <a:pos x="T2" y="T3"/>
                </a:cxn>
                <a:cxn ang="0">
                  <a:pos x="T4" y="T5"/>
                </a:cxn>
                <a:cxn ang="0">
                  <a:pos x="T6" y="T7"/>
                </a:cxn>
                <a:cxn ang="0">
                  <a:pos x="T8" y="T9"/>
                </a:cxn>
              </a:cxnLst>
              <a:rect l="0" t="0" r="r" b="b"/>
              <a:pathLst>
                <a:path w="23" h="6">
                  <a:moveTo>
                    <a:pt x="12" y="0"/>
                  </a:moveTo>
                  <a:cubicBezTo>
                    <a:pt x="4" y="0"/>
                    <a:pt x="0" y="5"/>
                    <a:pt x="0" y="5"/>
                  </a:cubicBezTo>
                  <a:cubicBezTo>
                    <a:pt x="0" y="5"/>
                    <a:pt x="7" y="6"/>
                    <a:pt x="12" y="6"/>
                  </a:cubicBezTo>
                  <a:cubicBezTo>
                    <a:pt x="17" y="6"/>
                    <a:pt x="23" y="4"/>
                    <a:pt x="23" y="4"/>
                  </a:cubicBezTo>
                  <a:cubicBezTo>
                    <a:pt x="23" y="4"/>
                    <a:pt x="21"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6" name="Freeform 805"/>
            <p:cNvSpPr>
              <a:spLocks/>
            </p:cNvSpPr>
            <p:nvPr/>
          </p:nvSpPr>
          <p:spPr bwMode="auto">
            <a:xfrm>
              <a:off x="562979" y="3531577"/>
              <a:ext cx="86288" cy="17550"/>
            </a:xfrm>
            <a:custGeom>
              <a:avLst/>
              <a:gdLst>
                <a:gd name="T0" fmla="*/ 0 w 25"/>
                <a:gd name="T1" fmla="*/ 0 h 5"/>
                <a:gd name="T2" fmla="*/ 0 w 25"/>
                <a:gd name="T3" fmla="*/ 3 h 5"/>
                <a:gd name="T4" fmla="*/ 10 w 25"/>
                <a:gd name="T5" fmla="*/ 5 h 5"/>
                <a:gd name="T6" fmla="*/ 25 w 25"/>
                <a:gd name="T7" fmla="*/ 3 h 5"/>
                <a:gd name="T8" fmla="*/ 25 w 25"/>
                <a:gd name="T9" fmla="*/ 1 h 5"/>
                <a:gd name="T10" fmla="*/ 10 w 25"/>
                <a:gd name="T11" fmla="*/ 2 h 5"/>
                <a:gd name="T12" fmla="*/ 0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0" y="0"/>
                  </a:moveTo>
                  <a:cubicBezTo>
                    <a:pt x="0" y="3"/>
                    <a:pt x="0" y="3"/>
                    <a:pt x="0" y="3"/>
                  </a:cubicBezTo>
                  <a:cubicBezTo>
                    <a:pt x="0" y="3"/>
                    <a:pt x="5" y="5"/>
                    <a:pt x="10" y="5"/>
                  </a:cubicBezTo>
                  <a:cubicBezTo>
                    <a:pt x="16" y="5"/>
                    <a:pt x="25" y="3"/>
                    <a:pt x="25" y="3"/>
                  </a:cubicBezTo>
                  <a:cubicBezTo>
                    <a:pt x="25" y="1"/>
                    <a:pt x="25" y="1"/>
                    <a:pt x="25" y="1"/>
                  </a:cubicBezTo>
                  <a:cubicBezTo>
                    <a:pt x="25" y="1"/>
                    <a:pt x="16" y="2"/>
                    <a:pt x="10" y="2"/>
                  </a:cubicBezTo>
                  <a:cubicBezTo>
                    <a:pt x="5" y="2"/>
                    <a:pt x="0" y="0"/>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7" name="Freeform 806"/>
            <p:cNvSpPr>
              <a:spLocks/>
            </p:cNvSpPr>
            <p:nvPr/>
          </p:nvSpPr>
          <p:spPr bwMode="auto">
            <a:xfrm>
              <a:off x="560053" y="3503789"/>
              <a:ext cx="89214" cy="32175"/>
            </a:xfrm>
            <a:custGeom>
              <a:avLst/>
              <a:gdLst>
                <a:gd name="T0" fmla="*/ 21 w 26"/>
                <a:gd name="T1" fmla="*/ 0 h 9"/>
                <a:gd name="T2" fmla="*/ 4 w 26"/>
                <a:gd name="T3" fmla="*/ 1 h 9"/>
                <a:gd name="T4" fmla="*/ 0 w 26"/>
                <a:gd name="T5" fmla="*/ 8 h 9"/>
                <a:gd name="T6" fmla="*/ 11 w 26"/>
                <a:gd name="T7" fmla="*/ 4 h 9"/>
                <a:gd name="T8" fmla="*/ 26 w 26"/>
                <a:gd name="T9" fmla="*/ 9 h 9"/>
                <a:gd name="T10" fmla="*/ 26 w 26"/>
                <a:gd name="T11" fmla="*/ 8 h 9"/>
                <a:gd name="T12" fmla="*/ 21 w 2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0"/>
                  </a:moveTo>
                  <a:cubicBezTo>
                    <a:pt x="4" y="1"/>
                    <a:pt x="4" y="1"/>
                    <a:pt x="4" y="1"/>
                  </a:cubicBezTo>
                  <a:cubicBezTo>
                    <a:pt x="2" y="2"/>
                    <a:pt x="0" y="8"/>
                    <a:pt x="0" y="8"/>
                  </a:cubicBezTo>
                  <a:cubicBezTo>
                    <a:pt x="0" y="8"/>
                    <a:pt x="2" y="4"/>
                    <a:pt x="11" y="4"/>
                  </a:cubicBezTo>
                  <a:cubicBezTo>
                    <a:pt x="20" y="4"/>
                    <a:pt x="26" y="9"/>
                    <a:pt x="26" y="9"/>
                  </a:cubicBezTo>
                  <a:cubicBezTo>
                    <a:pt x="26" y="8"/>
                    <a:pt x="26" y="8"/>
                    <a:pt x="26" y="8"/>
                  </a:cubicBezTo>
                  <a:cubicBezTo>
                    <a:pt x="26" y="5"/>
                    <a:pt x="21" y="0"/>
                    <a:pt x="21" y="0"/>
                  </a:cubicBezTo>
                  <a:close/>
                </a:path>
              </a:pathLst>
            </a:custGeom>
            <a:solidFill>
              <a:srgbClr val="D1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8" name="Freeform 807"/>
            <p:cNvSpPr>
              <a:spLocks/>
            </p:cNvSpPr>
            <p:nvPr/>
          </p:nvSpPr>
          <p:spPr bwMode="auto">
            <a:xfrm>
              <a:off x="560053" y="3518414"/>
              <a:ext cx="89214" cy="20475"/>
            </a:xfrm>
            <a:custGeom>
              <a:avLst/>
              <a:gdLst>
                <a:gd name="T0" fmla="*/ 0 w 26"/>
                <a:gd name="T1" fmla="*/ 4 h 6"/>
                <a:gd name="T2" fmla="*/ 11 w 26"/>
                <a:gd name="T3" fmla="*/ 6 h 6"/>
                <a:gd name="T4" fmla="*/ 26 w 26"/>
                <a:gd name="T5" fmla="*/ 5 h 6"/>
                <a:gd name="T6" fmla="*/ 11 w 26"/>
                <a:gd name="T7" fmla="*/ 0 h 6"/>
                <a:gd name="T8" fmla="*/ 0 w 26"/>
                <a:gd name="T9" fmla="*/ 4 h 6"/>
              </a:gdLst>
              <a:ahLst/>
              <a:cxnLst>
                <a:cxn ang="0">
                  <a:pos x="T0" y="T1"/>
                </a:cxn>
                <a:cxn ang="0">
                  <a:pos x="T2" y="T3"/>
                </a:cxn>
                <a:cxn ang="0">
                  <a:pos x="T4" y="T5"/>
                </a:cxn>
                <a:cxn ang="0">
                  <a:pos x="T6" y="T7"/>
                </a:cxn>
                <a:cxn ang="0">
                  <a:pos x="T8" y="T9"/>
                </a:cxn>
              </a:cxnLst>
              <a:rect l="0" t="0" r="r" b="b"/>
              <a:pathLst>
                <a:path w="26" h="6">
                  <a:moveTo>
                    <a:pt x="0" y="4"/>
                  </a:moveTo>
                  <a:cubicBezTo>
                    <a:pt x="0" y="4"/>
                    <a:pt x="6" y="6"/>
                    <a:pt x="11" y="6"/>
                  </a:cubicBezTo>
                  <a:cubicBezTo>
                    <a:pt x="17" y="6"/>
                    <a:pt x="26" y="5"/>
                    <a:pt x="26" y="5"/>
                  </a:cubicBezTo>
                  <a:cubicBezTo>
                    <a:pt x="26" y="5"/>
                    <a:pt x="20" y="0"/>
                    <a:pt x="11" y="0"/>
                  </a:cubicBezTo>
                  <a:cubicBezTo>
                    <a:pt x="2" y="0"/>
                    <a:pt x="0" y="4"/>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9" name="Freeform 809"/>
            <p:cNvSpPr>
              <a:spLocks/>
            </p:cNvSpPr>
            <p:nvPr/>
          </p:nvSpPr>
          <p:spPr bwMode="auto">
            <a:xfrm>
              <a:off x="548354" y="2978747"/>
              <a:ext cx="250090" cy="535280"/>
            </a:xfrm>
            <a:custGeom>
              <a:avLst/>
              <a:gdLst>
                <a:gd name="T0" fmla="*/ 6 w 72"/>
                <a:gd name="T1" fmla="*/ 155 h 155"/>
                <a:gd name="T2" fmla="*/ 16 w 72"/>
                <a:gd name="T3" fmla="*/ 153 h 155"/>
                <a:gd name="T4" fmla="*/ 17 w 72"/>
                <a:gd name="T5" fmla="*/ 153 h 155"/>
                <a:gd name="T6" fmla="*/ 22 w 72"/>
                <a:gd name="T7" fmla="*/ 89 h 155"/>
                <a:gd name="T8" fmla="*/ 26 w 72"/>
                <a:gd name="T9" fmla="*/ 80 h 155"/>
                <a:gd name="T10" fmla="*/ 24 w 72"/>
                <a:gd name="T11" fmla="*/ 72 h 155"/>
                <a:gd name="T12" fmla="*/ 31 w 72"/>
                <a:gd name="T13" fmla="*/ 25 h 155"/>
                <a:gd name="T14" fmla="*/ 37 w 72"/>
                <a:gd name="T15" fmla="*/ 20 h 155"/>
                <a:gd name="T16" fmla="*/ 37 w 72"/>
                <a:gd name="T17" fmla="*/ 21 h 155"/>
                <a:gd name="T18" fmla="*/ 37 w 72"/>
                <a:gd name="T19" fmla="*/ 20 h 155"/>
                <a:gd name="T20" fmla="*/ 40 w 72"/>
                <a:gd name="T21" fmla="*/ 25 h 155"/>
                <a:gd name="T22" fmla="*/ 48 w 72"/>
                <a:gd name="T23" fmla="*/ 152 h 155"/>
                <a:gd name="T24" fmla="*/ 58 w 72"/>
                <a:gd name="T25" fmla="*/ 150 h 155"/>
                <a:gd name="T26" fmla="*/ 67 w 72"/>
                <a:gd name="T27" fmla="*/ 152 h 155"/>
                <a:gd name="T28" fmla="*/ 72 w 72"/>
                <a:gd name="T29" fmla="*/ 1 h 155"/>
                <a:gd name="T30" fmla="*/ 0 w 72"/>
                <a:gd name="T31" fmla="*/ 0 h 155"/>
                <a:gd name="T32" fmla="*/ 6 w 72"/>
                <a:gd name="T33"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155">
                  <a:moveTo>
                    <a:pt x="6" y="155"/>
                  </a:moveTo>
                  <a:cubicBezTo>
                    <a:pt x="6" y="155"/>
                    <a:pt x="13" y="153"/>
                    <a:pt x="16" y="153"/>
                  </a:cubicBezTo>
                  <a:cubicBezTo>
                    <a:pt x="17" y="153"/>
                    <a:pt x="17" y="153"/>
                    <a:pt x="17" y="153"/>
                  </a:cubicBezTo>
                  <a:cubicBezTo>
                    <a:pt x="22" y="89"/>
                    <a:pt x="22" y="89"/>
                    <a:pt x="22" y="89"/>
                  </a:cubicBezTo>
                  <a:cubicBezTo>
                    <a:pt x="26" y="80"/>
                    <a:pt x="26" y="80"/>
                    <a:pt x="26" y="80"/>
                  </a:cubicBezTo>
                  <a:cubicBezTo>
                    <a:pt x="24" y="72"/>
                    <a:pt x="24" y="72"/>
                    <a:pt x="24" y="72"/>
                  </a:cubicBezTo>
                  <a:cubicBezTo>
                    <a:pt x="31" y="25"/>
                    <a:pt x="31" y="25"/>
                    <a:pt x="31" y="25"/>
                  </a:cubicBezTo>
                  <a:cubicBezTo>
                    <a:pt x="37" y="20"/>
                    <a:pt x="37" y="20"/>
                    <a:pt x="37" y="20"/>
                  </a:cubicBezTo>
                  <a:cubicBezTo>
                    <a:pt x="37" y="21"/>
                    <a:pt x="37" y="21"/>
                    <a:pt x="37" y="21"/>
                  </a:cubicBezTo>
                  <a:cubicBezTo>
                    <a:pt x="37" y="20"/>
                    <a:pt x="37" y="20"/>
                    <a:pt x="37" y="20"/>
                  </a:cubicBezTo>
                  <a:cubicBezTo>
                    <a:pt x="39" y="20"/>
                    <a:pt x="40" y="25"/>
                    <a:pt x="40" y="25"/>
                  </a:cubicBezTo>
                  <a:cubicBezTo>
                    <a:pt x="48" y="152"/>
                    <a:pt x="48" y="152"/>
                    <a:pt x="48" y="152"/>
                  </a:cubicBezTo>
                  <a:cubicBezTo>
                    <a:pt x="48" y="152"/>
                    <a:pt x="53" y="150"/>
                    <a:pt x="58" y="150"/>
                  </a:cubicBezTo>
                  <a:cubicBezTo>
                    <a:pt x="62" y="150"/>
                    <a:pt x="67" y="152"/>
                    <a:pt x="67" y="152"/>
                  </a:cubicBezTo>
                  <a:cubicBezTo>
                    <a:pt x="72" y="1"/>
                    <a:pt x="72" y="1"/>
                    <a:pt x="72" y="1"/>
                  </a:cubicBezTo>
                  <a:cubicBezTo>
                    <a:pt x="0" y="0"/>
                    <a:pt x="0" y="0"/>
                    <a:pt x="0" y="0"/>
                  </a:cubicBezTo>
                  <a:lnTo>
                    <a:pt x="6" y="155"/>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0" name="Freeform 810"/>
            <p:cNvSpPr>
              <a:spLocks/>
            </p:cNvSpPr>
            <p:nvPr/>
          </p:nvSpPr>
          <p:spPr bwMode="auto">
            <a:xfrm>
              <a:off x="548354" y="2961196"/>
              <a:ext cx="250090" cy="542593"/>
            </a:xfrm>
            <a:custGeom>
              <a:avLst/>
              <a:gdLst>
                <a:gd name="T0" fmla="*/ 0 w 171"/>
                <a:gd name="T1" fmla="*/ 17 h 371"/>
                <a:gd name="T2" fmla="*/ 152 w 171"/>
                <a:gd name="T3" fmla="*/ 31 h 371"/>
                <a:gd name="T4" fmla="*/ 154 w 171"/>
                <a:gd name="T5" fmla="*/ 196 h 371"/>
                <a:gd name="T6" fmla="*/ 157 w 171"/>
                <a:gd name="T7" fmla="*/ 215 h 371"/>
                <a:gd name="T8" fmla="*/ 149 w 171"/>
                <a:gd name="T9" fmla="*/ 232 h 371"/>
                <a:gd name="T10" fmla="*/ 145 w 171"/>
                <a:gd name="T11" fmla="*/ 369 h 371"/>
                <a:gd name="T12" fmla="*/ 159 w 171"/>
                <a:gd name="T13" fmla="*/ 371 h 371"/>
                <a:gd name="T14" fmla="*/ 171 w 171"/>
                <a:gd name="T15" fmla="*/ 19 h 371"/>
                <a:gd name="T16" fmla="*/ 0 w 171"/>
                <a:gd name="T17" fmla="*/ 0 h 371"/>
                <a:gd name="T18" fmla="*/ 0 w 171"/>
                <a:gd name="T19" fmla="*/ 1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371">
                  <a:moveTo>
                    <a:pt x="0" y="17"/>
                  </a:moveTo>
                  <a:lnTo>
                    <a:pt x="152" y="31"/>
                  </a:lnTo>
                  <a:lnTo>
                    <a:pt x="154" y="196"/>
                  </a:lnTo>
                  <a:lnTo>
                    <a:pt x="157" y="215"/>
                  </a:lnTo>
                  <a:lnTo>
                    <a:pt x="149" y="232"/>
                  </a:lnTo>
                  <a:lnTo>
                    <a:pt x="145" y="369"/>
                  </a:lnTo>
                  <a:lnTo>
                    <a:pt x="159" y="371"/>
                  </a:lnTo>
                  <a:lnTo>
                    <a:pt x="171" y="19"/>
                  </a:lnTo>
                  <a:lnTo>
                    <a:pt x="0" y="0"/>
                  </a:lnTo>
                  <a:lnTo>
                    <a:pt x="0" y="17"/>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1" name="Freeform 811"/>
            <p:cNvSpPr>
              <a:spLocks/>
            </p:cNvSpPr>
            <p:nvPr/>
          </p:nvSpPr>
          <p:spPr bwMode="auto">
            <a:xfrm>
              <a:off x="608318" y="3047485"/>
              <a:ext cx="68738" cy="470929"/>
            </a:xfrm>
            <a:custGeom>
              <a:avLst/>
              <a:gdLst>
                <a:gd name="T0" fmla="*/ 7 w 20"/>
                <a:gd name="T1" fmla="*/ 52 h 136"/>
                <a:gd name="T2" fmla="*/ 9 w 20"/>
                <a:gd name="T3" fmla="*/ 60 h 136"/>
                <a:gd name="T4" fmla="*/ 5 w 20"/>
                <a:gd name="T5" fmla="*/ 69 h 136"/>
                <a:gd name="T6" fmla="*/ 0 w 20"/>
                <a:gd name="T7" fmla="*/ 133 h 136"/>
                <a:gd name="T8" fmla="*/ 10 w 20"/>
                <a:gd name="T9" fmla="*/ 136 h 136"/>
                <a:gd name="T10" fmla="*/ 18 w 20"/>
                <a:gd name="T11" fmla="*/ 5 h 136"/>
                <a:gd name="T12" fmla="*/ 20 w 20"/>
                <a:gd name="T13" fmla="*/ 1 h 136"/>
                <a:gd name="T14" fmla="*/ 20 w 20"/>
                <a:gd name="T15" fmla="*/ 0 h 136"/>
                <a:gd name="T16" fmla="*/ 14 w 20"/>
                <a:gd name="T17" fmla="*/ 5 h 136"/>
                <a:gd name="T18" fmla="*/ 7 w 20"/>
                <a:gd name="T19" fmla="*/ 5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36">
                  <a:moveTo>
                    <a:pt x="7" y="52"/>
                  </a:moveTo>
                  <a:cubicBezTo>
                    <a:pt x="9" y="60"/>
                    <a:pt x="9" y="60"/>
                    <a:pt x="9" y="60"/>
                  </a:cubicBezTo>
                  <a:cubicBezTo>
                    <a:pt x="5" y="69"/>
                    <a:pt x="5" y="69"/>
                    <a:pt x="5" y="69"/>
                  </a:cubicBezTo>
                  <a:cubicBezTo>
                    <a:pt x="0" y="133"/>
                    <a:pt x="0" y="133"/>
                    <a:pt x="0" y="133"/>
                  </a:cubicBezTo>
                  <a:cubicBezTo>
                    <a:pt x="4" y="134"/>
                    <a:pt x="10" y="136"/>
                    <a:pt x="10" y="136"/>
                  </a:cubicBezTo>
                  <a:cubicBezTo>
                    <a:pt x="18" y="5"/>
                    <a:pt x="18" y="5"/>
                    <a:pt x="18" y="5"/>
                  </a:cubicBezTo>
                  <a:cubicBezTo>
                    <a:pt x="18" y="5"/>
                    <a:pt x="19" y="1"/>
                    <a:pt x="20" y="1"/>
                  </a:cubicBezTo>
                  <a:cubicBezTo>
                    <a:pt x="20" y="0"/>
                    <a:pt x="20" y="0"/>
                    <a:pt x="20" y="0"/>
                  </a:cubicBezTo>
                  <a:cubicBezTo>
                    <a:pt x="14" y="5"/>
                    <a:pt x="14" y="5"/>
                    <a:pt x="14" y="5"/>
                  </a:cubicBezTo>
                  <a:lnTo>
                    <a:pt x="7" y="52"/>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2" name="Freeform 812"/>
            <p:cNvSpPr>
              <a:spLocks/>
            </p:cNvSpPr>
            <p:nvPr/>
          </p:nvSpPr>
          <p:spPr bwMode="auto">
            <a:xfrm>
              <a:off x="649268" y="2535604"/>
              <a:ext cx="238390" cy="318828"/>
            </a:xfrm>
            <a:custGeom>
              <a:avLst/>
              <a:gdLst>
                <a:gd name="T0" fmla="*/ 46 w 69"/>
                <a:gd name="T1" fmla="*/ 0 h 92"/>
                <a:gd name="T2" fmla="*/ 60 w 69"/>
                <a:gd name="T3" fmla="*/ 67 h 92"/>
                <a:gd name="T4" fmla="*/ 55 w 69"/>
                <a:gd name="T5" fmla="*/ 77 h 92"/>
                <a:gd name="T6" fmla="*/ 6 w 69"/>
                <a:gd name="T7" fmla="*/ 74 h 92"/>
                <a:gd name="T8" fmla="*/ 0 w 69"/>
                <a:gd name="T9" fmla="*/ 77 h 92"/>
                <a:gd name="T10" fmla="*/ 47 w 69"/>
                <a:gd name="T11" fmla="*/ 92 h 92"/>
                <a:gd name="T12" fmla="*/ 45 w 69"/>
                <a:gd name="T13" fmla="*/ 85 h 92"/>
                <a:gd name="T14" fmla="*/ 64 w 69"/>
                <a:gd name="T15" fmla="*/ 84 h 92"/>
                <a:gd name="T16" fmla="*/ 51 w 69"/>
                <a:gd name="T17" fmla="*/ 1 h 92"/>
                <a:gd name="T18" fmla="*/ 46 w 69"/>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92">
                  <a:moveTo>
                    <a:pt x="46" y="0"/>
                  </a:moveTo>
                  <a:cubicBezTo>
                    <a:pt x="50" y="13"/>
                    <a:pt x="61" y="59"/>
                    <a:pt x="60" y="67"/>
                  </a:cubicBezTo>
                  <a:cubicBezTo>
                    <a:pt x="60" y="76"/>
                    <a:pt x="60" y="77"/>
                    <a:pt x="55" y="77"/>
                  </a:cubicBezTo>
                  <a:cubicBezTo>
                    <a:pt x="50" y="78"/>
                    <a:pt x="6" y="74"/>
                    <a:pt x="6" y="74"/>
                  </a:cubicBezTo>
                  <a:cubicBezTo>
                    <a:pt x="0" y="77"/>
                    <a:pt x="0" y="77"/>
                    <a:pt x="0" y="77"/>
                  </a:cubicBezTo>
                  <a:cubicBezTo>
                    <a:pt x="47" y="92"/>
                    <a:pt x="47" y="92"/>
                    <a:pt x="47" y="92"/>
                  </a:cubicBezTo>
                  <a:cubicBezTo>
                    <a:pt x="45" y="85"/>
                    <a:pt x="45" y="85"/>
                    <a:pt x="45" y="85"/>
                  </a:cubicBezTo>
                  <a:cubicBezTo>
                    <a:pt x="45" y="85"/>
                    <a:pt x="63" y="86"/>
                    <a:pt x="64" y="84"/>
                  </a:cubicBezTo>
                  <a:cubicBezTo>
                    <a:pt x="69" y="77"/>
                    <a:pt x="52" y="3"/>
                    <a:pt x="51" y="1"/>
                  </a:cubicBezTo>
                  <a:cubicBezTo>
                    <a:pt x="50" y="1"/>
                    <a:pt x="49" y="0"/>
                    <a:pt x="46" y="0"/>
                  </a:cubicBez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3" name="Freeform 813"/>
            <p:cNvSpPr>
              <a:spLocks/>
            </p:cNvSpPr>
            <p:nvPr/>
          </p:nvSpPr>
          <p:spPr bwMode="auto">
            <a:xfrm>
              <a:off x="456216" y="2518054"/>
              <a:ext cx="403654" cy="511880"/>
            </a:xfrm>
            <a:custGeom>
              <a:avLst/>
              <a:gdLst>
                <a:gd name="T0" fmla="*/ 75 w 117"/>
                <a:gd name="T1" fmla="*/ 0 h 148"/>
                <a:gd name="T2" fmla="*/ 75 w 117"/>
                <a:gd name="T3" fmla="*/ 0 h 148"/>
                <a:gd name="T4" fmla="*/ 48 w 117"/>
                <a:gd name="T5" fmla="*/ 0 h 148"/>
                <a:gd name="T6" fmla="*/ 48 w 117"/>
                <a:gd name="T7" fmla="*/ 0 h 148"/>
                <a:gd name="T8" fmla="*/ 15 w 117"/>
                <a:gd name="T9" fmla="*/ 7 h 148"/>
                <a:gd name="T10" fmla="*/ 3 w 117"/>
                <a:gd name="T11" fmla="*/ 84 h 148"/>
                <a:gd name="T12" fmla="*/ 24 w 117"/>
                <a:gd name="T13" fmla="*/ 93 h 148"/>
                <a:gd name="T14" fmla="*/ 19 w 117"/>
                <a:gd name="T15" fmla="*/ 146 h 148"/>
                <a:gd name="T16" fmla="*/ 44 w 117"/>
                <a:gd name="T17" fmla="*/ 148 h 148"/>
                <a:gd name="T18" fmla="*/ 80 w 117"/>
                <a:gd name="T19" fmla="*/ 141 h 148"/>
                <a:gd name="T20" fmla="*/ 108 w 117"/>
                <a:gd name="T21" fmla="*/ 146 h 148"/>
                <a:gd name="T22" fmla="*/ 103 w 117"/>
                <a:gd name="T23" fmla="*/ 96 h 148"/>
                <a:gd name="T24" fmla="*/ 56 w 117"/>
                <a:gd name="T25" fmla="*/ 82 h 148"/>
                <a:gd name="T26" fmla="*/ 62 w 117"/>
                <a:gd name="T27" fmla="*/ 79 h 148"/>
                <a:gd name="T28" fmla="*/ 111 w 117"/>
                <a:gd name="T29" fmla="*/ 82 h 148"/>
                <a:gd name="T30" fmla="*/ 116 w 117"/>
                <a:gd name="T31" fmla="*/ 72 h 148"/>
                <a:gd name="T32" fmla="*/ 102 w 117"/>
                <a:gd name="T33" fmla="*/ 5 h 148"/>
                <a:gd name="T34" fmla="*/ 75 w 117"/>
                <a:gd name="T35"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48">
                  <a:moveTo>
                    <a:pt x="75" y="0"/>
                  </a:moveTo>
                  <a:cubicBezTo>
                    <a:pt x="75" y="0"/>
                    <a:pt x="75" y="0"/>
                    <a:pt x="75" y="0"/>
                  </a:cubicBezTo>
                  <a:cubicBezTo>
                    <a:pt x="48" y="0"/>
                    <a:pt x="48" y="0"/>
                    <a:pt x="48" y="0"/>
                  </a:cubicBezTo>
                  <a:cubicBezTo>
                    <a:pt x="48" y="0"/>
                    <a:pt x="48" y="0"/>
                    <a:pt x="48" y="0"/>
                  </a:cubicBezTo>
                  <a:cubicBezTo>
                    <a:pt x="45" y="3"/>
                    <a:pt x="16" y="6"/>
                    <a:pt x="15" y="7"/>
                  </a:cubicBezTo>
                  <a:cubicBezTo>
                    <a:pt x="13" y="9"/>
                    <a:pt x="0" y="80"/>
                    <a:pt x="3" y="84"/>
                  </a:cubicBezTo>
                  <a:cubicBezTo>
                    <a:pt x="7" y="89"/>
                    <a:pt x="24" y="93"/>
                    <a:pt x="24" y="93"/>
                  </a:cubicBezTo>
                  <a:cubicBezTo>
                    <a:pt x="19" y="146"/>
                    <a:pt x="19" y="146"/>
                    <a:pt x="19" y="146"/>
                  </a:cubicBezTo>
                  <a:cubicBezTo>
                    <a:pt x="44" y="148"/>
                    <a:pt x="44" y="148"/>
                    <a:pt x="44" y="148"/>
                  </a:cubicBezTo>
                  <a:cubicBezTo>
                    <a:pt x="80" y="141"/>
                    <a:pt x="80" y="141"/>
                    <a:pt x="80" y="141"/>
                  </a:cubicBezTo>
                  <a:cubicBezTo>
                    <a:pt x="108" y="146"/>
                    <a:pt x="108" y="146"/>
                    <a:pt x="108" y="146"/>
                  </a:cubicBezTo>
                  <a:cubicBezTo>
                    <a:pt x="103" y="96"/>
                    <a:pt x="103" y="96"/>
                    <a:pt x="103" y="96"/>
                  </a:cubicBezTo>
                  <a:cubicBezTo>
                    <a:pt x="56" y="82"/>
                    <a:pt x="56" y="82"/>
                    <a:pt x="56" y="82"/>
                  </a:cubicBezTo>
                  <a:cubicBezTo>
                    <a:pt x="62" y="79"/>
                    <a:pt x="62" y="79"/>
                    <a:pt x="62" y="79"/>
                  </a:cubicBezTo>
                  <a:cubicBezTo>
                    <a:pt x="62" y="79"/>
                    <a:pt x="106" y="83"/>
                    <a:pt x="111" y="82"/>
                  </a:cubicBezTo>
                  <a:cubicBezTo>
                    <a:pt x="116" y="82"/>
                    <a:pt x="116" y="81"/>
                    <a:pt x="116" y="72"/>
                  </a:cubicBezTo>
                  <a:cubicBezTo>
                    <a:pt x="117" y="64"/>
                    <a:pt x="106" y="18"/>
                    <a:pt x="102" y="5"/>
                  </a:cubicBezTo>
                  <a:cubicBezTo>
                    <a:pt x="94" y="3"/>
                    <a:pt x="77" y="0"/>
                    <a:pt x="75" y="0"/>
                  </a:cubicBezTo>
                  <a:close/>
                </a:path>
              </a:pathLst>
            </a:custGeom>
            <a:solidFill>
              <a:srgbClr val="E76C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4" name="Freeform 814"/>
            <p:cNvSpPr>
              <a:spLocks/>
            </p:cNvSpPr>
            <p:nvPr/>
          </p:nvSpPr>
          <p:spPr bwMode="auto">
            <a:xfrm>
              <a:off x="621480" y="2462478"/>
              <a:ext cx="96526" cy="93601"/>
            </a:xfrm>
            <a:custGeom>
              <a:avLst/>
              <a:gdLst>
                <a:gd name="T0" fmla="*/ 26 w 28"/>
                <a:gd name="T1" fmla="*/ 0 h 27"/>
                <a:gd name="T2" fmla="*/ 1 w 28"/>
                <a:gd name="T3" fmla="*/ 1 h 27"/>
                <a:gd name="T4" fmla="*/ 0 w 28"/>
                <a:gd name="T5" fmla="*/ 17 h 27"/>
                <a:gd name="T6" fmla="*/ 14 w 28"/>
                <a:gd name="T7" fmla="*/ 27 h 27"/>
                <a:gd name="T8" fmla="*/ 27 w 28"/>
                <a:gd name="T9" fmla="*/ 17 h 27"/>
                <a:gd name="T10" fmla="*/ 26 w 28"/>
                <a:gd name="T11" fmla="*/ 0 h 27"/>
              </a:gdLst>
              <a:ahLst/>
              <a:cxnLst>
                <a:cxn ang="0">
                  <a:pos x="T0" y="T1"/>
                </a:cxn>
                <a:cxn ang="0">
                  <a:pos x="T2" y="T3"/>
                </a:cxn>
                <a:cxn ang="0">
                  <a:pos x="T4" y="T5"/>
                </a:cxn>
                <a:cxn ang="0">
                  <a:pos x="T6" y="T7"/>
                </a:cxn>
                <a:cxn ang="0">
                  <a:pos x="T8" y="T9"/>
                </a:cxn>
                <a:cxn ang="0">
                  <a:pos x="T10" y="T11"/>
                </a:cxn>
              </a:cxnLst>
              <a:rect l="0" t="0" r="r" b="b"/>
              <a:pathLst>
                <a:path w="28" h="27">
                  <a:moveTo>
                    <a:pt x="26" y="0"/>
                  </a:moveTo>
                  <a:cubicBezTo>
                    <a:pt x="1" y="1"/>
                    <a:pt x="1" y="1"/>
                    <a:pt x="1" y="1"/>
                  </a:cubicBezTo>
                  <a:cubicBezTo>
                    <a:pt x="0" y="17"/>
                    <a:pt x="0" y="17"/>
                    <a:pt x="0" y="17"/>
                  </a:cubicBezTo>
                  <a:cubicBezTo>
                    <a:pt x="0" y="17"/>
                    <a:pt x="0" y="27"/>
                    <a:pt x="14" y="27"/>
                  </a:cubicBezTo>
                  <a:cubicBezTo>
                    <a:pt x="28" y="27"/>
                    <a:pt x="27" y="17"/>
                    <a:pt x="27" y="17"/>
                  </a:cubicBezTo>
                  <a:lnTo>
                    <a:pt x="26" y="0"/>
                  </a:ln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5" name="Freeform 815"/>
            <p:cNvSpPr>
              <a:spLocks/>
            </p:cNvSpPr>
            <p:nvPr/>
          </p:nvSpPr>
          <p:spPr bwMode="auto">
            <a:xfrm>
              <a:off x="583455" y="2314765"/>
              <a:ext cx="76051" cy="195977"/>
            </a:xfrm>
            <a:custGeom>
              <a:avLst/>
              <a:gdLst>
                <a:gd name="T0" fmla="*/ 13 w 22"/>
                <a:gd name="T1" fmla="*/ 45 h 57"/>
                <a:gd name="T2" fmla="*/ 8 w 22"/>
                <a:gd name="T3" fmla="*/ 32 h 57"/>
                <a:gd name="T4" fmla="*/ 5 w 22"/>
                <a:gd name="T5" fmla="*/ 22 h 57"/>
                <a:gd name="T6" fmla="*/ 7 w 22"/>
                <a:gd name="T7" fmla="*/ 17 h 57"/>
                <a:gd name="T8" fmla="*/ 6 w 22"/>
                <a:gd name="T9" fmla="*/ 0 h 57"/>
                <a:gd name="T10" fmla="*/ 6 w 22"/>
                <a:gd name="T11" fmla="*/ 0 h 57"/>
                <a:gd name="T12" fmla="*/ 0 w 22"/>
                <a:gd name="T13" fmla="*/ 16 h 57"/>
                <a:gd name="T14" fmla="*/ 2 w 22"/>
                <a:gd name="T15" fmla="*/ 34 h 57"/>
                <a:gd name="T16" fmla="*/ 4 w 22"/>
                <a:gd name="T17" fmla="*/ 41 h 57"/>
                <a:gd name="T18" fmla="*/ 22 w 22"/>
                <a:gd name="T19" fmla="*/ 57 h 57"/>
                <a:gd name="T20" fmla="*/ 13 w 22"/>
                <a:gd name="T21" fmla="*/ 4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57">
                  <a:moveTo>
                    <a:pt x="13" y="45"/>
                  </a:moveTo>
                  <a:cubicBezTo>
                    <a:pt x="11" y="39"/>
                    <a:pt x="12" y="36"/>
                    <a:pt x="8" y="32"/>
                  </a:cubicBezTo>
                  <a:cubicBezTo>
                    <a:pt x="5" y="28"/>
                    <a:pt x="6" y="24"/>
                    <a:pt x="5" y="22"/>
                  </a:cubicBezTo>
                  <a:cubicBezTo>
                    <a:pt x="4" y="20"/>
                    <a:pt x="6" y="19"/>
                    <a:pt x="7" y="17"/>
                  </a:cubicBezTo>
                  <a:cubicBezTo>
                    <a:pt x="8" y="15"/>
                    <a:pt x="6" y="0"/>
                    <a:pt x="6" y="0"/>
                  </a:cubicBezTo>
                  <a:cubicBezTo>
                    <a:pt x="6" y="0"/>
                    <a:pt x="6" y="0"/>
                    <a:pt x="6" y="0"/>
                  </a:cubicBezTo>
                  <a:cubicBezTo>
                    <a:pt x="2" y="4"/>
                    <a:pt x="0" y="10"/>
                    <a:pt x="0" y="16"/>
                  </a:cubicBezTo>
                  <a:cubicBezTo>
                    <a:pt x="0" y="21"/>
                    <a:pt x="0" y="27"/>
                    <a:pt x="2" y="34"/>
                  </a:cubicBezTo>
                  <a:cubicBezTo>
                    <a:pt x="3" y="36"/>
                    <a:pt x="3" y="38"/>
                    <a:pt x="4" y="41"/>
                  </a:cubicBezTo>
                  <a:cubicBezTo>
                    <a:pt x="8" y="49"/>
                    <a:pt x="16" y="56"/>
                    <a:pt x="22" y="57"/>
                  </a:cubicBezTo>
                  <a:cubicBezTo>
                    <a:pt x="19" y="55"/>
                    <a:pt x="16" y="51"/>
                    <a:pt x="13" y="45"/>
                  </a:cubicBezTo>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6" name="Freeform 816"/>
            <p:cNvSpPr>
              <a:spLocks/>
            </p:cNvSpPr>
            <p:nvPr/>
          </p:nvSpPr>
          <p:spPr bwMode="auto">
            <a:xfrm>
              <a:off x="590768" y="2286976"/>
              <a:ext cx="162339" cy="223764"/>
            </a:xfrm>
            <a:custGeom>
              <a:avLst/>
              <a:gdLst>
                <a:gd name="T0" fmla="*/ 22 w 47"/>
                <a:gd name="T1" fmla="*/ 0 h 65"/>
                <a:gd name="T2" fmla="*/ 4 w 47"/>
                <a:gd name="T3" fmla="*/ 8 h 65"/>
                <a:gd name="T4" fmla="*/ 4 w 47"/>
                <a:gd name="T5" fmla="*/ 8 h 65"/>
                <a:gd name="T6" fmla="*/ 3 w 47"/>
                <a:gd name="T7" fmla="*/ 26 h 65"/>
                <a:gd name="T8" fmla="*/ 3 w 47"/>
                <a:gd name="T9" fmla="*/ 32 h 65"/>
                <a:gd name="T10" fmla="*/ 6 w 47"/>
                <a:gd name="T11" fmla="*/ 47 h 65"/>
                <a:gd name="T12" fmla="*/ 11 w 47"/>
                <a:gd name="T13" fmla="*/ 58 h 65"/>
                <a:gd name="T14" fmla="*/ 20 w 47"/>
                <a:gd name="T15" fmla="*/ 65 h 65"/>
                <a:gd name="T16" fmla="*/ 22 w 47"/>
                <a:gd name="T17" fmla="*/ 65 h 65"/>
                <a:gd name="T18" fmla="*/ 42 w 47"/>
                <a:gd name="T19" fmla="*/ 49 h 65"/>
                <a:gd name="T20" fmla="*/ 47 w 47"/>
                <a:gd name="T21" fmla="*/ 24 h 65"/>
                <a:gd name="T22" fmla="*/ 22 w 47"/>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65">
                  <a:moveTo>
                    <a:pt x="22" y="0"/>
                  </a:moveTo>
                  <a:cubicBezTo>
                    <a:pt x="15" y="0"/>
                    <a:pt x="8" y="3"/>
                    <a:pt x="4" y="8"/>
                  </a:cubicBezTo>
                  <a:cubicBezTo>
                    <a:pt x="4" y="8"/>
                    <a:pt x="4" y="8"/>
                    <a:pt x="4" y="8"/>
                  </a:cubicBezTo>
                  <a:cubicBezTo>
                    <a:pt x="4" y="8"/>
                    <a:pt x="4" y="24"/>
                    <a:pt x="3" y="26"/>
                  </a:cubicBezTo>
                  <a:cubicBezTo>
                    <a:pt x="3" y="27"/>
                    <a:pt x="2" y="30"/>
                    <a:pt x="3" y="32"/>
                  </a:cubicBezTo>
                  <a:cubicBezTo>
                    <a:pt x="4" y="34"/>
                    <a:pt x="0" y="38"/>
                    <a:pt x="6" y="47"/>
                  </a:cubicBezTo>
                  <a:cubicBezTo>
                    <a:pt x="9" y="52"/>
                    <a:pt x="8" y="52"/>
                    <a:pt x="11" y="58"/>
                  </a:cubicBezTo>
                  <a:cubicBezTo>
                    <a:pt x="13" y="64"/>
                    <a:pt x="17" y="63"/>
                    <a:pt x="20" y="65"/>
                  </a:cubicBezTo>
                  <a:cubicBezTo>
                    <a:pt x="21" y="65"/>
                    <a:pt x="22" y="65"/>
                    <a:pt x="22" y="65"/>
                  </a:cubicBezTo>
                  <a:cubicBezTo>
                    <a:pt x="29" y="65"/>
                    <a:pt x="39" y="58"/>
                    <a:pt x="42" y="49"/>
                  </a:cubicBezTo>
                  <a:cubicBezTo>
                    <a:pt x="45" y="39"/>
                    <a:pt x="47" y="31"/>
                    <a:pt x="47" y="24"/>
                  </a:cubicBezTo>
                  <a:cubicBezTo>
                    <a:pt x="47" y="16"/>
                    <a:pt x="39" y="0"/>
                    <a:pt x="22" y="0"/>
                  </a:cubicBezTo>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7" name="Freeform 817"/>
            <p:cNvSpPr>
              <a:spLocks/>
            </p:cNvSpPr>
            <p:nvPr/>
          </p:nvSpPr>
          <p:spPr bwMode="auto">
            <a:xfrm>
              <a:off x="742868" y="2376190"/>
              <a:ext cx="27788" cy="48263"/>
            </a:xfrm>
            <a:custGeom>
              <a:avLst/>
              <a:gdLst>
                <a:gd name="T0" fmla="*/ 4 w 8"/>
                <a:gd name="T1" fmla="*/ 0 h 14"/>
                <a:gd name="T2" fmla="*/ 0 w 8"/>
                <a:gd name="T3" fmla="*/ 6 h 14"/>
                <a:gd name="T4" fmla="*/ 2 w 8"/>
                <a:gd name="T5" fmla="*/ 14 h 14"/>
                <a:gd name="T6" fmla="*/ 6 w 8"/>
                <a:gd name="T7" fmla="*/ 7 h 14"/>
                <a:gd name="T8" fmla="*/ 4 w 8"/>
                <a:gd name="T9" fmla="*/ 0 h 14"/>
              </a:gdLst>
              <a:ahLst/>
              <a:cxnLst>
                <a:cxn ang="0">
                  <a:pos x="T0" y="T1"/>
                </a:cxn>
                <a:cxn ang="0">
                  <a:pos x="T2" y="T3"/>
                </a:cxn>
                <a:cxn ang="0">
                  <a:pos x="T4" y="T5"/>
                </a:cxn>
                <a:cxn ang="0">
                  <a:pos x="T6" y="T7"/>
                </a:cxn>
                <a:cxn ang="0">
                  <a:pos x="T8" y="T9"/>
                </a:cxn>
              </a:cxnLst>
              <a:rect l="0" t="0" r="r" b="b"/>
              <a:pathLst>
                <a:path w="8" h="14">
                  <a:moveTo>
                    <a:pt x="4" y="0"/>
                  </a:moveTo>
                  <a:cubicBezTo>
                    <a:pt x="1" y="0"/>
                    <a:pt x="0" y="4"/>
                    <a:pt x="0" y="6"/>
                  </a:cubicBezTo>
                  <a:cubicBezTo>
                    <a:pt x="0" y="8"/>
                    <a:pt x="0" y="14"/>
                    <a:pt x="2" y="14"/>
                  </a:cubicBezTo>
                  <a:cubicBezTo>
                    <a:pt x="3" y="14"/>
                    <a:pt x="5" y="11"/>
                    <a:pt x="6" y="7"/>
                  </a:cubicBezTo>
                  <a:cubicBezTo>
                    <a:pt x="7" y="4"/>
                    <a:pt x="8" y="0"/>
                    <a:pt x="4" y="0"/>
                  </a:cubicBezTo>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8" name="Freeform 818"/>
            <p:cNvSpPr>
              <a:spLocks/>
            </p:cNvSpPr>
            <p:nvPr/>
          </p:nvSpPr>
          <p:spPr bwMode="auto">
            <a:xfrm>
              <a:off x="663893" y="2363027"/>
              <a:ext cx="89214" cy="147713"/>
            </a:xfrm>
            <a:custGeom>
              <a:avLst/>
              <a:gdLst>
                <a:gd name="T0" fmla="*/ 26 w 26"/>
                <a:gd name="T1" fmla="*/ 0 h 43"/>
                <a:gd name="T2" fmla="*/ 18 w 26"/>
                <a:gd name="T3" fmla="*/ 0 h 43"/>
                <a:gd name="T4" fmla="*/ 18 w 26"/>
                <a:gd name="T5" fmla="*/ 0 h 43"/>
                <a:gd name="T6" fmla="*/ 21 w 26"/>
                <a:gd name="T7" fmla="*/ 9 h 43"/>
                <a:gd name="T8" fmla="*/ 16 w 26"/>
                <a:gd name="T9" fmla="*/ 20 h 43"/>
                <a:gd name="T10" fmla="*/ 14 w 26"/>
                <a:gd name="T11" fmla="*/ 29 h 43"/>
                <a:gd name="T12" fmla="*/ 4 w 26"/>
                <a:gd name="T13" fmla="*/ 41 h 43"/>
                <a:gd name="T14" fmla="*/ 2 w 26"/>
                <a:gd name="T15" fmla="*/ 42 h 43"/>
                <a:gd name="T16" fmla="*/ 0 w 26"/>
                <a:gd name="T17" fmla="*/ 43 h 43"/>
                <a:gd name="T18" fmla="*/ 2 w 26"/>
                <a:gd name="T19" fmla="*/ 43 h 43"/>
                <a:gd name="T20" fmla="*/ 21 w 26"/>
                <a:gd name="T21" fmla="*/ 27 h 43"/>
                <a:gd name="T22" fmla="*/ 24 w 26"/>
                <a:gd name="T23" fmla="*/ 17 h 43"/>
                <a:gd name="T24" fmla="*/ 24 w 26"/>
                <a:gd name="T25" fmla="*/ 13 h 43"/>
                <a:gd name="T26" fmla="*/ 26 w 26"/>
                <a:gd name="T27" fmla="*/ 5 h 43"/>
                <a:gd name="T28" fmla="*/ 26 w 26"/>
                <a:gd name="T29" fmla="*/ 4 h 43"/>
                <a:gd name="T30" fmla="*/ 26 w 26"/>
                <a:gd name="T31" fmla="*/ 2 h 43"/>
                <a:gd name="T32" fmla="*/ 26 w 2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43">
                  <a:moveTo>
                    <a:pt x="26" y="0"/>
                  </a:moveTo>
                  <a:cubicBezTo>
                    <a:pt x="25" y="0"/>
                    <a:pt x="18" y="0"/>
                    <a:pt x="18" y="0"/>
                  </a:cubicBezTo>
                  <a:cubicBezTo>
                    <a:pt x="18" y="0"/>
                    <a:pt x="18" y="0"/>
                    <a:pt x="18" y="0"/>
                  </a:cubicBezTo>
                  <a:cubicBezTo>
                    <a:pt x="18" y="3"/>
                    <a:pt x="22" y="6"/>
                    <a:pt x="21" y="9"/>
                  </a:cubicBezTo>
                  <a:cubicBezTo>
                    <a:pt x="20" y="12"/>
                    <a:pt x="20" y="18"/>
                    <a:pt x="16" y="20"/>
                  </a:cubicBezTo>
                  <a:cubicBezTo>
                    <a:pt x="13" y="23"/>
                    <a:pt x="15" y="24"/>
                    <a:pt x="14" y="29"/>
                  </a:cubicBezTo>
                  <a:cubicBezTo>
                    <a:pt x="13" y="33"/>
                    <a:pt x="6" y="40"/>
                    <a:pt x="4" y="41"/>
                  </a:cubicBezTo>
                  <a:cubicBezTo>
                    <a:pt x="3" y="41"/>
                    <a:pt x="3" y="42"/>
                    <a:pt x="2" y="42"/>
                  </a:cubicBezTo>
                  <a:cubicBezTo>
                    <a:pt x="2" y="42"/>
                    <a:pt x="1" y="43"/>
                    <a:pt x="0" y="43"/>
                  </a:cubicBezTo>
                  <a:cubicBezTo>
                    <a:pt x="1" y="43"/>
                    <a:pt x="1" y="43"/>
                    <a:pt x="2" y="43"/>
                  </a:cubicBezTo>
                  <a:cubicBezTo>
                    <a:pt x="8" y="43"/>
                    <a:pt x="19" y="36"/>
                    <a:pt x="21" y="27"/>
                  </a:cubicBezTo>
                  <a:cubicBezTo>
                    <a:pt x="22" y="24"/>
                    <a:pt x="23" y="20"/>
                    <a:pt x="24" y="17"/>
                  </a:cubicBezTo>
                  <a:cubicBezTo>
                    <a:pt x="24" y="16"/>
                    <a:pt x="24" y="14"/>
                    <a:pt x="24" y="13"/>
                  </a:cubicBezTo>
                  <a:cubicBezTo>
                    <a:pt x="24" y="11"/>
                    <a:pt x="24" y="6"/>
                    <a:pt x="26" y="5"/>
                  </a:cubicBezTo>
                  <a:cubicBezTo>
                    <a:pt x="26" y="4"/>
                    <a:pt x="26" y="4"/>
                    <a:pt x="26" y="4"/>
                  </a:cubicBezTo>
                  <a:cubicBezTo>
                    <a:pt x="26" y="4"/>
                    <a:pt x="26" y="3"/>
                    <a:pt x="26" y="2"/>
                  </a:cubicBezTo>
                  <a:cubicBezTo>
                    <a:pt x="26" y="2"/>
                    <a:pt x="26" y="1"/>
                    <a:pt x="26" y="0"/>
                  </a:cubicBezTo>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9" name="Freeform 819"/>
            <p:cNvSpPr>
              <a:spLocks/>
            </p:cNvSpPr>
            <p:nvPr/>
          </p:nvSpPr>
          <p:spPr bwMode="auto">
            <a:xfrm>
              <a:off x="663893" y="2314765"/>
              <a:ext cx="92138" cy="195977"/>
            </a:xfrm>
            <a:custGeom>
              <a:avLst/>
              <a:gdLst>
                <a:gd name="T0" fmla="*/ 19 w 27"/>
                <a:gd name="T1" fmla="*/ 0 h 57"/>
                <a:gd name="T2" fmla="*/ 2 w 27"/>
                <a:gd name="T3" fmla="*/ 10 h 57"/>
                <a:gd name="T4" fmla="*/ 2 w 27"/>
                <a:gd name="T5" fmla="*/ 18 h 57"/>
                <a:gd name="T6" fmla="*/ 5 w 27"/>
                <a:gd name="T7" fmla="*/ 35 h 57"/>
                <a:gd name="T8" fmla="*/ 1 w 27"/>
                <a:gd name="T9" fmla="*/ 36 h 57"/>
                <a:gd name="T10" fmla="*/ 1 w 27"/>
                <a:gd name="T11" fmla="*/ 45 h 57"/>
                <a:gd name="T12" fmla="*/ 4 w 27"/>
                <a:gd name="T13" fmla="*/ 50 h 57"/>
                <a:gd name="T14" fmla="*/ 0 w 27"/>
                <a:gd name="T15" fmla="*/ 57 h 57"/>
                <a:gd name="T16" fmla="*/ 4 w 27"/>
                <a:gd name="T17" fmla="*/ 57 h 57"/>
                <a:gd name="T18" fmla="*/ 13 w 27"/>
                <a:gd name="T19" fmla="*/ 50 h 57"/>
                <a:gd name="T20" fmla="*/ 20 w 27"/>
                <a:gd name="T21" fmla="*/ 37 h 57"/>
                <a:gd name="T22" fmla="*/ 23 w 27"/>
                <a:gd name="T23" fmla="*/ 24 h 57"/>
                <a:gd name="T24" fmla="*/ 24 w 27"/>
                <a:gd name="T25" fmla="*/ 14 h 57"/>
                <a:gd name="T26" fmla="*/ 26 w 27"/>
                <a:gd name="T27" fmla="*/ 14 h 57"/>
                <a:gd name="T28" fmla="*/ 19 w 27"/>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57">
                  <a:moveTo>
                    <a:pt x="19" y="0"/>
                  </a:moveTo>
                  <a:cubicBezTo>
                    <a:pt x="19" y="0"/>
                    <a:pt x="5" y="6"/>
                    <a:pt x="2" y="10"/>
                  </a:cubicBezTo>
                  <a:cubicBezTo>
                    <a:pt x="0" y="14"/>
                    <a:pt x="3" y="15"/>
                    <a:pt x="2" y="18"/>
                  </a:cubicBezTo>
                  <a:cubicBezTo>
                    <a:pt x="1" y="23"/>
                    <a:pt x="4" y="28"/>
                    <a:pt x="5" y="35"/>
                  </a:cubicBezTo>
                  <a:cubicBezTo>
                    <a:pt x="5" y="36"/>
                    <a:pt x="1" y="36"/>
                    <a:pt x="1" y="36"/>
                  </a:cubicBezTo>
                  <a:cubicBezTo>
                    <a:pt x="1" y="36"/>
                    <a:pt x="0" y="43"/>
                    <a:pt x="1" y="45"/>
                  </a:cubicBezTo>
                  <a:cubicBezTo>
                    <a:pt x="1" y="47"/>
                    <a:pt x="5" y="48"/>
                    <a:pt x="4" y="50"/>
                  </a:cubicBezTo>
                  <a:cubicBezTo>
                    <a:pt x="4" y="52"/>
                    <a:pt x="2" y="55"/>
                    <a:pt x="0" y="57"/>
                  </a:cubicBezTo>
                  <a:cubicBezTo>
                    <a:pt x="1" y="57"/>
                    <a:pt x="3" y="57"/>
                    <a:pt x="4" y="57"/>
                  </a:cubicBezTo>
                  <a:cubicBezTo>
                    <a:pt x="6" y="56"/>
                    <a:pt x="12" y="54"/>
                    <a:pt x="13" y="50"/>
                  </a:cubicBezTo>
                  <a:cubicBezTo>
                    <a:pt x="14" y="45"/>
                    <a:pt x="17" y="39"/>
                    <a:pt x="20" y="37"/>
                  </a:cubicBezTo>
                  <a:cubicBezTo>
                    <a:pt x="23" y="34"/>
                    <a:pt x="23" y="27"/>
                    <a:pt x="23" y="24"/>
                  </a:cubicBezTo>
                  <a:cubicBezTo>
                    <a:pt x="22" y="21"/>
                    <a:pt x="24" y="14"/>
                    <a:pt x="24" y="14"/>
                  </a:cubicBezTo>
                  <a:cubicBezTo>
                    <a:pt x="24" y="14"/>
                    <a:pt x="25" y="14"/>
                    <a:pt x="26" y="14"/>
                  </a:cubicBezTo>
                  <a:cubicBezTo>
                    <a:pt x="25" y="10"/>
                    <a:pt x="27" y="7"/>
                    <a:pt x="19" y="0"/>
                  </a:cubicBezTo>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0" name="Freeform 820"/>
            <p:cNvSpPr>
              <a:spLocks/>
            </p:cNvSpPr>
            <p:nvPr/>
          </p:nvSpPr>
          <p:spPr bwMode="auto">
            <a:xfrm>
              <a:off x="745794" y="2383503"/>
              <a:ext cx="20475" cy="35100"/>
            </a:xfrm>
            <a:custGeom>
              <a:avLst/>
              <a:gdLst>
                <a:gd name="T0" fmla="*/ 1 w 6"/>
                <a:gd name="T1" fmla="*/ 3 h 10"/>
                <a:gd name="T2" fmla="*/ 1 w 6"/>
                <a:gd name="T3" fmla="*/ 6 h 10"/>
                <a:gd name="T4" fmla="*/ 1 w 6"/>
                <a:gd name="T5" fmla="*/ 9 h 10"/>
                <a:gd name="T6" fmla="*/ 4 w 6"/>
                <a:gd name="T7" fmla="*/ 6 h 10"/>
                <a:gd name="T8" fmla="*/ 5 w 6"/>
                <a:gd name="T9" fmla="*/ 1 h 10"/>
                <a:gd name="T10" fmla="*/ 1 w 6"/>
                <a:gd name="T11" fmla="*/ 3 h 10"/>
              </a:gdLst>
              <a:ahLst/>
              <a:cxnLst>
                <a:cxn ang="0">
                  <a:pos x="T0" y="T1"/>
                </a:cxn>
                <a:cxn ang="0">
                  <a:pos x="T2" y="T3"/>
                </a:cxn>
                <a:cxn ang="0">
                  <a:pos x="T4" y="T5"/>
                </a:cxn>
                <a:cxn ang="0">
                  <a:pos x="T6" y="T7"/>
                </a:cxn>
                <a:cxn ang="0">
                  <a:pos x="T8" y="T9"/>
                </a:cxn>
                <a:cxn ang="0">
                  <a:pos x="T10" y="T11"/>
                </a:cxn>
              </a:cxnLst>
              <a:rect l="0" t="0" r="r" b="b"/>
              <a:pathLst>
                <a:path w="6" h="10">
                  <a:moveTo>
                    <a:pt x="1" y="3"/>
                  </a:moveTo>
                  <a:cubicBezTo>
                    <a:pt x="0" y="4"/>
                    <a:pt x="1" y="5"/>
                    <a:pt x="1" y="6"/>
                  </a:cubicBezTo>
                  <a:cubicBezTo>
                    <a:pt x="2" y="6"/>
                    <a:pt x="0" y="9"/>
                    <a:pt x="1" y="9"/>
                  </a:cubicBezTo>
                  <a:cubicBezTo>
                    <a:pt x="1" y="10"/>
                    <a:pt x="3" y="7"/>
                    <a:pt x="4" y="6"/>
                  </a:cubicBezTo>
                  <a:cubicBezTo>
                    <a:pt x="4" y="4"/>
                    <a:pt x="6" y="1"/>
                    <a:pt x="5" y="1"/>
                  </a:cubicBezTo>
                  <a:cubicBezTo>
                    <a:pt x="4" y="0"/>
                    <a:pt x="2" y="1"/>
                    <a:pt x="1" y="3"/>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1" name="Freeform 821"/>
            <p:cNvSpPr>
              <a:spLocks/>
            </p:cNvSpPr>
            <p:nvPr/>
          </p:nvSpPr>
          <p:spPr bwMode="auto">
            <a:xfrm>
              <a:off x="652193" y="2434691"/>
              <a:ext cx="27788" cy="11700"/>
            </a:xfrm>
            <a:custGeom>
              <a:avLst/>
              <a:gdLst>
                <a:gd name="T0" fmla="*/ 0 w 8"/>
                <a:gd name="T1" fmla="*/ 0 h 3"/>
                <a:gd name="T2" fmla="*/ 1 w 8"/>
                <a:gd name="T3" fmla="*/ 3 h 3"/>
                <a:gd name="T4" fmla="*/ 3 w 8"/>
                <a:gd name="T5" fmla="*/ 3 h 3"/>
                <a:gd name="T6" fmla="*/ 5 w 8"/>
                <a:gd name="T7" fmla="*/ 3 h 3"/>
                <a:gd name="T8" fmla="*/ 8 w 8"/>
                <a:gd name="T9" fmla="*/ 0 h 3"/>
                <a:gd name="T10" fmla="*/ 3 w 8"/>
                <a:gd name="T11" fmla="*/ 0 h 3"/>
                <a:gd name="T12" fmla="*/ 0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0" y="0"/>
                  </a:moveTo>
                  <a:cubicBezTo>
                    <a:pt x="0" y="0"/>
                    <a:pt x="0" y="2"/>
                    <a:pt x="1" y="3"/>
                  </a:cubicBezTo>
                  <a:cubicBezTo>
                    <a:pt x="2" y="3"/>
                    <a:pt x="3" y="3"/>
                    <a:pt x="3" y="3"/>
                  </a:cubicBezTo>
                  <a:cubicBezTo>
                    <a:pt x="4" y="3"/>
                    <a:pt x="5" y="3"/>
                    <a:pt x="5" y="3"/>
                  </a:cubicBezTo>
                  <a:cubicBezTo>
                    <a:pt x="7" y="2"/>
                    <a:pt x="8" y="0"/>
                    <a:pt x="8" y="0"/>
                  </a:cubicBezTo>
                  <a:cubicBezTo>
                    <a:pt x="8" y="0"/>
                    <a:pt x="6" y="1"/>
                    <a:pt x="3" y="0"/>
                  </a:cubicBezTo>
                  <a:cubicBezTo>
                    <a:pt x="1" y="0"/>
                    <a:pt x="0" y="0"/>
                    <a:pt x="0" y="0"/>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2" name="Freeform 822"/>
            <p:cNvSpPr>
              <a:spLocks/>
            </p:cNvSpPr>
            <p:nvPr/>
          </p:nvSpPr>
          <p:spPr bwMode="auto">
            <a:xfrm>
              <a:off x="562980" y="2376190"/>
              <a:ext cx="27788" cy="48263"/>
            </a:xfrm>
            <a:custGeom>
              <a:avLst/>
              <a:gdLst>
                <a:gd name="T0" fmla="*/ 4 w 8"/>
                <a:gd name="T1" fmla="*/ 0 h 14"/>
                <a:gd name="T2" fmla="*/ 2 w 8"/>
                <a:gd name="T3" fmla="*/ 7 h 14"/>
                <a:gd name="T4" fmla="*/ 7 w 8"/>
                <a:gd name="T5" fmla="*/ 14 h 14"/>
                <a:gd name="T6" fmla="*/ 8 w 8"/>
                <a:gd name="T7" fmla="*/ 9 h 14"/>
                <a:gd name="T8" fmla="*/ 8 w 8"/>
                <a:gd name="T9" fmla="*/ 6 h 14"/>
                <a:gd name="T10" fmla="*/ 4 w 8"/>
                <a:gd name="T11" fmla="*/ 0 h 14"/>
              </a:gdLst>
              <a:ahLst/>
              <a:cxnLst>
                <a:cxn ang="0">
                  <a:pos x="T0" y="T1"/>
                </a:cxn>
                <a:cxn ang="0">
                  <a:pos x="T2" y="T3"/>
                </a:cxn>
                <a:cxn ang="0">
                  <a:pos x="T4" y="T5"/>
                </a:cxn>
                <a:cxn ang="0">
                  <a:pos x="T6" y="T7"/>
                </a:cxn>
                <a:cxn ang="0">
                  <a:pos x="T8" y="T9"/>
                </a:cxn>
                <a:cxn ang="0">
                  <a:pos x="T10" y="T11"/>
                </a:cxn>
              </a:cxnLst>
              <a:rect l="0" t="0" r="r" b="b"/>
              <a:pathLst>
                <a:path w="8" h="14">
                  <a:moveTo>
                    <a:pt x="4" y="0"/>
                  </a:moveTo>
                  <a:cubicBezTo>
                    <a:pt x="0" y="0"/>
                    <a:pt x="2" y="4"/>
                    <a:pt x="2" y="7"/>
                  </a:cubicBezTo>
                  <a:cubicBezTo>
                    <a:pt x="3" y="11"/>
                    <a:pt x="5" y="14"/>
                    <a:pt x="7" y="14"/>
                  </a:cubicBezTo>
                  <a:cubicBezTo>
                    <a:pt x="8" y="14"/>
                    <a:pt x="7" y="12"/>
                    <a:pt x="8" y="9"/>
                  </a:cubicBezTo>
                  <a:cubicBezTo>
                    <a:pt x="8" y="8"/>
                    <a:pt x="8" y="6"/>
                    <a:pt x="8" y="6"/>
                  </a:cubicBezTo>
                  <a:cubicBezTo>
                    <a:pt x="8" y="4"/>
                    <a:pt x="7" y="0"/>
                    <a:pt x="4"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3" name="Freeform 823"/>
            <p:cNvSpPr>
              <a:spLocks/>
            </p:cNvSpPr>
            <p:nvPr/>
          </p:nvSpPr>
          <p:spPr bwMode="auto">
            <a:xfrm>
              <a:off x="570292" y="2380577"/>
              <a:ext cx="16087" cy="38025"/>
            </a:xfrm>
            <a:custGeom>
              <a:avLst/>
              <a:gdLst>
                <a:gd name="T0" fmla="*/ 1 w 5"/>
                <a:gd name="T1" fmla="*/ 1 h 11"/>
                <a:gd name="T2" fmla="*/ 1 w 5"/>
                <a:gd name="T3" fmla="*/ 6 h 11"/>
                <a:gd name="T4" fmla="*/ 4 w 5"/>
                <a:gd name="T5" fmla="*/ 10 h 11"/>
                <a:gd name="T6" fmla="*/ 4 w 5"/>
                <a:gd name="T7" fmla="*/ 6 h 11"/>
                <a:gd name="T8" fmla="*/ 5 w 5"/>
                <a:gd name="T9" fmla="*/ 3 h 11"/>
                <a:gd name="T10" fmla="*/ 1 w 5"/>
                <a:gd name="T11" fmla="*/ 1 h 11"/>
              </a:gdLst>
              <a:ahLst/>
              <a:cxnLst>
                <a:cxn ang="0">
                  <a:pos x="T0" y="T1"/>
                </a:cxn>
                <a:cxn ang="0">
                  <a:pos x="T2" y="T3"/>
                </a:cxn>
                <a:cxn ang="0">
                  <a:pos x="T4" y="T5"/>
                </a:cxn>
                <a:cxn ang="0">
                  <a:pos x="T6" y="T7"/>
                </a:cxn>
                <a:cxn ang="0">
                  <a:pos x="T8" y="T9"/>
                </a:cxn>
                <a:cxn ang="0">
                  <a:pos x="T10" y="T11"/>
                </a:cxn>
              </a:cxnLst>
              <a:rect l="0" t="0" r="r" b="b"/>
              <a:pathLst>
                <a:path w="5" h="11">
                  <a:moveTo>
                    <a:pt x="1" y="1"/>
                  </a:moveTo>
                  <a:cubicBezTo>
                    <a:pt x="0" y="1"/>
                    <a:pt x="1" y="4"/>
                    <a:pt x="1" y="6"/>
                  </a:cubicBezTo>
                  <a:cubicBezTo>
                    <a:pt x="2" y="7"/>
                    <a:pt x="3" y="11"/>
                    <a:pt x="4" y="10"/>
                  </a:cubicBezTo>
                  <a:cubicBezTo>
                    <a:pt x="4" y="9"/>
                    <a:pt x="3" y="7"/>
                    <a:pt x="4" y="6"/>
                  </a:cubicBezTo>
                  <a:cubicBezTo>
                    <a:pt x="4" y="6"/>
                    <a:pt x="5" y="5"/>
                    <a:pt x="5" y="3"/>
                  </a:cubicBezTo>
                  <a:cubicBezTo>
                    <a:pt x="4" y="2"/>
                    <a:pt x="3" y="0"/>
                    <a:pt x="1" y="1"/>
                  </a:cubicBezTo>
                  <a:close/>
                </a:path>
              </a:pathLst>
            </a:custGeom>
            <a:solidFill>
              <a:srgbClr val="E4C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4" name="Freeform 824"/>
            <p:cNvSpPr>
              <a:spLocks/>
            </p:cNvSpPr>
            <p:nvPr/>
          </p:nvSpPr>
          <p:spPr bwMode="auto">
            <a:xfrm>
              <a:off x="649268" y="2421528"/>
              <a:ext cx="24863" cy="17550"/>
            </a:xfrm>
            <a:custGeom>
              <a:avLst/>
              <a:gdLst>
                <a:gd name="T0" fmla="*/ 3 w 7"/>
                <a:gd name="T1" fmla="*/ 2 h 5"/>
                <a:gd name="T2" fmla="*/ 1 w 7"/>
                <a:gd name="T3" fmla="*/ 3 h 5"/>
                <a:gd name="T4" fmla="*/ 5 w 7"/>
                <a:gd name="T5" fmla="*/ 5 h 5"/>
                <a:gd name="T6" fmla="*/ 5 w 7"/>
                <a:gd name="T7" fmla="*/ 0 h 5"/>
                <a:gd name="T8" fmla="*/ 3 w 7"/>
                <a:gd name="T9" fmla="*/ 2 h 5"/>
              </a:gdLst>
              <a:ahLst/>
              <a:cxnLst>
                <a:cxn ang="0">
                  <a:pos x="T0" y="T1"/>
                </a:cxn>
                <a:cxn ang="0">
                  <a:pos x="T2" y="T3"/>
                </a:cxn>
                <a:cxn ang="0">
                  <a:pos x="T4" y="T5"/>
                </a:cxn>
                <a:cxn ang="0">
                  <a:pos x="T6" y="T7"/>
                </a:cxn>
                <a:cxn ang="0">
                  <a:pos x="T8" y="T9"/>
                </a:cxn>
              </a:cxnLst>
              <a:rect l="0" t="0" r="r" b="b"/>
              <a:pathLst>
                <a:path w="7" h="5">
                  <a:moveTo>
                    <a:pt x="3" y="2"/>
                  </a:moveTo>
                  <a:cubicBezTo>
                    <a:pt x="2" y="2"/>
                    <a:pt x="1" y="2"/>
                    <a:pt x="1" y="3"/>
                  </a:cubicBezTo>
                  <a:cubicBezTo>
                    <a:pt x="0" y="5"/>
                    <a:pt x="4" y="4"/>
                    <a:pt x="5" y="5"/>
                  </a:cubicBezTo>
                  <a:cubicBezTo>
                    <a:pt x="7" y="5"/>
                    <a:pt x="6" y="1"/>
                    <a:pt x="5" y="0"/>
                  </a:cubicBezTo>
                  <a:cubicBezTo>
                    <a:pt x="5" y="0"/>
                    <a:pt x="4" y="2"/>
                    <a:pt x="3" y="2"/>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5" name="Freeform 825"/>
            <p:cNvSpPr>
              <a:spLocks/>
            </p:cNvSpPr>
            <p:nvPr/>
          </p:nvSpPr>
          <p:spPr bwMode="auto">
            <a:xfrm>
              <a:off x="649268" y="2480029"/>
              <a:ext cx="35100" cy="17550"/>
            </a:xfrm>
            <a:custGeom>
              <a:avLst/>
              <a:gdLst>
                <a:gd name="T0" fmla="*/ 5 w 10"/>
                <a:gd name="T1" fmla="*/ 1 h 5"/>
                <a:gd name="T2" fmla="*/ 0 w 10"/>
                <a:gd name="T3" fmla="*/ 2 h 5"/>
                <a:gd name="T4" fmla="*/ 5 w 10"/>
                <a:gd name="T5" fmla="*/ 5 h 5"/>
                <a:gd name="T6" fmla="*/ 9 w 10"/>
                <a:gd name="T7" fmla="*/ 3 h 5"/>
                <a:gd name="T8" fmla="*/ 5 w 10"/>
                <a:gd name="T9" fmla="*/ 1 h 5"/>
              </a:gdLst>
              <a:ahLst/>
              <a:cxnLst>
                <a:cxn ang="0">
                  <a:pos x="T0" y="T1"/>
                </a:cxn>
                <a:cxn ang="0">
                  <a:pos x="T2" y="T3"/>
                </a:cxn>
                <a:cxn ang="0">
                  <a:pos x="T4" y="T5"/>
                </a:cxn>
                <a:cxn ang="0">
                  <a:pos x="T6" y="T7"/>
                </a:cxn>
                <a:cxn ang="0">
                  <a:pos x="T8" y="T9"/>
                </a:cxn>
              </a:cxnLst>
              <a:rect l="0" t="0" r="r" b="b"/>
              <a:pathLst>
                <a:path w="10" h="5">
                  <a:moveTo>
                    <a:pt x="5" y="1"/>
                  </a:moveTo>
                  <a:cubicBezTo>
                    <a:pt x="4" y="2"/>
                    <a:pt x="0" y="0"/>
                    <a:pt x="0" y="2"/>
                  </a:cubicBezTo>
                  <a:cubicBezTo>
                    <a:pt x="0" y="4"/>
                    <a:pt x="2" y="5"/>
                    <a:pt x="5" y="5"/>
                  </a:cubicBezTo>
                  <a:cubicBezTo>
                    <a:pt x="7" y="5"/>
                    <a:pt x="9" y="5"/>
                    <a:pt x="9" y="3"/>
                  </a:cubicBezTo>
                  <a:cubicBezTo>
                    <a:pt x="10" y="0"/>
                    <a:pt x="6" y="1"/>
                    <a:pt x="5" y="1"/>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6" name="Freeform 826"/>
            <p:cNvSpPr>
              <a:spLocks/>
            </p:cNvSpPr>
            <p:nvPr/>
          </p:nvSpPr>
          <p:spPr bwMode="auto">
            <a:xfrm>
              <a:off x="636105" y="2456628"/>
              <a:ext cx="58501" cy="10237"/>
            </a:xfrm>
            <a:custGeom>
              <a:avLst/>
              <a:gdLst>
                <a:gd name="T0" fmla="*/ 10 w 17"/>
                <a:gd name="T1" fmla="*/ 0 h 3"/>
                <a:gd name="T2" fmla="*/ 8 w 17"/>
                <a:gd name="T3" fmla="*/ 1 h 3"/>
                <a:gd name="T4" fmla="*/ 7 w 17"/>
                <a:gd name="T5" fmla="*/ 0 h 3"/>
                <a:gd name="T6" fmla="*/ 1 w 17"/>
                <a:gd name="T7" fmla="*/ 1 h 3"/>
                <a:gd name="T8" fmla="*/ 8 w 17"/>
                <a:gd name="T9" fmla="*/ 3 h 3"/>
                <a:gd name="T10" fmla="*/ 17 w 17"/>
                <a:gd name="T11" fmla="*/ 1 h 3"/>
                <a:gd name="T12" fmla="*/ 10 w 1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7" h="3">
                  <a:moveTo>
                    <a:pt x="10" y="0"/>
                  </a:moveTo>
                  <a:cubicBezTo>
                    <a:pt x="10" y="0"/>
                    <a:pt x="9" y="1"/>
                    <a:pt x="8" y="1"/>
                  </a:cubicBezTo>
                  <a:cubicBezTo>
                    <a:pt x="8" y="1"/>
                    <a:pt x="7" y="0"/>
                    <a:pt x="7" y="0"/>
                  </a:cubicBezTo>
                  <a:cubicBezTo>
                    <a:pt x="5" y="1"/>
                    <a:pt x="1" y="0"/>
                    <a:pt x="1" y="1"/>
                  </a:cubicBezTo>
                  <a:cubicBezTo>
                    <a:pt x="0" y="1"/>
                    <a:pt x="4" y="3"/>
                    <a:pt x="8" y="3"/>
                  </a:cubicBezTo>
                  <a:cubicBezTo>
                    <a:pt x="12" y="3"/>
                    <a:pt x="17" y="1"/>
                    <a:pt x="17" y="1"/>
                  </a:cubicBezTo>
                  <a:cubicBezTo>
                    <a:pt x="17" y="0"/>
                    <a:pt x="11" y="1"/>
                    <a:pt x="10" y="0"/>
                  </a:cubicBezTo>
                  <a:close/>
                </a:path>
              </a:pathLst>
            </a:custGeom>
            <a:solidFill>
              <a:srgbClr val="DAB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7" name="Freeform 827"/>
            <p:cNvSpPr>
              <a:spLocks/>
            </p:cNvSpPr>
            <p:nvPr/>
          </p:nvSpPr>
          <p:spPr bwMode="auto">
            <a:xfrm>
              <a:off x="641956" y="2466866"/>
              <a:ext cx="32175" cy="5850"/>
            </a:xfrm>
            <a:custGeom>
              <a:avLst/>
              <a:gdLst>
                <a:gd name="T0" fmla="*/ 5 w 9"/>
                <a:gd name="T1" fmla="*/ 1 h 2"/>
                <a:gd name="T2" fmla="*/ 0 w 9"/>
                <a:gd name="T3" fmla="*/ 0 h 2"/>
                <a:gd name="T4" fmla="*/ 4 w 9"/>
                <a:gd name="T5" fmla="*/ 1 h 2"/>
                <a:gd name="T6" fmla="*/ 9 w 9"/>
                <a:gd name="T7" fmla="*/ 1 h 2"/>
                <a:gd name="T8" fmla="*/ 5 w 9"/>
                <a:gd name="T9" fmla="*/ 1 h 2"/>
              </a:gdLst>
              <a:ahLst/>
              <a:cxnLst>
                <a:cxn ang="0">
                  <a:pos x="T0" y="T1"/>
                </a:cxn>
                <a:cxn ang="0">
                  <a:pos x="T2" y="T3"/>
                </a:cxn>
                <a:cxn ang="0">
                  <a:pos x="T4" y="T5"/>
                </a:cxn>
                <a:cxn ang="0">
                  <a:pos x="T6" y="T7"/>
                </a:cxn>
                <a:cxn ang="0">
                  <a:pos x="T8" y="T9"/>
                </a:cxn>
              </a:cxnLst>
              <a:rect l="0" t="0" r="r" b="b"/>
              <a:pathLst>
                <a:path w="9" h="2">
                  <a:moveTo>
                    <a:pt x="5" y="1"/>
                  </a:moveTo>
                  <a:cubicBezTo>
                    <a:pt x="4" y="1"/>
                    <a:pt x="0" y="0"/>
                    <a:pt x="0" y="0"/>
                  </a:cubicBezTo>
                  <a:cubicBezTo>
                    <a:pt x="0" y="0"/>
                    <a:pt x="3" y="1"/>
                    <a:pt x="4" y="1"/>
                  </a:cubicBezTo>
                  <a:cubicBezTo>
                    <a:pt x="5" y="2"/>
                    <a:pt x="8" y="1"/>
                    <a:pt x="9" y="1"/>
                  </a:cubicBezTo>
                  <a:cubicBezTo>
                    <a:pt x="9" y="1"/>
                    <a:pt x="7" y="1"/>
                    <a:pt x="5" y="1"/>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8" name="Freeform 828"/>
            <p:cNvSpPr>
              <a:spLocks/>
            </p:cNvSpPr>
            <p:nvPr/>
          </p:nvSpPr>
          <p:spPr bwMode="auto">
            <a:xfrm>
              <a:off x="652193" y="233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15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9" name="Freeform 829"/>
            <p:cNvSpPr>
              <a:spLocks/>
            </p:cNvSpPr>
            <p:nvPr/>
          </p:nvSpPr>
          <p:spPr bwMode="auto">
            <a:xfrm>
              <a:off x="625868" y="2380577"/>
              <a:ext cx="10237" cy="10237"/>
            </a:xfrm>
            <a:custGeom>
              <a:avLst/>
              <a:gdLst>
                <a:gd name="T0" fmla="*/ 1 w 3"/>
                <a:gd name="T1" fmla="*/ 0 h 3"/>
                <a:gd name="T2" fmla="*/ 0 w 3"/>
                <a:gd name="T3" fmla="*/ 1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0" y="0"/>
                    <a:pt x="0" y="1"/>
                    <a:pt x="0" y="1"/>
                  </a:cubicBezTo>
                  <a:cubicBezTo>
                    <a:pt x="0" y="2"/>
                    <a:pt x="0" y="3"/>
                    <a:pt x="1" y="3"/>
                  </a:cubicBezTo>
                  <a:cubicBezTo>
                    <a:pt x="2" y="3"/>
                    <a:pt x="3" y="2"/>
                    <a:pt x="3" y="2"/>
                  </a:cubicBezTo>
                  <a:cubicBezTo>
                    <a:pt x="3" y="1"/>
                    <a:pt x="2" y="0"/>
                    <a:pt x="1" y="0"/>
                  </a:cubicBezTo>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0" name="Freeform 830"/>
            <p:cNvSpPr>
              <a:spLocks/>
            </p:cNvSpPr>
            <p:nvPr/>
          </p:nvSpPr>
          <p:spPr bwMode="auto">
            <a:xfrm>
              <a:off x="697531" y="2380577"/>
              <a:ext cx="10237" cy="10237"/>
            </a:xfrm>
            <a:custGeom>
              <a:avLst/>
              <a:gdLst>
                <a:gd name="T0" fmla="*/ 1 w 3"/>
                <a:gd name="T1" fmla="*/ 0 h 3"/>
                <a:gd name="T2" fmla="*/ 0 w 3"/>
                <a:gd name="T3" fmla="*/ 2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0" y="1"/>
                    <a:pt x="0" y="1"/>
                    <a:pt x="0" y="2"/>
                  </a:cubicBezTo>
                  <a:cubicBezTo>
                    <a:pt x="0" y="2"/>
                    <a:pt x="1" y="3"/>
                    <a:pt x="1" y="3"/>
                  </a:cubicBezTo>
                  <a:cubicBezTo>
                    <a:pt x="2" y="3"/>
                    <a:pt x="3" y="2"/>
                    <a:pt x="3" y="2"/>
                  </a:cubicBezTo>
                  <a:cubicBezTo>
                    <a:pt x="3" y="1"/>
                    <a:pt x="2" y="0"/>
                    <a:pt x="1" y="0"/>
                  </a:cubicBezTo>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1" name="Freeform 831"/>
            <p:cNvSpPr>
              <a:spLocks/>
            </p:cNvSpPr>
            <p:nvPr/>
          </p:nvSpPr>
          <p:spPr bwMode="auto">
            <a:xfrm>
              <a:off x="659506" y="2515129"/>
              <a:ext cx="24863" cy="17550"/>
            </a:xfrm>
            <a:custGeom>
              <a:avLst/>
              <a:gdLst>
                <a:gd name="T0" fmla="*/ 3 w 7"/>
                <a:gd name="T1" fmla="*/ 3 h 5"/>
                <a:gd name="T2" fmla="*/ 0 w 7"/>
                <a:gd name="T3" fmla="*/ 3 h 5"/>
                <a:gd name="T4" fmla="*/ 4 w 7"/>
                <a:gd name="T5" fmla="*/ 5 h 5"/>
                <a:gd name="T6" fmla="*/ 6 w 7"/>
                <a:gd name="T7" fmla="*/ 1 h 5"/>
                <a:gd name="T8" fmla="*/ 3 w 7"/>
                <a:gd name="T9" fmla="*/ 3 h 5"/>
              </a:gdLst>
              <a:ahLst/>
              <a:cxnLst>
                <a:cxn ang="0">
                  <a:pos x="T0" y="T1"/>
                </a:cxn>
                <a:cxn ang="0">
                  <a:pos x="T2" y="T3"/>
                </a:cxn>
                <a:cxn ang="0">
                  <a:pos x="T4" y="T5"/>
                </a:cxn>
                <a:cxn ang="0">
                  <a:pos x="T6" y="T7"/>
                </a:cxn>
                <a:cxn ang="0">
                  <a:pos x="T8" y="T9"/>
                </a:cxn>
              </a:cxnLst>
              <a:rect l="0" t="0" r="r" b="b"/>
              <a:pathLst>
                <a:path w="7" h="5">
                  <a:moveTo>
                    <a:pt x="3" y="3"/>
                  </a:moveTo>
                  <a:cubicBezTo>
                    <a:pt x="3" y="4"/>
                    <a:pt x="0" y="2"/>
                    <a:pt x="0" y="3"/>
                  </a:cubicBezTo>
                  <a:cubicBezTo>
                    <a:pt x="0" y="3"/>
                    <a:pt x="2" y="5"/>
                    <a:pt x="4" y="5"/>
                  </a:cubicBezTo>
                  <a:cubicBezTo>
                    <a:pt x="6" y="4"/>
                    <a:pt x="7" y="2"/>
                    <a:pt x="6" y="1"/>
                  </a:cubicBezTo>
                  <a:cubicBezTo>
                    <a:pt x="5" y="0"/>
                    <a:pt x="4" y="2"/>
                    <a:pt x="3" y="3"/>
                  </a:cubicBezTo>
                  <a:close/>
                </a:path>
              </a:pathLst>
            </a:custGeom>
            <a:solidFill>
              <a:srgbClr val="DFC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2" name="Freeform 832"/>
            <p:cNvSpPr>
              <a:spLocks/>
            </p:cNvSpPr>
            <p:nvPr/>
          </p:nvSpPr>
          <p:spPr bwMode="auto">
            <a:xfrm>
              <a:off x="611242" y="2380577"/>
              <a:ext cx="38025" cy="2924"/>
            </a:xfrm>
            <a:custGeom>
              <a:avLst/>
              <a:gdLst>
                <a:gd name="T0" fmla="*/ 7 w 11"/>
                <a:gd name="T1" fmla="*/ 0 h 1"/>
                <a:gd name="T2" fmla="*/ 5 w 11"/>
                <a:gd name="T3" fmla="*/ 0 h 1"/>
                <a:gd name="T4" fmla="*/ 2 w 11"/>
                <a:gd name="T5" fmla="*/ 1 h 1"/>
                <a:gd name="T6" fmla="*/ 0 w 11"/>
                <a:gd name="T7" fmla="*/ 1 h 1"/>
                <a:gd name="T8" fmla="*/ 0 w 11"/>
                <a:gd name="T9" fmla="*/ 1 h 1"/>
                <a:gd name="T10" fmla="*/ 5 w 11"/>
                <a:gd name="T11" fmla="*/ 1 h 1"/>
                <a:gd name="T12" fmla="*/ 9 w 11"/>
                <a:gd name="T13" fmla="*/ 1 h 1"/>
                <a:gd name="T14" fmla="*/ 11 w 11"/>
                <a:gd name="T15" fmla="*/ 1 h 1"/>
                <a:gd name="T16" fmla="*/ 11 w 11"/>
                <a:gd name="T17" fmla="*/ 1 h 1"/>
                <a:gd name="T18" fmla="*/ 9 w 11"/>
                <a:gd name="T19" fmla="*/ 0 h 1"/>
                <a:gd name="T20" fmla="*/ 7 w 11"/>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
                  <a:moveTo>
                    <a:pt x="7" y="0"/>
                  </a:moveTo>
                  <a:cubicBezTo>
                    <a:pt x="7" y="0"/>
                    <a:pt x="6" y="0"/>
                    <a:pt x="5" y="0"/>
                  </a:cubicBezTo>
                  <a:cubicBezTo>
                    <a:pt x="4" y="0"/>
                    <a:pt x="3" y="0"/>
                    <a:pt x="2" y="1"/>
                  </a:cubicBezTo>
                  <a:cubicBezTo>
                    <a:pt x="1" y="1"/>
                    <a:pt x="0" y="1"/>
                    <a:pt x="0" y="1"/>
                  </a:cubicBezTo>
                  <a:cubicBezTo>
                    <a:pt x="0" y="1"/>
                    <a:pt x="0" y="1"/>
                    <a:pt x="0" y="1"/>
                  </a:cubicBezTo>
                  <a:cubicBezTo>
                    <a:pt x="0" y="1"/>
                    <a:pt x="3" y="1"/>
                    <a:pt x="5" y="1"/>
                  </a:cubicBezTo>
                  <a:cubicBezTo>
                    <a:pt x="7" y="1"/>
                    <a:pt x="8" y="1"/>
                    <a:pt x="9" y="1"/>
                  </a:cubicBezTo>
                  <a:cubicBezTo>
                    <a:pt x="10" y="1"/>
                    <a:pt x="11" y="1"/>
                    <a:pt x="11" y="1"/>
                  </a:cubicBezTo>
                  <a:cubicBezTo>
                    <a:pt x="11" y="1"/>
                    <a:pt x="11" y="1"/>
                    <a:pt x="11" y="1"/>
                  </a:cubicBezTo>
                  <a:cubicBezTo>
                    <a:pt x="11" y="1"/>
                    <a:pt x="10" y="1"/>
                    <a:pt x="9" y="0"/>
                  </a:cubicBezTo>
                  <a:cubicBezTo>
                    <a:pt x="9" y="0"/>
                    <a:pt x="8" y="0"/>
                    <a:pt x="7" y="0"/>
                  </a:cubicBezTo>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3" name="Freeform 833"/>
            <p:cNvSpPr>
              <a:spLocks/>
            </p:cNvSpPr>
            <p:nvPr/>
          </p:nvSpPr>
          <p:spPr bwMode="auto">
            <a:xfrm>
              <a:off x="684368" y="2380577"/>
              <a:ext cx="38025" cy="2924"/>
            </a:xfrm>
            <a:custGeom>
              <a:avLst/>
              <a:gdLst>
                <a:gd name="T0" fmla="*/ 6 w 11"/>
                <a:gd name="T1" fmla="*/ 0 h 1"/>
                <a:gd name="T2" fmla="*/ 4 w 11"/>
                <a:gd name="T3" fmla="*/ 0 h 1"/>
                <a:gd name="T4" fmla="*/ 2 w 11"/>
                <a:gd name="T5" fmla="*/ 0 h 1"/>
                <a:gd name="T6" fmla="*/ 0 w 11"/>
                <a:gd name="T7" fmla="*/ 1 h 1"/>
                <a:gd name="T8" fmla="*/ 0 w 11"/>
                <a:gd name="T9" fmla="*/ 1 h 1"/>
                <a:gd name="T10" fmla="*/ 2 w 11"/>
                <a:gd name="T11" fmla="*/ 1 h 1"/>
                <a:gd name="T12" fmla="*/ 6 w 11"/>
                <a:gd name="T13" fmla="*/ 1 h 1"/>
                <a:gd name="T14" fmla="*/ 11 w 11"/>
                <a:gd name="T15" fmla="*/ 1 h 1"/>
                <a:gd name="T16" fmla="*/ 11 w 11"/>
                <a:gd name="T17" fmla="*/ 1 h 1"/>
                <a:gd name="T18" fmla="*/ 9 w 11"/>
                <a:gd name="T19" fmla="*/ 1 h 1"/>
                <a:gd name="T20" fmla="*/ 6 w 11"/>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
                  <a:moveTo>
                    <a:pt x="6" y="0"/>
                  </a:moveTo>
                  <a:cubicBezTo>
                    <a:pt x="5" y="0"/>
                    <a:pt x="4" y="0"/>
                    <a:pt x="4" y="0"/>
                  </a:cubicBezTo>
                  <a:cubicBezTo>
                    <a:pt x="3" y="0"/>
                    <a:pt x="2" y="0"/>
                    <a:pt x="2" y="0"/>
                  </a:cubicBezTo>
                  <a:cubicBezTo>
                    <a:pt x="1" y="1"/>
                    <a:pt x="0" y="1"/>
                    <a:pt x="0" y="1"/>
                  </a:cubicBezTo>
                  <a:cubicBezTo>
                    <a:pt x="0" y="1"/>
                    <a:pt x="0" y="1"/>
                    <a:pt x="0" y="1"/>
                  </a:cubicBezTo>
                  <a:cubicBezTo>
                    <a:pt x="0" y="1"/>
                    <a:pt x="1" y="1"/>
                    <a:pt x="2" y="1"/>
                  </a:cubicBezTo>
                  <a:cubicBezTo>
                    <a:pt x="3" y="1"/>
                    <a:pt x="4" y="1"/>
                    <a:pt x="6" y="1"/>
                  </a:cubicBezTo>
                  <a:cubicBezTo>
                    <a:pt x="8" y="1"/>
                    <a:pt x="11" y="1"/>
                    <a:pt x="11" y="1"/>
                  </a:cubicBezTo>
                  <a:cubicBezTo>
                    <a:pt x="11" y="1"/>
                    <a:pt x="11" y="1"/>
                    <a:pt x="11" y="1"/>
                  </a:cubicBezTo>
                  <a:cubicBezTo>
                    <a:pt x="11" y="1"/>
                    <a:pt x="10" y="1"/>
                    <a:pt x="9" y="1"/>
                  </a:cubicBezTo>
                  <a:cubicBezTo>
                    <a:pt x="8" y="0"/>
                    <a:pt x="7" y="0"/>
                    <a:pt x="6" y="0"/>
                  </a:cubicBezTo>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4" name="Freeform 834"/>
            <p:cNvSpPr>
              <a:spLocks/>
            </p:cNvSpPr>
            <p:nvPr/>
          </p:nvSpPr>
          <p:spPr bwMode="auto">
            <a:xfrm>
              <a:off x="598079" y="2373264"/>
              <a:ext cx="5850" cy="23400"/>
            </a:xfrm>
            <a:custGeom>
              <a:avLst/>
              <a:gdLst>
                <a:gd name="T0" fmla="*/ 2 w 2"/>
                <a:gd name="T1" fmla="*/ 0 h 7"/>
                <a:gd name="T2" fmla="*/ 1 w 2"/>
                <a:gd name="T3" fmla="*/ 0 h 7"/>
                <a:gd name="T4" fmla="*/ 0 w 2"/>
                <a:gd name="T5" fmla="*/ 4 h 7"/>
                <a:gd name="T6" fmla="*/ 1 w 2"/>
                <a:gd name="T7" fmla="*/ 7 h 7"/>
                <a:gd name="T8" fmla="*/ 1 w 2"/>
                <a:gd name="T9" fmla="*/ 7 h 7"/>
                <a:gd name="T10" fmla="*/ 1 w 2"/>
                <a:gd name="T11" fmla="*/ 7 h 7"/>
                <a:gd name="T12" fmla="*/ 1 w 2"/>
                <a:gd name="T13" fmla="*/ 1 h 7"/>
                <a:gd name="T14" fmla="*/ 2 w 2"/>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7">
                  <a:moveTo>
                    <a:pt x="2" y="0"/>
                  </a:moveTo>
                  <a:cubicBezTo>
                    <a:pt x="1" y="0"/>
                    <a:pt x="1" y="0"/>
                    <a:pt x="1" y="0"/>
                  </a:cubicBezTo>
                  <a:cubicBezTo>
                    <a:pt x="0" y="4"/>
                    <a:pt x="0" y="4"/>
                    <a:pt x="0" y="4"/>
                  </a:cubicBezTo>
                  <a:cubicBezTo>
                    <a:pt x="1" y="7"/>
                    <a:pt x="1" y="7"/>
                    <a:pt x="1" y="7"/>
                  </a:cubicBezTo>
                  <a:cubicBezTo>
                    <a:pt x="1" y="7"/>
                    <a:pt x="1" y="7"/>
                    <a:pt x="1" y="7"/>
                  </a:cubicBezTo>
                  <a:cubicBezTo>
                    <a:pt x="1" y="7"/>
                    <a:pt x="1" y="7"/>
                    <a:pt x="1" y="7"/>
                  </a:cubicBezTo>
                  <a:cubicBezTo>
                    <a:pt x="0" y="5"/>
                    <a:pt x="1" y="2"/>
                    <a:pt x="1" y="1"/>
                  </a:cubicBezTo>
                  <a:cubicBezTo>
                    <a:pt x="1" y="0"/>
                    <a:pt x="2" y="0"/>
                    <a:pt x="2" y="0"/>
                  </a:cubicBezTo>
                </a:path>
              </a:pathLst>
            </a:custGeom>
            <a:solidFill>
              <a:srgbClr val="D4E2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5" name="Freeform 835"/>
            <p:cNvSpPr>
              <a:spLocks noEditPoints="1"/>
            </p:cNvSpPr>
            <p:nvPr/>
          </p:nvSpPr>
          <p:spPr bwMode="auto">
            <a:xfrm>
              <a:off x="598079" y="2370340"/>
              <a:ext cx="65814" cy="33638"/>
            </a:xfrm>
            <a:custGeom>
              <a:avLst/>
              <a:gdLst>
                <a:gd name="T0" fmla="*/ 4 w 19"/>
                <a:gd name="T1" fmla="*/ 4 h 10"/>
                <a:gd name="T2" fmla="*/ 4 w 19"/>
                <a:gd name="T3" fmla="*/ 4 h 10"/>
                <a:gd name="T4" fmla="*/ 6 w 19"/>
                <a:gd name="T5" fmla="*/ 4 h 10"/>
                <a:gd name="T6" fmla="*/ 9 w 19"/>
                <a:gd name="T7" fmla="*/ 3 h 10"/>
                <a:gd name="T8" fmla="*/ 11 w 19"/>
                <a:gd name="T9" fmla="*/ 3 h 10"/>
                <a:gd name="T10" fmla="*/ 11 w 19"/>
                <a:gd name="T11" fmla="*/ 3 h 10"/>
                <a:gd name="T12" fmla="*/ 13 w 19"/>
                <a:gd name="T13" fmla="*/ 3 h 10"/>
                <a:gd name="T14" fmla="*/ 15 w 19"/>
                <a:gd name="T15" fmla="*/ 4 h 10"/>
                <a:gd name="T16" fmla="*/ 15 w 19"/>
                <a:gd name="T17" fmla="*/ 4 h 10"/>
                <a:gd name="T18" fmla="*/ 13 w 19"/>
                <a:gd name="T19" fmla="*/ 4 h 10"/>
                <a:gd name="T20" fmla="*/ 11 w 19"/>
                <a:gd name="T21" fmla="*/ 4 h 10"/>
                <a:gd name="T22" fmla="*/ 11 w 19"/>
                <a:gd name="T23" fmla="*/ 5 h 10"/>
                <a:gd name="T24" fmla="*/ 9 w 19"/>
                <a:gd name="T25" fmla="*/ 6 h 10"/>
                <a:gd name="T26" fmla="*/ 9 w 19"/>
                <a:gd name="T27" fmla="*/ 6 h 10"/>
                <a:gd name="T28" fmla="*/ 8 w 19"/>
                <a:gd name="T29" fmla="*/ 4 h 10"/>
                <a:gd name="T30" fmla="*/ 8 w 19"/>
                <a:gd name="T31" fmla="*/ 4 h 10"/>
                <a:gd name="T32" fmla="*/ 4 w 19"/>
                <a:gd name="T33" fmla="*/ 4 h 10"/>
                <a:gd name="T34" fmla="*/ 3 w 19"/>
                <a:gd name="T35" fmla="*/ 0 h 10"/>
                <a:gd name="T36" fmla="*/ 2 w 19"/>
                <a:gd name="T37" fmla="*/ 1 h 10"/>
                <a:gd name="T38" fmla="*/ 1 w 19"/>
                <a:gd name="T39" fmla="*/ 2 h 10"/>
                <a:gd name="T40" fmla="*/ 1 w 19"/>
                <a:gd name="T41" fmla="*/ 8 h 10"/>
                <a:gd name="T42" fmla="*/ 1 w 19"/>
                <a:gd name="T43" fmla="*/ 8 h 10"/>
                <a:gd name="T44" fmla="*/ 3 w 19"/>
                <a:gd name="T45" fmla="*/ 10 h 10"/>
                <a:gd name="T46" fmla="*/ 17 w 19"/>
                <a:gd name="T47" fmla="*/ 8 h 10"/>
                <a:gd name="T48" fmla="*/ 19 w 19"/>
                <a:gd name="T49" fmla="*/ 3 h 10"/>
                <a:gd name="T50" fmla="*/ 18 w 19"/>
                <a:gd name="T51" fmla="*/ 2 h 10"/>
                <a:gd name="T52" fmla="*/ 3 w 19"/>
                <a:gd name="T5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10">
                  <a:moveTo>
                    <a:pt x="4" y="4"/>
                  </a:moveTo>
                  <a:cubicBezTo>
                    <a:pt x="4" y="4"/>
                    <a:pt x="4" y="4"/>
                    <a:pt x="4" y="4"/>
                  </a:cubicBezTo>
                  <a:cubicBezTo>
                    <a:pt x="4" y="4"/>
                    <a:pt x="5" y="4"/>
                    <a:pt x="6" y="4"/>
                  </a:cubicBezTo>
                  <a:cubicBezTo>
                    <a:pt x="7" y="3"/>
                    <a:pt x="8" y="3"/>
                    <a:pt x="9" y="3"/>
                  </a:cubicBezTo>
                  <a:cubicBezTo>
                    <a:pt x="10" y="3"/>
                    <a:pt x="10" y="3"/>
                    <a:pt x="11" y="3"/>
                  </a:cubicBezTo>
                  <a:cubicBezTo>
                    <a:pt x="11" y="3"/>
                    <a:pt x="11" y="3"/>
                    <a:pt x="11" y="3"/>
                  </a:cubicBezTo>
                  <a:cubicBezTo>
                    <a:pt x="12" y="3"/>
                    <a:pt x="13" y="3"/>
                    <a:pt x="13" y="3"/>
                  </a:cubicBezTo>
                  <a:cubicBezTo>
                    <a:pt x="14" y="4"/>
                    <a:pt x="15" y="4"/>
                    <a:pt x="15" y="4"/>
                  </a:cubicBezTo>
                  <a:cubicBezTo>
                    <a:pt x="15" y="4"/>
                    <a:pt x="15" y="4"/>
                    <a:pt x="15" y="4"/>
                  </a:cubicBezTo>
                  <a:cubicBezTo>
                    <a:pt x="15" y="4"/>
                    <a:pt x="14" y="4"/>
                    <a:pt x="13" y="4"/>
                  </a:cubicBezTo>
                  <a:cubicBezTo>
                    <a:pt x="12" y="4"/>
                    <a:pt x="11" y="4"/>
                    <a:pt x="11" y="4"/>
                  </a:cubicBezTo>
                  <a:cubicBezTo>
                    <a:pt x="11" y="4"/>
                    <a:pt x="11" y="4"/>
                    <a:pt x="11" y="5"/>
                  </a:cubicBezTo>
                  <a:cubicBezTo>
                    <a:pt x="11" y="5"/>
                    <a:pt x="10" y="6"/>
                    <a:pt x="9" y="6"/>
                  </a:cubicBezTo>
                  <a:cubicBezTo>
                    <a:pt x="9" y="6"/>
                    <a:pt x="9" y="6"/>
                    <a:pt x="9" y="6"/>
                  </a:cubicBezTo>
                  <a:cubicBezTo>
                    <a:pt x="8" y="6"/>
                    <a:pt x="8" y="5"/>
                    <a:pt x="8" y="4"/>
                  </a:cubicBezTo>
                  <a:cubicBezTo>
                    <a:pt x="8" y="4"/>
                    <a:pt x="8" y="4"/>
                    <a:pt x="8" y="4"/>
                  </a:cubicBezTo>
                  <a:cubicBezTo>
                    <a:pt x="6" y="4"/>
                    <a:pt x="4" y="4"/>
                    <a:pt x="4" y="4"/>
                  </a:cubicBezTo>
                  <a:moveTo>
                    <a:pt x="3" y="0"/>
                  </a:moveTo>
                  <a:cubicBezTo>
                    <a:pt x="2" y="1"/>
                    <a:pt x="2" y="1"/>
                    <a:pt x="2" y="1"/>
                  </a:cubicBezTo>
                  <a:cubicBezTo>
                    <a:pt x="2" y="1"/>
                    <a:pt x="1" y="1"/>
                    <a:pt x="1" y="2"/>
                  </a:cubicBezTo>
                  <a:cubicBezTo>
                    <a:pt x="1" y="3"/>
                    <a:pt x="0" y="6"/>
                    <a:pt x="1" y="8"/>
                  </a:cubicBezTo>
                  <a:cubicBezTo>
                    <a:pt x="1" y="8"/>
                    <a:pt x="1" y="8"/>
                    <a:pt x="1" y="8"/>
                  </a:cubicBezTo>
                  <a:cubicBezTo>
                    <a:pt x="3" y="10"/>
                    <a:pt x="3" y="10"/>
                    <a:pt x="3" y="10"/>
                  </a:cubicBezTo>
                  <a:cubicBezTo>
                    <a:pt x="17" y="8"/>
                    <a:pt x="17" y="8"/>
                    <a:pt x="17" y="8"/>
                  </a:cubicBezTo>
                  <a:cubicBezTo>
                    <a:pt x="19" y="3"/>
                    <a:pt x="19" y="3"/>
                    <a:pt x="19" y="3"/>
                  </a:cubicBezTo>
                  <a:cubicBezTo>
                    <a:pt x="18" y="2"/>
                    <a:pt x="18" y="2"/>
                    <a:pt x="18" y="2"/>
                  </a:cubicBezTo>
                  <a:cubicBezTo>
                    <a:pt x="3" y="0"/>
                    <a:pt x="3" y="0"/>
                    <a:pt x="3" y="0"/>
                  </a:cubicBezTo>
                </a:path>
              </a:pathLst>
            </a:custGeom>
            <a:solidFill>
              <a:srgbClr val="D4E2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6" name="Freeform 836"/>
            <p:cNvSpPr>
              <a:spLocks/>
            </p:cNvSpPr>
            <p:nvPr/>
          </p:nvSpPr>
          <p:spPr bwMode="auto">
            <a:xfrm>
              <a:off x="625868" y="2383503"/>
              <a:ext cx="10237" cy="7313"/>
            </a:xfrm>
            <a:custGeom>
              <a:avLst/>
              <a:gdLst>
                <a:gd name="T0" fmla="*/ 1 w 3"/>
                <a:gd name="T1" fmla="*/ 0 h 2"/>
                <a:gd name="T2" fmla="*/ 0 w 3"/>
                <a:gd name="T3" fmla="*/ 0 h 2"/>
                <a:gd name="T4" fmla="*/ 0 w 3"/>
                <a:gd name="T5" fmla="*/ 0 h 2"/>
                <a:gd name="T6" fmla="*/ 1 w 3"/>
                <a:gd name="T7" fmla="*/ 2 h 2"/>
                <a:gd name="T8" fmla="*/ 1 w 3"/>
                <a:gd name="T9" fmla="*/ 2 h 2"/>
                <a:gd name="T10" fmla="*/ 3 w 3"/>
                <a:gd name="T11" fmla="*/ 1 h 2"/>
                <a:gd name="T12" fmla="*/ 3 w 3"/>
                <a:gd name="T13" fmla="*/ 0 h 2"/>
                <a:gd name="T14" fmla="*/ 1 w 3"/>
                <a:gd name="T15" fmla="*/ 0 h 2"/>
                <a:gd name="T16" fmla="*/ 1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0"/>
                  </a:moveTo>
                  <a:cubicBezTo>
                    <a:pt x="1" y="0"/>
                    <a:pt x="0" y="0"/>
                    <a:pt x="0" y="0"/>
                  </a:cubicBezTo>
                  <a:cubicBezTo>
                    <a:pt x="0" y="0"/>
                    <a:pt x="0" y="0"/>
                    <a:pt x="0" y="0"/>
                  </a:cubicBezTo>
                  <a:cubicBezTo>
                    <a:pt x="0" y="1"/>
                    <a:pt x="0" y="2"/>
                    <a:pt x="1" y="2"/>
                  </a:cubicBezTo>
                  <a:cubicBezTo>
                    <a:pt x="1" y="2"/>
                    <a:pt x="1" y="2"/>
                    <a:pt x="1" y="2"/>
                  </a:cubicBezTo>
                  <a:cubicBezTo>
                    <a:pt x="2" y="2"/>
                    <a:pt x="3" y="1"/>
                    <a:pt x="3" y="1"/>
                  </a:cubicBezTo>
                  <a:cubicBezTo>
                    <a:pt x="3" y="0"/>
                    <a:pt x="3" y="0"/>
                    <a:pt x="3" y="0"/>
                  </a:cubicBezTo>
                  <a:cubicBezTo>
                    <a:pt x="2" y="0"/>
                    <a:pt x="2" y="0"/>
                    <a:pt x="1" y="0"/>
                  </a:cubicBezTo>
                  <a:cubicBezTo>
                    <a:pt x="1" y="0"/>
                    <a:pt x="1" y="0"/>
                    <a:pt x="1" y="0"/>
                  </a:cubicBezTo>
                </a:path>
              </a:pathLst>
            </a:custGeom>
            <a:solidFill>
              <a:srgbClr val="7D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7" name="Freeform 837"/>
            <p:cNvSpPr>
              <a:spLocks/>
            </p:cNvSpPr>
            <p:nvPr/>
          </p:nvSpPr>
          <p:spPr bwMode="auto">
            <a:xfrm>
              <a:off x="611242" y="2380577"/>
              <a:ext cx="38025" cy="2924"/>
            </a:xfrm>
            <a:custGeom>
              <a:avLst/>
              <a:gdLst>
                <a:gd name="T0" fmla="*/ 7 w 11"/>
                <a:gd name="T1" fmla="*/ 0 h 1"/>
                <a:gd name="T2" fmla="*/ 5 w 11"/>
                <a:gd name="T3" fmla="*/ 0 h 1"/>
                <a:gd name="T4" fmla="*/ 2 w 11"/>
                <a:gd name="T5" fmla="*/ 1 h 1"/>
                <a:gd name="T6" fmla="*/ 0 w 11"/>
                <a:gd name="T7" fmla="*/ 1 h 1"/>
                <a:gd name="T8" fmla="*/ 0 w 11"/>
                <a:gd name="T9" fmla="*/ 1 h 1"/>
                <a:gd name="T10" fmla="*/ 4 w 11"/>
                <a:gd name="T11" fmla="*/ 1 h 1"/>
                <a:gd name="T12" fmla="*/ 5 w 11"/>
                <a:gd name="T13" fmla="*/ 1 h 1"/>
                <a:gd name="T14" fmla="*/ 5 w 11"/>
                <a:gd name="T15" fmla="*/ 1 h 1"/>
                <a:gd name="T16" fmla="*/ 7 w 11"/>
                <a:gd name="T17" fmla="*/ 1 h 1"/>
                <a:gd name="T18" fmla="*/ 9 w 11"/>
                <a:gd name="T19" fmla="*/ 1 h 1"/>
                <a:gd name="T20" fmla="*/ 11 w 11"/>
                <a:gd name="T21" fmla="*/ 1 h 1"/>
                <a:gd name="T22" fmla="*/ 11 w 11"/>
                <a:gd name="T23" fmla="*/ 1 h 1"/>
                <a:gd name="T24" fmla="*/ 9 w 11"/>
                <a:gd name="T25" fmla="*/ 0 h 1"/>
                <a:gd name="T26" fmla="*/ 7 w 11"/>
                <a:gd name="T27" fmla="*/ 0 h 1"/>
                <a:gd name="T28" fmla="*/ 7 w 1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
                  <a:moveTo>
                    <a:pt x="7" y="0"/>
                  </a:moveTo>
                  <a:cubicBezTo>
                    <a:pt x="6" y="0"/>
                    <a:pt x="6" y="0"/>
                    <a:pt x="5" y="0"/>
                  </a:cubicBezTo>
                  <a:cubicBezTo>
                    <a:pt x="4" y="0"/>
                    <a:pt x="3" y="0"/>
                    <a:pt x="2" y="1"/>
                  </a:cubicBezTo>
                  <a:cubicBezTo>
                    <a:pt x="1" y="1"/>
                    <a:pt x="0" y="1"/>
                    <a:pt x="0" y="1"/>
                  </a:cubicBezTo>
                  <a:cubicBezTo>
                    <a:pt x="0" y="1"/>
                    <a:pt x="0" y="1"/>
                    <a:pt x="0" y="1"/>
                  </a:cubicBezTo>
                  <a:cubicBezTo>
                    <a:pt x="0" y="1"/>
                    <a:pt x="2" y="1"/>
                    <a:pt x="4" y="1"/>
                  </a:cubicBezTo>
                  <a:cubicBezTo>
                    <a:pt x="4" y="1"/>
                    <a:pt x="5" y="1"/>
                    <a:pt x="5" y="1"/>
                  </a:cubicBezTo>
                  <a:cubicBezTo>
                    <a:pt x="5" y="1"/>
                    <a:pt x="5" y="1"/>
                    <a:pt x="5" y="1"/>
                  </a:cubicBezTo>
                  <a:cubicBezTo>
                    <a:pt x="6" y="1"/>
                    <a:pt x="6" y="1"/>
                    <a:pt x="7" y="1"/>
                  </a:cubicBezTo>
                  <a:cubicBezTo>
                    <a:pt x="7" y="1"/>
                    <a:pt x="8" y="1"/>
                    <a:pt x="9" y="1"/>
                  </a:cubicBezTo>
                  <a:cubicBezTo>
                    <a:pt x="10" y="1"/>
                    <a:pt x="11" y="1"/>
                    <a:pt x="11" y="1"/>
                  </a:cubicBezTo>
                  <a:cubicBezTo>
                    <a:pt x="11" y="1"/>
                    <a:pt x="11" y="1"/>
                    <a:pt x="11" y="1"/>
                  </a:cubicBezTo>
                  <a:cubicBezTo>
                    <a:pt x="11" y="1"/>
                    <a:pt x="10" y="1"/>
                    <a:pt x="9" y="0"/>
                  </a:cubicBezTo>
                  <a:cubicBezTo>
                    <a:pt x="9" y="0"/>
                    <a:pt x="8" y="0"/>
                    <a:pt x="7" y="0"/>
                  </a:cubicBezTo>
                  <a:cubicBezTo>
                    <a:pt x="7" y="0"/>
                    <a:pt x="7" y="0"/>
                    <a:pt x="7" y="0"/>
                  </a:cubicBezTo>
                </a:path>
              </a:pathLst>
            </a:custGeom>
            <a:solidFill>
              <a:srgbClr val="657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8" name="Freeform 838"/>
            <p:cNvSpPr>
              <a:spLocks noEditPoints="1"/>
            </p:cNvSpPr>
            <p:nvPr/>
          </p:nvSpPr>
          <p:spPr bwMode="auto">
            <a:xfrm>
              <a:off x="669743" y="2373264"/>
              <a:ext cx="62888" cy="30713"/>
            </a:xfrm>
            <a:custGeom>
              <a:avLst/>
              <a:gdLst>
                <a:gd name="T0" fmla="*/ 4 w 18"/>
                <a:gd name="T1" fmla="*/ 3 h 9"/>
                <a:gd name="T2" fmla="*/ 4 w 18"/>
                <a:gd name="T3" fmla="*/ 3 h 9"/>
                <a:gd name="T4" fmla="*/ 6 w 18"/>
                <a:gd name="T5" fmla="*/ 2 h 9"/>
                <a:gd name="T6" fmla="*/ 8 w 18"/>
                <a:gd name="T7" fmla="*/ 2 h 9"/>
                <a:gd name="T8" fmla="*/ 8 w 18"/>
                <a:gd name="T9" fmla="*/ 2 h 9"/>
                <a:gd name="T10" fmla="*/ 10 w 18"/>
                <a:gd name="T11" fmla="*/ 2 h 9"/>
                <a:gd name="T12" fmla="*/ 13 w 18"/>
                <a:gd name="T13" fmla="*/ 3 h 9"/>
                <a:gd name="T14" fmla="*/ 15 w 18"/>
                <a:gd name="T15" fmla="*/ 3 h 9"/>
                <a:gd name="T16" fmla="*/ 15 w 18"/>
                <a:gd name="T17" fmla="*/ 3 h 9"/>
                <a:gd name="T18" fmla="*/ 10 w 18"/>
                <a:gd name="T19" fmla="*/ 3 h 9"/>
                <a:gd name="T20" fmla="*/ 11 w 18"/>
                <a:gd name="T21" fmla="*/ 4 h 9"/>
                <a:gd name="T22" fmla="*/ 9 w 18"/>
                <a:gd name="T23" fmla="*/ 5 h 9"/>
                <a:gd name="T24" fmla="*/ 9 w 18"/>
                <a:gd name="T25" fmla="*/ 5 h 9"/>
                <a:gd name="T26" fmla="*/ 8 w 18"/>
                <a:gd name="T27" fmla="*/ 4 h 9"/>
                <a:gd name="T28" fmla="*/ 8 w 18"/>
                <a:gd name="T29" fmla="*/ 3 h 9"/>
                <a:gd name="T30" fmla="*/ 6 w 18"/>
                <a:gd name="T31" fmla="*/ 3 h 9"/>
                <a:gd name="T32" fmla="*/ 4 w 18"/>
                <a:gd name="T33" fmla="*/ 3 h 9"/>
                <a:gd name="T34" fmla="*/ 15 w 18"/>
                <a:gd name="T35" fmla="*/ 0 h 9"/>
                <a:gd name="T36" fmla="*/ 1 w 18"/>
                <a:gd name="T37" fmla="*/ 0 h 9"/>
                <a:gd name="T38" fmla="*/ 0 w 18"/>
                <a:gd name="T39" fmla="*/ 2 h 9"/>
                <a:gd name="T40" fmla="*/ 0 w 18"/>
                <a:gd name="T41" fmla="*/ 3 h 9"/>
                <a:gd name="T42" fmla="*/ 2 w 18"/>
                <a:gd name="T43" fmla="*/ 6 h 9"/>
                <a:gd name="T44" fmla="*/ 3 w 18"/>
                <a:gd name="T45" fmla="*/ 7 h 9"/>
                <a:gd name="T46" fmla="*/ 14 w 18"/>
                <a:gd name="T47" fmla="*/ 9 h 9"/>
                <a:gd name="T48" fmla="*/ 16 w 18"/>
                <a:gd name="T49" fmla="*/ 9 h 9"/>
                <a:gd name="T50" fmla="*/ 18 w 18"/>
                <a:gd name="T51" fmla="*/ 7 h 9"/>
                <a:gd name="T52" fmla="*/ 18 w 18"/>
                <a:gd name="T53" fmla="*/ 5 h 9"/>
                <a:gd name="T54" fmla="*/ 18 w 18"/>
                <a:gd name="T55" fmla="*/ 2 h 9"/>
                <a:gd name="T56" fmla="*/ 15 w 18"/>
                <a:gd name="T5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9">
                  <a:moveTo>
                    <a:pt x="4" y="3"/>
                  </a:moveTo>
                  <a:cubicBezTo>
                    <a:pt x="4" y="3"/>
                    <a:pt x="4" y="3"/>
                    <a:pt x="4" y="3"/>
                  </a:cubicBezTo>
                  <a:cubicBezTo>
                    <a:pt x="4" y="3"/>
                    <a:pt x="5" y="3"/>
                    <a:pt x="6" y="2"/>
                  </a:cubicBezTo>
                  <a:cubicBezTo>
                    <a:pt x="6" y="2"/>
                    <a:pt x="7" y="2"/>
                    <a:pt x="8" y="2"/>
                  </a:cubicBezTo>
                  <a:cubicBezTo>
                    <a:pt x="8" y="2"/>
                    <a:pt x="8" y="2"/>
                    <a:pt x="8" y="2"/>
                  </a:cubicBezTo>
                  <a:cubicBezTo>
                    <a:pt x="9" y="2"/>
                    <a:pt x="9" y="2"/>
                    <a:pt x="10" y="2"/>
                  </a:cubicBezTo>
                  <a:cubicBezTo>
                    <a:pt x="11" y="2"/>
                    <a:pt x="12" y="2"/>
                    <a:pt x="13" y="3"/>
                  </a:cubicBezTo>
                  <a:cubicBezTo>
                    <a:pt x="14" y="3"/>
                    <a:pt x="15" y="3"/>
                    <a:pt x="15" y="3"/>
                  </a:cubicBezTo>
                  <a:cubicBezTo>
                    <a:pt x="15" y="3"/>
                    <a:pt x="15" y="3"/>
                    <a:pt x="15" y="3"/>
                  </a:cubicBezTo>
                  <a:cubicBezTo>
                    <a:pt x="15" y="3"/>
                    <a:pt x="13" y="3"/>
                    <a:pt x="10" y="3"/>
                  </a:cubicBezTo>
                  <a:cubicBezTo>
                    <a:pt x="11" y="3"/>
                    <a:pt x="11" y="3"/>
                    <a:pt x="11" y="4"/>
                  </a:cubicBezTo>
                  <a:cubicBezTo>
                    <a:pt x="11" y="4"/>
                    <a:pt x="10" y="5"/>
                    <a:pt x="9" y="5"/>
                  </a:cubicBezTo>
                  <a:cubicBezTo>
                    <a:pt x="9" y="5"/>
                    <a:pt x="9" y="5"/>
                    <a:pt x="9" y="5"/>
                  </a:cubicBezTo>
                  <a:cubicBezTo>
                    <a:pt x="8" y="5"/>
                    <a:pt x="8" y="4"/>
                    <a:pt x="8" y="4"/>
                  </a:cubicBezTo>
                  <a:cubicBezTo>
                    <a:pt x="8" y="3"/>
                    <a:pt x="8" y="3"/>
                    <a:pt x="8" y="3"/>
                  </a:cubicBezTo>
                  <a:cubicBezTo>
                    <a:pt x="7" y="3"/>
                    <a:pt x="7" y="3"/>
                    <a:pt x="6" y="3"/>
                  </a:cubicBezTo>
                  <a:cubicBezTo>
                    <a:pt x="5" y="3"/>
                    <a:pt x="4" y="3"/>
                    <a:pt x="4" y="3"/>
                  </a:cubicBezTo>
                  <a:moveTo>
                    <a:pt x="15" y="0"/>
                  </a:moveTo>
                  <a:cubicBezTo>
                    <a:pt x="1" y="0"/>
                    <a:pt x="1" y="0"/>
                    <a:pt x="1" y="0"/>
                  </a:cubicBezTo>
                  <a:cubicBezTo>
                    <a:pt x="0" y="2"/>
                    <a:pt x="0" y="2"/>
                    <a:pt x="0" y="2"/>
                  </a:cubicBezTo>
                  <a:cubicBezTo>
                    <a:pt x="0" y="3"/>
                    <a:pt x="0" y="3"/>
                    <a:pt x="0" y="3"/>
                  </a:cubicBezTo>
                  <a:cubicBezTo>
                    <a:pt x="2" y="6"/>
                    <a:pt x="2" y="6"/>
                    <a:pt x="2" y="6"/>
                  </a:cubicBezTo>
                  <a:cubicBezTo>
                    <a:pt x="3" y="7"/>
                    <a:pt x="3" y="7"/>
                    <a:pt x="3" y="7"/>
                  </a:cubicBezTo>
                  <a:cubicBezTo>
                    <a:pt x="14" y="9"/>
                    <a:pt x="14" y="9"/>
                    <a:pt x="14" y="9"/>
                  </a:cubicBezTo>
                  <a:cubicBezTo>
                    <a:pt x="16" y="9"/>
                    <a:pt x="16" y="9"/>
                    <a:pt x="16" y="9"/>
                  </a:cubicBezTo>
                  <a:cubicBezTo>
                    <a:pt x="18" y="7"/>
                    <a:pt x="18" y="7"/>
                    <a:pt x="18" y="7"/>
                  </a:cubicBezTo>
                  <a:cubicBezTo>
                    <a:pt x="18" y="5"/>
                    <a:pt x="18" y="5"/>
                    <a:pt x="18" y="5"/>
                  </a:cubicBezTo>
                  <a:cubicBezTo>
                    <a:pt x="18" y="2"/>
                    <a:pt x="18" y="2"/>
                    <a:pt x="18" y="2"/>
                  </a:cubicBezTo>
                  <a:cubicBezTo>
                    <a:pt x="15" y="0"/>
                    <a:pt x="15" y="0"/>
                    <a:pt x="15" y="0"/>
                  </a:cubicBezTo>
                </a:path>
              </a:pathLst>
            </a:custGeom>
            <a:solidFill>
              <a:srgbClr val="D1DC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9" name="Freeform 839"/>
            <p:cNvSpPr>
              <a:spLocks/>
            </p:cNvSpPr>
            <p:nvPr/>
          </p:nvSpPr>
          <p:spPr bwMode="auto">
            <a:xfrm>
              <a:off x="697531" y="2383503"/>
              <a:ext cx="10237" cy="7313"/>
            </a:xfrm>
            <a:custGeom>
              <a:avLst/>
              <a:gdLst>
                <a:gd name="T0" fmla="*/ 2 w 3"/>
                <a:gd name="T1" fmla="*/ 0 h 2"/>
                <a:gd name="T2" fmla="*/ 2 w 3"/>
                <a:gd name="T3" fmla="*/ 0 h 2"/>
                <a:gd name="T4" fmla="*/ 0 w 3"/>
                <a:gd name="T5" fmla="*/ 0 h 2"/>
                <a:gd name="T6" fmla="*/ 0 w 3"/>
                <a:gd name="T7" fmla="*/ 1 h 2"/>
                <a:gd name="T8" fmla="*/ 1 w 3"/>
                <a:gd name="T9" fmla="*/ 2 h 2"/>
                <a:gd name="T10" fmla="*/ 1 w 3"/>
                <a:gd name="T11" fmla="*/ 2 h 2"/>
                <a:gd name="T12" fmla="*/ 3 w 3"/>
                <a:gd name="T13" fmla="*/ 1 h 2"/>
                <a:gd name="T14" fmla="*/ 2 w 3"/>
                <a:gd name="T15" fmla="*/ 0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cubicBezTo>
                    <a:pt x="2" y="0"/>
                    <a:pt x="2" y="0"/>
                    <a:pt x="2" y="0"/>
                  </a:cubicBezTo>
                  <a:cubicBezTo>
                    <a:pt x="1" y="0"/>
                    <a:pt x="1" y="0"/>
                    <a:pt x="0" y="0"/>
                  </a:cubicBezTo>
                  <a:cubicBezTo>
                    <a:pt x="0" y="0"/>
                    <a:pt x="0" y="0"/>
                    <a:pt x="0" y="1"/>
                  </a:cubicBezTo>
                  <a:cubicBezTo>
                    <a:pt x="0" y="1"/>
                    <a:pt x="0" y="2"/>
                    <a:pt x="1" y="2"/>
                  </a:cubicBezTo>
                  <a:cubicBezTo>
                    <a:pt x="1" y="2"/>
                    <a:pt x="1" y="2"/>
                    <a:pt x="1" y="2"/>
                  </a:cubicBezTo>
                  <a:cubicBezTo>
                    <a:pt x="2" y="2"/>
                    <a:pt x="3" y="1"/>
                    <a:pt x="3" y="1"/>
                  </a:cubicBezTo>
                  <a:cubicBezTo>
                    <a:pt x="3" y="0"/>
                    <a:pt x="3" y="0"/>
                    <a:pt x="2" y="0"/>
                  </a:cubicBezTo>
                  <a:cubicBezTo>
                    <a:pt x="2" y="0"/>
                    <a:pt x="2" y="0"/>
                    <a:pt x="2" y="0"/>
                  </a:cubicBezTo>
                </a:path>
              </a:pathLst>
            </a:custGeom>
            <a:solidFill>
              <a:srgbClr val="7D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0" name="Freeform 840"/>
            <p:cNvSpPr>
              <a:spLocks/>
            </p:cNvSpPr>
            <p:nvPr/>
          </p:nvSpPr>
          <p:spPr bwMode="auto">
            <a:xfrm>
              <a:off x="684368" y="2380577"/>
              <a:ext cx="38025" cy="2924"/>
            </a:xfrm>
            <a:custGeom>
              <a:avLst/>
              <a:gdLst>
                <a:gd name="T0" fmla="*/ 4 w 11"/>
                <a:gd name="T1" fmla="*/ 0 h 1"/>
                <a:gd name="T2" fmla="*/ 4 w 11"/>
                <a:gd name="T3" fmla="*/ 0 h 1"/>
                <a:gd name="T4" fmla="*/ 2 w 11"/>
                <a:gd name="T5" fmla="*/ 0 h 1"/>
                <a:gd name="T6" fmla="*/ 0 w 11"/>
                <a:gd name="T7" fmla="*/ 1 h 1"/>
                <a:gd name="T8" fmla="*/ 0 w 11"/>
                <a:gd name="T9" fmla="*/ 1 h 1"/>
                <a:gd name="T10" fmla="*/ 2 w 11"/>
                <a:gd name="T11" fmla="*/ 1 h 1"/>
                <a:gd name="T12" fmla="*/ 4 w 11"/>
                <a:gd name="T13" fmla="*/ 1 h 1"/>
                <a:gd name="T14" fmla="*/ 6 w 11"/>
                <a:gd name="T15" fmla="*/ 1 h 1"/>
                <a:gd name="T16" fmla="*/ 6 w 11"/>
                <a:gd name="T17" fmla="*/ 1 h 1"/>
                <a:gd name="T18" fmla="*/ 6 w 11"/>
                <a:gd name="T19" fmla="*/ 1 h 1"/>
                <a:gd name="T20" fmla="*/ 11 w 11"/>
                <a:gd name="T21" fmla="*/ 1 h 1"/>
                <a:gd name="T22" fmla="*/ 11 w 11"/>
                <a:gd name="T23" fmla="*/ 1 h 1"/>
                <a:gd name="T24" fmla="*/ 9 w 11"/>
                <a:gd name="T25" fmla="*/ 1 h 1"/>
                <a:gd name="T26" fmla="*/ 6 w 11"/>
                <a:gd name="T27" fmla="*/ 0 h 1"/>
                <a:gd name="T28" fmla="*/ 4 w 11"/>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
                  <a:moveTo>
                    <a:pt x="4" y="0"/>
                  </a:moveTo>
                  <a:cubicBezTo>
                    <a:pt x="4" y="0"/>
                    <a:pt x="4" y="0"/>
                    <a:pt x="4" y="0"/>
                  </a:cubicBezTo>
                  <a:cubicBezTo>
                    <a:pt x="3" y="0"/>
                    <a:pt x="2" y="0"/>
                    <a:pt x="2" y="0"/>
                  </a:cubicBezTo>
                  <a:cubicBezTo>
                    <a:pt x="1" y="1"/>
                    <a:pt x="0" y="1"/>
                    <a:pt x="0" y="1"/>
                  </a:cubicBezTo>
                  <a:cubicBezTo>
                    <a:pt x="0" y="1"/>
                    <a:pt x="0" y="1"/>
                    <a:pt x="0" y="1"/>
                  </a:cubicBezTo>
                  <a:cubicBezTo>
                    <a:pt x="0" y="1"/>
                    <a:pt x="1" y="1"/>
                    <a:pt x="2" y="1"/>
                  </a:cubicBezTo>
                  <a:cubicBezTo>
                    <a:pt x="3" y="1"/>
                    <a:pt x="3" y="1"/>
                    <a:pt x="4" y="1"/>
                  </a:cubicBezTo>
                  <a:cubicBezTo>
                    <a:pt x="5" y="1"/>
                    <a:pt x="5" y="1"/>
                    <a:pt x="6" y="1"/>
                  </a:cubicBezTo>
                  <a:cubicBezTo>
                    <a:pt x="6" y="1"/>
                    <a:pt x="6" y="1"/>
                    <a:pt x="6" y="1"/>
                  </a:cubicBezTo>
                  <a:cubicBezTo>
                    <a:pt x="6" y="1"/>
                    <a:pt x="6" y="1"/>
                    <a:pt x="6" y="1"/>
                  </a:cubicBezTo>
                  <a:cubicBezTo>
                    <a:pt x="9" y="1"/>
                    <a:pt x="11" y="1"/>
                    <a:pt x="11" y="1"/>
                  </a:cubicBezTo>
                  <a:cubicBezTo>
                    <a:pt x="11" y="1"/>
                    <a:pt x="11" y="1"/>
                    <a:pt x="11" y="1"/>
                  </a:cubicBezTo>
                  <a:cubicBezTo>
                    <a:pt x="11" y="1"/>
                    <a:pt x="10" y="1"/>
                    <a:pt x="9" y="1"/>
                  </a:cubicBezTo>
                  <a:cubicBezTo>
                    <a:pt x="8" y="0"/>
                    <a:pt x="7" y="0"/>
                    <a:pt x="6" y="0"/>
                  </a:cubicBezTo>
                  <a:cubicBezTo>
                    <a:pt x="5" y="0"/>
                    <a:pt x="5" y="0"/>
                    <a:pt x="4" y="0"/>
                  </a:cubicBezTo>
                </a:path>
              </a:pathLst>
            </a:custGeom>
            <a:solidFill>
              <a:srgbClr val="657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1" name="Freeform 841"/>
            <p:cNvSpPr>
              <a:spLocks/>
            </p:cNvSpPr>
            <p:nvPr/>
          </p:nvSpPr>
          <p:spPr bwMode="auto">
            <a:xfrm>
              <a:off x="674130" y="2383503"/>
              <a:ext cx="58501" cy="20475"/>
            </a:xfrm>
            <a:custGeom>
              <a:avLst/>
              <a:gdLst>
                <a:gd name="T0" fmla="*/ 13 w 17"/>
                <a:gd name="T1" fmla="*/ 5 h 6"/>
                <a:gd name="T2" fmla="*/ 5 w 17"/>
                <a:gd name="T3" fmla="*/ 5 h 6"/>
                <a:gd name="T4" fmla="*/ 0 w 17"/>
                <a:gd name="T5" fmla="*/ 0 h 6"/>
                <a:gd name="T6" fmla="*/ 0 w 17"/>
                <a:gd name="T7" fmla="*/ 0 h 6"/>
                <a:gd name="T8" fmla="*/ 5 w 17"/>
                <a:gd name="T9" fmla="*/ 5 h 6"/>
                <a:gd name="T10" fmla="*/ 13 w 17"/>
                <a:gd name="T11" fmla="*/ 6 h 6"/>
                <a:gd name="T12" fmla="*/ 16 w 17"/>
                <a:gd name="T13" fmla="*/ 2 h 6"/>
                <a:gd name="T14" fmla="*/ 16 w 17"/>
                <a:gd name="T15" fmla="*/ 2 h 6"/>
                <a:gd name="T16" fmla="*/ 13 w 17"/>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6">
                  <a:moveTo>
                    <a:pt x="13" y="5"/>
                  </a:moveTo>
                  <a:cubicBezTo>
                    <a:pt x="13" y="5"/>
                    <a:pt x="7" y="5"/>
                    <a:pt x="5" y="5"/>
                  </a:cubicBezTo>
                  <a:cubicBezTo>
                    <a:pt x="3" y="4"/>
                    <a:pt x="0" y="4"/>
                    <a:pt x="0" y="0"/>
                  </a:cubicBezTo>
                  <a:cubicBezTo>
                    <a:pt x="0" y="0"/>
                    <a:pt x="0" y="0"/>
                    <a:pt x="0" y="0"/>
                  </a:cubicBezTo>
                  <a:cubicBezTo>
                    <a:pt x="0" y="4"/>
                    <a:pt x="3" y="5"/>
                    <a:pt x="5" y="5"/>
                  </a:cubicBezTo>
                  <a:cubicBezTo>
                    <a:pt x="7" y="6"/>
                    <a:pt x="13" y="6"/>
                    <a:pt x="13" y="6"/>
                  </a:cubicBezTo>
                  <a:cubicBezTo>
                    <a:pt x="15" y="6"/>
                    <a:pt x="17" y="4"/>
                    <a:pt x="16" y="2"/>
                  </a:cubicBezTo>
                  <a:cubicBezTo>
                    <a:pt x="16" y="2"/>
                    <a:pt x="16" y="2"/>
                    <a:pt x="16" y="2"/>
                  </a:cubicBezTo>
                  <a:cubicBezTo>
                    <a:pt x="16" y="4"/>
                    <a:pt x="15" y="5"/>
                    <a:pt x="13" y="5"/>
                  </a:cubicBezTo>
                  <a:close/>
                </a:path>
              </a:pathLst>
            </a:custGeom>
            <a:solidFill>
              <a:srgbClr val="E76C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2" name="Freeform 842"/>
            <p:cNvSpPr>
              <a:spLocks/>
            </p:cNvSpPr>
            <p:nvPr/>
          </p:nvSpPr>
          <p:spPr bwMode="auto">
            <a:xfrm>
              <a:off x="601005" y="2383503"/>
              <a:ext cx="58501" cy="20475"/>
            </a:xfrm>
            <a:custGeom>
              <a:avLst/>
              <a:gdLst>
                <a:gd name="T0" fmla="*/ 14 w 17"/>
                <a:gd name="T1" fmla="*/ 4 h 6"/>
                <a:gd name="T2" fmla="*/ 3 w 17"/>
                <a:gd name="T3" fmla="*/ 5 h 6"/>
                <a:gd name="T4" fmla="*/ 0 w 17"/>
                <a:gd name="T5" fmla="*/ 2 h 6"/>
                <a:gd name="T6" fmla="*/ 0 w 17"/>
                <a:gd name="T7" fmla="*/ 2 h 6"/>
                <a:gd name="T8" fmla="*/ 3 w 17"/>
                <a:gd name="T9" fmla="*/ 6 h 6"/>
                <a:gd name="T10" fmla="*/ 14 w 17"/>
                <a:gd name="T11" fmla="*/ 5 h 6"/>
                <a:gd name="T12" fmla="*/ 17 w 17"/>
                <a:gd name="T13" fmla="*/ 0 h 6"/>
                <a:gd name="T14" fmla="*/ 17 w 17"/>
                <a:gd name="T15" fmla="*/ 0 h 6"/>
                <a:gd name="T16" fmla="*/ 14 w 17"/>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6">
                  <a:moveTo>
                    <a:pt x="14" y="4"/>
                  </a:moveTo>
                  <a:cubicBezTo>
                    <a:pt x="3" y="5"/>
                    <a:pt x="3" y="5"/>
                    <a:pt x="3" y="5"/>
                  </a:cubicBezTo>
                  <a:cubicBezTo>
                    <a:pt x="1" y="5"/>
                    <a:pt x="0" y="3"/>
                    <a:pt x="0" y="2"/>
                  </a:cubicBezTo>
                  <a:cubicBezTo>
                    <a:pt x="0" y="2"/>
                    <a:pt x="0" y="2"/>
                    <a:pt x="0" y="2"/>
                  </a:cubicBezTo>
                  <a:cubicBezTo>
                    <a:pt x="0" y="4"/>
                    <a:pt x="1" y="6"/>
                    <a:pt x="3" y="6"/>
                  </a:cubicBezTo>
                  <a:cubicBezTo>
                    <a:pt x="14" y="5"/>
                    <a:pt x="14" y="5"/>
                    <a:pt x="14" y="5"/>
                  </a:cubicBezTo>
                  <a:cubicBezTo>
                    <a:pt x="16" y="5"/>
                    <a:pt x="17" y="2"/>
                    <a:pt x="17" y="0"/>
                  </a:cubicBezTo>
                  <a:cubicBezTo>
                    <a:pt x="17" y="0"/>
                    <a:pt x="17" y="0"/>
                    <a:pt x="17" y="0"/>
                  </a:cubicBezTo>
                  <a:cubicBezTo>
                    <a:pt x="17" y="2"/>
                    <a:pt x="16" y="4"/>
                    <a:pt x="14" y="4"/>
                  </a:cubicBezTo>
                  <a:close/>
                </a:path>
              </a:pathLst>
            </a:custGeom>
            <a:solidFill>
              <a:srgbClr val="E76C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3" name="Freeform 843"/>
            <p:cNvSpPr>
              <a:spLocks/>
            </p:cNvSpPr>
            <p:nvPr/>
          </p:nvSpPr>
          <p:spPr bwMode="auto">
            <a:xfrm>
              <a:off x="593692" y="2365953"/>
              <a:ext cx="141863" cy="17550"/>
            </a:xfrm>
            <a:custGeom>
              <a:avLst/>
              <a:gdLst>
                <a:gd name="T0" fmla="*/ 37 w 41"/>
                <a:gd name="T1" fmla="*/ 1 h 5"/>
                <a:gd name="T2" fmla="*/ 23 w 41"/>
                <a:gd name="T3" fmla="*/ 2 h 5"/>
                <a:gd name="T4" fmla="*/ 21 w 41"/>
                <a:gd name="T5" fmla="*/ 2 h 5"/>
                <a:gd name="T6" fmla="*/ 18 w 41"/>
                <a:gd name="T7" fmla="*/ 2 h 5"/>
                <a:gd name="T8" fmla="*/ 5 w 41"/>
                <a:gd name="T9" fmla="*/ 1 h 5"/>
                <a:gd name="T10" fmla="*/ 2 w 41"/>
                <a:gd name="T11" fmla="*/ 1 h 5"/>
                <a:gd name="T12" fmla="*/ 0 w 41"/>
                <a:gd name="T13" fmla="*/ 4 h 5"/>
                <a:gd name="T14" fmla="*/ 0 w 41"/>
                <a:gd name="T15" fmla="*/ 5 h 5"/>
                <a:gd name="T16" fmla="*/ 2 w 41"/>
                <a:gd name="T17" fmla="*/ 2 h 5"/>
                <a:gd name="T18" fmla="*/ 5 w 41"/>
                <a:gd name="T19" fmla="*/ 1 h 5"/>
                <a:gd name="T20" fmla="*/ 18 w 41"/>
                <a:gd name="T21" fmla="*/ 3 h 5"/>
                <a:gd name="T22" fmla="*/ 21 w 41"/>
                <a:gd name="T23" fmla="*/ 3 h 5"/>
                <a:gd name="T24" fmla="*/ 23 w 41"/>
                <a:gd name="T25" fmla="*/ 3 h 5"/>
                <a:gd name="T26" fmla="*/ 37 w 41"/>
                <a:gd name="T27" fmla="*/ 2 h 5"/>
                <a:gd name="T28" fmla="*/ 40 w 41"/>
                <a:gd name="T29" fmla="*/ 3 h 5"/>
                <a:gd name="T30" fmla="*/ 40 w 41"/>
                <a:gd name="T31" fmla="*/ 5 h 5"/>
                <a:gd name="T32" fmla="*/ 40 w 41"/>
                <a:gd name="T33" fmla="*/ 2 h 5"/>
                <a:gd name="T34" fmla="*/ 37 w 41"/>
                <a:gd name="T3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5">
                  <a:moveTo>
                    <a:pt x="37" y="1"/>
                  </a:moveTo>
                  <a:cubicBezTo>
                    <a:pt x="37" y="1"/>
                    <a:pt x="24" y="2"/>
                    <a:pt x="23" y="2"/>
                  </a:cubicBezTo>
                  <a:cubicBezTo>
                    <a:pt x="23" y="2"/>
                    <a:pt x="22" y="2"/>
                    <a:pt x="21" y="2"/>
                  </a:cubicBezTo>
                  <a:cubicBezTo>
                    <a:pt x="20" y="2"/>
                    <a:pt x="18" y="2"/>
                    <a:pt x="18" y="2"/>
                  </a:cubicBezTo>
                  <a:cubicBezTo>
                    <a:pt x="5" y="1"/>
                    <a:pt x="5" y="1"/>
                    <a:pt x="5" y="1"/>
                  </a:cubicBezTo>
                  <a:cubicBezTo>
                    <a:pt x="5" y="1"/>
                    <a:pt x="3" y="0"/>
                    <a:pt x="2" y="1"/>
                  </a:cubicBezTo>
                  <a:cubicBezTo>
                    <a:pt x="1" y="2"/>
                    <a:pt x="0" y="4"/>
                    <a:pt x="0" y="4"/>
                  </a:cubicBezTo>
                  <a:cubicBezTo>
                    <a:pt x="0" y="5"/>
                    <a:pt x="0" y="5"/>
                    <a:pt x="0" y="5"/>
                  </a:cubicBezTo>
                  <a:cubicBezTo>
                    <a:pt x="0" y="5"/>
                    <a:pt x="1" y="3"/>
                    <a:pt x="2" y="2"/>
                  </a:cubicBezTo>
                  <a:cubicBezTo>
                    <a:pt x="3" y="1"/>
                    <a:pt x="5" y="1"/>
                    <a:pt x="5" y="1"/>
                  </a:cubicBezTo>
                  <a:cubicBezTo>
                    <a:pt x="18" y="3"/>
                    <a:pt x="18" y="3"/>
                    <a:pt x="18" y="3"/>
                  </a:cubicBezTo>
                  <a:cubicBezTo>
                    <a:pt x="18" y="3"/>
                    <a:pt x="20" y="3"/>
                    <a:pt x="21" y="3"/>
                  </a:cubicBezTo>
                  <a:cubicBezTo>
                    <a:pt x="22" y="3"/>
                    <a:pt x="23" y="3"/>
                    <a:pt x="23" y="3"/>
                  </a:cubicBezTo>
                  <a:cubicBezTo>
                    <a:pt x="24" y="2"/>
                    <a:pt x="37" y="2"/>
                    <a:pt x="37" y="2"/>
                  </a:cubicBezTo>
                  <a:cubicBezTo>
                    <a:pt x="37" y="2"/>
                    <a:pt x="39" y="2"/>
                    <a:pt x="40" y="3"/>
                  </a:cubicBezTo>
                  <a:cubicBezTo>
                    <a:pt x="40" y="3"/>
                    <a:pt x="40" y="5"/>
                    <a:pt x="40" y="5"/>
                  </a:cubicBezTo>
                  <a:cubicBezTo>
                    <a:pt x="41" y="5"/>
                    <a:pt x="40" y="3"/>
                    <a:pt x="40" y="2"/>
                  </a:cubicBezTo>
                  <a:cubicBezTo>
                    <a:pt x="39" y="1"/>
                    <a:pt x="37" y="1"/>
                    <a:pt x="37" y="1"/>
                  </a:cubicBezTo>
                  <a:close/>
                </a:path>
              </a:pathLst>
            </a:custGeom>
            <a:solidFill>
              <a:srgbClr val="E76C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4" name="Freeform 844"/>
            <p:cNvSpPr>
              <a:spLocks/>
            </p:cNvSpPr>
            <p:nvPr/>
          </p:nvSpPr>
          <p:spPr bwMode="auto">
            <a:xfrm>
              <a:off x="674130" y="2376190"/>
              <a:ext cx="20475" cy="4387"/>
            </a:xfrm>
            <a:custGeom>
              <a:avLst/>
              <a:gdLst>
                <a:gd name="T0" fmla="*/ 0 w 6"/>
                <a:gd name="T1" fmla="*/ 1 h 1"/>
                <a:gd name="T2" fmla="*/ 0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0" y="1"/>
                    <a:pt x="0" y="1"/>
                    <a:pt x="0" y="1"/>
                  </a:cubicBezTo>
                  <a:cubicBezTo>
                    <a:pt x="0" y="0"/>
                    <a:pt x="4" y="0"/>
                    <a:pt x="6" y="0"/>
                  </a:cubicBezTo>
                  <a:cubicBezTo>
                    <a:pt x="4" y="0"/>
                    <a:pt x="0" y="0"/>
                    <a:pt x="0" y="1"/>
                  </a:cubicBez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5" name="Freeform 845"/>
            <p:cNvSpPr>
              <a:spLocks/>
            </p:cNvSpPr>
            <p:nvPr/>
          </p:nvSpPr>
          <p:spPr bwMode="auto">
            <a:xfrm>
              <a:off x="722394" y="2376190"/>
              <a:ext cx="5850" cy="1462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2" y="0"/>
                    <a:pt x="2" y="2"/>
                    <a:pt x="2" y="4"/>
                  </a:cubicBezTo>
                  <a:cubicBezTo>
                    <a:pt x="2" y="3"/>
                    <a:pt x="2" y="3"/>
                    <a:pt x="2" y="3"/>
                  </a:cubicBezTo>
                  <a:cubicBezTo>
                    <a:pt x="2" y="1"/>
                    <a:pt x="2" y="0"/>
                    <a:pt x="0" y="0"/>
                  </a:cubicBez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6" name="Freeform 846"/>
            <p:cNvSpPr>
              <a:spLocks/>
            </p:cNvSpPr>
            <p:nvPr/>
          </p:nvSpPr>
          <p:spPr bwMode="auto">
            <a:xfrm>
              <a:off x="601005" y="2373264"/>
              <a:ext cx="58501" cy="17550"/>
            </a:xfrm>
            <a:custGeom>
              <a:avLst/>
              <a:gdLst>
                <a:gd name="T0" fmla="*/ 11 w 17"/>
                <a:gd name="T1" fmla="*/ 0 h 5"/>
                <a:gd name="T2" fmla="*/ 3 w 17"/>
                <a:gd name="T3" fmla="*/ 0 h 5"/>
                <a:gd name="T4" fmla="*/ 0 w 17"/>
                <a:gd name="T5" fmla="*/ 4 h 5"/>
                <a:gd name="T6" fmla="*/ 0 w 17"/>
                <a:gd name="T7" fmla="*/ 5 h 5"/>
                <a:gd name="T8" fmla="*/ 3 w 17"/>
                <a:gd name="T9" fmla="*/ 1 h 5"/>
                <a:gd name="T10" fmla="*/ 11 w 17"/>
                <a:gd name="T11" fmla="*/ 1 h 5"/>
                <a:gd name="T12" fmla="*/ 17 w 17"/>
                <a:gd name="T13" fmla="*/ 3 h 5"/>
                <a:gd name="T14" fmla="*/ 17 w 17"/>
                <a:gd name="T15" fmla="*/ 2 h 5"/>
                <a:gd name="T16" fmla="*/ 11 w 1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5">
                  <a:moveTo>
                    <a:pt x="11" y="0"/>
                  </a:moveTo>
                  <a:cubicBezTo>
                    <a:pt x="3" y="0"/>
                    <a:pt x="3" y="0"/>
                    <a:pt x="3" y="0"/>
                  </a:cubicBezTo>
                  <a:cubicBezTo>
                    <a:pt x="1" y="0"/>
                    <a:pt x="0" y="1"/>
                    <a:pt x="0" y="4"/>
                  </a:cubicBezTo>
                  <a:cubicBezTo>
                    <a:pt x="0" y="5"/>
                    <a:pt x="0" y="5"/>
                    <a:pt x="0" y="5"/>
                  </a:cubicBezTo>
                  <a:cubicBezTo>
                    <a:pt x="0" y="1"/>
                    <a:pt x="1" y="1"/>
                    <a:pt x="3" y="1"/>
                  </a:cubicBezTo>
                  <a:cubicBezTo>
                    <a:pt x="11" y="1"/>
                    <a:pt x="11" y="1"/>
                    <a:pt x="11" y="1"/>
                  </a:cubicBezTo>
                  <a:cubicBezTo>
                    <a:pt x="13" y="1"/>
                    <a:pt x="16" y="1"/>
                    <a:pt x="17" y="3"/>
                  </a:cubicBezTo>
                  <a:cubicBezTo>
                    <a:pt x="17" y="2"/>
                    <a:pt x="17" y="2"/>
                    <a:pt x="17" y="2"/>
                  </a:cubicBezTo>
                  <a:cubicBezTo>
                    <a:pt x="17" y="1"/>
                    <a:pt x="13" y="0"/>
                    <a:pt x="11" y="0"/>
                  </a:cubicBez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7" name="Freeform 847"/>
            <p:cNvSpPr>
              <a:spLocks/>
            </p:cNvSpPr>
            <p:nvPr/>
          </p:nvSpPr>
          <p:spPr bwMode="auto">
            <a:xfrm>
              <a:off x="735557" y="2383503"/>
              <a:ext cx="0" cy="7313"/>
            </a:xfrm>
            <a:custGeom>
              <a:avLst/>
              <a:gdLst>
                <a:gd name="T0" fmla="*/ 2 h 2"/>
                <a:gd name="T1" fmla="*/ 0 h 2"/>
                <a:gd name="T2" fmla="*/ 1 h 2"/>
                <a:gd name="T3" fmla="*/ 2 h 2"/>
              </a:gdLst>
              <a:ahLst/>
              <a:cxnLst>
                <a:cxn ang="0">
                  <a:pos x="0" y="T0"/>
                </a:cxn>
                <a:cxn ang="0">
                  <a:pos x="0" y="T1"/>
                </a:cxn>
                <a:cxn ang="0">
                  <a:pos x="0" y="T2"/>
                </a:cxn>
                <a:cxn ang="0">
                  <a:pos x="0" y="T3"/>
                </a:cxn>
              </a:cxnLst>
              <a:rect l="0" t="0" r="r" b="b"/>
              <a:pathLst>
                <a:path h="2">
                  <a:moveTo>
                    <a:pt x="0" y="2"/>
                  </a:moveTo>
                  <a:cubicBezTo>
                    <a:pt x="0" y="2"/>
                    <a:pt x="0" y="1"/>
                    <a:pt x="0" y="0"/>
                  </a:cubicBezTo>
                  <a:cubicBezTo>
                    <a:pt x="0" y="1"/>
                    <a:pt x="0" y="1"/>
                    <a:pt x="0" y="1"/>
                  </a:cubicBezTo>
                  <a:lnTo>
                    <a:pt x="0" y="2"/>
                  </a:ln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8" name="Freeform 848"/>
            <p:cNvSpPr>
              <a:spLocks/>
            </p:cNvSpPr>
            <p:nvPr/>
          </p:nvSpPr>
          <p:spPr bwMode="auto">
            <a:xfrm>
              <a:off x="593692" y="2383503"/>
              <a:ext cx="141863" cy="24863"/>
            </a:xfrm>
            <a:custGeom>
              <a:avLst/>
              <a:gdLst>
                <a:gd name="T0" fmla="*/ 40 w 41"/>
                <a:gd name="T1" fmla="*/ 6 h 7"/>
                <a:gd name="T2" fmla="*/ 37 w 41"/>
                <a:gd name="T3" fmla="*/ 7 h 7"/>
                <a:gd name="T4" fmla="*/ 24 w 41"/>
                <a:gd name="T5" fmla="*/ 5 h 7"/>
                <a:gd name="T6" fmla="*/ 22 w 41"/>
                <a:gd name="T7" fmla="*/ 1 h 7"/>
                <a:gd name="T8" fmla="*/ 21 w 41"/>
                <a:gd name="T9" fmla="*/ 0 h 7"/>
                <a:gd name="T10" fmla="*/ 20 w 41"/>
                <a:gd name="T11" fmla="*/ 1 h 7"/>
                <a:gd name="T12" fmla="*/ 18 w 41"/>
                <a:gd name="T13" fmla="*/ 5 h 7"/>
                <a:gd name="T14" fmla="*/ 4 w 41"/>
                <a:gd name="T15" fmla="*/ 6 h 7"/>
                <a:gd name="T16" fmla="*/ 2 w 41"/>
                <a:gd name="T17" fmla="*/ 5 h 7"/>
                <a:gd name="T18" fmla="*/ 0 w 41"/>
                <a:gd name="T19" fmla="*/ 3 h 7"/>
                <a:gd name="T20" fmla="*/ 0 w 41"/>
                <a:gd name="T21" fmla="*/ 4 h 7"/>
                <a:gd name="T22" fmla="*/ 2 w 41"/>
                <a:gd name="T23" fmla="*/ 6 h 7"/>
                <a:gd name="T24" fmla="*/ 4 w 41"/>
                <a:gd name="T25" fmla="*/ 7 h 7"/>
                <a:gd name="T26" fmla="*/ 18 w 41"/>
                <a:gd name="T27" fmla="*/ 5 h 7"/>
                <a:gd name="T28" fmla="*/ 20 w 41"/>
                <a:gd name="T29" fmla="*/ 2 h 7"/>
                <a:gd name="T30" fmla="*/ 21 w 41"/>
                <a:gd name="T31" fmla="*/ 1 h 7"/>
                <a:gd name="T32" fmla="*/ 22 w 41"/>
                <a:gd name="T33" fmla="*/ 2 h 7"/>
                <a:gd name="T34" fmla="*/ 24 w 41"/>
                <a:gd name="T35" fmla="*/ 5 h 7"/>
                <a:gd name="T36" fmla="*/ 37 w 41"/>
                <a:gd name="T37" fmla="*/ 7 h 7"/>
                <a:gd name="T38" fmla="*/ 40 w 41"/>
                <a:gd name="T39" fmla="*/ 7 h 7"/>
                <a:gd name="T40" fmla="*/ 41 w 41"/>
                <a:gd name="T41" fmla="*/ 4 h 7"/>
                <a:gd name="T42" fmla="*/ 41 w 41"/>
                <a:gd name="T43" fmla="*/ 4 h 7"/>
                <a:gd name="T44" fmla="*/ 40 w 41"/>
                <a:gd name="T4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7">
                  <a:moveTo>
                    <a:pt x="40" y="6"/>
                  </a:moveTo>
                  <a:cubicBezTo>
                    <a:pt x="38" y="7"/>
                    <a:pt x="37" y="7"/>
                    <a:pt x="37" y="7"/>
                  </a:cubicBezTo>
                  <a:cubicBezTo>
                    <a:pt x="37" y="7"/>
                    <a:pt x="25" y="6"/>
                    <a:pt x="24" y="5"/>
                  </a:cubicBezTo>
                  <a:cubicBezTo>
                    <a:pt x="23" y="4"/>
                    <a:pt x="22" y="1"/>
                    <a:pt x="22" y="1"/>
                  </a:cubicBezTo>
                  <a:cubicBezTo>
                    <a:pt x="22" y="1"/>
                    <a:pt x="22" y="0"/>
                    <a:pt x="21" y="0"/>
                  </a:cubicBezTo>
                  <a:cubicBezTo>
                    <a:pt x="20" y="0"/>
                    <a:pt x="20" y="1"/>
                    <a:pt x="20" y="1"/>
                  </a:cubicBezTo>
                  <a:cubicBezTo>
                    <a:pt x="20" y="1"/>
                    <a:pt x="19" y="4"/>
                    <a:pt x="18" y="5"/>
                  </a:cubicBezTo>
                  <a:cubicBezTo>
                    <a:pt x="17" y="5"/>
                    <a:pt x="4" y="6"/>
                    <a:pt x="4" y="6"/>
                  </a:cubicBezTo>
                  <a:cubicBezTo>
                    <a:pt x="4" y="6"/>
                    <a:pt x="2" y="6"/>
                    <a:pt x="2" y="5"/>
                  </a:cubicBezTo>
                  <a:cubicBezTo>
                    <a:pt x="1" y="5"/>
                    <a:pt x="0" y="3"/>
                    <a:pt x="0" y="3"/>
                  </a:cubicBezTo>
                  <a:cubicBezTo>
                    <a:pt x="0" y="4"/>
                    <a:pt x="0" y="4"/>
                    <a:pt x="0" y="4"/>
                  </a:cubicBezTo>
                  <a:cubicBezTo>
                    <a:pt x="0" y="4"/>
                    <a:pt x="1" y="5"/>
                    <a:pt x="2" y="6"/>
                  </a:cubicBezTo>
                  <a:cubicBezTo>
                    <a:pt x="2" y="7"/>
                    <a:pt x="4" y="7"/>
                    <a:pt x="4" y="7"/>
                  </a:cubicBezTo>
                  <a:cubicBezTo>
                    <a:pt x="4" y="7"/>
                    <a:pt x="17" y="6"/>
                    <a:pt x="18" y="5"/>
                  </a:cubicBezTo>
                  <a:cubicBezTo>
                    <a:pt x="19" y="5"/>
                    <a:pt x="20" y="2"/>
                    <a:pt x="20" y="2"/>
                  </a:cubicBezTo>
                  <a:cubicBezTo>
                    <a:pt x="20" y="2"/>
                    <a:pt x="20" y="1"/>
                    <a:pt x="21" y="1"/>
                  </a:cubicBezTo>
                  <a:cubicBezTo>
                    <a:pt x="22" y="1"/>
                    <a:pt x="22" y="2"/>
                    <a:pt x="22" y="2"/>
                  </a:cubicBezTo>
                  <a:cubicBezTo>
                    <a:pt x="22" y="2"/>
                    <a:pt x="23" y="5"/>
                    <a:pt x="24" y="5"/>
                  </a:cubicBezTo>
                  <a:cubicBezTo>
                    <a:pt x="25" y="6"/>
                    <a:pt x="37" y="7"/>
                    <a:pt x="37" y="7"/>
                  </a:cubicBezTo>
                  <a:cubicBezTo>
                    <a:pt x="37" y="7"/>
                    <a:pt x="38" y="7"/>
                    <a:pt x="40" y="7"/>
                  </a:cubicBezTo>
                  <a:cubicBezTo>
                    <a:pt x="41" y="6"/>
                    <a:pt x="41" y="4"/>
                    <a:pt x="41" y="4"/>
                  </a:cubicBezTo>
                  <a:cubicBezTo>
                    <a:pt x="41" y="4"/>
                    <a:pt x="41" y="4"/>
                    <a:pt x="41" y="4"/>
                  </a:cubicBezTo>
                  <a:cubicBezTo>
                    <a:pt x="41" y="4"/>
                    <a:pt x="41" y="5"/>
                    <a:pt x="40" y="6"/>
                  </a:cubicBez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9" name="Freeform 849"/>
            <p:cNvSpPr>
              <a:spLocks noEditPoints="1"/>
            </p:cNvSpPr>
            <p:nvPr/>
          </p:nvSpPr>
          <p:spPr bwMode="auto">
            <a:xfrm>
              <a:off x="593692" y="2370340"/>
              <a:ext cx="141863" cy="38025"/>
            </a:xfrm>
            <a:custGeom>
              <a:avLst/>
              <a:gdLst>
                <a:gd name="T0" fmla="*/ 41 w 41"/>
                <a:gd name="T1" fmla="*/ 4 h 11"/>
                <a:gd name="T2" fmla="*/ 40 w 41"/>
                <a:gd name="T3" fmla="*/ 2 h 11"/>
                <a:gd name="T4" fmla="*/ 37 w 41"/>
                <a:gd name="T5" fmla="*/ 1 h 11"/>
                <a:gd name="T6" fmla="*/ 23 w 41"/>
                <a:gd name="T7" fmla="*/ 2 h 11"/>
                <a:gd name="T8" fmla="*/ 21 w 41"/>
                <a:gd name="T9" fmla="*/ 2 h 11"/>
                <a:gd name="T10" fmla="*/ 18 w 41"/>
                <a:gd name="T11" fmla="*/ 2 h 11"/>
                <a:gd name="T12" fmla="*/ 5 w 41"/>
                <a:gd name="T13" fmla="*/ 0 h 11"/>
                <a:gd name="T14" fmla="*/ 2 w 41"/>
                <a:gd name="T15" fmla="*/ 1 h 11"/>
                <a:gd name="T16" fmla="*/ 0 w 41"/>
                <a:gd name="T17" fmla="*/ 4 h 11"/>
                <a:gd name="T18" fmla="*/ 0 w 41"/>
                <a:gd name="T19" fmla="*/ 7 h 11"/>
                <a:gd name="T20" fmla="*/ 2 w 41"/>
                <a:gd name="T21" fmla="*/ 9 h 11"/>
                <a:gd name="T22" fmla="*/ 4 w 41"/>
                <a:gd name="T23" fmla="*/ 10 h 11"/>
                <a:gd name="T24" fmla="*/ 18 w 41"/>
                <a:gd name="T25" fmla="*/ 9 h 11"/>
                <a:gd name="T26" fmla="*/ 20 w 41"/>
                <a:gd name="T27" fmla="*/ 5 h 11"/>
                <a:gd name="T28" fmla="*/ 21 w 41"/>
                <a:gd name="T29" fmla="*/ 4 h 11"/>
                <a:gd name="T30" fmla="*/ 22 w 41"/>
                <a:gd name="T31" fmla="*/ 5 h 11"/>
                <a:gd name="T32" fmla="*/ 24 w 41"/>
                <a:gd name="T33" fmla="*/ 9 h 11"/>
                <a:gd name="T34" fmla="*/ 37 w 41"/>
                <a:gd name="T35" fmla="*/ 11 h 11"/>
                <a:gd name="T36" fmla="*/ 40 w 41"/>
                <a:gd name="T37" fmla="*/ 10 h 11"/>
                <a:gd name="T38" fmla="*/ 41 w 41"/>
                <a:gd name="T39" fmla="*/ 8 h 11"/>
                <a:gd name="T40" fmla="*/ 41 w 41"/>
                <a:gd name="T41" fmla="*/ 5 h 11"/>
                <a:gd name="T42" fmla="*/ 41 w 41"/>
                <a:gd name="T43" fmla="*/ 4 h 11"/>
                <a:gd name="T44" fmla="*/ 19 w 41"/>
                <a:gd name="T45" fmla="*/ 4 h 11"/>
                <a:gd name="T46" fmla="*/ 16 w 41"/>
                <a:gd name="T47" fmla="*/ 9 h 11"/>
                <a:gd name="T48" fmla="*/ 5 w 41"/>
                <a:gd name="T49" fmla="*/ 10 h 11"/>
                <a:gd name="T50" fmla="*/ 2 w 41"/>
                <a:gd name="T51" fmla="*/ 6 h 11"/>
                <a:gd name="T52" fmla="*/ 2 w 41"/>
                <a:gd name="T53" fmla="*/ 6 h 11"/>
                <a:gd name="T54" fmla="*/ 2 w 41"/>
                <a:gd name="T55" fmla="*/ 5 h 11"/>
                <a:gd name="T56" fmla="*/ 5 w 41"/>
                <a:gd name="T57" fmla="*/ 1 h 11"/>
                <a:gd name="T58" fmla="*/ 13 w 41"/>
                <a:gd name="T59" fmla="*/ 1 h 11"/>
                <a:gd name="T60" fmla="*/ 19 w 41"/>
                <a:gd name="T61" fmla="*/ 3 h 11"/>
                <a:gd name="T62" fmla="*/ 19 w 41"/>
                <a:gd name="T63" fmla="*/ 4 h 11"/>
                <a:gd name="T64" fmla="*/ 39 w 41"/>
                <a:gd name="T65" fmla="*/ 6 h 11"/>
                <a:gd name="T66" fmla="*/ 36 w 41"/>
                <a:gd name="T67" fmla="*/ 10 h 11"/>
                <a:gd name="T68" fmla="*/ 28 w 41"/>
                <a:gd name="T69" fmla="*/ 9 h 11"/>
                <a:gd name="T70" fmla="*/ 23 w 41"/>
                <a:gd name="T71" fmla="*/ 4 h 11"/>
                <a:gd name="T72" fmla="*/ 23 w 41"/>
                <a:gd name="T73" fmla="*/ 4 h 11"/>
                <a:gd name="T74" fmla="*/ 23 w 41"/>
                <a:gd name="T75" fmla="*/ 3 h 11"/>
                <a:gd name="T76" fmla="*/ 29 w 41"/>
                <a:gd name="T77" fmla="*/ 2 h 11"/>
                <a:gd name="T78" fmla="*/ 37 w 41"/>
                <a:gd name="T79" fmla="*/ 2 h 11"/>
                <a:gd name="T80" fmla="*/ 39 w 41"/>
                <a:gd name="T81" fmla="*/ 6 h 11"/>
                <a:gd name="T82" fmla="*/ 39 w 41"/>
                <a:gd name="T8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 h="11">
                  <a:moveTo>
                    <a:pt x="41" y="4"/>
                  </a:moveTo>
                  <a:cubicBezTo>
                    <a:pt x="41" y="4"/>
                    <a:pt x="40" y="2"/>
                    <a:pt x="40" y="2"/>
                  </a:cubicBezTo>
                  <a:cubicBezTo>
                    <a:pt x="39" y="1"/>
                    <a:pt x="37" y="1"/>
                    <a:pt x="37" y="1"/>
                  </a:cubicBezTo>
                  <a:cubicBezTo>
                    <a:pt x="37" y="1"/>
                    <a:pt x="24" y="1"/>
                    <a:pt x="23" y="2"/>
                  </a:cubicBezTo>
                  <a:cubicBezTo>
                    <a:pt x="23" y="2"/>
                    <a:pt x="22" y="2"/>
                    <a:pt x="21" y="2"/>
                  </a:cubicBezTo>
                  <a:cubicBezTo>
                    <a:pt x="20" y="2"/>
                    <a:pt x="18" y="2"/>
                    <a:pt x="18" y="2"/>
                  </a:cubicBezTo>
                  <a:cubicBezTo>
                    <a:pt x="5" y="0"/>
                    <a:pt x="5" y="0"/>
                    <a:pt x="5" y="0"/>
                  </a:cubicBezTo>
                  <a:cubicBezTo>
                    <a:pt x="5" y="0"/>
                    <a:pt x="3" y="0"/>
                    <a:pt x="2" y="1"/>
                  </a:cubicBezTo>
                  <a:cubicBezTo>
                    <a:pt x="1" y="2"/>
                    <a:pt x="0" y="4"/>
                    <a:pt x="0" y="4"/>
                  </a:cubicBezTo>
                  <a:cubicBezTo>
                    <a:pt x="0" y="7"/>
                    <a:pt x="0" y="7"/>
                    <a:pt x="0" y="7"/>
                  </a:cubicBezTo>
                  <a:cubicBezTo>
                    <a:pt x="0" y="7"/>
                    <a:pt x="1" y="9"/>
                    <a:pt x="2" y="9"/>
                  </a:cubicBezTo>
                  <a:cubicBezTo>
                    <a:pt x="2" y="10"/>
                    <a:pt x="4" y="10"/>
                    <a:pt x="4" y="10"/>
                  </a:cubicBezTo>
                  <a:cubicBezTo>
                    <a:pt x="4" y="10"/>
                    <a:pt x="17" y="9"/>
                    <a:pt x="18" y="9"/>
                  </a:cubicBezTo>
                  <a:cubicBezTo>
                    <a:pt x="19" y="8"/>
                    <a:pt x="20" y="5"/>
                    <a:pt x="20" y="5"/>
                  </a:cubicBezTo>
                  <a:cubicBezTo>
                    <a:pt x="20" y="5"/>
                    <a:pt x="20" y="4"/>
                    <a:pt x="21" y="4"/>
                  </a:cubicBezTo>
                  <a:cubicBezTo>
                    <a:pt x="22" y="4"/>
                    <a:pt x="22" y="5"/>
                    <a:pt x="22" y="5"/>
                  </a:cubicBezTo>
                  <a:cubicBezTo>
                    <a:pt x="22" y="5"/>
                    <a:pt x="23" y="8"/>
                    <a:pt x="24" y="9"/>
                  </a:cubicBezTo>
                  <a:cubicBezTo>
                    <a:pt x="25" y="10"/>
                    <a:pt x="37" y="11"/>
                    <a:pt x="37" y="11"/>
                  </a:cubicBezTo>
                  <a:cubicBezTo>
                    <a:pt x="37" y="11"/>
                    <a:pt x="38" y="11"/>
                    <a:pt x="40" y="10"/>
                  </a:cubicBezTo>
                  <a:cubicBezTo>
                    <a:pt x="41" y="9"/>
                    <a:pt x="41" y="8"/>
                    <a:pt x="41" y="8"/>
                  </a:cubicBezTo>
                  <a:cubicBezTo>
                    <a:pt x="41" y="5"/>
                    <a:pt x="41" y="5"/>
                    <a:pt x="41" y="5"/>
                  </a:cubicBezTo>
                  <a:lnTo>
                    <a:pt x="41" y="4"/>
                  </a:lnTo>
                  <a:close/>
                  <a:moveTo>
                    <a:pt x="19" y="4"/>
                  </a:moveTo>
                  <a:cubicBezTo>
                    <a:pt x="19" y="6"/>
                    <a:pt x="18" y="9"/>
                    <a:pt x="16" y="9"/>
                  </a:cubicBezTo>
                  <a:cubicBezTo>
                    <a:pt x="5" y="10"/>
                    <a:pt x="5" y="10"/>
                    <a:pt x="5" y="10"/>
                  </a:cubicBezTo>
                  <a:cubicBezTo>
                    <a:pt x="3" y="10"/>
                    <a:pt x="2" y="8"/>
                    <a:pt x="2" y="6"/>
                  </a:cubicBezTo>
                  <a:cubicBezTo>
                    <a:pt x="2" y="6"/>
                    <a:pt x="2" y="6"/>
                    <a:pt x="2" y="6"/>
                  </a:cubicBezTo>
                  <a:cubicBezTo>
                    <a:pt x="2" y="5"/>
                    <a:pt x="2" y="5"/>
                    <a:pt x="2" y="5"/>
                  </a:cubicBezTo>
                  <a:cubicBezTo>
                    <a:pt x="2" y="2"/>
                    <a:pt x="3" y="1"/>
                    <a:pt x="5" y="1"/>
                  </a:cubicBezTo>
                  <a:cubicBezTo>
                    <a:pt x="13" y="1"/>
                    <a:pt x="13" y="1"/>
                    <a:pt x="13" y="1"/>
                  </a:cubicBezTo>
                  <a:cubicBezTo>
                    <a:pt x="15" y="1"/>
                    <a:pt x="19" y="2"/>
                    <a:pt x="19" y="3"/>
                  </a:cubicBezTo>
                  <a:cubicBezTo>
                    <a:pt x="19" y="4"/>
                    <a:pt x="19" y="4"/>
                    <a:pt x="19" y="4"/>
                  </a:cubicBezTo>
                  <a:close/>
                  <a:moveTo>
                    <a:pt x="39" y="6"/>
                  </a:moveTo>
                  <a:cubicBezTo>
                    <a:pt x="40" y="8"/>
                    <a:pt x="38" y="10"/>
                    <a:pt x="36" y="10"/>
                  </a:cubicBezTo>
                  <a:cubicBezTo>
                    <a:pt x="36" y="10"/>
                    <a:pt x="30" y="10"/>
                    <a:pt x="28" y="9"/>
                  </a:cubicBezTo>
                  <a:cubicBezTo>
                    <a:pt x="26" y="9"/>
                    <a:pt x="23" y="8"/>
                    <a:pt x="23" y="4"/>
                  </a:cubicBezTo>
                  <a:cubicBezTo>
                    <a:pt x="23" y="4"/>
                    <a:pt x="23" y="4"/>
                    <a:pt x="23" y="4"/>
                  </a:cubicBezTo>
                  <a:cubicBezTo>
                    <a:pt x="23" y="3"/>
                    <a:pt x="23" y="3"/>
                    <a:pt x="23" y="3"/>
                  </a:cubicBezTo>
                  <a:cubicBezTo>
                    <a:pt x="23" y="2"/>
                    <a:pt x="27" y="2"/>
                    <a:pt x="29" y="2"/>
                  </a:cubicBezTo>
                  <a:cubicBezTo>
                    <a:pt x="37" y="2"/>
                    <a:pt x="37" y="2"/>
                    <a:pt x="37" y="2"/>
                  </a:cubicBezTo>
                  <a:cubicBezTo>
                    <a:pt x="39" y="2"/>
                    <a:pt x="39" y="3"/>
                    <a:pt x="39" y="6"/>
                  </a:cubicBezTo>
                  <a:cubicBezTo>
                    <a:pt x="39" y="6"/>
                    <a:pt x="39" y="6"/>
                    <a:pt x="39" y="6"/>
                  </a:cubicBezTo>
                  <a:close/>
                </a:path>
              </a:pathLst>
            </a:custGeom>
            <a:solidFill>
              <a:srgbClr val="E76C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0" name="Freeform 850"/>
            <p:cNvSpPr>
              <a:spLocks/>
            </p:cNvSpPr>
            <p:nvPr/>
          </p:nvSpPr>
          <p:spPr bwMode="auto">
            <a:xfrm>
              <a:off x="601005" y="2342552"/>
              <a:ext cx="2924" cy="5850"/>
            </a:xfrm>
            <a:custGeom>
              <a:avLst/>
              <a:gdLst>
                <a:gd name="T0" fmla="*/ 0 w 1"/>
                <a:gd name="T1" fmla="*/ 2 h 2"/>
                <a:gd name="T2" fmla="*/ 1 w 1"/>
                <a:gd name="T3" fmla="*/ 0 h 2"/>
                <a:gd name="T4" fmla="*/ 0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1"/>
                    <a:pt x="0" y="0"/>
                    <a:pt x="1" y="0"/>
                  </a:cubicBezTo>
                  <a:cubicBezTo>
                    <a:pt x="1" y="0"/>
                    <a:pt x="0" y="0"/>
                    <a:pt x="0" y="1"/>
                  </a:cubicBezTo>
                  <a:cubicBezTo>
                    <a:pt x="0" y="1"/>
                    <a:pt x="0" y="2"/>
                    <a:pt x="0" y="2"/>
                  </a:cubicBez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1" name="Freeform 851"/>
            <p:cNvSpPr>
              <a:spLocks/>
            </p:cNvSpPr>
            <p:nvPr/>
          </p:nvSpPr>
          <p:spPr bwMode="auto">
            <a:xfrm>
              <a:off x="735557" y="2390815"/>
              <a:ext cx="0" cy="292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2" name="Freeform 852"/>
            <p:cNvSpPr>
              <a:spLocks/>
            </p:cNvSpPr>
            <p:nvPr/>
          </p:nvSpPr>
          <p:spPr bwMode="auto">
            <a:xfrm>
              <a:off x="701918" y="2320615"/>
              <a:ext cx="2924" cy="7313"/>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1"/>
                    <a:pt x="1" y="2"/>
                  </a:cubicBezTo>
                  <a:cubicBezTo>
                    <a:pt x="0" y="1"/>
                    <a:pt x="0" y="0"/>
                    <a:pt x="0" y="0"/>
                  </a:cubicBez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3" name="Freeform 853"/>
            <p:cNvSpPr>
              <a:spLocks/>
            </p:cNvSpPr>
            <p:nvPr/>
          </p:nvSpPr>
          <p:spPr bwMode="auto">
            <a:xfrm>
              <a:off x="641956" y="2241638"/>
              <a:ext cx="27788" cy="76051"/>
            </a:xfrm>
            <a:custGeom>
              <a:avLst/>
              <a:gdLst>
                <a:gd name="T0" fmla="*/ 7 w 8"/>
                <a:gd name="T1" fmla="*/ 10 h 22"/>
                <a:gd name="T2" fmla="*/ 8 w 8"/>
                <a:gd name="T3" fmla="*/ 2 h 22"/>
                <a:gd name="T4" fmla="*/ 6 w 8"/>
                <a:gd name="T5" fmla="*/ 3 h 22"/>
                <a:gd name="T6" fmla="*/ 1 w 8"/>
                <a:gd name="T7" fmla="*/ 1 h 22"/>
                <a:gd name="T8" fmla="*/ 0 w 8"/>
                <a:gd name="T9" fmla="*/ 0 h 22"/>
                <a:gd name="T10" fmla="*/ 2 w 8"/>
                <a:gd name="T11" fmla="*/ 7 h 22"/>
                <a:gd name="T12" fmla="*/ 4 w 8"/>
                <a:gd name="T13" fmla="*/ 17 h 22"/>
                <a:gd name="T14" fmla="*/ 4 w 8"/>
                <a:gd name="T15" fmla="*/ 22 h 22"/>
                <a:gd name="T16" fmla="*/ 8 w 8"/>
                <a:gd name="T17" fmla="*/ 20 h 22"/>
                <a:gd name="T18" fmla="*/ 8 w 8"/>
                <a:gd name="T19" fmla="*/ 17 h 22"/>
                <a:gd name="T20" fmla="*/ 7 w 8"/>
                <a:gd name="T2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2">
                  <a:moveTo>
                    <a:pt x="7" y="10"/>
                  </a:moveTo>
                  <a:cubicBezTo>
                    <a:pt x="7" y="8"/>
                    <a:pt x="8" y="4"/>
                    <a:pt x="8" y="2"/>
                  </a:cubicBezTo>
                  <a:cubicBezTo>
                    <a:pt x="7" y="3"/>
                    <a:pt x="6" y="3"/>
                    <a:pt x="6" y="3"/>
                  </a:cubicBezTo>
                  <a:cubicBezTo>
                    <a:pt x="6" y="3"/>
                    <a:pt x="4" y="4"/>
                    <a:pt x="1" y="1"/>
                  </a:cubicBezTo>
                  <a:cubicBezTo>
                    <a:pt x="1" y="1"/>
                    <a:pt x="0" y="1"/>
                    <a:pt x="0" y="0"/>
                  </a:cubicBezTo>
                  <a:cubicBezTo>
                    <a:pt x="0" y="2"/>
                    <a:pt x="1" y="4"/>
                    <a:pt x="2" y="7"/>
                  </a:cubicBezTo>
                  <a:cubicBezTo>
                    <a:pt x="3" y="13"/>
                    <a:pt x="4" y="13"/>
                    <a:pt x="4" y="17"/>
                  </a:cubicBezTo>
                  <a:cubicBezTo>
                    <a:pt x="4" y="18"/>
                    <a:pt x="4" y="20"/>
                    <a:pt x="4" y="22"/>
                  </a:cubicBezTo>
                  <a:cubicBezTo>
                    <a:pt x="6" y="21"/>
                    <a:pt x="7" y="20"/>
                    <a:pt x="8" y="20"/>
                  </a:cubicBezTo>
                  <a:cubicBezTo>
                    <a:pt x="8" y="19"/>
                    <a:pt x="8" y="17"/>
                    <a:pt x="8" y="17"/>
                  </a:cubicBezTo>
                  <a:cubicBezTo>
                    <a:pt x="8" y="16"/>
                    <a:pt x="6" y="12"/>
                    <a:pt x="7" y="10"/>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4" name="Freeform 854"/>
            <p:cNvSpPr>
              <a:spLocks/>
            </p:cNvSpPr>
            <p:nvPr/>
          </p:nvSpPr>
          <p:spPr bwMode="auto">
            <a:xfrm>
              <a:off x="598079" y="2342552"/>
              <a:ext cx="5850" cy="10237"/>
            </a:xfrm>
            <a:custGeom>
              <a:avLst/>
              <a:gdLst>
                <a:gd name="T0" fmla="*/ 0 w 2"/>
                <a:gd name="T1" fmla="*/ 3 h 3"/>
                <a:gd name="T2" fmla="*/ 1 w 2"/>
                <a:gd name="T3" fmla="*/ 2 h 3"/>
                <a:gd name="T4" fmla="*/ 1 w 2"/>
                <a:gd name="T5" fmla="*/ 1 h 3"/>
                <a:gd name="T6" fmla="*/ 2 w 2"/>
                <a:gd name="T7" fmla="*/ 0 h 3"/>
                <a:gd name="T8" fmla="*/ 2 w 2"/>
                <a:gd name="T9" fmla="*/ 0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cubicBezTo>
                    <a:pt x="1" y="2"/>
                    <a:pt x="1" y="2"/>
                    <a:pt x="1" y="2"/>
                  </a:cubicBezTo>
                  <a:cubicBezTo>
                    <a:pt x="1" y="2"/>
                    <a:pt x="1" y="1"/>
                    <a:pt x="1" y="1"/>
                  </a:cubicBezTo>
                  <a:cubicBezTo>
                    <a:pt x="1" y="1"/>
                    <a:pt x="2" y="0"/>
                    <a:pt x="2" y="0"/>
                  </a:cubicBezTo>
                  <a:cubicBezTo>
                    <a:pt x="2" y="0"/>
                    <a:pt x="2" y="0"/>
                    <a:pt x="2" y="0"/>
                  </a:cubicBezTo>
                  <a:cubicBezTo>
                    <a:pt x="1" y="0"/>
                    <a:pt x="1" y="1"/>
                    <a:pt x="0" y="3"/>
                  </a:cubicBez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5" name="Freeform 855"/>
            <p:cNvSpPr>
              <a:spLocks/>
            </p:cNvSpPr>
            <p:nvPr/>
          </p:nvSpPr>
          <p:spPr bwMode="auto">
            <a:xfrm>
              <a:off x="545430" y="2228477"/>
              <a:ext cx="111151" cy="165264"/>
            </a:xfrm>
            <a:custGeom>
              <a:avLst/>
              <a:gdLst>
                <a:gd name="T0" fmla="*/ 28 w 32"/>
                <a:gd name="T1" fmla="*/ 4 h 48"/>
                <a:gd name="T2" fmla="*/ 4 w 32"/>
                <a:gd name="T3" fmla="*/ 22 h 48"/>
                <a:gd name="T4" fmla="*/ 7 w 32"/>
                <a:gd name="T5" fmla="*/ 44 h 48"/>
                <a:gd name="T6" fmla="*/ 12 w 32"/>
                <a:gd name="T7" fmla="*/ 46 h 48"/>
                <a:gd name="T8" fmla="*/ 17 w 32"/>
                <a:gd name="T9" fmla="*/ 33 h 48"/>
                <a:gd name="T10" fmla="*/ 17 w 32"/>
                <a:gd name="T11" fmla="*/ 33 h 48"/>
                <a:gd name="T12" fmla="*/ 17 w 32"/>
                <a:gd name="T13" fmla="*/ 33 h 48"/>
                <a:gd name="T14" fmla="*/ 17 w 32"/>
                <a:gd name="T15" fmla="*/ 33 h 48"/>
                <a:gd name="T16" fmla="*/ 16 w 32"/>
                <a:gd name="T17" fmla="*/ 35 h 48"/>
                <a:gd name="T18" fmla="*/ 15 w 32"/>
                <a:gd name="T19" fmla="*/ 48 h 48"/>
                <a:gd name="T20" fmla="*/ 23 w 32"/>
                <a:gd name="T21" fmla="*/ 32 h 48"/>
                <a:gd name="T22" fmla="*/ 23 w 32"/>
                <a:gd name="T23" fmla="*/ 31 h 48"/>
                <a:gd name="T24" fmla="*/ 23 w 32"/>
                <a:gd name="T25" fmla="*/ 32 h 48"/>
                <a:gd name="T26" fmla="*/ 21 w 32"/>
                <a:gd name="T27" fmla="*/ 34 h 48"/>
                <a:gd name="T28" fmla="*/ 22 w 32"/>
                <a:gd name="T29" fmla="*/ 33 h 48"/>
                <a:gd name="T30" fmla="*/ 21 w 32"/>
                <a:gd name="T31" fmla="*/ 43 h 48"/>
                <a:gd name="T32" fmla="*/ 32 w 32"/>
                <a:gd name="T33" fmla="*/ 26 h 48"/>
                <a:gd name="T34" fmla="*/ 32 w 32"/>
                <a:gd name="T35" fmla="*/ 26 h 48"/>
                <a:gd name="T36" fmla="*/ 32 w 32"/>
                <a:gd name="T37" fmla="*/ 21 h 48"/>
                <a:gd name="T38" fmla="*/ 30 w 32"/>
                <a:gd name="T39" fmla="*/ 12 h 48"/>
                <a:gd name="T40" fmla="*/ 28 w 32"/>
                <a:gd name="T41"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8">
                  <a:moveTo>
                    <a:pt x="28" y="4"/>
                  </a:moveTo>
                  <a:cubicBezTo>
                    <a:pt x="19" y="0"/>
                    <a:pt x="8" y="14"/>
                    <a:pt x="4" y="22"/>
                  </a:cubicBezTo>
                  <a:cubicBezTo>
                    <a:pt x="0" y="31"/>
                    <a:pt x="7" y="44"/>
                    <a:pt x="7" y="44"/>
                  </a:cubicBezTo>
                  <a:cubicBezTo>
                    <a:pt x="9" y="44"/>
                    <a:pt x="11" y="45"/>
                    <a:pt x="12" y="46"/>
                  </a:cubicBezTo>
                  <a:cubicBezTo>
                    <a:pt x="12" y="43"/>
                    <a:pt x="12" y="38"/>
                    <a:pt x="17" y="33"/>
                  </a:cubicBezTo>
                  <a:cubicBezTo>
                    <a:pt x="17" y="33"/>
                    <a:pt x="17" y="33"/>
                    <a:pt x="17" y="33"/>
                  </a:cubicBezTo>
                  <a:cubicBezTo>
                    <a:pt x="17" y="33"/>
                    <a:pt x="17" y="33"/>
                    <a:pt x="17" y="33"/>
                  </a:cubicBezTo>
                  <a:cubicBezTo>
                    <a:pt x="17" y="33"/>
                    <a:pt x="17" y="33"/>
                    <a:pt x="17" y="33"/>
                  </a:cubicBezTo>
                  <a:cubicBezTo>
                    <a:pt x="16" y="34"/>
                    <a:pt x="16" y="34"/>
                    <a:pt x="16" y="35"/>
                  </a:cubicBezTo>
                  <a:cubicBezTo>
                    <a:pt x="15" y="38"/>
                    <a:pt x="15" y="44"/>
                    <a:pt x="15" y="48"/>
                  </a:cubicBezTo>
                  <a:cubicBezTo>
                    <a:pt x="15" y="45"/>
                    <a:pt x="16" y="38"/>
                    <a:pt x="23" y="32"/>
                  </a:cubicBezTo>
                  <a:cubicBezTo>
                    <a:pt x="23" y="31"/>
                    <a:pt x="23" y="31"/>
                    <a:pt x="23" y="31"/>
                  </a:cubicBezTo>
                  <a:cubicBezTo>
                    <a:pt x="23" y="32"/>
                    <a:pt x="23" y="32"/>
                    <a:pt x="23" y="32"/>
                  </a:cubicBezTo>
                  <a:cubicBezTo>
                    <a:pt x="23" y="32"/>
                    <a:pt x="22" y="32"/>
                    <a:pt x="21" y="34"/>
                  </a:cubicBezTo>
                  <a:cubicBezTo>
                    <a:pt x="22" y="33"/>
                    <a:pt x="22" y="32"/>
                    <a:pt x="22" y="33"/>
                  </a:cubicBezTo>
                  <a:cubicBezTo>
                    <a:pt x="21" y="35"/>
                    <a:pt x="21" y="39"/>
                    <a:pt x="21" y="43"/>
                  </a:cubicBezTo>
                  <a:cubicBezTo>
                    <a:pt x="21" y="40"/>
                    <a:pt x="23" y="32"/>
                    <a:pt x="32" y="26"/>
                  </a:cubicBezTo>
                  <a:cubicBezTo>
                    <a:pt x="32" y="26"/>
                    <a:pt x="32" y="26"/>
                    <a:pt x="32" y="26"/>
                  </a:cubicBezTo>
                  <a:cubicBezTo>
                    <a:pt x="32" y="24"/>
                    <a:pt x="32" y="22"/>
                    <a:pt x="32" y="21"/>
                  </a:cubicBezTo>
                  <a:cubicBezTo>
                    <a:pt x="32" y="18"/>
                    <a:pt x="31" y="17"/>
                    <a:pt x="30" y="12"/>
                  </a:cubicBezTo>
                  <a:cubicBezTo>
                    <a:pt x="29" y="9"/>
                    <a:pt x="28" y="6"/>
                    <a:pt x="28" y="4"/>
                  </a:cubicBez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6" name="Freeform 856"/>
            <p:cNvSpPr>
              <a:spLocks/>
            </p:cNvSpPr>
            <p:nvPr/>
          </p:nvSpPr>
          <p:spPr bwMode="auto">
            <a:xfrm>
              <a:off x="618555" y="2386427"/>
              <a:ext cx="2924" cy="17550"/>
            </a:xfrm>
            <a:custGeom>
              <a:avLst/>
              <a:gdLst>
                <a:gd name="T0" fmla="*/ 1 w 1"/>
                <a:gd name="T1" fmla="*/ 5 h 5"/>
                <a:gd name="T2" fmla="*/ 0 w 1"/>
                <a:gd name="T3" fmla="*/ 0 h 5"/>
                <a:gd name="T4" fmla="*/ 1 w 1"/>
                <a:gd name="T5" fmla="*/ 5 h 5"/>
              </a:gdLst>
              <a:ahLst/>
              <a:cxnLst>
                <a:cxn ang="0">
                  <a:pos x="T0" y="T1"/>
                </a:cxn>
                <a:cxn ang="0">
                  <a:pos x="T2" y="T3"/>
                </a:cxn>
                <a:cxn ang="0">
                  <a:pos x="T4" y="T5"/>
                </a:cxn>
              </a:cxnLst>
              <a:rect l="0" t="0" r="r" b="b"/>
              <a:pathLst>
                <a:path w="1" h="5">
                  <a:moveTo>
                    <a:pt x="1" y="5"/>
                  </a:moveTo>
                  <a:cubicBezTo>
                    <a:pt x="1" y="3"/>
                    <a:pt x="1" y="1"/>
                    <a:pt x="0" y="0"/>
                  </a:cubicBezTo>
                  <a:cubicBezTo>
                    <a:pt x="1" y="3"/>
                    <a:pt x="1" y="4"/>
                    <a:pt x="1" y="5"/>
                  </a:cubicBez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7" name="Freeform 857"/>
            <p:cNvSpPr>
              <a:spLocks/>
            </p:cNvSpPr>
            <p:nvPr/>
          </p:nvSpPr>
          <p:spPr bwMode="auto">
            <a:xfrm>
              <a:off x="652193" y="2317689"/>
              <a:ext cx="4387" cy="2924"/>
            </a:xfrm>
            <a:custGeom>
              <a:avLst/>
              <a:gdLst>
                <a:gd name="T0" fmla="*/ 0 w 3"/>
                <a:gd name="T1" fmla="*/ 2 h 2"/>
                <a:gd name="T2" fmla="*/ 3 w 3"/>
                <a:gd name="T3" fmla="*/ 0 h 2"/>
                <a:gd name="T4" fmla="*/ 3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0"/>
                  </a:lnTo>
                  <a:lnTo>
                    <a:pt x="3" y="0"/>
                  </a:lnTo>
                  <a:lnTo>
                    <a:pt x="0" y="2"/>
                  </a:ln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8" name="Freeform 858"/>
            <p:cNvSpPr>
              <a:spLocks/>
            </p:cNvSpPr>
            <p:nvPr/>
          </p:nvSpPr>
          <p:spPr bwMode="auto">
            <a:xfrm>
              <a:off x="586379" y="2342552"/>
              <a:ext cx="17550" cy="61425"/>
            </a:xfrm>
            <a:custGeom>
              <a:avLst/>
              <a:gdLst>
                <a:gd name="T0" fmla="*/ 1 w 5"/>
                <a:gd name="T1" fmla="*/ 14 h 18"/>
                <a:gd name="T2" fmla="*/ 3 w 5"/>
                <a:gd name="T3" fmla="*/ 3 h 18"/>
                <a:gd name="T4" fmla="*/ 5 w 5"/>
                <a:gd name="T5" fmla="*/ 0 h 18"/>
                <a:gd name="T6" fmla="*/ 0 w 5"/>
                <a:gd name="T7" fmla="*/ 13 h 18"/>
                <a:gd name="T8" fmla="*/ 1 w 5"/>
                <a:gd name="T9" fmla="*/ 14 h 18"/>
              </a:gdLst>
              <a:ahLst/>
              <a:cxnLst>
                <a:cxn ang="0">
                  <a:pos x="T0" y="T1"/>
                </a:cxn>
                <a:cxn ang="0">
                  <a:pos x="T2" y="T3"/>
                </a:cxn>
                <a:cxn ang="0">
                  <a:pos x="T4" y="T5"/>
                </a:cxn>
                <a:cxn ang="0">
                  <a:pos x="T6" y="T7"/>
                </a:cxn>
                <a:cxn ang="0">
                  <a:pos x="T8" y="T9"/>
                </a:cxn>
              </a:cxnLst>
              <a:rect l="0" t="0" r="r" b="b"/>
              <a:pathLst>
                <a:path w="5" h="18">
                  <a:moveTo>
                    <a:pt x="1" y="14"/>
                  </a:moveTo>
                  <a:cubicBezTo>
                    <a:pt x="0" y="10"/>
                    <a:pt x="2" y="6"/>
                    <a:pt x="3" y="3"/>
                  </a:cubicBezTo>
                  <a:cubicBezTo>
                    <a:pt x="4" y="1"/>
                    <a:pt x="4" y="0"/>
                    <a:pt x="5" y="0"/>
                  </a:cubicBezTo>
                  <a:cubicBezTo>
                    <a:pt x="0" y="5"/>
                    <a:pt x="0" y="10"/>
                    <a:pt x="0" y="13"/>
                  </a:cubicBezTo>
                  <a:cubicBezTo>
                    <a:pt x="1" y="15"/>
                    <a:pt x="1" y="18"/>
                    <a:pt x="1" y="14"/>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9" name="Freeform 859"/>
            <p:cNvSpPr>
              <a:spLocks/>
            </p:cNvSpPr>
            <p:nvPr/>
          </p:nvSpPr>
          <p:spPr bwMode="auto">
            <a:xfrm>
              <a:off x="603929" y="234255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0" name="Freeform 860"/>
            <p:cNvSpPr>
              <a:spLocks/>
            </p:cNvSpPr>
            <p:nvPr/>
          </p:nvSpPr>
          <p:spPr bwMode="auto">
            <a:xfrm>
              <a:off x="625868" y="2335240"/>
              <a:ext cx="0" cy="292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1" name="Freeform 861"/>
            <p:cNvSpPr>
              <a:spLocks/>
            </p:cNvSpPr>
            <p:nvPr/>
          </p:nvSpPr>
          <p:spPr bwMode="auto">
            <a:xfrm>
              <a:off x="598079" y="2338165"/>
              <a:ext cx="27788" cy="83364"/>
            </a:xfrm>
            <a:custGeom>
              <a:avLst/>
              <a:gdLst>
                <a:gd name="T0" fmla="*/ 0 w 8"/>
                <a:gd name="T1" fmla="*/ 16 h 24"/>
                <a:gd name="T2" fmla="*/ 1 w 8"/>
                <a:gd name="T3" fmla="*/ 20 h 24"/>
                <a:gd name="T4" fmla="*/ 6 w 8"/>
                <a:gd name="T5" fmla="*/ 2 h 24"/>
                <a:gd name="T6" fmla="*/ 8 w 8"/>
                <a:gd name="T7" fmla="*/ 0 h 24"/>
                <a:gd name="T8" fmla="*/ 0 w 8"/>
                <a:gd name="T9" fmla="*/ 16 h 24"/>
              </a:gdLst>
              <a:ahLst/>
              <a:cxnLst>
                <a:cxn ang="0">
                  <a:pos x="T0" y="T1"/>
                </a:cxn>
                <a:cxn ang="0">
                  <a:pos x="T2" y="T3"/>
                </a:cxn>
                <a:cxn ang="0">
                  <a:pos x="T4" y="T5"/>
                </a:cxn>
                <a:cxn ang="0">
                  <a:pos x="T6" y="T7"/>
                </a:cxn>
                <a:cxn ang="0">
                  <a:pos x="T8" y="T9"/>
                </a:cxn>
              </a:cxnLst>
              <a:rect l="0" t="0" r="r" b="b"/>
              <a:pathLst>
                <a:path w="8" h="24">
                  <a:moveTo>
                    <a:pt x="0" y="16"/>
                  </a:moveTo>
                  <a:cubicBezTo>
                    <a:pt x="1" y="21"/>
                    <a:pt x="1" y="24"/>
                    <a:pt x="1" y="20"/>
                  </a:cubicBezTo>
                  <a:cubicBezTo>
                    <a:pt x="0" y="15"/>
                    <a:pt x="5" y="5"/>
                    <a:pt x="6" y="2"/>
                  </a:cubicBezTo>
                  <a:cubicBezTo>
                    <a:pt x="7" y="0"/>
                    <a:pt x="8" y="0"/>
                    <a:pt x="8" y="0"/>
                  </a:cubicBezTo>
                  <a:cubicBezTo>
                    <a:pt x="1" y="6"/>
                    <a:pt x="0" y="13"/>
                    <a:pt x="0" y="16"/>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2" name="Freeform 862"/>
            <p:cNvSpPr>
              <a:spLocks/>
            </p:cNvSpPr>
            <p:nvPr/>
          </p:nvSpPr>
          <p:spPr bwMode="auto">
            <a:xfrm>
              <a:off x="618555" y="2376190"/>
              <a:ext cx="0" cy="10237"/>
            </a:xfrm>
            <a:custGeom>
              <a:avLst/>
              <a:gdLst>
                <a:gd name="T0" fmla="*/ 2 h 3"/>
                <a:gd name="T1" fmla="*/ 3 h 3"/>
                <a:gd name="T2" fmla="*/ 0 h 3"/>
                <a:gd name="T3" fmla="*/ 2 h 3"/>
              </a:gdLst>
              <a:ahLst/>
              <a:cxnLst>
                <a:cxn ang="0">
                  <a:pos x="0" y="T0"/>
                </a:cxn>
                <a:cxn ang="0">
                  <a:pos x="0" y="T1"/>
                </a:cxn>
                <a:cxn ang="0">
                  <a:pos x="0" y="T2"/>
                </a:cxn>
                <a:cxn ang="0">
                  <a:pos x="0" y="T3"/>
                </a:cxn>
              </a:cxnLst>
              <a:rect l="0" t="0" r="r" b="b"/>
              <a:pathLst>
                <a:path h="3">
                  <a:moveTo>
                    <a:pt x="0" y="2"/>
                  </a:moveTo>
                  <a:cubicBezTo>
                    <a:pt x="0" y="2"/>
                    <a:pt x="0" y="2"/>
                    <a:pt x="0" y="3"/>
                  </a:cubicBezTo>
                  <a:cubicBezTo>
                    <a:pt x="0" y="2"/>
                    <a:pt x="0" y="1"/>
                    <a:pt x="0" y="0"/>
                  </a:cubicBezTo>
                  <a:cubicBezTo>
                    <a:pt x="0" y="1"/>
                    <a:pt x="0" y="2"/>
                    <a:pt x="0" y="2"/>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3" name="Freeform 863"/>
            <p:cNvSpPr>
              <a:spLocks/>
            </p:cNvSpPr>
            <p:nvPr/>
          </p:nvSpPr>
          <p:spPr bwMode="auto">
            <a:xfrm>
              <a:off x="656580" y="231768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4" name="Freeform 864"/>
            <p:cNvSpPr>
              <a:spLocks/>
            </p:cNvSpPr>
            <p:nvPr/>
          </p:nvSpPr>
          <p:spPr bwMode="auto">
            <a:xfrm>
              <a:off x="618555" y="2317689"/>
              <a:ext cx="38025" cy="86288"/>
            </a:xfrm>
            <a:custGeom>
              <a:avLst/>
              <a:gdLst>
                <a:gd name="T0" fmla="*/ 0 w 11"/>
                <a:gd name="T1" fmla="*/ 17 h 25"/>
                <a:gd name="T2" fmla="*/ 0 w 11"/>
                <a:gd name="T3" fmla="*/ 20 h 25"/>
                <a:gd name="T4" fmla="*/ 1 w 11"/>
                <a:gd name="T5" fmla="*/ 25 h 25"/>
                <a:gd name="T6" fmla="*/ 1 w 11"/>
                <a:gd name="T7" fmla="*/ 24 h 25"/>
                <a:gd name="T8" fmla="*/ 8 w 11"/>
                <a:gd name="T9" fmla="*/ 3 h 25"/>
                <a:gd name="T10" fmla="*/ 10 w 11"/>
                <a:gd name="T11" fmla="*/ 1 h 25"/>
                <a:gd name="T12" fmla="*/ 11 w 11"/>
                <a:gd name="T13" fmla="*/ 0 h 25"/>
                <a:gd name="T14" fmla="*/ 0 w 11"/>
                <a:gd name="T15" fmla="*/ 17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5">
                  <a:moveTo>
                    <a:pt x="0" y="17"/>
                  </a:moveTo>
                  <a:cubicBezTo>
                    <a:pt x="0" y="18"/>
                    <a:pt x="0" y="19"/>
                    <a:pt x="0" y="20"/>
                  </a:cubicBezTo>
                  <a:cubicBezTo>
                    <a:pt x="1" y="21"/>
                    <a:pt x="1" y="23"/>
                    <a:pt x="1" y="25"/>
                  </a:cubicBezTo>
                  <a:cubicBezTo>
                    <a:pt x="1" y="25"/>
                    <a:pt x="1" y="24"/>
                    <a:pt x="1" y="24"/>
                  </a:cubicBezTo>
                  <a:cubicBezTo>
                    <a:pt x="1" y="18"/>
                    <a:pt x="5" y="5"/>
                    <a:pt x="8" y="3"/>
                  </a:cubicBezTo>
                  <a:cubicBezTo>
                    <a:pt x="9" y="2"/>
                    <a:pt x="10" y="1"/>
                    <a:pt x="10" y="1"/>
                  </a:cubicBezTo>
                  <a:cubicBezTo>
                    <a:pt x="11" y="0"/>
                    <a:pt x="11" y="0"/>
                    <a:pt x="11" y="0"/>
                  </a:cubicBezTo>
                  <a:cubicBezTo>
                    <a:pt x="2" y="6"/>
                    <a:pt x="0" y="14"/>
                    <a:pt x="0" y="17"/>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5" name="Freeform 865"/>
            <p:cNvSpPr>
              <a:spLocks/>
            </p:cNvSpPr>
            <p:nvPr/>
          </p:nvSpPr>
          <p:spPr bwMode="auto">
            <a:xfrm>
              <a:off x="704844" y="2241638"/>
              <a:ext cx="78975" cy="159414"/>
            </a:xfrm>
            <a:custGeom>
              <a:avLst/>
              <a:gdLst>
                <a:gd name="T0" fmla="*/ 3 w 23"/>
                <a:gd name="T1" fmla="*/ 1 h 46"/>
                <a:gd name="T2" fmla="*/ 1 w 23"/>
                <a:gd name="T3" fmla="*/ 0 h 46"/>
                <a:gd name="T4" fmla="*/ 6 w 23"/>
                <a:gd name="T5" fmla="*/ 16 h 46"/>
                <a:gd name="T6" fmla="*/ 10 w 23"/>
                <a:gd name="T7" fmla="*/ 34 h 46"/>
                <a:gd name="T8" fmla="*/ 10 w 23"/>
                <a:gd name="T9" fmla="*/ 46 h 46"/>
                <a:gd name="T10" fmla="*/ 14 w 23"/>
                <a:gd name="T11" fmla="*/ 41 h 46"/>
                <a:gd name="T12" fmla="*/ 20 w 23"/>
                <a:gd name="T13" fmla="*/ 24 h 46"/>
                <a:gd name="T14" fmla="*/ 3 w 23"/>
                <a:gd name="T15" fmla="*/ 1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6">
                  <a:moveTo>
                    <a:pt x="3" y="1"/>
                  </a:moveTo>
                  <a:cubicBezTo>
                    <a:pt x="2" y="1"/>
                    <a:pt x="2" y="1"/>
                    <a:pt x="1" y="0"/>
                  </a:cubicBezTo>
                  <a:cubicBezTo>
                    <a:pt x="4" y="4"/>
                    <a:pt x="0" y="9"/>
                    <a:pt x="6" y="16"/>
                  </a:cubicBezTo>
                  <a:cubicBezTo>
                    <a:pt x="8" y="18"/>
                    <a:pt x="10" y="26"/>
                    <a:pt x="10" y="34"/>
                  </a:cubicBezTo>
                  <a:cubicBezTo>
                    <a:pt x="12" y="39"/>
                    <a:pt x="10" y="46"/>
                    <a:pt x="10" y="46"/>
                  </a:cubicBezTo>
                  <a:cubicBezTo>
                    <a:pt x="14" y="41"/>
                    <a:pt x="14" y="41"/>
                    <a:pt x="14" y="41"/>
                  </a:cubicBezTo>
                  <a:cubicBezTo>
                    <a:pt x="14" y="41"/>
                    <a:pt x="23" y="38"/>
                    <a:pt x="20" y="24"/>
                  </a:cubicBezTo>
                  <a:cubicBezTo>
                    <a:pt x="16" y="10"/>
                    <a:pt x="12" y="4"/>
                    <a:pt x="3" y="1"/>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6" name="Freeform 866"/>
            <p:cNvSpPr>
              <a:spLocks/>
            </p:cNvSpPr>
            <p:nvPr/>
          </p:nvSpPr>
          <p:spPr bwMode="auto">
            <a:xfrm>
              <a:off x="663893" y="2238714"/>
              <a:ext cx="76051" cy="141863"/>
            </a:xfrm>
            <a:custGeom>
              <a:avLst/>
              <a:gdLst>
                <a:gd name="T0" fmla="*/ 21 w 22"/>
                <a:gd name="T1" fmla="*/ 32 h 41"/>
                <a:gd name="T2" fmla="*/ 22 w 22"/>
                <a:gd name="T3" fmla="*/ 35 h 41"/>
                <a:gd name="T4" fmla="*/ 18 w 22"/>
                <a:gd name="T5" fmla="*/ 17 h 41"/>
                <a:gd name="T6" fmla="*/ 13 w 22"/>
                <a:gd name="T7" fmla="*/ 1 h 41"/>
                <a:gd name="T8" fmla="*/ 2 w 22"/>
                <a:gd name="T9" fmla="*/ 3 h 41"/>
                <a:gd name="T10" fmla="*/ 1 w 22"/>
                <a:gd name="T11" fmla="*/ 11 h 41"/>
                <a:gd name="T12" fmla="*/ 2 w 22"/>
                <a:gd name="T13" fmla="*/ 18 h 41"/>
                <a:gd name="T14" fmla="*/ 2 w 22"/>
                <a:gd name="T15" fmla="*/ 21 h 41"/>
                <a:gd name="T16" fmla="*/ 6 w 22"/>
                <a:gd name="T17" fmla="*/ 24 h 41"/>
                <a:gd name="T18" fmla="*/ 18 w 22"/>
                <a:gd name="T19" fmla="*/ 37 h 41"/>
                <a:gd name="T20" fmla="*/ 15 w 22"/>
                <a:gd name="T21" fmla="*/ 31 h 41"/>
                <a:gd name="T22" fmla="*/ 12 w 22"/>
                <a:gd name="T23" fmla="*/ 26 h 41"/>
                <a:gd name="T24" fmla="*/ 11 w 22"/>
                <a:gd name="T25" fmla="*/ 24 h 41"/>
                <a:gd name="T26" fmla="*/ 12 w 22"/>
                <a:gd name="T27" fmla="*/ 26 h 41"/>
                <a:gd name="T28" fmla="*/ 13 w 22"/>
                <a:gd name="T29" fmla="*/ 26 h 41"/>
                <a:gd name="T30" fmla="*/ 18 w 22"/>
                <a:gd name="T31" fmla="*/ 30 h 41"/>
                <a:gd name="T32" fmla="*/ 21 w 22"/>
                <a:gd name="T33" fmla="*/ 41 h 41"/>
                <a:gd name="T34" fmla="*/ 21 w 22"/>
                <a:gd name="T35" fmla="*/ 33 h 41"/>
                <a:gd name="T36" fmla="*/ 20 w 22"/>
                <a:gd name="T37" fmla="*/ 31 h 41"/>
                <a:gd name="T38" fmla="*/ 20 w 22"/>
                <a:gd name="T39" fmla="*/ 31 h 41"/>
                <a:gd name="T40" fmla="*/ 21 w 22"/>
                <a:gd name="T41" fmla="*/ 3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41">
                  <a:moveTo>
                    <a:pt x="21" y="32"/>
                  </a:moveTo>
                  <a:cubicBezTo>
                    <a:pt x="22" y="33"/>
                    <a:pt x="22" y="34"/>
                    <a:pt x="22" y="35"/>
                  </a:cubicBezTo>
                  <a:cubicBezTo>
                    <a:pt x="22" y="27"/>
                    <a:pt x="20" y="19"/>
                    <a:pt x="18" y="17"/>
                  </a:cubicBezTo>
                  <a:cubicBezTo>
                    <a:pt x="12" y="10"/>
                    <a:pt x="16" y="5"/>
                    <a:pt x="13" y="1"/>
                  </a:cubicBezTo>
                  <a:cubicBezTo>
                    <a:pt x="8" y="0"/>
                    <a:pt x="4" y="2"/>
                    <a:pt x="2" y="3"/>
                  </a:cubicBezTo>
                  <a:cubicBezTo>
                    <a:pt x="2" y="5"/>
                    <a:pt x="1" y="9"/>
                    <a:pt x="1" y="11"/>
                  </a:cubicBezTo>
                  <a:cubicBezTo>
                    <a:pt x="0" y="13"/>
                    <a:pt x="2" y="17"/>
                    <a:pt x="2" y="18"/>
                  </a:cubicBezTo>
                  <a:cubicBezTo>
                    <a:pt x="2" y="18"/>
                    <a:pt x="2" y="20"/>
                    <a:pt x="2" y="21"/>
                  </a:cubicBezTo>
                  <a:cubicBezTo>
                    <a:pt x="3" y="21"/>
                    <a:pt x="4" y="23"/>
                    <a:pt x="6" y="24"/>
                  </a:cubicBezTo>
                  <a:cubicBezTo>
                    <a:pt x="13" y="30"/>
                    <a:pt x="16" y="35"/>
                    <a:pt x="18" y="37"/>
                  </a:cubicBezTo>
                  <a:cubicBezTo>
                    <a:pt x="18" y="35"/>
                    <a:pt x="17" y="33"/>
                    <a:pt x="15" y="31"/>
                  </a:cubicBezTo>
                  <a:cubicBezTo>
                    <a:pt x="13" y="26"/>
                    <a:pt x="12" y="26"/>
                    <a:pt x="12" y="26"/>
                  </a:cubicBezTo>
                  <a:cubicBezTo>
                    <a:pt x="11" y="25"/>
                    <a:pt x="11" y="25"/>
                    <a:pt x="11" y="24"/>
                  </a:cubicBezTo>
                  <a:cubicBezTo>
                    <a:pt x="11" y="24"/>
                    <a:pt x="11" y="25"/>
                    <a:pt x="12" y="26"/>
                  </a:cubicBezTo>
                  <a:cubicBezTo>
                    <a:pt x="13" y="26"/>
                    <a:pt x="13" y="26"/>
                    <a:pt x="13" y="26"/>
                  </a:cubicBezTo>
                  <a:cubicBezTo>
                    <a:pt x="14" y="27"/>
                    <a:pt x="16" y="28"/>
                    <a:pt x="18" y="30"/>
                  </a:cubicBezTo>
                  <a:cubicBezTo>
                    <a:pt x="20" y="33"/>
                    <a:pt x="21" y="38"/>
                    <a:pt x="21" y="41"/>
                  </a:cubicBezTo>
                  <a:cubicBezTo>
                    <a:pt x="21" y="39"/>
                    <a:pt x="21" y="36"/>
                    <a:pt x="21" y="33"/>
                  </a:cubicBezTo>
                  <a:cubicBezTo>
                    <a:pt x="20" y="32"/>
                    <a:pt x="20" y="31"/>
                    <a:pt x="20" y="31"/>
                  </a:cubicBezTo>
                  <a:cubicBezTo>
                    <a:pt x="19" y="28"/>
                    <a:pt x="19" y="29"/>
                    <a:pt x="20" y="31"/>
                  </a:cubicBezTo>
                  <a:cubicBezTo>
                    <a:pt x="20" y="31"/>
                    <a:pt x="21" y="31"/>
                    <a:pt x="21" y="32"/>
                  </a:cubicBez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7" name="Freeform 867"/>
            <p:cNvSpPr>
              <a:spLocks/>
            </p:cNvSpPr>
            <p:nvPr/>
          </p:nvSpPr>
          <p:spPr bwMode="auto">
            <a:xfrm>
              <a:off x="704844" y="2327927"/>
              <a:ext cx="23400" cy="48263"/>
            </a:xfrm>
            <a:custGeom>
              <a:avLst/>
              <a:gdLst>
                <a:gd name="T0" fmla="*/ 0 w 7"/>
                <a:gd name="T1" fmla="*/ 0 h 14"/>
                <a:gd name="T2" fmla="*/ 3 w 7"/>
                <a:gd name="T3" fmla="*/ 5 h 14"/>
                <a:gd name="T4" fmla="*/ 6 w 7"/>
                <a:gd name="T5" fmla="*/ 11 h 14"/>
                <a:gd name="T6" fmla="*/ 7 w 7"/>
                <a:gd name="T7" fmla="*/ 14 h 14"/>
                <a:gd name="T8" fmla="*/ 7 w 7"/>
                <a:gd name="T9" fmla="*/ 9 h 14"/>
                <a:gd name="T10" fmla="*/ 0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0" y="0"/>
                  </a:moveTo>
                  <a:cubicBezTo>
                    <a:pt x="0" y="0"/>
                    <a:pt x="1" y="0"/>
                    <a:pt x="3" y="5"/>
                  </a:cubicBezTo>
                  <a:cubicBezTo>
                    <a:pt x="5" y="7"/>
                    <a:pt x="6" y="9"/>
                    <a:pt x="6" y="11"/>
                  </a:cubicBezTo>
                  <a:cubicBezTo>
                    <a:pt x="7" y="13"/>
                    <a:pt x="7" y="14"/>
                    <a:pt x="7" y="14"/>
                  </a:cubicBezTo>
                  <a:cubicBezTo>
                    <a:pt x="7" y="14"/>
                    <a:pt x="7" y="11"/>
                    <a:pt x="7" y="9"/>
                  </a:cubicBezTo>
                  <a:cubicBezTo>
                    <a:pt x="5" y="4"/>
                    <a:pt x="2" y="1"/>
                    <a:pt x="0" y="0"/>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8" name="Freeform 868"/>
            <p:cNvSpPr>
              <a:spLocks/>
            </p:cNvSpPr>
            <p:nvPr/>
          </p:nvSpPr>
          <p:spPr bwMode="auto">
            <a:xfrm>
              <a:off x="704844" y="2327927"/>
              <a:ext cx="2924"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9" name="Freeform 869"/>
            <p:cNvSpPr>
              <a:spLocks/>
            </p:cNvSpPr>
            <p:nvPr/>
          </p:nvSpPr>
          <p:spPr bwMode="auto">
            <a:xfrm>
              <a:off x="735557" y="2352790"/>
              <a:ext cx="7313" cy="38025"/>
            </a:xfrm>
            <a:custGeom>
              <a:avLst/>
              <a:gdLst>
                <a:gd name="T0" fmla="*/ 0 w 2"/>
                <a:gd name="T1" fmla="*/ 8 h 11"/>
                <a:gd name="T2" fmla="*/ 0 w 2"/>
                <a:gd name="T3" fmla="*/ 11 h 11"/>
                <a:gd name="T4" fmla="*/ 1 w 2"/>
                <a:gd name="T5" fmla="*/ 10 h 11"/>
                <a:gd name="T6" fmla="*/ 0 w 2"/>
                <a:gd name="T7" fmla="*/ 0 h 11"/>
                <a:gd name="T8" fmla="*/ 0 w 2"/>
                <a:gd name="T9" fmla="*/ 8 h 11"/>
              </a:gdLst>
              <a:ahLst/>
              <a:cxnLst>
                <a:cxn ang="0">
                  <a:pos x="T0" y="T1"/>
                </a:cxn>
                <a:cxn ang="0">
                  <a:pos x="T2" y="T3"/>
                </a:cxn>
                <a:cxn ang="0">
                  <a:pos x="T4" y="T5"/>
                </a:cxn>
                <a:cxn ang="0">
                  <a:pos x="T6" y="T7"/>
                </a:cxn>
                <a:cxn ang="0">
                  <a:pos x="T8" y="T9"/>
                </a:cxn>
              </a:cxnLst>
              <a:rect l="0" t="0" r="r" b="b"/>
              <a:pathLst>
                <a:path w="2" h="11">
                  <a:moveTo>
                    <a:pt x="0" y="8"/>
                  </a:moveTo>
                  <a:cubicBezTo>
                    <a:pt x="0" y="10"/>
                    <a:pt x="0" y="11"/>
                    <a:pt x="0" y="11"/>
                  </a:cubicBezTo>
                  <a:cubicBezTo>
                    <a:pt x="0" y="11"/>
                    <a:pt x="1" y="11"/>
                    <a:pt x="1" y="10"/>
                  </a:cubicBezTo>
                  <a:cubicBezTo>
                    <a:pt x="2" y="7"/>
                    <a:pt x="1" y="2"/>
                    <a:pt x="0" y="0"/>
                  </a:cubicBezTo>
                  <a:cubicBezTo>
                    <a:pt x="0" y="3"/>
                    <a:pt x="0" y="6"/>
                    <a:pt x="0" y="8"/>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0" name="Freeform 870"/>
            <p:cNvSpPr>
              <a:spLocks/>
            </p:cNvSpPr>
            <p:nvPr/>
          </p:nvSpPr>
          <p:spPr bwMode="auto">
            <a:xfrm>
              <a:off x="728244" y="2335240"/>
              <a:ext cx="4387" cy="10237"/>
            </a:xfrm>
            <a:custGeom>
              <a:avLst/>
              <a:gdLst>
                <a:gd name="T0" fmla="*/ 1 w 1"/>
                <a:gd name="T1" fmla="*/ 3 h 3"/>
                <a:gd name="T2" fmla="*/ 1 w 1"/>
                <a:gd name="T3" fmla="*/ 3 h 3"/>
                <a:gd name="T4" fmla="*/ 1 w 1"/>
                <a:gd name="T5" fmla="*/ 3 h 3"/>
              </a:gdLst>
              <a:ahLst/>
              <a:cxnLst>
                <a:cxn ang="0">
                  <a:pos x="T0" y="T1"/>
                </a:cxn>
                <a:cxn ang="0">
                  <a:pos x="T2" y="T3"/>
                </a:cxn>
                <a:cxn ang="0">
                  <a:pos x="T4" y="T5"/>
                </a:cxn>
              </a:cxnLst>
              <a:rect l="0" t="0" r="r" b="b"/>
              <a:pathLst>
                <a:path w="1" h="3">
                  <a:moveTo>
                    <a:pt x="1" y="3"/>
                  </a:moveTo>
                  <a:cubicBezTo>
                    <a:pt x="1" y="3"/>
                    <a:pt x="1" y="3"/>
                    <a:pt x="1" y="3"/>
                  </a:cubicBezTo>
                  <a:cubicBezTo>
                    <a:pt x="0" y="1"/>
                    <a:pt x="0" y="0"/>
                    <a:pt x="1" y="3"/>
                  </a:cubicBezTo>
                  <a:close/>
                </a:path>
              </a:pathLst>
            </a:custGeom>
            <a:solidFill>
              <a:srgbClr val="F3CA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1" name="Freeform 871"/>
            <p:cNvSpPr>
              <a:spLocks/>
            </p:cNvSpPr>
            <p:nvPr/>
          </p:nvSpPr>
          <p:spPr bwMode="auto">
            <a:xfrm>
              <a:off x="562980" y="2251876"/>
              <a:ext cx="58501" cy="100914"/>
            </a:xfrm>
            <a:custGeom>
              <a:avLst/>
              <a:gdLst>
                <a:gd name="T0" fmla="*/ 14 w 17"/>
                <a:gd name="T1" fmla="*/ 1 h 29"/>
                <a:gd name="T2" fmla="*/ 5 w 17"/>
                <a:gd name="T3" fmla="*/ 9 h 29"/>
                <a:gd name="T4" fmla="*/ 0 w 17"/>
                <a:gd name="T5" fmla="*/ 21 h 29"/>
                <a:gd name="T6" fmla="*/ 3 w 17"/>
                <a:gd name="T7" fmla="*/ 28 h 29"/>
                <a:gd name="T8" fmla="*/ 8 w 17"/>
                <a:gd name="T9" fmla="*/ 15 h 29"/>
                <a:gd name="T10" fmla="*/ 13 w 17"/>
                <a:gd name="T11" fmla="*/ 6 h 29"/>
                <a:gd name="T12" fmla="*/ 14 w 17"/>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17" h="29">
                  <a:moveTo>
                    <a:pt x="14" y="1"/>
                  </a:moveTo>
                  <a:cubicBezTo>
                    <a:pt x="11" y="3"/>
                    <a:pt x="7" y="8"/>
                    <a:pt x="5" y="9"/>
                  </a:cubicBezTo>
                  <a:cubicBezTo>
                    <a:pt x="3" y="11"/>
                    <a:pt x="1" y="17"/>
                    <a:pt x="0" y="21"/>
                  </a:cubicBezTo>
                  <a:cubicBezTo>
                    <a:pt x="0" y="23"/>
                    <a:pt x="2" y="26"/>
                    <a:pt x="3" y="28"/>
                  </a:cubicBezTo>
                  <a:cubicBezTo>
                    <a:pt x="4" y="29"/>
                    <a:pt x="5" y="21"/>
                    <a:pt x="8" y="15"/>
                  </a:cubicBezTo>
                  <a:cubicBezTo>
                    <a:pt x="11" y="9"/>
                    <a:pt x="10" y="9"/>
                    <a:pt x="13" y="6"/>
                  </a:cubicBezTo>
                  <a:cubicBezTo>
                    <a:pt x="16" y="4"/>
                    <a:pt x="17" y="0"/>
                    <a:pt x="14" y="1"/>
                  </a:cubicBezTo>
                  <a:close/>
                </a:path>
              </a:pathLst>
            </a:custGeom>
            <a:solidFill>
              <a:srgbClr val="FDE3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2" name="Freeform 872"/>
            <p:cNvSpPr>
              <a:spLocks/>
            </p:cNvSpPr>
            <p:nvPr/>
          </p:nvSpPr>
          <p:spPr bwMode="auto">
            <a:xfrm>
              <a:off x="611242" y="2522442"/>
              <a:ext cx="114076" cy="40951"/>
            </a:xfrm>
            <a:custGeom>
              <a:avLst/>
              <a:gdLst>
                <a:gd name="T0" fmla="*/ 27 w 33"/>
                <a:gd name="T1" fmla="*/ 6 h 12"/>
                <a:gd name="T2" fmla="*/ 17 w 33"/>
                <a:gd name="T3" fmla="*/ 9 h 12"/>
                <a:gd name="T4" fmla="*/ 3 w 33"/>
                <a:gd name="T5" fmla="*/ 0 h 12"/>
                <a:gd name="T6" fmla="*/ 0 w 33"/>
                <a:gd name="T7" fmla="*/ 0 h 12"/>
                <a:gd name="T8" fmla="*/ 17 w 33"/>
                <a:gd name="T9" fmla="*/ 12 h 12"/>
                <a:gd name="T10" fmla="*/ 29 w 33"/>
                <a:gd name="T11" fmla="*/ 7 h 12"/>
                <a:gd name="T12" fmla="*/ 33 w 33"/>
                <a:gd name="T13" fmla="*/ 0 h 12"/>
                <a:gd name="T14" fmla="*/ 30 w 33"/>
                <a:gd name="T15" fmla="*/ 0 h 12"/>
                <a:gd name="T16" fmla="*/ 27 w 33"/>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2">
                  <a:moveTo>
                    <a:pt x="27" y="6"/>
                  </a:moveTo>
                  <a:cubicBezTo>
                    <a:pt x="25" y="8"/>
                    <a:pt x="21" y="9"/>
                    <a:pt x="17" y="9"/>
                  </a:cubicBezTo>
                  <a:cubicBezTo>
                    <a:pt x="5" y="9"/>
                    <a:pt x="3" y="0"/>
                    <a:pt x="3" y="0"/>
                  </a:cubicBezTo>
                  <a:cubicBezTo>
                    <a:pt x="0" y="0"/>
                    <a:pt x="0" y="0"/>
                    <a:pt x="0" y="0"/>
                  </a:cubicBezTo>
                  <a:cubicBezTo>
                    <a:pt x="0" y="4"/>
                    <a:pt x="5" y="12"/>
                    <a:pt x="17" y="12"/>
                  </a:cubicBezTo>
                  <a:cubicBezTo>
                    <a:pt x="22" y="12"/>
                    <a:pt x="26" y="10"/>
                    <a:pt x="29" y="7"/>
                  </a:cubicBezTo>
                  <a:cubicBezTo>
                    <a:pt x="32" y="4"/>
                    <a:pt x="33" y="0"/>
                    <a:pt x="33" y="0"/>
                  </a:cubicBezTo>
                  <a:cubicBezTo>
                    <a:pt x="30" y="0"/>
                    <a:pt x="30" y="0"/>
                    <a:pt x="30" y="0"/>
                  </a:cubicBezTo>
                  <a:cubicBezTo>
                    <a:pt x="30" y="0"/>
                    <a:pt x="29" y="3"/>
                    <a:pt x="27" y="6"/>
                  </a:cubicBez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3" name="Line 873"/>
            <p:cNvSpPr>
              <a:spLocks noChangeShapeType="1"/>
            </p:cNvSpPr>
            <p:nvPr/>
          </p:nvSpPr>
          <p:spPr bwMode="auto">
            <a:xfrm>
              <a:off x="666819" y="255315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4" name="Line 874"/>
            <p:cNvSpPr>
              <a:spLocks noChangeShapeType="1"/>
            </p:cNvSpPr>
            <p:nvPr/>
          </p:nvSpPr>
          <p:spPr bwMode="auto">
            <a:xfrm>
              <a:off x="666819" y="255315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5" name="Freeform 875"/>
            <p:cNvSpPr>
              <a:spLocks/>
            </p:cNvSpPr>
            <p:nvPr/>
          </p:nvSpPr>
          <p:spPr bwMode="auto">
            <a:xfrm>
              <a:off x="611242" y="2518054"/>
              <a:ext cx="55575" cy="58501"/>
            </a:xfrm>
            <a:custGeom>
              <a:avLst/>
              <a:gdLst>
                <a:gd name="T0" fmla="*/ 3 w 16"/>
                <a:gd name="T1" fmla="*/ 0 h 17"/>
                <a:gd name="T2" fmla="*/ 0 w 16"/>
                <a:gd name="T3" fmla="*/ 1 h 17"/>
                <a:gd name="T4" fmla="*/ 3 w 16"/>
                <a:gd name="T5" fmla="*/ 8 h 17"/>
                <a:gd name="T6" fmla="*/ 12 w 16"/>
                <a:gd name="T7" fmla="*/ 17 h 17"/>
                <a:gd name="T8" fmla="*/ 15 w 16"/>
                <a:gd name="T9" fmla="*/ 10 h 17"/>
                <a:gd name="T10" fmla="*/ 16 w 16"/>
                <a:gd name="T11" fmla="*/ 10 h 17"/>
                <a:gd name="T12" fmla="*/ 16 w 16"/>
                <a:gd name="T13" fmla="*/ 9 h 17"/>
                <a:gd name="T14" fmla="*/ 3 w 16"/>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7">
                  <a:moveTo>
                    <a:pt x="3" y="0"/>
                  </a:moveTo>
                  <a:cubicBezTo>
                    <a:pt x="0" y="1"/>
                    <a:pt x="0" y="1"/>
                    <a:pt x="0" y="1"/>
                  </a:cubicBezTo>
                  <a:cubicBezTo>
                    <a:pt x="0" y="1"/>
                    <a:pt x="0" y="5"/>
                    <a:pt x="3" y="8"/>
                  </a:cubicBezTo>
                  <a:cubicBezTo>
                    <a:pt x="5" y="11"/>
                    <a:pt x="12" y="17"/>
                    <a:pt x="12" y="17"/>
                  </a:cubicBezTo>
                  <a:cubicBezTo>
                    <a:pt x="12" y="17"/>
                    <a:pt x="13" y="10"/>
                    <a:pt x="15" y="10"/>
                  </a:cubicBezTo>
                  <a:cubicBezTo>
                    <a:pt x="15" y="10"/>
                    <a:pt x="16" y="10"/>
                    <a:pt x="16" y="10"/>
                  </a:cubicBezTo>
                  <a:cubicBezTo>
                    <a:pt x="16" y="9"/>
                    <a:pt x="16" y="9"/>
                    <a:pt x="16" y="9"/>
                  </a:cubicBezTo>
                  <a:cubicBezTo>
                    <a:pt x="16" y="9"/>
                    <a:pt x="2" y="3"/>
                    <a:pt x="3" y="0"/>
                  </a:cubicBez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6" name="Line 876"/>
            <p:cNvSpPr>
              <a:spLocks noChangeShapeType="1"/>
            </p:cNvSpPr>
            <p:nvPr/>
          </p:nvSpPr>
          <p:spPr bwMode="auto">
            <a:xfrm>
              <a:off x="674130" y="255315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7" name="Line 877"/>
            <p:cNvSpPr>
              <a:spLocks noChangeShapeType="1"/>
            </p:cNvSpPr>
            <p:nvPr/>
          </p:nvSpPr>
          <p:spPr bwMode="auto">
            <a:xfrm>
              <a:off x="674130" y="255315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8" name="Freeform 878"/>
            <p:cNvSpPr>
              <a:spLocks/>
            </p:cNvSpPr>
            <p:nvPr/>
          </p:nvSpPr>
          <p:spPr bwMode="auto">
            <a:xfrm>
              <a:off x="677056" y="2518054"/>
              <a:ext cx="51188" cy="58501"/>
            </a:xfrm>
            <a:custGeom>
              <a:avLst/>
              <a:gdLst>
                <a:gd name="T0" fmla="*/ 11 w 15"/>
                <a:gd name="T1" fmla="*/ 0 h 17"/>
                <a:gd name="T2" fmla="*/ 0 w 15"/>
                <a:gd name="T3" fmla="*/ 9 h 17"/>
                <a:gd name="T4" fmla="*/ 0 w 15"/>
                <a:gd name="T5" fmla="*/ 10 h 17"/>
                <a:gd name="T6" fmla="*/ 0 w 15"/>
                <a:gd name="T7" fmla="*/ 10 h 17"/>
                <a:gd name="T8" fmla="*/ 3 w 15"/>
                <a:gd name="T9" fmla="*/ 17 h 17"/>
                <a:gd name="T10" fmla="*/ 13 w 15"/>
                <a:gd name="T11" fmla="*/ 8 h 17"/>
                <a:gd name="T12" fmla="*/ 14 w 15"/>
                <a:gd name="T13" fmla="*/ 1 h 17"/>
                <a:gd name="T14" fmla="*/ 11 w 15"/>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7">
                  <a:moveTo>
                    <a:pt x="11" y="0"/>
                  </a:moveTo>
                  <a:cubicBezTo>
                    <a:pt x="12" y="3"/>
                    <a:pt x="0" y="9"/>
                    <a:pt x="0" y="9"/>
                  </a:cubicBezTo>
                  <a:cubicBezTo>
                    <a:pt x="0" y="10"/>
                    <a:pt x="0" y="10"/>
                    <a:pt x="0" y="10"/>
                  </a:cubicBezTo>
                  <a:cubicBezTo>
                    <a:pt x="0" y="10"/>
                    <a:pt x="0" y="10"/>
                    <a:pt x="0" y="10"/>
                  </a:cubicBezTo>
                  <a:cubicBezTo>
                    <a:pt x="2" y="10"/>
                    <a:pt x="3" y="17"/>
                    <a:pt x="3" y="17"/>
                  </a:cubicBezTo>
                  <a:cubicBezTo>
                    <a:pt x="3" y="17"/>
                    <a:pt x="10" y="11"/>
                    <a:pt x="13" y="8"/>
                  </a:cubicBezTo>
                  <a:cubicBezTo>
                    <a:pt x="15" y="5"/>
                    <a:pt x="14" y="1"/>
                    <a:pt x="14" y="1"/>
                  </a:cubicBezTo>
                  <a:lnTo>
                    <a:pt x="11"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9" name="Freeform 879"/>
            <p:cNvSpPr>
              <a:spLocks/>
            </p:cNvSpPr>
            <p:nvPr/>
          </p:nvSpPr>
          <p:spPr bwMode="auto">
            <a:xfrm>
              <a:off x="466453" y="2756444"/>
              <a:ext cx="266178" cy="87751"/>
            </a:xfrm>
            <a:custGeom>
              <a:avLst/>
              <a:gdLst>
                <a:gd name="T0" fmla="*/ 12 w 77"/>
                <a:gd name="T1" fmla="*/ 17 h 25"/>
                <a:gd name="T2" fmla="*/ 0 w 77"/>
                <a:gd name="T3" fmla="*/ 12 h 25"/>
                <a:gd name="T4" fmla="*/ 0 w 77"/>
                <a:gd name="T5" fmla="*/ 15 h 25"/>
                <a:gd name="T6" fmla="*/ 21 w 77"/>
                <a:gd name="T7" fmla="*/ 24 h 25"/>
                <a:gd name="T8" fmla="*/ 77 w 77"/>
                <a:gd name="T9" fmla="*/ 3 h 25"/>
                <a:gd name="T10" fmla="*/ 75 w 77"/>
                <a:gd name="T11" fmla="*/ 0 h 25"/>
                <a:gd name="T12" fmla="*/ 12 w 77"/>
                <a:gd name="T13" fmla="*/ 17 h 25"/>
              </a:gdLst>
              <a:ahLst/>
              <a:cxnLst>
                <a:cxn ang="0">
                  <a:pos x="T0" y="T1"/>
                </a:cxn>
                <a:cxn ang="0">
                  <a:pos x="T2" y="T3"/>
                </a:cxn>
                <a:cxn ang="0">
                  <a:pos x="T4" y="T5"/>
                </a:cxn>
                <a:cxn ang="0">
                  <a:pos x="T6" y="T7"/>
                </a:cxn>
                <a:cxn ang="0">
                  <a:pos x="T8" y="T9"/>
                </a:cxn>
                <a:cxn ang="0">
                  <a:pos x="T10" y="T11"/>
                </a:cxn>
                <a:cxn ang="0">
                  <a:pos x="T12" y="T13"/>
                </a:cxn>
              </a:cxnLst>
              <a:rect l="0" t="0" r="r" b="b"/>
              <a:pathLst>
                <a:path w="77" h="25">
                  <a:moveTo>
                    <a:pt x="12" y="17"/>
                  </a:moveTo>
                  <a:cubicBezTo>
                    <a:pt x="11" y="17"/>
                    <a:pt x="0" y="12"/>
                    <a:pt x="0" y="12"/>
                  </a:cubicBezTo>
                  <a:cubicBezTo>
                    <a:pt x="0" y="13"/>
                    <a:pt x="0" y="15"/>
                    <a:pt x="0" y="15"/>
                  </a:cubicBezTo>
                  <a:cubicBezTo>
                    <a:pt x="2" y="17"/>
                    <a:pt x="15" y="25"/>
                    <a:pt x="21" y="24"/>
                  </a:cubicBezTo>
                  <a:cubicBezTo>
                    <a:pt x="77" y="3"/>
                    <a:pt x="77" y="3"/>
                    <a:pt x="77" y="3"/>
                  </a:cubicBezTo>
                  <a:cubicBezTo>
                    <a:pt x="75" y="0"/>
                    <a:pt x="75" y="0"/>
                    <a:pt x="75" y="0"/>
                  </a:cubicBezTo>
                  <a:cubicBezTo>
                    <a:pt x="75" y="0"/>
                    <a:pt x="31" y="20"/>
                    <a:pt x="12" y="17"/>
                  </a:cubicBez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0" name="Freeform 880"/>
            <p:cNvSpPr>
              <a:spLocks/>
            </p:cNvSpPr>
            <p:nvPr/>
          </p:nvSpPr>
          <p:spPr bwMode="auto">
            <a:xfrm>
              <a:off x="560055" y="2705256"/>
              <a:ext cx="76051" cy="48263"/>
            </a:xfrm>
            <a:custGeom>
              <a:avLst/>
              <a:gdLst>
                <a:gd name="T0" fmla="*/ 15 w 22"/>
                <a:gd name="T1" fmla="*/ 3 h 14"/>
                <a:gd name="T2" fmla="*/ 5 w 22"/>
                <a:gd name="T3" fmla="*/ 0 h 14"/>
                <a:gd name="T4" fmla="*/ 1 w 22"/>
                <a:gd name="T5" fmla="*/ 1 h 14"/>
                <a:gd name="T6" fmla="*/ 0 w 22"/>
                <a:gd name="T7" fmla="*/ 7 h 14"/>
                <a:gd name="T8" fmla="*/ 2 w 22"/>
                <a:gd name="T9" fmla="*/ 14 h 14"/>
                <a:gd name="T10" fmla="*/ 22 w 22"/>
                <a:gd name="T11" fmla="*/ 9 h 14"/>
                <a:gd name="T12" fmla="*/ 22 w 22"/>
                <a:gd name="T13" fmla="*/ 8 h 14"/>
                <a:gd name="T14" fmla="*/ 16 w 22"/>
                <a:gd name="T15" fmla="*/ 6 h 14"/>
                <a:gd name="T16" fmla="*/ 15 w 22"/>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5" y="3"/>
                  </a:moveTo>
                  <a:cubicBezTo>
                    <a:pt x="15" y="3"/>
                    <a:pt x="7" y="0"/>
                    <a:pt x="5" y="0"/>
                  </a:cubicBezTo>
                  <a:cubicBezTo>
                    <a:pt x="3" y="0"/>
                    <a:pt x="1" y="1"/>
                    <a:pt x="1" y="1"/>
                  </a:cubicBezTo>
                  <a:cubicBezTo>
                    <a:pt x="0" y="7"/>
                    <a:pt x="0" y="7"/>
                    <a:pt x="0" y="7"/>
                  </a:cubicBezTo>
                  <a:cubicBezTo>
                    <a:pt x="2" y="14"/>
                    <a:pt x="2" y="14"/>
                    <a:pt x="2" y="14"/>
                  </a:cubicBezTo>
                  <a:cubicBezTo>
                    <a:pt x="22" y="9"/>
                    <a:pt x="22" y="9"/>
                    <a:pt x="22" y="9"/>
                  </a:cubicBezTo>
                  <a:cubicBezTo>
                    <a:pt x="22" y="8"/>
                    <a:pt x="22" y="8"/>
                    <a:pt x="22" y="8"/>
                  </a:cubicBezTo>
                  <a:cubicBezTo>
                    <a:pt x="16" y="6"/>
                    <a:pt x="16" y="6"/>
                    <a:pt x="16" y="6"/>
                  </a:cubicBezTo>
                  <a:lnTo>
                    <a:pt x="15" y="3"/>
                  </a:lnTo>
                  <a:close/>
                </a:path>
              </a:pathLst>
            </a:custGeom>
            <a:solidFill>
              <a:srgbClr val="EED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1" name="Freeform 881"/>
            <p:cNvSpPr>
              <a:spLocks/>
            </p:cNvSpPr>
            <p:nvPr/>
          </p:nvSpPr>
          <p:spPr bwMode="auto">
            <a:xfrm>
              <a:off x="715081" y="2702331"/>
              <a:ext cx="30713" cy="61425"/>
            </a:xfrm>
            <a:custGeom>
              <a:avLst/>
              <a:gdLst>
                <a:gd name="T0" fmla="*/ 0 w 9"/>
                <a:gd name="T1" fmla="*/ 2 h 18"/>
                <a:gd name="T2" fmla="*/ 4 w 9"/>
                <a:gd name="T3" fmla="*/ 18 h 18"/>
                <a:gd name="T4" fmla="*/ 9 w 9"/>
                <a:gd name="T5" fmla="*/ 17 h 18"/>
                <a:gd name="T6" fmla="*/ 5 w 9"/>
                <a:gd name="T7" fmla="*/ 0 h 18"/>
                <a:gd name="T8" fmla="*/ 0 w 9"/>
                <a:gd name="T9" fmla="*/ 2 h 18"/>
              </a:gdLst>
              <a:ahLst/>
              <a:cxnLst>
                <a:cxn ang="0">
                  <a:pos x="T0" y="T1"/>
                </a:cxn>
                <a:cxn ang="0">
                  <a:pos x="T2" y="T3"/>
                </a:cxn>
                <a:cxn ang="0">
                  <a:pos x="T4" y="T5"/>
                </a:cxn>
                <a:cxn ang="0">
                  <a:pos x="T6" y="T7"/>
                </a:cxn>
                <a:cxn ang="0">
                  <a:pos x="T8" y="T9"/>
                </a:cxn>
              </a:cxnLst>
              <a:rect l="0" t="0" r="r" b="b"/>
              <a:pathLst>
                <a:path w="9" h="18">
                  <a:moveTo>
                    <a:pt x="0" y="2"/>
                  </a:moveTo>
                  <a:cubicBezTo>
                    <a:pt x="0" y="5"/>
                    <a:pt x="4" y="18"/>
                    <a:pt x="4" y="18"/>
                  </a:cubicBezTo>
                  <a:cubicBezTo>
                    <a:pt x="9" y="17"/>
                    <a:pt x="9" y="17"/>
                    <a:pt x="9" y="17"/>
                  </a:cubicBezTo>
                  <a:cubicBezTo>
                    <a:pt x="5" y="0"/>
                    <a:pt x="5" y="0"/>
                    <a:pt x="5" y="0"/>
                  </a:cubicBezTo>
                  <a:lnTo>
                    <a:pt x="0" y="2"/>
                  </a:lnTo>
                  <a:close/>
                </a:path>
              </a:pathLst>
            </a:custGeom>
            <a:solidFill>
              <a:srgbClr val="F1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2" name="Freeform 882"/>
            <p:cNvSpPr>
              <a:spLocks/>
            </p:cNvSpPr>
            <p:nvPr/>
          </p:nvSpPr>
          <p:spPr bwMode="auto">
            <a:xfrm>
              <a:off x="532267" y="2639442"/>
              <a:ext cx="182814" cy="138939"/>
            </a:xfrm>
            <a:custGeom>
              <a:avLst/>
              <a:gdLst>
                <a:gd name="T0" fmla="*/ 11 w 53"/>
                <a:gd name="T1" fmla="*/ 32 h 40"/>
                <a:gd name="T2" fmla="*/ 7 w 53"/>
                <a:gd name="T3" fmla="*/ 7 h 40"/>
                <a:gd name="T4" fmla="*/ 9 w 53"/>
                <a:gd name="T5" fmla="*/ 2 h 40"/>
                <a:gd name="T6" fmla="*/ 6 w 53"/>
                <a:gd name="T7" fmla="*/ 5 h 40"/>
                <a:gd name="T8" fmla="*/ 6 w 53"/>
                <a:gd name="T9" fmla="*/ 0 h 40"/>
                <a:gd name="T10" fmla="*/ 5 w 53"/>
                <a:gd name="T11" fmla="*/ 5 h 40"/>
                <a:gd name="T12" fmla="*/ 4 w 53"/>
                <a:gd name="T13" fmla="*/ 2 h 40"/>
                <a:gd name="T14" fmla="*/ 5 w 53"/>
                <a:gd name="T15" fmla="*/ 7 h 40"/>
                <a:gd name="T16" fmla="*/ 7 w 53"/>
                <a:gd name="T17" fmla="*/ 32 h 40"/>
                <a:gd name="T18" fmla="*/ 2 w 53"/>
                <a:gd name="T19" fmla="*/ 33 h 40"/>
                <a:gd name="T20" fmla="*/ 6 w 53"/>
                <a:gd name="T21" fmla="*/ 33 h 40"/>
                <a:gd name="T22" fmla="*/ 4 w 53"/>
                <a:gd name="T23" fmla="*/ 35 h 40"/>
                <a:gd name="T24" fmla="*/ 0 w 53"/>
                <a:gd name="T25" fmla="*/ 38 h 40"/>
                <a:gd name="T26" fmla="*/ 5 w 53"/>
                <a:gd name="T27" fmla="*/ 35 h 40"/>
                <a:gd name="T28" fmla="*/ 2 w 53"/>
                <a:gd name="T29" fmla="*/ 40 h 40"/>
                <a:gd name="T30" fmla="*/ 9 w 53"/>
                <a:gd name="T31" fmla="*/ 34 h 40"/>
                <a:gd name="T32" fmla="*/ 53 w 53"/>
                <a:gd name="T33" fmla="*/ 22 h 40"/>
                <a:gd name="T34" fmla="*/ 53 w 53"/>
                <a:gd name="T35" fmla="*/ 21 h 40"/>
                <a:gd name="T36" fmla="*/ 11 w 53"/>
                <a:gd name="T3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40">
                  <a:moveTo>
                    <a:pt x="11" y="32"/>
                  </a:moveTo>
                  <a:cubicBezTo>
                    <a:pt x="9" y="30"/>
                    <a:pt x="7" y="7"/>
                    <a:pt x="7" y="7"/>
                  </a:cubicBezTo>
                  <a:cubicBezTo>
                    <a:pt x="9" y="2"/>
                    <a:pt x="9" y="2"/>
                    <a:pt x="9" y="2"/>
                  </a:cubicBezTo>
                  <a:cubicBezTo>
                    <a:pt x="6" y="5"/>
                    <a:pt x="6" y="5"/>
                    <a:pt x="6" y="5"/>
                  </a:cubicBezTo>
                  <a:cubicBezTo>
                    <a:pt x="6" y="0"/>
                    <a:pt x="6" y="0"/>
                    <a:pt x="6" y="0"/>
                  </a:cubicBezTo>
                  <a:cubicBezTo>
                    <a:pt x="5" y="5"/>
                    <a:pt x="5" y="5"/>
                    <a:pt x="5" y="5"/>
                  </a:cubicBezTo>
                  <a:cubicBezTo>
                    <a:pt x="4" y="2"/>
                    <a:pt x="4" y="2"/>
                    <a:pt x="4" y="2"/>
                  </a:cubicBezTo>
                  <a:cubicBezTo>
                    <a:pt x="5" y="7"/>
                    <a:pt x="5" y="7"/>
                    <a:pt x="5" y="7"/>
                  </a:cubicBezTo>
                  <a:cubicBezTo>
                    <a:pt x="7" y="32"/>
                    <a:pt x="7" y="32"/>
                    <a:pt x="7" y="32"/>
                  </a:cubicBezTo>
                  <a:cubicBezTo>
                    <a:pt x="2" y="33"/>
                    <a:pt x="2" y="33"/>
                    <a:pt x="2" y="33"/>
                  </a:cubicBezTo>
                  <a:cubicBezTo>
                    <a:pt x="6" y="33"/>
                    <a:pt x="6" y="33"/>
                    <a:pt x="6" y="33"/>
                  </a:cubicBezTo>
                  <a:cubicBezTo>
                    <a:pt x="4" y="35"/>
                    <a:pt x="4" y="35"/>
                    <a:pt x="4" y="35"/>
                  </a:cubicBezTo>
                  <a:cubicBezTo>
                    <a:pt x="0" y="38"/>
                    <a:pt x="0" y="38"/>
                    <a:pt x="0" y="38"/>
                  </a:cubicBezTo>
                  <a:cubicBezTo>
                    <a:pt x="5" y="35"/>
                    <a:pt x="5" y="35"/>
                    <a:pt x="5" y="35"/>
                  </a:cubicBezTo>
                  <a:cubicBezTo>
                    <a:pt x="2" y="40"/>
                    <a:pt x="2" y="40"/>
                    <a:pt x="2" y="40"/>
                  </a:cubicBezTo>
                  <a:cubicBezTo>
                    <a:pt x="9" y="34"/>
                    <a:pt x="9" y="34"/>
                    <a:pt x="9" y="34"/>
                  </a:cubicBezTo>
                  <a:cubicBezTo>
                    <a:pt x="53" y="22"/>
                    <a:pt x="53" y="22"/>
                    <a:pt x="53" y="22"/>
                  </a:cubicBezTo>
                  <a:cubicBezTo>
                    <a:pt x="53" y="21"/>
                    <a:pt x="53" y="21"/>
                    <a:pt x="53" y="21"/>
                  </a:cubicBezTo>
                  <a:lnTo>
                    <a:pt x="11" y="32"/>
                  </a:ln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3" name="Freeform 883"/>
            <p:cNvSpPr>
              <a:spLocks/>
            </p:cNvSpPr>
            <p:nvPr/>
          </p:nvSpPr>
          <p:spPr bwMode="auto">
            <a:xfrm>
              <a:off x="777969" y="263651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4" name="Freeform 884"/>
            <p:cNvSpPr>
              <a:spLocks/>
            </p:cNvSpPr>
            <p:nvPr/>
          </p:nvSpPr>
          <p:spPr bwMode="auto">
            <a:xfrm>
              <a:off x="750181" y="2636518"/>
              <a:ext cx="65814" cy="131626"/>
            </a:xfrm>
            <a:custGeom>
              <a:avLst/>
              <a:gdLst>
                <a:gd name="T0" fmla="*/ 12 w 19"/>
                <a:gd name="T1" fmla="*/ 31 h 38"/>
                <a:gd name="T2" fmla="*/ 10 w 19"/>
                <a:gd name="T3" fmla="*/ 2 h 38"/>
                <a:gd name="T4" fmla="*/ 9 w 19"/>
                <a:gd name="T5" fmla="*/ 6 h 38"/>
                <a:gd name="T6" fmla="*/ 8 w 19"/>
                <a:gd name="T7" fmla="*/ 4 h 38"/>
                <a:gd name="T8" fmla="*/ 8 w 19"/>
                <a:gd name="T9" fmla="*/ 0 h 38"/>
                <a:gd name="T10" fmla="*/ 8 w 19"/>
                <a:gd name="T11" fmla="*/ 3 h 38"/>
                <a:gd name="T12" fmla="*/ 8 w 19"/>
                <a:gd name="T13" fmla="*/ 4 h 38"/>
                <a:gd name="T14" fmla="*/ 5 w 19"/>
                <a:gd name="T15" fmla="*/ 2 h 38"/>
                <a:gd name="T16" fmla="*/ 8 w 19"/>
                <a:gd name="T17" fmla="*/ 7 h 38"/>
                <a:gd name="T18" fmla="*/ 8 w 19"/>
                <a:gd name="T19" fmla="*/ 18 h 38"/>
                <a:gd name="T20" fmla="*/ 11 w 19"/>
                <a:gd name="T21" fmla="*/ 31 h 38"/>
                <a:gd name="T22" fmla="*/ 0 w 19"/>
                <a:gd name="T23" fmla="*/ 28 h 38"/>
                <a:gd name="T24" fmla="*/ 1 w 19"/>
                <a:gd name="T25" fmla="*/ 30 h 38"/>
                <a:gd name="T26" fmla="*/ 11 w 19"/>
                <a:gd name="T27" fmla="*/ 34 h 38"/>
                <a:gd name="T28" fmla="*/ 11 w 19"/>
                <a:gd name="T29" fmla="*/ 37 h 38"/>
                <a:gd name="T30" fmla="*/ 12 w 19"/>
                <a:gd name="T31" fmla="*/ 34 h 38"/>
                <a:gd name="T32" fmla="*/ 15 w 19"/>
                <a:gd name="T33" fmla="*/ 37 h 38"/>
                <a:gd name="T34" fmla="*/ 13 w 19"/>
                <a:gd name="T35" fmla="*/ 33 h 38"/>
                <a:gd name="T36" fmla="*/ 19 w 19"/>
                <a:gd name="T37" fmla="*/ 36 h 38"/>
                <a:gd name="T38" fmla="*/ 12 w 19"/>
                <a:gd name="T3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38">
                  <a:moveTo>
                    <a:pt x="12" y="31"/>
                  </a:moveTo>
                  <a:cubicBezTo>
                    <a:pt x="10" y="2"/>
                    <a:pt x="10" y="2"/>
                    <a:pt x="10" y="2"/>
                  </a:cubicBezTo>
                  <a:cubicBezTo>
                    <a:pt x="9" y="6"/>
                    <a:pt x="9" y="6"/>
                    <a:pt x="9" y="6"/>
                  </a:cubicBezTo>
                  <a:cubicBezTo>
                    <a:pt x="8" y="4"/>
                    <a:pt x="8" y="4"/>
                    <a:pt x="8" y="4"/>
                  </a:cubicBezTo>
                  <a:cubicBezTo>
                    <a:pt x="8" y="0"/>
                    <a:pt x="8" y="0"/>
                    <a:pt x="8" y="0"/>
                  </a:cubicBezTo>
                  <a:cubicBezTo>
                    <a:pt x="8" y="1"/>
                    <a:pt x="8" y="2"/>
                    <a:pt x="8" y="3"/>
                  </a:cubicBezTo>
                  <a:cubicBezTo>
                    <a:pt x="8" y="4"/>
                    <a:pt x="8" y="4"/>
                    <a:pt x="8" y="4"/>
                  </a:cubicBezTo>
                  <a:cubicBezTo>
                    <a:pt x="5" y="2"/>
                    <a:pt x="5" y="2"/>
                    <a:pt x="5" y="2"/>
                  </a:cubicBezTo>
                  <a:cubicBezTo>
                    <a:pt x="8" y="7"/>
                    <a:pt x="8" y="7"/>
                    <a:pt x="8" y="7"/>
                  </a:cubicBezTo>
                  <a:cubicBezTo>
                    <a:pt x="8" y="18"/>
                    <a:pt x="8" y="18"/>
                    <a:pt x="8" y="18"/>
                  </a:cubicBezTo>
                  <a:cubicBezTo>
                    <a:pt x="11" y="31"/>
                    <a:pt x="11" y="31"/>
                    <a:pt x="11" y="31"/>
                  </a:cubicBezTo>
                  <a:cubicBezTo>
                    <a:pt x="0" y="28"/>
                    <a:pt x="0" y="28"/>
                    <a:pt x="0" y="28"/>
                  </a:cubicBezTo>
                  <a:cubicBezTo>
                    <a:pt x="1" y="30"/>
                    <a:pt x="1" y="30"/>
                    <a:pt x="1" y="30"/>
                  </a:cubicBezTo>
                  <a:cubicBezTo>
                    <a:pt x="11" y="34"/>
                    <a:pt x="11" y="34"/>
                    <a:pt x="11" y="34"/>
                  </a:cubicBezTo>
                  <a:cubicBezTo>
                    <a:pt x="11" y="34"/>
                    <a:pt x="11" y="36"/>
                    <a:pt x="11" y="37"/>
                  </a:cubicBezTo>
                  <a:cubicBezTo>
                    <a:pt x="11" y="38"/>
                    <a:pt x="12" y="34"/>
                    <a:pt x="12" y="34"/>
                  </a:cubicBezTo>
                  <a:cubicBezTo>
                    <a:pt x="15" y="37"/>
                    <a:pt x="15" y="37"/>
                    <a:pt x="15" y="37"/>
                  </a:cubicBezTo>
                  <a:cubicBezTo>
                    <a:pt x="13" y="33"/>
                    <a:pt x="13" y="33"/>
                    <a:pt x="13" y="33"/>
                  </a:cubicBezTo>
                  <a:cubicBezTo>
                    <a:pt x="19" y="36"/>
                    <a:pt x="19" y="36"/>
                    <a:pt x="19" y="36"/>
                  </a:cubicBezTo>
                  <a:lnTo>
                    <a:pt x="12" y="31"/>
                  </a:ln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5" name="Freeform 885"/>
            <p:cNvSpPr>
              <a:spLocks/>
            </p:cNvSpPr>
            <p:nvPr/>
          </p:nvSpPr>
          <p:spPr bwMode="auto">
            <a:xfrm>
              <a:off x="732631" y="2690631"/>
              <a:ext cx="45338" cy="59964"/>
            </a:xfrm>
            <a:custGeom>
              <a:avLst/>
              <a:gdLst>
                <a:gd name="T0" fmla="*/ 10 w 13"/>
                <a:gd name="T1" fmla="*/ 0 h 17"/>
                <a:gd name="T2" fmla="*/ 8 w 13"/>
                <a:gd name="T3" fmla="*/ 0 h 17"/>
                <a:gd name="T4" fmla="*/ 5 w 13"/>
                <a:gd name="T5" fmla="*/ 3 h 17"/>
                <a:gd name="T6" fmla="*/ 0 w 13"/>
                <a:gd name="T7" fmla="*/ 5 h 17"/>
                <a:gd name="T8" fmla="*/ 3 w 13"/>
                <a:gd name="T9" fmla="*/ 16 h 17"/>
                <a:gd name="T10" fmla="*/ 7 w 13"/>
                <a:gd name="T11" fmla="*/ 15 h 17"/>
                <a:gd name="T12" fmla="*/ 12 w 13"/>
                <a:gd name="T13" fmla="*/ 17 h 17"/>
                <a:gd name="T14" fmla="*/ 12 w 13"/>
                <a:gd name="T15" fmla="*/ 10 h 17"/>
                <a:gd name="T16" fmla="*/ 10 w 13"/>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10" y="0"/>
                  </a:moveTo>
                  <a:cubicBezTo>
                    <a:pt x="9" y="0"/>
                    <a:pt x="8" y="0"/>
                    <a:pt x="8" y="0"/>
                  </a:cubicBezTo>
                  <a:cubicBezTo>
                    <a:pt x="6" y="0"/>
                    <a:pt x="5" y="3"/>
                    <a:pt x="5" y="3"/>
                  </a:cubicBezTo>
                  <a:cubicBezTo>
                    <a:pt x="0" y="5"/>
                    <a:pt x="0" y="5"/>
                    <a:pt x="0" y="5"/>
                  </a:cubicBezTo>
                  <a:cubicBezTo>
                    <a:pt x="3" y="16"/>
                    <a:pt x="3" y="16"/>
                    <a:pt x="3" y="16"/>
                  </a:cubicBezTo>
                  <a:cubicBezTo>
                    <a:pt x="7" y="15"/>
                    <a:pt x="7" y="15"/>
                    <a:pt x="7" y="15"/>
                  </a:cubicBezTo>
                  <a:cubicBezTo>
                    <a:pt x="7" y="15"/>
                    <a:pt x="11" y="17"/>
                    <a:pt x="12" y="17"/>
                  </a:cubicBezTo>
                  <a:cubicBezTo>
                    <a:pt x="13" y="17"/>
                    <a:pt x="12" y="14"/>
                    <a:pt x="12" y="10"/>
                  </a:cubicBezTo>
                  <a:cubicBezTo>
                    <a:pt x="12" y="7"/>
                    <a:pt x="11" y="2"/>
                    <a:pt x="10"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6" name="Freeform 886"/>
            <p:cNvSpPr>
              <a:spLocks/>
            </p:cNvSpPr>
            <p:nvPr/>
          </p:nvSpPr>
          <p:spPr bwMode="auto">
            <a:xfrm>
              <a:off x="742868" y="2690631"/>
              <a:ext cx="48263" cy="65814"/>
            </a:xfrm>
            <a:custGeom>
              <a:avLst/>
              <a:gdLst>
                <a:gd name="T0" fmla="*/ 7 w 14"/>
                <a:gd name="T1" fmla="*/ 0 h 19"/>
                <a:gd name="T2" fmla="*/ 9 w 14"/>
                <a:gd name="T3" fmla="*/ 10 h 19"/>
                <a:gd name="T4" fmla="*/ 9 w 14"/>
                <a:gd name="T5" fmla="*/ 17 h 19"/>
                <a:gd name="T6" fmla="*/ 4 w 14"/>
                <a:gd name="T7" fmla="*/ 15 h 19"/>
                <a:gd name="T8" fmla="*/ 0 w 14"/>
                <a:gd name="T9" fmla="*/ 16 h 19"/>
                <a:gd name="T10" fmla="*/ 0 w 14"/>
                <a:gd name="T11" fmla="*/ 18 h 19"/>
                <a:gd name="T12" fmla="*/ 4 w 14"/>
                <a:gd name="T13" fmla="*/ 17 h 19"/>
                <a:gd name="T14" fmla="*/ 8 w 14"/>
                <a:gd name="T15" fmla="*/ 19 h 19"/>
                <a:gd name="T16" fmla="*/ 14 w 14"/>
                <a:gd name="T17" fmla="*/ 16 h 19"/>
                <a:gd name="T18" fmla="*/ 10 w 14"/>
                <a:gd name="T19" fmla="*/ 1 h 19"/>
                <a:gd name="T20" fmla="*/ 7 w 1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7" y="0"/>
                  </a:moveTo>
                  <a:cubicBezTo>
                    <a:pt x="8" y="2"/>
                    <a:pt x="9" y="7"/>
                    <a:pt x="9" y="10"/>
                  </a:cubicBezTo>
                  <a:cubicBezTo>
                    <a:pt x="9" y="14"/>
                    <a:pt x="10" y="17"/>
                    <a:pt x="9" y="17"/>
                  </a:cubicBezTo>
                  <a:cubicBezTo>
                    <a:pt x="8" y="17"/>
                    <a:pt x="4" y="15"/>
                    <a:pt x="4" y="15"/>
                  </a:cubicBezTo>
                  <a:cubicBezTo>
                    <a:pt x="0" y="16"/>
                    <a:pt x="0" y="16"/>
                    <a:pt x="0" y="16"/>
                  </a:cubicBezTo>
                  <a:cubicBezTo>
                    <a:pt x="0" y="18"/>
                    <a:pt x="0" y="18"/>
                    <a:pt x="0" y="18"/>
                  </a:cubicBezTo>
                  <a:cubicBezTo>
                    <a:pt x="4" y="17"/>
                    <a:pt x="4" y="17"/>
                    <a:pt x="4" y="17"/>
                  </a:cubicBezTo>
                  <a:cubicBezTo>
                    <a:pt x="4" y="17"/>
                    <a:pt x="5" y="19"/>
                    <a:pt x="8" y="19"/>
                  </a:cubicBezTo>
                  <a:cubicBezTo>
                    <a:pt x="11" y="18"/>
                    <a:pt x="14" y="16"/>
                    <a:pt x="14" y="16"/>
                  </a:cubicBezTo>
                  <a:cubicBezTo>
                    <a:pt x="10" y="1"/>
                    <a:pt x="10" y="1"/>
                    <a:pt x="10" y="1"/>
                  </a:cubicBezTo>
                  <a:cubicBezTo>
                    <a:pt x="10" y="1"/>
                    <a:pt x="9" y="0"/>
                    <a:pt x="7" y="0"/>
                  </a:cubicBezTo>
                  <a:close/>
                </a:path>
              </a:pathLst>
            </a:custGeom>
            <a:solidFill>
              <a:srgbClr val="EED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7" name="Freeform 887"/>
            <p:cNvSpPr>
              <a:spLocks/>
            </p:cNvSpPr>
            <p:nvPr/>
          </p:nvSpPr>
          <p:spPr bwMode="auto">
            <a:xfrm>
              <a:off x="522030" y="2839808"/>
              <a:ext cx="307128" cy="190127"/>
            </a:xfrm>
            <a:custGeom>
              <a:avLst/>
              <a:gdLst>
                <a:gd name="T0" fmla="*/ 78 w 89"/>
                <a:gd name="T1" fmla="*/ 0 h 55"/>
                <a:gd name="T2" fmla="*/ 80 w 89"/>
                <a:gd name="T3" fmla="*/ 42 h 55"/>
                <a:gd name="T4" fmla="*/ 60 w 89"/>
                <a:gd name="T5" fmla="*/ 44 h 55"/>
                <a:gd name="T6" fmla="*/ 24 w 89"/>
                <a:gd name="T7" fmla="*/ 52 h 55"/>
                <a:gd name="T8" fmla="*/ 0 w 89"/>
                <a:gd name="T9" fmla="*/ 53 h 55"/>
                <a:gd name="T10" fmla="*/ 24 w 89"/>
                <a:gd name="T11" fmla="*/ 55 h 55"/>
                <a:gd name="T12" fmla="*/ 61 w 89"/>
                <a:gd name="T13" fmla="*/ 48 h 55"/>
                <a:gd name="T14" fmla="*/ 89 w 89"/>
                <a:gd name="T15" fmla="*/ 53 h 55"/>
                <a:gd name="T16" fmla="*/ 84 w 89"/>
                <a:gd name="T17" fmla="*/ 3 h 55"/>
                <a:gd name="T18" fmla="*/ 78 w 89"/>
                <a:gd name="T19"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55">
                  <a:moveTo>
                    <a:pt x="78" y="0"/>
                  </a:moveTo>
                  <a:cubicBezTo>
                    <a:pt x="78" y="0"/>
                    <a:pt x="83" y="39"/>
                    <a:pt x="80" y="42"/>
                  </a:cubicBezTo>
                  <a:cubicBezTo>
                    <a:pt x="77" y="46"/>
                    <a:pt x="60" y="44"/>
                    <a:pt x="60" y="44"/>
                  </a:cubicBezTo>
                  <a:cubicBezTo>
                    <a:pt x="24" y="52"/>
                    <a:pt x="24" y="52"/>
                    <a:pt x="24" y="52"/>
                  </a:cubicBezTo>
                  <a:cubicBezTo>
                    <a:pt x="0" y="53"/>
                    <a:pt x="0" y="53"/>
                    <a:pt x="0" y="53"/>
                  </a:cubicBezTo>
                  <a:cubicBezTo>
                    <a:pt x="24" y="55"/>
                    <a:pt x="24" y="55"/>
                    <a:pt x="24" y="55"/>
                  </a:cubicBezTo>
                  <a:cubicBezTo>
                    <a:pt x="61" y="48"/>
                    <a:pt x="61" y="48"/>
                    <a:pt x="61" y="48"/>
                  </a:cubicBezTo>
                  <a:cubicBezTo>
                    <a:pt x="89" y="53"/>
                    <a:pt x="89" y="53"/>
                    <a:pt x="89" y="53"/>
                  </a:cubicBezTo>
                  <a:cubicBezTo>
                    <a:pt x="84" y="3"/>
                    <a:pt x="84" y="3"/>
                    <a:pt x="84" y="3"/>
                  </a:cubicBezTo>
                  <a:lnTo>
                    <a:pt x="78" y="0"/>
                  </a:lnTo>
                  <a:close/>
                </a:path>
              </a:pathLst>
            </a:custGeom>
            <a:solidFill>
              <a:srgbClr val="D86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8" name="Freeform 888"/>
            <p:cNvSpPr>
              <a:spLocks/>
            </p:cNvSpPr>
            <p:nvPr/>
          </p:nvSpPr>
          <p:spPr bwMode="auto">
            <a:xfrm>
              <a:off x="3221831" y="2753519"/>
              <a:ext cx="83364" cy="134552"/>
            </a:xfrm>
            <a:custGeom>
              <a:avLst/>
              <a:gdLst>
                <a:gd name="T0" fmla="*/ 33 w 57"/>
                <a:gd name="T1" fmla="*/ 0 h 92"/>
                <a:gd name="T2" fmla="*/ 28 w 57"/>
                <a:gd name="T3" fmla="*/ 26 h 92"/>
                <a:gd name="T4" fmla="*/ 17 w 57"/>
                <a:gd name="T5" fmla="*/ 26 h 92"/>
                <a:gd name="T6" fmla="*/ 2 w 57"/>
                <a:gd name="T7" fmla="*/ 45 h 92"/>
                <a:gd name="T8" fmla="*/ 7 w 57"/>
                <a:gd name="T9" fmla="*/ 52 h 92"/>
                <a:gd name="T10" fmla="*/ 0 w 57"/>
                <a:gd name="T11" fmla="*/ 78 h 92"/>
                <a:gd name="T12" fmla="*/ 5 w 57"/>
                <a:gd name="T13" fmla="*/ 88 h 92"/>
                <a:gd name="T14" fmla="*/ 21 w 57"/>
                <a:gd name="T15" fmla="*/ 92 h 92"/>
                <a:gd name="T16" fmla="*/ 50 w 57"/>
                <a:gd name="T17" fmla="*/ 59 h 92"/>
                <a:gd name="T18" fmla="*/ 47 w 57"/>
                <a:gd name="T19" fmla="*/ 36 h 92"/>
                <a:gd name="T20" fmla="*/ 57 w 57"/>
                <a:gd name="T21" fmla="*/ 19 h 92"/>
                <a:gd name="T22" fmla="*/ 33 w 57"/>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2">
                  <a:moveTo>
                    <a:pt x="33" y="0"/>
                  </a:moveTo>
                  <a:lnTo>
                    <a:pt x="28" y="26"/>
                  </a:lnTo>
                  <a:lnTo>
                    <a:pt x="17" y="26"/>
                  </a:lnTo>
                  <a:lnTo>
                    <a:pt x="2" y="45"/>
                  </a:lnTo>
                  <a:lnTo>
                    <a:pt x="7" y="52"/>
                  </a:lnTo>
                  <a:lnTo>
                    <a:pt x="0" y="78"/>
                  </a:lnTo>
                  <a:lnTo>
                    <a:pt x="5" y="88"/>
                  </a:lnTo>
                  <a:lnTo>
                    <a:pt x="21" y="92"/>
                  </a:lnTo>
                  <a:lnTo>
                    <a:pt x="50" y="59"/>
                  </a:lnTo>
                  <a:lnTo>
                    <a:pt x="47" y="36"/>
                  </a:lnTo>
                  <a:lnTo>
                    <a:pt x="57" y="19"/>
                  </a:lnTo>
                  <a:lnTo>
                    <a:pt x="33" y="0"/>
                  </a:lnTo>
                  <a:close/>
                </a:path>
              </a:pathLst>
            </a:custGeom>
            <a:solidFill>
              <a:srgbClr val="E5B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9" name="Freeform 889"/>
            <p:cNvSpPr>
              <a:spLocks/>
            </p:cNvSpPr>
            <p:nvPr/>
          </p:nvSpPr>
          <p:spPr bwMode="auto">
            <a:xfrm>
              <a:off x="2859128" y="2750594"/>
              <a:ext cx="76051" cy="144789"/>
            </a:xfrm>
            <a:custGeom>
              <a:avLst/>
              <a:gdLst>
                <a:gd name="T0" fmla="*/ 31 w 52"/>
                <a:gd name="T1" fmla="*/ 28 h 99"/>
                <a:gd name="T2" fmla="*/ 33 w 52"/>
                <a:gd name="T3" fmla="*/ 0 h 99"/>
                <a:gd name="T4" fmla="*/ 4 w 52"/>
                <a:gd name="T5" fmla="*/ 12 h 99"/>
                <a:gd name="T6" fmla="*/ 9 w 52"/>
                <a:gd name="T7" fmla="*/ 33 h 99"/>
                <a:gd name="T8" fmla="*/ 0 w 52"/>
                <a:gd name="T9" fmla="*/ 54 h 99"/>
                <a:gd name="T10" fmla="*/ 19 w 52"/>
                <a:gd name="T11" fmla="*/ 99 h 99"/>
                <a:gd name="T12" fmla="*/ 40 w 52"/>
                <a:gd name="T13" fmla="*/ 99 h 99"/>
                <a:gd name="T14" fmla="*/ 45 w 52"/>
                <a:gd name="T15" fmla="*/ 90 h 99"/>
                <a:gd name="T16" fmla="*/ 45 w 52"/>
                <a:gd name="T17" fmla="*/ 61 h 99"/>
                <a:gd name="T18" fmla="*/ 52 w 52"/>
                <a:gd name="T19" fmla="*/ 54 h 99"/>
                <a:gd name="T20" fmla="*/ 45 w 52"/>
                <a:gd name="T21" fmla="*/ 33 h 99"/>
                <a:gd name="T22" fmla="*/ 31 w 52"/>
                <a:gd name="T23" fmla="*/ 2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99">
                  <a:moveTo>
                    <a:pt x="31" y="28"/>
                  </a:moveTo>
                  <a:lnTo>
                    <a:pt x="33" y="0"/>
                  </a:lnTo>
                  <a:lnTo>
                    <a:pt x="4" y="12"/>
                  </a:lnTo>
                  <a:lnTo>
                    <a:pt x="9" y="33"/>
                  </a:lnTo>
                  <a:lnTo>
                    <a:pt x="0" y="54"/>
                  </a:lnTo>
                  <a:lnTo>
                    <a:pt x="19" y="99"/>
                  </a:lnTo>
                  <a:lnTo>
                    <a:pt x="40" y="99"/>
                  </a:lnTo>
                  <a:lnTo>
                    <a:pt x="45" y="90"/>
                  </a:lnTo>
                  <a:lnTo>
                    <a:pt x="45" y="61"/>
                  </a:lnTo>
                  <a:lnTo>
                    <a:pt x="52" y="54"/>
                  </a:lnTo>
                  <a:lnTo>
                    <a:pt x="45" y="33"/>
                  </a:lnTo>
                  <a:lnTo>
                    <a:pt x="31" y="28"/>
                  </a:lnTo>
                  <a:close/>
                </a:path>
              </a:pathLst>
            </a:custGeom>
            <a:solidFill>
              <a:srgbClr val="EBC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0" name="Freeform 890"/>
            <p:cNvSpPr>
              <a:spLocks/>
            </p:cNvSpPr>
            <p:nvPr/>
          </p:nvSpPr>
          <p:spPr bwMode="auto">
            <a:xfrm>
              <a:off x="3125306" y="3296112"/>
              <a:ext cx="93601" cy="59964"/>
            </a:xfrm>
            <a:custGeom>
              <a:avLst/>
              <a:gdLst>
                <a:gd name="T0" fmla="*/ 2 w 27"/>
                <a:gd name="T1" fmla="*/ 1 h 17"/>
                <a:gd name="T2" fmla="*/ 1 w 27"/>
                <a:gd name="T3" fmla="*/ 9 h 17"/>
                <a:gd name="T4" fmla="*/ 0 w 27"/>
                <a:gd name="T5" fmla="*/ 9 h 17"/>
                <a:gd name="T6" fmla="*/ 0 w 27"/>
                <a:gd name="T7" fmla="*/ 10 h 17"/>
                <a:gd name="T8" fmla="*/ 7 w 27"/>
                <a:gd name="T9" fmla="*/ 16 h 17"/>
                <a:gd name="T10" fmla="*/ 17 w 27"/>
                <a:gd name="T11" fmla="*/ 17 h 17"/>
                <a:gd name="T12" fmla="*/ 17 w 27"/>
                <a:gd name="T13" fmla="*/ 17 h 17"/>
                <a:gd name="T14" fmla="*/ 17 w 27"/>
                <a:gd name="T15" fmla="*/ 14 h 17"/>
                <a:gd name="T16" fmla="*/ 17 w 27"/>
                <a:gd name="T17" fmla="*/ 14 h 17"/>
                <a:gd name="T18" fmla="*/ 18 w 27"/>
                <a:gd name="T19" fmla="*/ 13 h 17"/>
                <a:gd name="T20" fmla="*/ 17 w 27"/>
                <a:gd name="T21" fmla="*/ 11 h 17"/>
                <a:gd name="T22" fmla="*/ 25 w 27"/>
                <a:gd name="T23" fmla="*/ 8 h 17"/>
                <a:gd name="T24" fmla="*/ 22 w 27"/>
                <a:gd name="T25" fmla="*/ 0 h 17"/>
                <a:gd name="T26" fmla="*/ 2 w 27"/>
                <a:gd name="T2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7">
                  <a:moveTo>
                    <a:pt x="2" y="1"/>
                  </a:moveTo>
                  <a:cubicBezTo>
                    <a:pt x="1" y="9"/>
                    <a:pt x="1" y="9"/>
                    <a:pt x="1" y="9"/>
                  </a:cubicBezTo>
                  <a:cubicBezTo>
                    <a:pt x="0" y="9"/>
                    <a:pt x="0" y="9"/>
                    <a:pt x="0" y="9"/>
                  </a:cubicBezTo>
                  <a:cubicBezTo>
                    <a:pt x="0" y="10"/>
                    <a:pt x="0" y="10"/>
                    <a:pt x="0" y="10"/>
                  </a:cubicBezTo>
                  <a:cubicBezTo>
                    <a:pt x="7" y="16"/>
                    <a:pt x="7" y="16"/>
                    <a:pt x="7" y="16"/>
                  </a:cubicBezTo>
                  <a:cubicBezTo>
                    <a:pt x="17" y="17"/>
                    <a:pt x="17" y="17"/>
                    <a:pt x="17" y="17"/>
                  </a:cubicBezTo>
                  <a:cubicBezTo>
                    <a:pt x="17" y="17"/>
                    <a:pt x="17" y="17"/>
                    <a:pt x="17" y="17"/>
                  </a:cubicBezTo>
                  <a:cubicBezTo>
                    <a:pt x="17" y="14"/>
                    <a:pt x="17" y="14"/>
                    <a:pt x="17" y="14"/>
                  </a:cubicBezTo>
                  <a:cubicBezTo>
                    <a:pt x="17" y="14"/>
                    <a:pt x="17" y="14"/>
                    <a:pt x="17" y="14"/>
                  </a:cubicBezTo>
                  <a:cubicBezTo>
                    <a:pt x="17" y="14"/>
                    <a:pt x="18" y="14"/>
                    <a:pt x="18" y="13"/>
                  </a:cubicBezTo>
                  <a:cubicBezTo>
                    <a:pt x="18" y="11"/>
                    <a:pt x="17" y="11"/>
                    <a:pt x="17" y="11"/>
                  </a:cubicBezTo>
                  <a:cubicBezTo>
                    <a:pt x="17" y="11"/>
                    <a:pt x="24" y="10"/>
                    <a:pt x="25" y="8"/>
                  </a:cubicBezTo>
                  <a:cubicBezTo>
                    <a:pt x="27" y="5"/>
                    <a:pt x="22" y="1"/>
                    <a:pt x="22" y="0"/>
                  </a:cubicBezTo>
                  <a:lnTo>
                    <a:pt x="2" y="1"/>
                  </a:lnTo>
                  <a:close/>
                </a:path>
              </a:pathLst>
            </a:custGeom>
            <a:solidFill>
              <a:srgbClr val="D37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1" name="Freeform 891"/>
            <p:cNvSpPr>
              <a:spLocks/>
            </p:cNvSpPr>
            <p:nvPr/>
          </p:nvSpPr>
          <p:spPr bwMode="auto">
            <a:xfrm>
              <a:off x="3180881" y="3356075"/>
              <a:ext cx="2924"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AE62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2" name="Freeform 892"/>
            <p:cNvSpPr>
              <a:spLocks/>
            </p:cNvSpPr>
            <p:nvPr/>
          </p:nvSpPr>
          <p:spPr bwMode="auto">
            <a:xfrm>
              <a:off x="3183805" y="3290262"/>
              <a:ext cx="40951" cy="65814"/>
            </a:xfrm>
            <a:custGeom>
              <a:avLst/>
              <a:gdLst>
                <a:gd name="T0" fmla="*/ 10 w 12"/>
                <a:gd name="T1" fmla="*/ 0 h 19"/>
                <a:gd name="T2" fmla="*/ 5 w 12"/>
                <a:gd name="T3" fmla="*/ 0 h 19"/>
                <a:gd name="T4" fmla="*/ 6 w 12"/>
                <a:gd name="T5" fmla="*/ 9 h 19"/>
                <a:gd name="T6" fmla="*/ 0 w 12"/>
                <a:gd name="T7" fmla="*/ 13 h 19"/>
                <a:gd name="T8" fmla="*/ 1 w 12"/>
                <a:gd name="T9" fmla="*/ 14 h 19"/>
                <a:gd name="T10" fmla="*/ 0 w 12"/>
                <a:gd name="T11" fmla="*/ 16 h 19"/>
                <a:gd name="T12" fmla="*/ 0 w 12"/>
                <a:gd name="T13" fmla="*/ 16 h 19"/>
                <a:gd name="T14" fmla="*/ 0 w 12"/>
                <a:gd name="T15" fmla="*/ 19 h 19"/>
                <a:gd name="T16" fmla="*/ 0 w 12"/>
                <a:gd name="T17" fmla="*/ 19 h 19"/>
                <a:gd name="T18" fmla="*/ 6 w 12"/>
                <a:gd name="T19" fmla="*/ 18 h 19"/>
                <a:gd name="T20" fmla="*/ 12 w 12"/>
                <a:gd name="T21" fmla="*/ 12 h 19"/>
                <a:gd name="T22" fmla="*/ 12 w 12"/>
                <a:gd name="T23" fmla="*/ 11 h 19"/>
                <a:gd name="T24" fmla="*/ 12 w 12"/>
                <a:gd name="T25" fmla="*/ 10 h 19"/>
                <a:gd name="T26" fmla="*/ 10 w 12"/>
                <a:gd name="T2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9">
                  <a:moveTo>
                    <a:pt x="10" y="0"/>
                  </a:moveTo>
                  <a:cubicBezTo>
                    <a:pt x="5" y="0"/>
                    <a:pt x="5" y="0"/>
                    <a:pt x="5" y="0"/>
                  </a:cubicBezTo>
                  <a:cubicBezTo>
                    <a:pt x="5" y="2"/>
                    <a:pt x="7" y="7"/>
                    <a:pt x="6" y="9"/>
                  </a:cubicBezTo>
                  <a:cubicBezTo>
                    <a:pt x="5" y="11"/>
                    <a:pt x="0" y="13"/>
                    <a:pt x="0" y="13"/>
                  </a:cubicBezTo>
                  <a:cubicBezTo>
                    <a:pt x="0" y="13"/>
                    <a:pt x="1" y="13"/>
                    <a:pt x="1" y="14"/>
                  </a:cubicBezTo>
                  <a:cubicBezTo>
                    <a:pt x="1" y="16"/>
                    <a:pt x="0" y="16"/>
                    <a:pt x="0" y="16"/>
                  </a:cubicBezTo>
                  <a:cubicBezTo>
                    <a:pt x="0" y="16"/>
                    <a:pt x="0" y="16"/>
                    <a:pt x="0" y="16"/>
                  </a:cubicBezTo>
                  <a:cubicBezTo>
                    <a:pt x="0" y="19"/>
                    <a:pt x="0" y="19"/>
                    <a:pt x="0" y="19"/>
                  </a:cubicBezTo>
                  <a:cubicBezTo>
                    <a:pt x="0" y="19"/>
                    <a:pt x="0" y="19"/>
                    <a:pt x="0" y="19"/>
                  </a:cubicBezTo>
                  <a:cubicBezTo>
                    <a:pt x="6" y="18"/>
                    <a:pt x="6" y="18"/>
                    <a:pt x="6" y="18"/>
                  </a:cubicBezTo>
                  <a:cubicBezTo>
                    <a:pt x="12" y="12"/>
                    <a:pt x="12" y="12"/>
                    <a:pt x="12" y="12"/>
                  </a:cubicBezTo>
                  <a:cubicBezTo>
                    <a:pt x="12" y="11"/>
                    <a:pt x="12" y="11"/>
                    <a:pt x="12" y="11"/>
                  </a:cubicBezTo>
                  <a:cubicBezTo>
                    <a:pt x="12" y="10"/>
                    <a:pt x="12" y="10"/>
                    <a:pt x="12" y="10"/>
                  </a:cubicBezTo>
                  <a:lnTo>
                    <a:pt x="10" y="0"/>
                  </a:lnTo>
                  <a:close/>
                </a:path>
              </a:pathLst>
            </a:custGeom>
            <a:solidFill>
              <a:srgbClr val="AE62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3" name="Freeform 893"/>
            <p:cNvSpPr>
              <a:spLocks/>
            </p:cNvSpPr>
            <p:nvPr/>
          </p:nvSpPr>
          <p:spPr bwMode="auto">
            <a:xfrm>
              <a:off x="2962966" y="3300500"/>
              <a:ext cx="93601" cy="55575"/>
            </a:xfrm>
            <a:custGeom>
              <a:avLst/>
              <a:gdLst>
                <a:gd name="T0" fmla="*/ 7 w 27"/>
                <a:gd name="T1" fmla="*/ 0 h 16"/>
                <a:gd name="T2" fmla="*/ 1 w 27"/>
                <a:gd name="T3" fmla="*/ 8 h 16"/>
                <a:gd name="T4" fmla="*/ 0 w 27"/>
                <a:gd name="T5" fmla="*/ 8 h 16"/>
                <a:gd name="T6" fmla="*/ 0 w 27"/>
                <a:gd name="T7" fmla="*/ 9 h 16"/>
                <a:gd name="T8" fmla="*/ 8 w 27"/>
                <a:gd name="T9" fmla="*/ 15 h 16"/>
                <a:gd name="T10" fmla="*/ 16 w 27"/>
                <a:gd name="T11" fmla="*/ 16 h 16"/>
                <a:gd name="T12" fmla="*/ 16 w 27"/>
                <a:gd name="T13" fmla="*/ 16 h 16"/>
                <a:gd name="T14" fmla="*/ 16 w 27"/>
                <a:gd name="T15" fmla="*/ 13 h 16"/>
                <a:gd name="T16" fmla="*/ 17 w 27"/>
                <a:gd name="T17" fmla="*/ 13 h 16"/>
                <a:gd name="T18" fmla="*/ 18 w 27"/>
                <a:gd name="T19" fmla="*/ 12 h 16"/>
                <a:gd name="T20" fmla="*/ 17 w 27"/>
                <a:gd name="T21" fmla="*/ 10 h 16"/>
                <a:gd name="T22" fmla="*/ 26 w 27"/>
                <a:gd name="T23" fmla="*/ 7 h 16"/>
                <a:gd name="T24" fmla="*/ 25 w 27"/>
                <a:gd name="T25" fmla="*/ 0 h 16"/>
                <a:gd name="T26" fmla="*/ 7 w 27"/>
                <a:gd name="T2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6">
                  <a:moveTo>
                    <a:pt x="7" y="0"/>
                  </a:moveTo>
                  <a:cubicBezTo>
                    <a:pt x="1" y="8"/>
                    <a:pt x="1" y="8"/>
                    <a:pt x="1" y="8"/>
                  </a:cubicBezTo>
                  <a:cubicBezTo>
                    <a:pt x="0" y="8"/>
                    <a:pt x="0" y="8"/>
                    <a:pt x="0" y="8"/>
                  </a:cubicBezTo>
                  <a:cubicBezTo>
                    <a:pt x="0" y="9"/>
                    <a:pt x="0" y="9"/>
                    <a:pt x="0" y="9"/>
                  </a:cubicBezTo>
                  <a:cubicBezTo>
                    <a:pt x="8" y="15"/>
                    <a:pt x="8" y="15"/>
                    <a:pt x="8" y="15"/>
                  </a:cubicBezTo>
                  <a:cubicBezTo>
                    <a:pt x="16" y="16"/>
                    <a:pt x="16" y="16"/>
                    <a:pt x="16" y="16"/>
                  </a:cubicBezTo>
                  <a:cubicBezTo>
                    <a:pt x="16" y="16"/>
                    <a:pt x="16" y="16"/>
                    <a:pt x="16" y="16"/>
                  </a:cubicBezTo>
                  <a:cubicBezTo>
                    <a:pt x="16" y="13"/>
                    <a:pt x="16" y="13"/>
                    <a:pt x="16" y="13"/>
                  </a:cubicBezTo>
                  <a:cubicBezTo>
                    <a:pt x="17" y="13"/>
                    <a:pt x="17" y="13"/>
                    <a:pt x="17" y="13"/>
                  </a:cubicBezTo>
                  <a:cubicBezTo>
                    <a:pt x="17" y="13"/>
                    <a:pt x="18" y="13"/>
                    <a:pt x="18" y="12"/>
                  </a:cubicBezTo>
                  <a:cubicBezTo>
                    <a:pt x="18" y="10"/>
                    <a:pt x="17" y="10"/>
                    <a:pt x="17" y="10"/>
                  </a:cubicBezTo>
                  <a:cubicBezTo>
                    <a:pt x="17" y="10"/>
                    <a:pt x="24" y="9"/>
                    <a:pt x="26" y="7"/>
                  </a:cubicBezTo>
                  <a:cubicBezTo>
                    <a:pt x="27" y="4"/>
                    <a:pt x="25" y="1"/>
                    <a:pt x="25" y="0"/>
                  </a:cubicBezTo>
                  <a:lnTo>
                    <a:pt x="7" y="0"/>
                  </a:lnTo>
                  <a:close/>
                </a:path>
              </a:pathLst>
            </a:custGeom>
            <a:solidFill>
              <a:srgbClr val="D37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4" name="Freeform 894"/>
            <p:cNvSpPr>
              <a:spLocks/>
            </p:cNvSpPr>
            <p:nvPr/>
          </p:nvSpPr>
          <p:spPr bwMode="auto">
            <a:xfrm>
              <a:off x="3018541" y="3300500"/>
              <a:ext cx="51188" cy="55575"/>
            </a:xfrm>
            <a:custGeom>
              <a:avLst/>
              <a:gdLst>
                <a:gd name="T0" fmla="*/ 14 w 15"/>
                <a:gd name="T1" fmla="*/ 0 h 16"/>
                <a:gd name="T2" fmla="*/ 9 w 15"/>
                <a:gd name="T3" fmla="*/ 0 h 16"/>
                <a:gd name="T4" fmla="*/ 10 w 15"/>
                <a:gd name="T5" fmla="*/ 7 h 16"/>
                <a:gd name="T6" fmla="*/ 2 w 15"/>
                <a:gd name="T7" fmla="*/ 10 h 16"/>
                <a:gd name="T8" fmla="*/ 2 w 15"/>
                <a:gd name="T9" fmla="*/ 12 h 16"/>
                <a:gd name="T10" fmla="*/ 1 w 15"/>
                <a:gd name="T11" fmla="*/ 13 h 16"/>
                <a:gd name="T12" fmla="*/ 0 w 15"/>
                <a:gd name="T13" fmla="*/ 13 h 16"/>
                <a:gd name="T14" fmla="*/ 0 w 15"/>
                <a:gd name="T15" fmla="*/ 16 h 16"/>
                <a:gd name="T16" fmla="*/ 0 w 15"/>
                <a:gd name="T17" fmla="*/ 16 h 16"/>
                <a:gd name="T18" fmla="*/ 1 w 15"/>
                <a:gd name="T19" fmla="*/ 16 h 16"/>
                <a:gd name="T20" fmla="*/ 8 w 15"/>
                <a:gd name="T21" fmla="*/ 15 h 16"/>
                <a:gd name="T22" fmla="*/ 15 w 15"/>
                <a:gd name="T23" fmla="*/ 9 h 16"/>
                <a:gd name="T24" fmla="*/ 15 w 15"/>
                <a:gd name="T25" fmla="*/ 8 h 16"/>
                <a:gd name="T26" fmla="*/ 14 w 15"/>
                <a:gd name="T27" fmla="*/ 8 h 16"/>
                <a:gd name="T28" fmla="*/ 14 w 15"/>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6">
                  <a:moveTo>
                    <a:pt x="14" y="0"/>
                  </a:moveTo>
                  <a:cubicBezTo>
                    <a:pt x="9" y="0"/>
                    <a:pt x="9" y="0"/>
                    <a:pt x="9" y="0"/>
                  </a:cubicBezTo>
                  <a:cubicBezTo>
                    <a:pt x="9" y="0"/>
                    <a:pt x="11" y="5"/>
                    <a:pt x="10" y="7"/>
                  </a:cubicBezTo>
                  <a:cubicBezTo>
                    <a:pt x="9" y="9"/>
                    <a:pt x="3" y="10"/>
                    <a:pt x="2" y="10"/>
                  </a:cubicBezTo>
                  <a:cubicBezTo>
                    <a:pt x="2" y="10"/>
                    <a:pt x="2" y="11"/>
                    <a:pt x="2" y="12"/>
                  </a:cubicBezTo>
                  <a:cubicBezTo>
                    <a:pt x="2" y="13"/>
                    <a:pt x="1" y="13"/>
                    <a:pt x="1" y="13"/>
                  </a:cubicBezTo>
                  <a:cubicBezTo>
                    <a:pt x="0" y="13"/>
                    <a:pt x="0" y="13"/>
                    <a:pt x="0" y="13"/>
                  </a:cubicBezTo>
                  <a:cubicBezTo>
                    <a:pt x="0" y="16"/>
                    <a:pt x="0" y="16"/>
                    <a:pt x="0" y="16"/>
                  </a:cubicBezTo>
                  <a:cubicBezTo>
                    <a:pt x="0" y="16"/>
                    <a:pt x="0" y="16"/>
                    <a:pt x="0" y="16"/>
                  </a:cubicBezTo>
                  <a:cubicBezTo>
                    <a:pt x="1" y="16"/>
                    <a:pt x="1" y="16"/>
                    <a:pt x="1" y="16"/>
                  </a:cubicBezTo>
                  <a:cubicBezTo>
                    <a:pt x="8" y="15"/>
                    <a:pt x="8" y="15"/>
                    <a:pt x="8" y="15"/>
                  </a:cubicBezTo>
                  <a:cubicBezTo>
                    <a:pt x="15" y="9"/>
                    <a:pt x="15" y="9"/>
                    <a:pt x="15" y="9"/>
                  </a:cubicBezTo>
                  <a:cubicBezTo>
                    <a:pt x="15" y="8"/>
                    <a:pt x="15" y="8"/>
                    <a:pt x="15" y="8"/>
                  </a:cubicBezTo>
                  <a:cubicBezTo>
                    <a:pt x="14" y="8"/>
                    <a:pt x="14" y="8"/>
                    <a:pt x="14" y="8"/>
                  </a:cubicBezTo>
                  <a:lnTo>
                    <a:pt x="14" y="0"/>
                  </a:lnTo>
                  <a:close/>
                </a:path>
              </a:pathLst>
            </a:custGeom>
            <a:solidFill>
              <a:srgbClr val="AE62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5" name="Freeform 895"/>
            <p:cNvSpPr>
              <a:spLocks/>
            </p:cNvSpPr>
            <p:nvPr/>
          </p:nvSpPr>
          <p:spPr bwMode="auto">
            <a:xfrm>
              <a:off x="3021467" y="3334137"/>
              <a:ext cx="2924"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AE62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6" name="Freeform 896"/>
            <p:cNvSpPr>
              <a:spLocks/>
            </p:cNvSpPr>
            <p:nvPr/>
          </p:nvSpPr>
          <p:spPr bwMode="auto">
            <a:xfrm>
              <a:off x="2955653" y="2798857"/>
              <a:ext cx="111151" cy="491405"/>
            </a:xfrm>
            <a:custGeom>
              <a:avLst/>
              <a:gdLst>
                <a:gd name="T0" fmla="*/ 25 w 32"/>
                <a:gd name="T1" fmla="*/ 69 h 142"/>
                <a:gd name="T2" fmla="*/ 25 w 32"/>
                <a:gd name="T3" fmla="*/ 53 h 142"/>
                <a:gd name="T4" fmla="*/ 32 w 32"/>
                <a:gd name="T5" fmla="*/ 11 h 142"/>
                <a:gd name="T6" fmla="*/ 20 w 32"/>
                <a:gd name="T7" fmla="*/ 5 h 142"/>
                <a:gd name="T8" fmla="*/ 0 w 32"/>
                <a:gd name="T9" fmla="*/ 0 h 142"/>
                <a:gd name="T10" fmla="*/ 6 w 32"/>
                <a:gd name="T11" fmla="*/ 57 h 142"/>
                <a:gd name="T12" fmla="*/ 2 w 32"/>
                <a:gd name="T13" fmla="*/ 138 h 142"/>
                <a:gd name="T14" fmla="*/ 16 w 32"/>
                <a:gd name="T15" fmla="*/ 141 h 142"/>
                <a:gd name="T16" fmla="*/ 28 w 32"/>
                <a:gd name="T17" fmla="*/ 117 h 142"/>
                <a:gd name="T18" fmla="*/ 25 w 32"/>
                <a:gd name="T19" fmla="*/ 74 h 142"/>
                <a:gd name="T20" fmla="*/ 15 w 32"/>
                <a:gd name="T21" fmla="*/ 71 h 142"/>
                <a:gd name="T22" fmla="*/ 25 w 32"/>
                <a:gd name="T23" fmla="*/ 6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42">
                  <a:moveTo>
                    <a:pt x="25" y="69"/>
                  </a:moveTo>
                  <a:cubicBezTo>
                    <a:pt x="25" y="65"/>
                    <a:pt x="25" y="53"/>
                    <a:pt x="25" y="53"/>
                  </a:cubicBezTo>
                  <a:cubicBezTo>
                    <a:pt x="25" y="53"/>
                    <a:pt x="31" y="15"/>
                    <a:pt x="32" y="11"/>
                  </a:cubicBezTo>
                  <a:cubicBezTo>
                    <a:pt x="32" y="8"/>
                    <a:pt x="26" y="6"/>
                    <a:pt x="20" y="5"/>
                  </a:cubicBezTo>
                  <a:cubicBezTo>
                    <a:pt x="16" y="4"/>
                    <a:pt x="6" y="1"/>
                    <a:pt x="0" y="0"/>
                  </a:cubicBezTo>
                  <a:cubicBezTo>
                    <a:pt x="6" y="57"/>
                    <a:pt x="6" y="57"/>
                    <a:pt x="6" y="57"/>
                  </a:cubicBezTo>
                  <a:cubicBezTo>
                    <a:pt x="2" y="138"/>
                    <a:pt x="2" y="138"/>
                    <a:pt x="2" y="138"/>
                  </a:cubicBezTo>
                  <a:cubicBezTo>
                    <a:pt x="6" y="139"/>
                    <a:pt x="12" y="141"/>
                    <a:pt x="16" y="141"/>
                  </a:cubicBezTo>
                  <a:cubicBezTo>
                    <a:pt x="25" y="142"/>
                    <a:pt x="29" y="130"/>
                    <a:pt x="28" y="117"/>
                  </a:cubicBezTo>
                  <a:cubicBezTo>
                    <a:pt x="27" y="104"/>
                    <a:pt x="25" y="74"/>
                    <a:pt x="25" y="74"/>
                  </a:cubicBezTo>
                  <a:cubicBezTo>
                    <a:pt x="25" y="74"/>
                    <a:pt x="18" y="73"/>
                    <a:pt x="15" y="71"/>
                  </a:cubicBezTo>
                  <a:cubicBezTo>
                    <a:pt x="12" y="69"/>
                    <a:pt x="25" y="72"/>
                    <a:pt x="25" y="69"/>
                  </a:cubicBez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7" name="Freeform 897"/>
            <p:cNvSpPr>
              <a:spLocks/>
            </p:cNvSpPr>
            <p:nvPr/>
          </p:nvSpPr>
          <p:spPr bwMode="auto">
            <a:xfrm>
              <a:off x="3087280" y="2798857"/>
              <a:ext cx="124313" cy="487018"/>
            </a:xfrm>
            <a:custGeom>
              <a:avLst/>
              <a:gdLst>
                <a:gd name="T0" fmla="*/ 32 w 36"/>
                <a:gd name="T1" fmla="*/ 95 h 141"/>
                <a:gd name="T2" fmla="*/ 30 w 36"/>
                <a:gd name="T3" fmla="*/ 75 h 141"/>
                <a:gd name="T4" fmla="*/ 19 w 36"/>
                <a:gd name="T5" fmla="*/ 73 h 141"/>
                <a:gd name="T6" fmla="*/ 30 w 36"/>
                <a:gd name="T7" fmla="*/ 69 h 141"/>
                <a:gd name="T8" fmla="*/ 30 w 36"/>
                <a:gd name="T9" fmla="*/ 56 h 141"/>
                <a:gd name="T10" fmla="*/ 27 w 36"/>
                <a:gd name="T11" fmla="*/ 11 h 141"/>
                <a:gd name="T12" fmla="*/ 15 w 36"/>
                <a:gd name="T13" fmla="*/ 3 h 141"/>
                <a:gd name="T14" fmla="*/ 0 w 36"/>
                <a:gd name="T15" fmla="*/ 10 h 141"/>
                <a:gd name="T16" fmla="*/ 0 w 36"/>
                <a:gd name="T17" fmla="*/ 12 h 141"/>
                <a:gd name="T18" fmla="*/ 1 w 36"/>
                <a:gd name="T19" fmla="*/ 10 h 141"/>
                <a:gd name="T20" fmla="*/ 3 w 36"/>
                <a:gd name="T21" fmla="*/ 17 h 141"/>
                <a:gd name="T22" fmla="*/ 13 w 36"/>
                <a:gd name="T23" fmla="*/ 61 h 141"/>
                <a:gd name="T24" fmla="*/ 9 w 36"/>
                <a:gd name="T25" fmla="*/ 139 h 141"/>
                <a:gd name="T26" fmla="*/ 26 w 36"/>
                <a:gd name="T27" fmla="*/ 140 h 141"/>
                <a:gd name="T28" fmla="*/ 36 w 36"/>
                <a:gd name="T29" fmla="*/ 130 h 141"/>
                <a:gd name="T30" fmla="*/ 32 w 36"/>
                <a:gd name="T31" fmla="*/ 9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141">
                  <a:moveTo>
                    <a:pt x="32" y="95"/>
                  </a:moveTo>
                  <a:cubicBezTo>
                    <a:pt x="32" y="94"/>
                    <a:pt x="30" y="75"/>
                    <a:pt x="30" y="75"/>
                  </a:cubicBezTo>
                  <a:cubicBezTo>
                    <a:pt x="30" y="75"/>
                    <a:pt x="21" y="75"/>
                    <a:pt x="19" y="73"/>
                  </a:cubicBezTo>
                  <a:cubicBezTo>
                    <a:pt x="17" y="72"/>
                    <a:pt x="30" y="69"/>
                    <a:pt x="30" y="69"/>
                  </a:cubicBezTo>
                  <a:cubicBezTo>
                    <a:pt x="30" y="56"/>
                    <a:pt x="30" y="56"/>
                    <a:pt x="30" y="56"/>
                  </a:cubicBezTo>
                  <a:cubicBezTo>
                    <a:pt x="30" y="56"/>
                    <a:pt x="31" y="16"/>
                    <a:pt x="27" y="11"/>
                  </a:cubicBezTo>
                  <a:cubicBezTo>
                    <a:pt x="23" y="6"/>
                    <a:pt x="18" y="2"/>
                    <a:pt x="15" y="3"/>
                  </a:cubicBezTo>
                  <a:cubicBezTo>
                    <a:pt x="13" y="4"/>
                    <a:pt x="2" y="0"/>
                    <a:pt x="0" y="10"/>
                  </a:cubicBezTo>
                  <a:cubicBezTo>
                    <a:pt x="0" y="11"/>
                    <a:pt x="0" y="11"/>
                    <a:pt x="0" y="12"/>
                  </a:cubicBezTo>
                  <a:cubicBezTo>
                    <a:pt x="1" y="10"/>
                    <a:pt x="1" y="10"/>
                    <a:pt x="1" y="10"/>
                  </a:cubicBezTo>
                  <a:cubicBezTo>
                    <a:pt x="3" y="17"/>
                    <a:pt x="3" y="17"/>
                    <a:pt x="3" y="17"/>
                  </a:cubicBezTo>
                  <a:cubicBezTo>
                    <a:pt x="13" y="61"/>
                    <a:pt x="13" y="61"/>
                    <a:pt x="13" y="61"/>
                  </a:cubicBezTo>
                  <a:cubicBezTo>
                    <a:pt x="9" y="139"/>
                    <a:pt x="9" y="139"/>
                    <a:pt x="9" y="139"/>
                  </a:cubicBezTo>
                  <a:cubicBezTo>
                    <a:pt x="15" y="140"/>
                    <a:pt x="23" y="141"/>
                    <a:pt x="26" y="140"/>
                  </a:cubicBezTo>
                  <a:cubicBezTo>
                    <a:pt x="31" y="137"/>
                    <a:pt x="36" y="133"/>
                    <a:pt x="36" y="130"/>
                  </a:cubicBezTo>
                  <a:cubicBezTo>
                    <a:pt x="36" y="126"/>
                    <a:pt x="31" y="96"/>
                    <a:pt x="32" y="95"/>
                  </a:cubicBez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8" name="Freeform 898"/>
            <p:cNvSpPr>
              <a:spLocks/>
            </p:cNvSpPr>
            <p:nvPr/>
          </p:nvSpPr>
          <p:spPr bwMode="auto">
            <a:xfrm>
              <a:off x="2955653" y="2677468"/>
              <a:ext cx="279341" cy="628881"/>
            </a:xfrm>
            <a:custGeom>
              <a:avLst/>
              <a:gdLst>
                <a:gd name="T0" fmla="*/ 74 w 81"/>
                <a:gd name="T1" fmla="*/ 23 h 182"/>
                <a:gd name="T2" fmla="*/ 67 w 81"/>
                <a:gd name="T3" fmla="*/ 10 h 182"/>
                <a:gd name="T4" fmla="*/ 49 w 81"/>
                <a:gd name="T5" fmla="*/ 12 h 182"/>
                <a:gd name="T6" fmla="*/ 41 w 81"/>
                <a:gd name="T7" fmla="*/ 0 h 182"/>
                <a:gd name="T8" fmla="*/ 33 w 81"/>
                <a:gd name="T9" fmla="*/ 0 h 182"/>
                <a:gd name="T10" fmla="*/ 26 w 81"/>
                <a:gd name="T11" fmla="*/ 15 h 182"/>
                <a:gd name="T12" fmla="*/ 4 w 81"/>
                <a:gd name="T13" fmla="*/ 18 h 182"/>
                <a:gd name="T14" fmla="*/ 4 w 81"/>
                <a:gd name="T15" fmla="*/ 19 h 182"/>
                <a:gd name="T16" fmla="*/ 0 w 81"/>
                <a:gd name="T17" fmla="*/ 33 h 182"/>
                <a:gd name="T18" fmla="*/ 0 w 81"/>
                <a:gd name="T19" fmla="*/ 35 h 182"/>
                <a:gd name="T20" fmla="*/ 20 w 81"/>
                <a:gd name="T21" fmla="*/ 40 h 182"/>
                <a:gd name="T22" fmla="*/ 32 w 81"/>
                <a:gd name="T23" fmla="*/ 46 h 182"/>
                <a:gd name="T24" fmla="*/ 25 w 81"/>
                <a:gd name="T25" fmla="*/ 88 h 182"/>
                <a:gd name="T26" fmla="*/ 25 w 81"/>
                <a:gd name="T27" fmla="*/ 104 h 182"/>
                <a:gd name="T28" fmla="*/ 15 w 81"/>
                <a:gd name="T29" fmla="*/ 106 h 182"/>
                <a:gd name="T30" fmla="*/ 25 w 81"/>
                <a:gd name="T31" fmla="*/ 109 h 182"/>
                <a:gd name="T32" fmla="*/ 28 w 81"/>
                <a:gd name="T33" fmla="*/ 152 h 182"/>
                <a:gd name="T34" fmla="*/ 16 w 81"/>
                <a:gd name="T35" fmla="*/ 176 h 182"/>
                <a:gd name="T36" fmla="*/ 2 w 81"/>
                <a:gd name="T37" fmla="*/ 173 h 182"/>
                <a:gd name="T38" fmla="*/ 2 w 81"/>
                <a:gd name="T39" fmla="*/ 182 h 182"/>
                <a:gd name="T40" fmla="*/ 35 w 81"/>
                <a:gd name="T41" fmla="*/ 182 h 182"/>
                <a:gd name="T42" fmla="*/ 29 w 81"/>
                <a:gd name="T43" fmla="*/ 93 h 182"/>
                <a:gd name="T44" fmla="*/ 35 w 81"/>
                <a:gd name="T45" fmla="*/ 52 h 182"/>
                <a:gd name="T46" fmla="*/ 38 w 81"/>
                <a:gd name="T47" fmla="*/ 47 h 182"/>
                <a:gd name="T48" fmla="*/ 38 w 81"/>
                <a:gd name="T49" fmla="*/ 45 h 182"/>
                <a:gd name="T50" fmla="*/ 53 w 81"/>
                <a:gd name="T51" fmla="*/ 38 h 182"/>
                <a:gd name="T52" fmla="*/ 65 w 81"/>
                <a:gd name="T53" fmla="*/ 46 h 182"/>
                <a:gd name="T54" fmla="*/ 68 w 81"/>
                <a:gd name="T55" fmla="*/ 91 h 182"/>
                <a:gd name="T56" fmla="*/ 68 w 81"/>
                <a:gd name="T57" fmla="*/ 104 h 182"/>
                <a:gd name="T58" fmla="*/ 57 w 81"/>
                <a:gd name="T59" fmla="*/ 108 h 182"/>
                <a:gd name="T60" fmla="*/ 68 w 81"/>
                <a:gd name="T61" fmla="*/ 110 h 182"/>
                <a:gd name="T62" fmla="*/ 70 w 81"/>
                <a:gd name="T63" fmla="*/ 130 h 182"/>
                <a:gd name="T64" fmla="*/ 74 w 81"/>
                <a:gd name="T65" fmla="*/ 165 h 182"/>
                <a:gd name="T66" fmla="*/ 64 w 81"/>
                <a:gd name="T67" fmla="*/ 175 h 182"/>
                <a:gd name="T68" fmla="*/ 47 w 81"/>
                <a:gd name="T69" fmla="*/ 174 h 182"/>
                <a:gd name="T70" fmla="*/ 47 w 81"/>
                <a:gd name="T71" fmla="*/ 182 h 182"/>
                <a:gd name="T72" fmla="*/ 81 w 81"/>
                <a:gd name="T73" fmla="*/ 180 h 182"/>
                <a:gd name="T74" fmla="*/ 71 w 81"/>
                <a:gd name="T75" fmla="*/ 91 h 182"/>
                <a:gd name="T76" fmla="*/ 74 w 81"/>
                <a:gd name="T77" fmla="*/ 2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 h="182">
                  <a:moveTo>
                    <a:pt x="74" y="23"/>
                  </a:moveTo>
                  <a:cubicBezTo>
                    <a:pt x="67" y="10"/>
                    <a:pt x="67" y="10"/>
                    <a:pt x="67" y="10"/>
                  </a:cubicBezTo>
                  <a:cubicBezTo>
                    <a:pt x="49" y="12"/>
                    <a:pt x="49" y="12"/>
                    <a:pt x="49" y="12"/>
                  </a:cubicBezTo>
                  <a:cubicBezTo>
                    <a:pt x="41" y="0"/>
                    <a:pt x="41" y="0"/>
                    <a:pt x="41" y="0"/>
                  </a:cubicBezTo>
                  <a:cubicBezTo>
                    <a:pt x="33" y="0"/>
                    <a:pt x="33" y="0"/>
                    <a:pt x="33" y="0"/>
                  </a:cubicBezTo>
                  <a:cubicBezTo>
                    <a:pt x="26" y="15"/>
                    <a:pt x="26" y="15"/>
                    <a:pt x="26" y="15"/>
                  </a:cubicBezTo>
                  <a:cubicBezTo>
                    <a:pt x="4" y="18"/>
                    <a:pt x="4" y="18"/>
                    <a:pt x="4" y="18"/>
                  </a:cubicBezTo>
                  <a:cubicBezTo>
                    <a:pt x="4" y="19"/>
                    <a:pt x="4" y="19"/>
                    <a:pt x="4" y="19"/>
                  </a:cubicBezTo>
                  <a:cubicBezTo>
                    <a:pt x="0" y="33"/>
                    <a:pt x="0" y="33"/>
                    <a:pt x="0" y="33"/>
                  </a:cubicBezTo>
                  <a:cubicBezTo>
                    <a:pt x="0" y="35"/>
                    <a:pt x="0" y="35"/>
                    <a:pt x="0" y="35"/>
                  </a:cubicBezTo>
                  <a:cubicBezTo>
                    <a:pt x="6" y="36"/>
                    <a:pt x="16" y="39"/>
                    <a:pt x="20" y="40"/>
                  </a:cubicBezTo>
                  <a:cubicBezTo>
                    <a:pt x="26" y="41"/>
                    <a:pt x="32" y="43"/>
                    <a:pt x="32" y="46"/>
                  </a:cubicBezTo>
                  <a:cubicBezTo>
                    <a:pt x="31" y="50"/>
                    <a:pt x="25" y="88"/>
                    <a:pt x="25" y="88"/>
                  </a:cubicBezTo>
                  <a:cubicBezTo>
                    <a:pt x="25" y="88"/>
                    <a:pt x="25" y="100"/>
                    <a:pt x="25" y="104"/>
                  </a:cubicBezTo>
                  <a:cubicBezTo>
                    <a:pt x="25" y="107"/>
                    <a:pt x="12" y="104"/>
                    <a:pt x="15" y="106"/>
                  </a:cubicBezTo>
                  <a:cubicBezTo>
                    <a:pt x="18" y="108"/>
                    <a:pt x="25" y="109"/>
                    <a:pt x="25" y="109"/>
                  </a:cubicBezTo>
                  <a:cubicBezTo>
                    <a:pt x="25" y="109"/>
                    <a:pt x="27" y="139"/>
                    <a:pt x="28" y="152"/>
                  </a:cubicBezTo>
                  <a:cubicBezTo>
                    <a:pt x="29" y="165"/>
                    <a:pt x="25" y="177"/>
                    <a:pt x="16" y="176"/>
                  </a:cubicBezTo>
                  <a:cubicBezTo>
                    <a:pt x="12" y="176"/>
                    <a:pt x="6" y="174"/>
                    <a:pt x="2" y="173"/>
                  </a:cubicBezTo>
                  <a:cubicBezTo>
                    <a:pt x="2" y="182"/>
                    <a:pt x="2" y="182"/>
                    <a:pt x="2" y="182"/>
                  </a:cubicBezTo>
                  <a:cubicBezTo>
                    <a:pt x="35" y="182"/>
                    <a:pt x="35" y="182"/>
                    <a:pt x="35" y="182"/>
                  </a:cubicBezTo>
                  <a:cubicBezTo>
                    <a:pt x="29" y="93"/>
                    <a:pt x="29" y="93"/>
                    <a:pt x="29" y="93"/>
                  </a:cubicBezTo>
                  <a:cubicBezTo>
                    <a:pt x="35" y="52"/>
                    <a:pt x="35" y="52"/>
                    <a:pt x="35" y="52"/>
                  </a:cubicBezTo>
                  <a:cubicBezTo>
                    <a:pt x="38" y="47"/>
                    <a:pt x="38" y="47"/>
                    <a:pt x="38" y="47"/>
                  </a:cubicBezTo>
                  <a:cubicBezTo>
                    <a:pt x="38" y="46"/>
                    <a:pt x="38" y="46"/>
                    <a:pt x="38" y="45"/>
                  </a:cubicBezTo>
                  <a:cubicBezTo>
                    <a:pt x="40" y="35"/>
                    <a:pt x="51" y="39"/>
                    <a:pt x="53" y="38"/>
                  </a:cubicBezTo>
                  <a:cubicBezTo>
                    <a:pt x="56" y="37"/>
                    <a:pt x="61" y="41"/>
                    <a:pt x="65" y="46"/>
                  </a:cubicBezTo>
                  <a:cubicBezTo>
                    <a:pt x="69" y="51"/>
                    <a:pt x="68" y="91"/>
                    <a:pt x="68" y="91"/>
                  </a:cubicBezTo>
                  <a:cubicBezTo>
                    <a:pt x="68" y="104"/>
                    <a:pt x="68" y="104"/>
                    <a:pt x="68" y="104"/>
                  </a:cubicBezTo>
                  <a:cubicBezTo>
                    <a:pt x="68" y="104"/>
                    <a:pt x="55" y="107"/>
                    <a:pt x="57" y="108"/>
                  </a:cubicBezTo>
                  <a:cubicBezTo>
                    <a:pt x="59" y="110"/>
                    <a:pt x="68" y="110"/>
                    <a:pt x="68" y="110"/>
                  </a:cubicBezTo>
                  <a:cubicBezTo>
                    <a:pt x="68" y="110"/>
                    <a:pt x="70" y="129"/>
                    <a:pt x="70" y="130"/>
                  </a:cubicBezTo>
                  <a:cubicBezTo>
                    <a:pt x="69" y="131"/>
                    <a:pt x="74" y="161"/>
                    <a:pt x="74" y="165"/>
                  </a:cubicBezTo>
                  <a:cubicBezTo>
                    <a:pt x="74" y="168"/>
                    <a:pt x="69" y="172"/>
                    <a:pt x="64" y="175"/>
                  </a:cubicBezTo>
                  <a:cubicBezTo>
                    <a:pt x="61" y="176"/>
                    <a:pt x="53" y="175"/>
                    <a:pt x="47" y="174"/>
                  </a:cubicBezTo>
                  <a:cubicBezTo>
                    <a:pt x="47" y="182"/>
                    <a:pt x="47" y="182"/>
                    <a:pt x="47" y="182"/>
                  </a:cubicBezTo>
                  <a:cubicBezTo>
                    <a:pt x="81" y="180"/>
                    <a:pt x="81" y="180"/>
                    <a:pt x="81" y="180"/>
                  </a:cubicBezTo>
                  <a:cubicBezTo>
                    <a:pt x="71" y="91"/>
                    <a:pt x="71" y="91"/>
                    <a:pt x="71" y="91"/>
                  </a:cubicBezTo>
                  <a:lnTo>
                    <a:pt x="74" y="23"/>
                  </a:lnTo>
                  <a:close/>
                </a:path>
              </a:pathLst>
            </a:custGeom>
            <a:solidFill>
              <a:srgbClr val="7069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9" name="Freeform 899"/>
            <p:cNvSpPr>
              <a:spLocks/>
            </p:cNvSpPr>
            <p:nvPr/>
          </p:nvSpPr>
          <p:spPr bwMode="auto">
            <a:xfrm>
              <a:off x="2889840" y="2494653"/>
              <a:ext cx="86288" cy="283728"/>
            </a:xfrm>
            <a:custGeom>
              <a:avLst/>
              <a:gdLst>
                <a:gd name="T0" fmla="*/ 14 w 25"/>
                <a:gd name="T1" fmla="*/ 2 h 82"/>
                <a:gd name="T2" fmla="*/ 13 w 25"/>
                <a:gd name="T3" fmla="*/ 7 h 82"/>
                <a:gd name="T4" fmla="*/ 12 w 25"/>
                <a:gd name="T5" fmla="*/ 1 h 82"/>
                <a:gd name="T6" fmla="*/ 12 w 25"/>
                <a:gd name="T7" fmla="*/ 6 h 82"/>
                <a:gd name="T8" fmla="*/ 10 w 25"/>
                <a:gd name="T9" fmla="*/ 0 h 82"/>
                <a:gd name="T10" fmla="*/ 11 w 25"/>
                <a:gd name="T11" fmla="*/ 7 h 82"/>
                <a:gd name="T12" fmla="*/ 12 w 25"/>
                <a:gd name="T13" fmla="*/ 9 h 82"/>
                <a:gd name="T14" fmla="*/ 0 w 25"/>
                <a:gd name="T15" fmla="*/ 40 h 82"/>
                <a:gd name="T16" fmla="*/ 8 w 25"/>
                <a:gd name="T17" fmla="*/ 75 h 82"/>
                <a:gd name="T18" fmla="*/ 11 w 25"/>
                <a:gd name="T19" fmla="*/ 74 h 82"/>
                <a:gd name="T20" fmla="*/ 5 w 25"/>
                <a:gd name="T21" fmla="*/ 40 h 82"/>
                <a:gd name="T22" fmla="*/ 14 w 25"/>
                <a:gd name="T23" fmla="*/ 11 h 82"/>
                <a:gd name="T24" fmla="*/ 21 w 25"/>
                <a:gd name="T25" fmla="*/ 41 h 82"/>
                <a:gd name="T26" fmla="*/ 15 w 25"/>
                <a:gd name="T27" fmla="*/ 76 h 82"/>
                <a:gd name="T28" fmla="*/ 23 w 25"/>
                <a:gd name="T29" fmla="*/ 82 h 82"/>
                <a:gd name="T30" fmla="*/ 25 w 25"/>
                <a:gd name="T31" fmla="*/ 41 h 82"/>
                <a:gd name="T32" fmla="*/ 23 w 25"/>
                <a:gd name="T33" fmla="*/ 22 h 82"/>
                <a:gd name="T34" fmla="*/ 14 w 25"/>
                <a:gd name="T35"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82">
                  <a:moveTo>
                    <a:pt x="14" y="2"/>
                  </a:moveTo>
                  <a:cubicBezTo>
                    <a:pt x="13" y="7"/>
                    <a:pt x="13" y="7"/>
                    <a:pt x="13" y="7"/>
                  </a:cubicBezTo>
                  <a:cubicBezTo>
                    <a:pt x="12" y="1"/>
                    <a:pt x="12" y="1"/>
                    <a:pt x="12" y="1"/>
                  </a:cubicBezTo>
                  <a:cubicBezTo>
                    <a:pt x="12" y="6"/>
                    <a:pt x="12" y="6"/>
                    <a:pt x="12" y="6"/>
                  </a:cubicBezTo>
                  <a:cubicBezTo>
                    <a:pt x="10" y="0"/>
                    <a:pt x="10" y="0"/>
                    <a:pt x="10" y="0"/>
                  </a:cubicBezTo>
                  <a:cubicBezTo>
                    <a:pt x="11" y="7"/>
                    <a:pt x="11" y="7"/>
                    <a:pt x="11" y="7"/>
                  </a:cubicBezTo>
                  <a:cubicBezTo>
                    <a:pt x="12" y="9"/>
                    <a:pt x="12" y="9"/>
                    <a:pt x="12" y="9"/>
                  </a:cubicBezTo>
                  <a:cubicBezTo>
                    <a:pt x="0" y="40"/>
                    <a:pt x="0" y="40"/>
                    <a:pt x="0" y="40"/>
                  </a:cubicBezTo>
                  <a:cubicBezTo>
                    <a:pt x="8" y="75"/>
                    <a:pt x="8" y="75"/>
                    <a:pt x="8" y="75"/>
                  </a:cubicBezTo>
                  <a:cubicBezTo>
                    <a:pt x="11" y="74"/>
                    <a:pt x="11" y="74"/>
                    <a:pt x="11" y="74"/>
                  </a:cubicBezTo>
                  <a:cubicBezTo>
                    <a:pt x="5" y="40"/>
                    <a:pt x="5" y="40"/>
                    <a:pt x="5" y="40"/>
                  </a:cubicBezTo>
                  <a:cubicBezTo>
                    <a:pt x="14" y="11"/>
                    <a:pt x="14" y="11"/>
                    <a:pt x="14" y="11"/>
                  </a:cubicBezTo>
                  <a:cubicBezTo>
                    <a:pt x="14" y="11"/>
                    <a:pt x="21" y="41"/>
                    <a:pt x="21" y="41"/>
                  </a:cubicBezTo>
                  <a:cubicBezTo>
                    <a:pt x="15" y="76"/>
                    <a:pt x="15" y="76"/>
                    <a:pt x="15" y="76"/>
                  </a:cubicBezTo>
                  <a:cubicBezTo>
                    <a:pt x="15" y="76"/>
                    <a:pt x="19" y="79"/>
                    <a:pt x="23" y="82"/>
                  </a:cubicBezTo>
                  <a:cubicBezTo>
                    <a:pt x="25" y="41"/>
                    <a:pt x="25" y="41"/>
                    <a:pt x="25" y="41"/>
                  </a:cubicBezTo>
                  <a:cubicBezTo>
                    <a:pt x="23" y="22"/>
                    <a:pt x="23" y="22"/>
                    <a:pt x="23" y="22"/>
                  </a:cubicBezTo>
                  <a:lnTo>
                    <a:pt x="14" y="2"/>
                  </a:lnTo>
                  <a:close/>
                </a:path>
              </a:pathLst>
            </a:custGeom>
            <a:solidFill>
              <a:srgbClr val="9E9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0" name="Freeform 900"/>
            <p:cNvSpPr>
              <a:spLocks/>
            </p:cNvSpPr>
            <p:nvPr/>
          </p:nvSpPr>
          <p:spPr bwMode="auto">
            <a:xfrm>
              <a:off x="2848889" y="2352790"/>
              <a:ext cx="466542" cy="446067"/>
            </a:xfrm>
            <a:custGeom>
              <a:avLst/>
              <a:gdLst>
                <a:gd name="T0" fmla="*/ 119 w 135"/>
                <a:gd name="T1" fmla="*/ 33 h 129"/>
                <a:gd name="T2" fmla="*/ 109 w 135"/>
                <a:gd name="T3" fmla="*/ 4 h 129"/>
                <a:gd name="T4" fmla="*/ 79 w 135"/>
                <a:gd name="T5" fmla="*/ 0 h 129"/>
                <a:gd name="T6" fmla="*/ 50 w 135"/>
                <a:gd name="T7" fmla="*/ 0 h 129"/>
                <a:gd name="T8" fmla="*/ 14 w 135"/>
                <a:gd name="T9" fmla="*/ 7 h 129"/>
                <a:gd name="T10" fmla="*/ 0 w 135"/>
                <a:gd name="T11" fmla="*/ 78 h 129"/>
                <a:gd name="T12" fmla="*/ 1 w 135"/>
                <a:gd name="T13" fmla="*/ 120 h 129"/>
                <a:gd name="T14" fmla="*/ 20 w 135"/>
                <a:gd name="T15" fmla="*/ 116 h 129"/>
                <a:gd name="T16" fmla="*/ 12 w 135"/>
                <a:gd name="T17" fmla="*/ 81 h 129"/>
                <a:gd name="T18" fmla="*/ 24 w 135"/>
                <a:gd name="T19" fmla="*/ 50 h 129"/>
                <a:gd name="T20" fmla="*/ 23 w 135"/>
                <a:gd name="T21" fmla="*/ 48 h 129"/>
                <a:gd name="T22" fmla="*/ 22 w 135"/>
                <a:gd name="T23" fmla="*/ 41 h 129"/>
                <a:gd name="T24" fmla="*/ 24 w 135"/>
                <a:gd name="T25" fmla="*/ 47 h 129"/>
                <a:gd name="T26" fmla="*/ 24 w 135"/>
                <a:gd name="T27" fmla="*/ 42 h 129"/>
                <a:gd name="T28" fmla="*/ 25 w 135"/>
                <a:gd name="T29" fmla="*/ 48 h 129"/>
                <a:gd name="T30" fmla="*/ 26 w 135"/>
                <a:gd name="T31" fmla="*/ 43 h 129"/>
                <a:gd name="T32" fmla="*/ 35 w 135"/>
                <a:gd name="T33" fmla="*/ 63 h 129"/>
                <a:gd name="T34" fmla="*/ 37 w 135"/>
                <a:gd name="T35" fmla="*/ 82 h 129"/>
                <a:gd name="T36" fmla="*/ 35 w 135"/>
                <a:gd name="T37" fmla="*/ 123 h 129"/>
                <a:gd name="T38" fmla="*/ 50 w 135"/>
                <a:gd name="T39" fmla="*/ 129 h 129"/>
                <a:gd name="T40" fmla="*/ 67 w 135"/>
                <a:gd name="T41" fmla="*/ 97 h 129"/>
                <a:gd name="T42" fmla="*/ 77 w 135"/>
                <a:gd name="T43" fmla="*/ 122 h 129"/>
                <a:gd name="T44" fmla="*/ 99 w 135"/>
                <a:gd name="T45" fmla="*/ 111 h 129"/>
                <a:gd name="T46" fmla="*/ 95 w 135"/>
                <a:gd name="T47" fmla="*/ 83 h 129"/>
                <a:gd name="T48" fmla="*/ 102 w 135"/>
                <a:gd name="T49" fmla="*/ 48 h 129"/>
                <a:gd name="T50" fmla="*/ 100 w 135"/>
                <a:gd name="T51" fmla="*/ 43 h 129"/>
                <a:gd name="T52" fmla="*/ 102 w 135"/>
                <a:gd name="T53" fmla="*/ 45 h 129"/>
                <a:gd name="T54" fmla="*/ 102 w 135"/>
                <a:gd name="T55" fmla="*/ 38 h 129"/>
                <a:gd name="T56" fmla="*/ 103 w 135"/>
                <a:gd name="T57" fmla="*/ 45 h 129"/>
                <a:gd name="T58" fmla="*/ 105 w 135"/>
                <a:gd name="T59" fmla="*/ 38 h 129"/>
                <a:gd name="T60" fmla="*/ 107 w 135"/>
                <a:gd name="T61" fmla="*/ 47 h 129"/>
                <a:gd name="T62" fmla="*/ 123 w 135"/>
                <a:gd name="T63" fmla="*/ 83 h 129"/>
                <a:gd name="T64" fmla="*/ 121 w 135"/>
                <a:gd name="T65" fmla="*/ 115 h 129"/>
                <a:gd name="T66" fmla="*/ 122 w 135"/>
                <a:gd name="T67" fmla="*/ 122 h 129"/>
                <a:gd name="T68" fmla="*/ 128 w 135"/>
                <a:gd name="T69" fmla="*/ 126 h 129"/>
                <a:gd name="T70" fmla="*/ 132 w 135"/>
                <a:gd name="T71" fmla="*/ 120 h 129"/>
                <a:gd name="T72" fmla="*/ 134 w 135"/>
                <a:gd name="T73" fmla="*/ 83 h 129"/>
                <a:gd name="T74" fmla="*/ 119 w 135"/>
                <a:gd name="T75" fmla="*/ 3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5" h="129">
                  <a:moveTo>
                    <a:pt x="119" y="33"/>
                  </a:moveTo>
                  <a:cubicBezTo>
                    <a:pt x="119" y="33"/>
                    <a:pt x="117" y="21"/>
                    <a:pt x="109" y="4"/>
                  </a:cubicBezTo>
                  <a:cubicBezTo>
                    <a:pt x="100" y="3"/>
                    <a:pt x="81" y="0"/>
                    <a:pt x="79" y="0"/>
                  </a:cubicBezTo>
                  <a:cubicBezTo>
                    <a:pt x="50" y="0"/>
                    <a:pt x="50" y="0"/>
                    <a:pt x="50" y="0"/>
                  </a:cubicBezTo>
                  <a:cubicBezTo>
                    <a:pt x="47" y="0"/>
                    <a:pt x="15" y="6"/>
                    <a:pt x="14" y="7"/>
                  </a:cubicBezTo>
                  <a:cubicBezTo>
                    <a:pt x="13" y="9"/>
                    <a:pt x="0" y="78"/>
                    <a:pt x="0" y="78"/>
                  </a:cubicBezTo>
                  <a:cubicBezTo>
                    <a:pt x="1" y="120"/>
                    <a:pt x="1" y="120"/>
                    <a:pt x="1" y="120"/>
                  </a:cubicBezTo>
                  <a:cubicBezTo>
                    <a:pt x="20" y="116"/>
                    <a:pt x="20" y="116"/>
                    <a:pt x="20" y="116"/>
                  </a:cubicBezTo>
                  <a:cubicBezTo>
                    <a:pt x="12" y="81"/>
                    <a:pt x="12" y="81"/>
                    <a:pt x="12" y="81"/>
                  </a:cubicBezTo>
                  <a:cubicBezTo>
                    <a:pt x="24" y="50"/>
                    <a:pt x="24" y="50"/>
                    <a:pt x="24" y="50"/>
                  </a:cubicBezTo>
                  <a:cubicBezTo>
                    <a:pt x="23" y="48"/>
                    <a:pt x="23" y="48"/>
                    <a:pt x="23" y="48"/>
                  </a:cubicBezTo>
                  <a:cubicBezTo>
                    <a:pt x="22" y="41"/>
                    <a:pt x="22" y="41"/>
                    <a:pt x="22" y="41"/>
                  </a:cubicBezTo>
                  <a:cubicBezTo>
                    <a:pt x="24" y="47"/>
                    <a:pt x="24" y="47"/>
                    <a:pt x="24" y="47"/>
                  </a:cubicBezTo>
                  <a:cubicBezTo>
                    <a:pt x="24" y="42"/>
                    <a:pt x="24" y="42"/>
                    <a:pt x="24" y="42"/>
                  </a:cubicBezTo>
                  <a:cubicBezTo>
                    <a:pt x="25" y="48"/>
                    <a:pt x="25" y="48"/>
                    <a:pt x="25" y="48"/>
                  </a:cubicBezTo>
                  <a:cubicBezTo>
                    <a:pt x="26" y="43"/>
                    <a:pt x="26" y="43"/>
                    <a:pt x="26" y="43"/>
                  </a:cubicBezTo>
                  <a:cubicBezTo>
                    <a:pt x="35" y="63"/>
                    <a:pt x="35" y="63"/>
                    <a:pt x="35" y="63"/>
                  </a:cubicBezTo>
                  <a:cubicBezTo>
                    <a:pt x="37" y="82"/>
                    <a:pt x="37" y="82"/>
                    <a:pt x="37" y="82"/>
                  </a:cubicBezTo>
                  <a:cubicBezTo>
                    <a:pt x="35" y="123"/>
                    <a:pt x="35" y="123"/>
                    <a:pt x="35" y="123"/>
                  </a:cubicBezTo>
                  <a:cubicBezTo>
                    <a:pt x="40" y="126"/>
                    <a:pt x="45" y="129"/>
                    <a:pt x="50" y="129"/>
                  </a:cubicBezTo>
                  <a:cubicBezTo>
                    <a:pt x="58" y="129"/>
                    <a:pt x="63" y="117"/>
                    <a:pt x="67" y="97"/>
                  </a:cubicBezTo>
                  <a:cubicBezTo>
                    <a:pt x="69" y="108"/>
                    <a:pt x="73" y="117"/>
                    <a:pt x="77" y="122"/>
                  </a:cubicBezTo>
                  <a:cubicBezTo>
                    <a:pt x="83" y="121"/>
                    <a:pt x="99" y="118"/>
                    <a:pt x="99" y="111"/>
                  </a:cubicBezTo>
                  <a:cubicBezTo>
                    <a:pt x="100" y="103"/>
                    <a:pt x="94" y="88"/>
                    <a:pt x="95" y="83"/>
                  </a:cubicBezTo>
                  <a:cubicBezTo>
                    <a:pt x="96" y="78"/>
                    <a:pt x="102" y="48"/>
                    <a:pt x="102" y="48"/>
                  </a:cubicBezTo>
                  <a:cubicBezTo>
                    <a:pt x="100" y="43"/>
                    <a:pt x="100" y="43"/>
                    <a:pt x="100" y="43"/>
                  </a:cubicBezTo>
                  <a:cubicBezTo>
                    <a:pt x="102" y="45"/>
                    <a:pt x="102" y="45"/>
                    <a:pt x="102" y="45"/>
                  </a:cubicBezTo>
                  <a:cubicBezTo>
                    <a:pt x="102" y="38"/>
                    <a:pt x="102" y="38"/>
                    <a:pt x="102" y="38"/>
                  </a:cubicBezTo>
                  <a:cubicBezTo>
                    <a:pt x="103" y="45"/>
                    <a:pt x="103" y="45"/>
                    <a:pt x="103" y="45"/>
                  </a:cubicBezTo>
                  <a:cubicBezTo>
                    <a:pt x="105" y="38"/>
                    <a:pt x="105" y="38"/>
                    <a:pt x="105" y="38"/>
                  </a:cubicBezTo>
                  <a:cubicBezTo>
                    <a:pt x="107" y="47"/>
                    <a:pt x="107" y="47"/>
                    <a:pt x="107" y="47"/>
                  </a:cubicBezTo>
                  <a:cubicBezTo>
                    <a:pt x="123" y="83"/>
                    <a:pt x="123" y="83"/>
                    <a:pt x="123" y="83"/>
                  </a:cubicBezTo>
                  <a:cubicBezTo>
                    <a:pt x="123" y="83"/>
                    <a:pt x="118" y="109"/>
                    <a:pt x="121" y="115"/>
                  </a:cubicBezTo>
                  <a:cubicBezTo>
                    <a:pt x="121" y="117"/>
                    <a:pt x="122" y="120"/>
                    <a:pt x="122" y="122"/>
                  </a:cubicBezTo>
                  <a:cubicBezTo>
                    <a:pt x="128" y="126"/>
                    <a:pt x="128" y="126"/>
                    <a:pt x="128" y="126"/>
                  </a:cubicBezTo>
                  <a:cubicBezTo>
                    <a:pt x="130" y="124"/>
                    <a:pt x="132" y="122"/>
                    <a:pt x="132" y="120"/>
                  </a:cubicBezTo>
                  <a:cubicBezTo>
                    <a:pt x="133" y="116"/>
                    <a:pt x="135" y="88"/>
                    <a:pt x="134" y="83"/>
                  </a:cubicBezTo>
                  <a:cubicBezTo>
                    <a:pt x="132" y="78"/>
                    <a:pt x="118" y="33"/>
                    <a:pt x="119" y="33"/>
                  </a:cubicBezTo>
                  <a:close/>
                </a:path>
              </a:pathLst>
            </a:custGeom>
            <a:solidFill>
              <a:srgbClr val="B1AB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1" name="Freeform 901"/>
            <p:cNvSpPr>
              <a:spLocks/>
            </p:cNvSpPr>
            <p:nvPr/>
          </p:nvSpPr>
          <p:spPr bwMode="auto">
            <a:xfrm>
              <a:off x="3224756" y="2370340"/>
              <a:ext cx="100914" cy="431442"/>
            </a:xfrm>
            <a:custGeom>
              <a:avLst/>
              <a:gdLst>
                <a:gd name="T0" fmla="*/ 0 w 29"/>
                <a:gd name="T1" fmla="*/ 0 h 125"/>
                <a:gd name="T2" fmla="*/ 10 w 29"/>
                <a:gd name="T3" fmla="*/ 28 h 125"/>
                <a:gd name="T4" fmla="*/ 25 w 29"/>
                <a:gd name="T5" fmla="*/ 78 h 125"/>
                <a:gd name="T6" fmla="*/ 23 w 29"/>
                <a:gd name="T7" fmla="*/ 115 h 125"/>
                <a:gd name="T8" fmla="*/ 19 w 29"/>
                <a:gd name="T9" fmla="*/ 121 h 125"/>
                <a:gd name="T10" fmla="*/ 27 w 29"/>
                <a:gd name="T11" fmla="*/ 125 h 125"/>
                <a:gd name="T12" fmla="*/ 29 w 29"/>
                <a:gd name="T13" fmla="*/ 75 h 125"/>
                <a:gd name="T14" fmla="*/ 4 w 29"/>
                <a:gd name="T15" fmla="*/ 1 h 125"/>
                <a:gd name="T16" fmla="*/ 0 w 29"/>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5">
                  <a:moveTo>
                    <a:pt x="0" y="0"/>
                  </a:moveTo>
                  <a:cubicBezTo>
                    <a:pt x="8" y="16"/>
                    <a:pt x="10" y="28"/>
                    <a:pt x="10" y="28"/>
                  </a:cubicBezTo>
                  <a:cubicBezTo>
                    <a:pt x="9" y="28"/>
                    <a:pt x="23" y="73"/>
                    <a:pt x="25" y="78"/>
                  </a:cubicBezTo>
                  <a:cubicBezTo>
                    <a:pt x="26" y="83"/>
                    <a:pt x="24" y="111"/>
                    <a:pt x="23" y="115"/>
                  </a:cubicBezTo>
                  <a:cubicBezTo>
                    <a:pt x="23" y="117"/>
                    <a:pt x="21" y="119"/>
                    <a:pt x="19" y="121"/>
                  </a:cubicBezTo>
                  <a:cubicBezTo>
                    <a:pt x="27" y="125"/>
                    <a:pt x="27" y="125"/>
                    <a:pt x="27" y="125"/>
                  </a:cubicBezTo>
                  <a:cubicBezTo>
                    <a:pt x="29" y="75"/>
                    <a:pt x="29" y="75"/>
                    <a:pt x="29" y="75"/>
                  </a:cubicBezTo>
                  <a:cubicBezTo>
                    <a:pt x="29" y="75"/>
                    <a:pt x="6" y="3"/>
                    <a:pt x="4" y="1"/>
                  </a:cubicBezTo>
                  <a:cubicBezTo>
                    <a:pt x="4" y="1"/>
                    <a:pt x="2" y="0"/>
                    <a:pt x="0" y="0"/>
                  </a:cubicBezTo>
                  <a:close/>
                </a:path>
              </a:pathLst>
            </a:custGeom>
            <a:solidFill>
              <a:srgbClr val="9E9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2" name="Freeform 902"/>
            <p:cNvSpPr>
              <a:spLocks/>
            </p:cNvSpPr>
            <p:nvPr/>
          </p:nvSpPr>
          <p:spPr bwMode="auto">
            <a:xfrm>
              <a:off x="3115067" y="2484416"/>
              <a:ext cx="162339" cy="310053"/>
            </a:xfrm>
            <a:custGeom>
              <a:avLst/>
              <a:gdLst>
                <a:gd name="T0" fmla="*/ 30 w 47"/>
                <a:gd name="T1" fmla="*/ 9 h 90"/>
                <a:gd name="T2" fmla="*/ 29 w 47"/>
                <a:gd name="T3" fmla="*/ 0 h 90"/>
                <a:gd name="T4" fmla="*/ 26 w 47"/>
                <a:gd name="T5" fmla="*/ 7 h 90"/>
                <a:gd name="T6" fmla="*/ 25 w 47"/>
                <a:gd name="T7" fmla="*/ 0 h 90"/>
                <a:gd name="T8" fmla="*/ 25 w 47"/>
                <a:gd name="T9" fmla="*/ 7 h 90"/>
                <a:gd name="T10" fmla="*/ 23 w 47"/>
                <a:gd name="T11" fmla="*/ 5 h 90"/>
                <a:gd name="T12" fmla="*/ 20 w 47"/>
                <a:gd name="T13" fmla="*/ 12 h 90"/>
                <a:gd name="T14" fmla="*/ 12 w 47"/>
                <a:gd name="T15" fmla="*/ 45 h 90"/>
                <a:gd name="T16" fmla="*/ 22 w 47"/>
                <a:gd name="T17" fmla="*/ 73 h 90"/>
                <a:gd name="T18" fmla="*/ 0 w 47"/>
                <a:gd name="T19" fmla="*/ 84 h 90"/>
                <a:gd name="T20" fmla="*/ 9 w 47"/>
                <a:gd name="T21" fmla="*/ 90 h 90"/>
                <a:gd name="T22" fmla="*/ 32 w 47"/>
                <a:gd name="T23" fmla="*/ 79 h 90"/>
                <a:gd name="T24" fmla="*/ 22 w 47"/>
                <a:gd name="T25" fmla="*/ 44 h 90"/>
                <a:gd name="T26" fmla="*/ 29 w 47"/>
                <a:gd name="T27" fmla="*/ 11 h 90"/>
                <a:gd name="T28" fmla="*/ 42 w 47"/>
                <a:gd name="T29" fmla="*/ 45 h 90"/>
                <a:gd name="T30" fmla="*/ 38 w 47"/>
                <a:gd name="T31" fmla="*/ 80 h 90"/>
                <a:gd name="T32" fmla="*/ 45 w 47"/>
                <a:gd name="T33" fmla="*/ 84 h 90"/>
                <a:gd name="T34" fmla="*/ 44 w 47"/>
                <a:gd name="T35" fmla="*/ 77 h 90"/>
                <a:gd name="T36" fmla="*/ 47 w 47"/>
                <a:gd name="T37" fmla="*/ 45 h 90"/>
                <a:gd name="T38" fmla="*/ 30 w 47"/>
                <a:gd name="T39" fmla="*/ 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90">
                  <a:moveTo>
                    <a:pt x="30" y="9"/>
                  </a:moveTo>
                  <a:cubicBezTo>
                    <a:pt x="29" y="0"/>
                    <a:pt x="29" y="0"/>
                    <a:pt x="29" y="0"/>
                  </a:cubicBezTo>
                  <a:cubicBezTo>
                    <a:pt x="26" y="7"/>
                    <a:pt x="26" y="7"/>
                    <a:pt x="26" y="7"/>
                  </a:cubicBezTo>
                  <a:cubicBezTo>
                    <a:pt x="25" y="0"/>
                    <a:pt x="25" y="0"/>
                    <a:pt x="25" y="0"/>
                  </a:cubicBezTo>
                  <a:cubicBezTo>
                    <a:pt x="25" y="7"/>
                    <a:pt x="25" y="7"/>
                    <a:pt x="25" y="7"/>
                  </a:cubicBezTo>
                  <a:cubicBezTo>
                    <a:pt x="23" y="5"/>
                    <a:pt x="23" y="5"/>
                    <a:pt x="23" y="5"/>
                  </a:cubicBezTo>
                  <a:cubicBezTo>
                    <a:pt x="20" y="12"/>
                    <a:pt x="20" y="12"/>
                    <a:pt x="20" y="12"/>
                  </a:cubicBezTo>
                  <a:cubicBezTo>
                    <a:pt x="20" y="12"/>
                    <a:pt x="17" y="39"/>
                    <a:pt x="12" y="45"/>
                  </a:cubicBezTo>
                  <a:cubicBezTo>
                    <a:pt x="9" y="49"/>
                    <a:pt x="23" y="65"/>
                    <a:pt x="22" y="73"/>
                  </a:cubicBezTo>
                  <a:cubicBezTo>
                    <a:pt x="22" y="80"/>
                    <a:pt x="6" y="83"/>
                    <a:pt x="0" y="84"/>
                  </a:cubicBezTo>
                  <a:cubicBezTo>
                    <a:pt x="2" y="88"/>
                    <a:pt x="6" y="90"/>
                    <a:pt x="9" y="90"/>
                  </a:cubicBezTo>
                  <a:cubicBezTo>
                    <a:pt x="16" y="90"/>
                    <a:pt x="32" y="79"/>
                    <a:pt x="32" y="79"/>
                  </a:cubicBezTo>
                  <a:cubicBezTo>
                    <a:pt x="22" y="44"/>
                    <a:pt x="22" y="44"/>
                    <a:pt x="22" y="44"/>
                  </a:cubicBezTo>
                  <a:cubicBezTo>
                    <a:pt x="29" y="11"/>
                    <a:pt x="29" y="11"/>
                    <a:pt x="29" y="11"/>
                  </a:cubicBezTo>
                  <a:cubicBezTo>
                    <a:pt x="42" y="45"/>
                    <a:pt x="42" y="45"/>
                    <a:pt x="42" y="45"/>
                  </a:cubicBezTo>
                  <a:cubicBezTo>
                    <a:pt x="38" y="80"/>
                    <a:pt x="38" y="80"/>
                    <a:pt x="38" y="80"/>
                  </a:cubicBezTo>
                  <a:cubicBezTo>
                    <a:pt x="45" y="84"/>
                    <a:pt x="45" y="84"/>
                    <a:pt x="45" y="84"/>
                  </a:cubicBezTo>
                  <a:cubicBezTo>
                    <a:pt x="45" y="82"/>
                    <a:pt x="44" y="79"/>
                    <a:pt x="44" y="77"/>
                  </a:cubicBezTo>
                  <a:cubicBezTo>
                    <a:pt x="41" y="71"/>
                    <a:pt x="47" y="45"/>
                    <a:pt x="47" y="45"/>
                  </a:cubicBezTo>
                  <a:lnTo>
                    <a:pt x="30" y="9"/>
                  </a:lnTo>
                  <a:close/>
                </a:path>
              </a:pathLst>
            </a:custGeom>
            <a:solidFill>
              <a:srgbClr val="9E9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3" name="Freeform 903"/>
            <p:cNvSpPr>
              <a:spLocks/>
            </p:cNvSpPr>
            <p:nvPr/>
          </p:nvSpPr>
          <p:spPr bwMode="auto">
            <a:xfrm>
              <a:off x="3021467" y="23557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1AB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4" name="Freeform 904"/>
            <p:cNvSpPr>
              <a:spLocks/>
            </p:cNvSpPr>
            <p:nvPr/>
          </p:nvSpPr>
          <p:spPr bwMode="auto">
            <a:xfrm>
              <a:off x="3120917" y="235571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1AB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5" name="Freeform 905"/>
            <p:cNvSpPr>
              <a:spLocks/>
            </p:cNvSpPr>
            <p:nvPr/>
          </p:nvSpPr>
          <p:spPr bwMode="auto">
            <a:xfrm>
              <a:off x="3052179" y="2373264"/>
              <a:ext cx="42413" cy="197440"/>
            </a:xfrm>
            <a:custGeom>
              <a:avLst/>
              <a:gdLst>
                <a:gd name="T0" fmla="*/ 12 w 12"/>
                <a:gd name="T1" fmla="*/ 4 h 57"/>
                <a:gd name="T2" fmla="*/ 6 w 12"/>
                <a:gd name="T3" fmla="*/ 0 h 57"/>
                <a:gd name="T4" fmla="*/ 1 w 12"/>
                <a:gd name="T5" fmla="*/ 4 h 57"/>
                <a:gd name="T6" fmla="*/ 4 w 12"/>
                <a:gd name="T7" fmla="*/ 10 h 57"/>
                <a:gd name="T8" fmla="*/ 0 w 12"/>
                <a:gd name="T9" fmla="*/ 30 h 57"/>
                <a:gd name="T10" fmla="*/ 6 w 12"/>
                <a:gd name="T11" fmla="*/ 57 h 57"/>
                <a:gd name="T12" fmla="*/ 12 w 12"/>
                <a:gd name="T13" fmla="*/ 29 h 57"/>
                <a:gd name="T14" fmla="*/ 8 w 12"/>
                <a:gd name="T15" fmla="*/ 10 h 57"/>
                <a:gd name="T16" fmla="*/ 12 w 12"/>
                <a:gd name="T17"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57">
                  <a:moveTo>
                    <a:pt x="12" y="4"/>
                  </a:moveTo>
                  <a:cubicBezTo>
                    <a:pt x="12" y="1"/>
                    <a:pt x="6" y="0"/>
                    <a:pt x="6" y="0"/>
                  </a:cubicBezTo>
                  <a:cubicBezTo>
                    <a:pt x="6" y="0"/>
                    <a:pt x="1" y="1"/>
                    <a:pt x="1" y="4"/>
                  </a:cubicBezTo>
                  <a:cubicBezTo>
                    <a:pt x="1" y="7"/>
                    <a:pt x="4" y="10"/>
                    <a:pt x="4" y="10"/>
                  </a:cubicBezTo>
                  <a:cubicBezTo>
                    <a:pt x="0" y="30"/>
                    <a:pt x="0" y="30"/>
                    <a:pt x="0" y="30"/>
                  </a:cubicBezTo>
                  <a:cubicBezTo>
                    <a:pt x="6" y="57"/>
                    <a:pt x="6" y="57"/>
                    <a:pt x="6" y="57"/>
                  </a:cubicBezTo>
                  <a:cubicBezTo>
                    <a:pt x="12" y="29"/>
                    <a:pt x="12" y="29"/>
                    <a:pt x="12" y="29"/>
                  </a:cubicBezTo>
                  <a:cubicBezTo>
                    <a:pt x="8" y="10"/>
                    <a:pt x="8" y="10"/>
                    <a:pt x="8" y="10"/>
                  </a:cubicBezTo>
                  <a:cubicBezTo>
                    <a:pt x="8" y="10"/>
                    <a:pt x="12" y="8"/>
                    <a:pt x="12" y="4"/>
                  </a:cubicBezTo>
                  <a:close/>
                </a:path>
              </a:pathLst>
            </a:custGeom>
            <a:solidFill>
              <a:srgbClr val="EE9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6" name="Freeform 906"/>
            <p:cNvSpPr>
              <a:spLocks/>
            </p:cNvSpPr>
            <p:nvPr/>
          </p:nvSpPr>
          <p:spPr bwMode="auto">
            <a:xfrm>
              <a:off x="3014154" y="2348403"/>
              <a:ext cx="58501" cy="128702"/>
            </a:xfrm>
            <a:custGeom>
              <a:avLst/>
              <a:gdLst>
                <a:gd name="T0" fmla="*/ 17 w 17"/>
                <a:gd name="T1" fmla="*/ 7 h 37"/>
                <a:gd name="T2" fmla="*/ 14 w 17"/>
                <a:gd name="T3" fmla="*/ 0 h 37"/>
                <a:gd name="T4" fmla="*/ 0 w 17"/>
                <a:gd name="T5" fmla="*/ 1 h 37"/>
                <a:gd name="T6" fmla="*/ 11 w 17"/>
                <a:gd name="T7" fmla="*/ 37 h 37"/>
                <a:gd name="T8" fmla="*/ 15 w 17"/>
                <a:gd name="T9" fmla="*/ 17 h 37"/>
                <a:gd name="T10" fmla="*/ 12 w 17"/>
                <a:gd name="T11" fmla="*/ 11 h 37"/>
                <a:gd name="T12" fmla="*/ 17 w 17"/>
                <a:gd name="T13" fmla="*/ 7 h 37"/>
              </a:gdLst>
              <a:ahLst/>
              <a:cxnLst>
                <a:cxn ang="0">
                  <a:pos x="T0" y="T1"/>
                </a:cxn>
                <a:cxn ang="0">
                  <a:pos x="T2" y="T3"/>
                </a:cxn>
                <a:cxn ang="0">
                  <a:pos x="T4" y="T5"/>
                </a:cxn>
                <a:cxn ang="0">
                  <a:pos x="T6" y="T7"/>
                </a:cxn>
                <a:cxn ang="0">
                  <a:pos x="T8" y="T9"/>
                </a:cxn>
                <a:cxn ang="0">
                  <a:pos x="T10" y="T11"/>
                </a:cxn>
                <a:cxn ang="0">
                  <a:pos x="T12" y="T13"/>
                </a:cxn>
              </a:cxnLst>
              <a:rect l="0" t="0" r="r" b="b"/>
              <a:pathLst>
                <a:path w="17" h="37">
                  <a:moveTo>
                    <a:pt x="17" y="7"/>
                  </a:moveTo>
                  <a:cubicBezTo>
                    <a:pt x="14" y="0"/>
                    <a:pt x="14" y="0"/>
                    <a:pt x="14" y="0"/>
                  </a:cubicBezTo>
                  <a:cubicBezTo>
                    <a:pt x="0" y="1"/>
                    <a:pt x="0" y="1"/>
                    <a:pt x="0" y="1"/>
                  </a:cubicBezTo>
                  <a:cubicBezTo>
                    <a:pt x="11" y="37"/>
                    <a:pt x="11" y="37"/>
                    <a:pt x="11" y="37"/>
                  </a:cubicBezTo>
                  <a:cubicBezTo>
                    <a:pt x="15" y="17"/>
                    <a:pt x="15" y="17"/>
                    <a:pt x="15" y="17"/>
                  </a:cubicBezTo>
                  <a:cubicBezTo>
                    <a:pt x="15" y="17"/>
                    <a:pt x="12" y="14"/>
                    <a:pt x="12" y="11"/>
                  </a:cubicBezTo>
                  <a:cubicBezTo>
                    <a:pt x="12" y="8"/>
                    <a:pt x="17" y="7"/>
                    <a:pt x="1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7" name="Freeform 907"/>
            <p:cNvSpPr>
              <a:spLocks/>
            </p:cNvSpPr>
            <p:nvPr/>
          </p:nvSpPr>
          <p:spPr bwMode="auto">
            <a:xfrm>
              <a:off x="3072655" y="2355715"/>
              <a:ext cx="59964" cy="121389"/>
            </a:xfrm>
            <a:custGeom>
              <a:avLst/>
              <a:gdLst>
                <a:gd name="T0" fmla="*/ 0 w 17"/>
                <a:gd name="T1" fmla="*/ 5 h 35"/>
                <a:gd name="T2" fmla="*/ 6 w 17"/>
                <a:gd name="T3" fmla="*/ 10 h 35"/>
                <a:gd name="T4" fmla="*/ 2 w 17"/>
                <a:gd name="T5" fmla="*/ 15 h 35"/>
                <a:gd name="T6" fmla="*/ 6 w 17"/>
                <a:gd name="T7" fmla="*/ 35 h 35"/>
                <a:gd name="T8" fmla="*/ 17 w 17"/>
                <a:gd name="T9" fmla="*/ 0 h 35"/>
                <a:gd name="T10" fmla="*/ 3 w 17"/>
                <a:gd name="T11" fmla="*/ 0 h 35"/>
                <a:gd name="T12" fmla="*/ 0 w 17"/>
                <a:gd name="T13" fmla="*/ 5 h 35"/>
              </a:gdLst>
              <a:ahLst/>
              <a:cxnLst>
                <a:cxn ang="0">
                  <a:pos x="T0" y="T1"/>
                </a:cxn>
                <a:cxn ang="0">
                  <a:pos x="T2" y="T3"/>
                </a:cxn>
                <a:cxn ang="0">
                  <a:pos x="T4" y="T5"/>
                </a:cxn>
                <a:cxn ang="0">
                  <a:pos x="T6" y="T7"/>
                </a:cxn>
                <a:cxn ang="0">
                  <a:pos x="T8" y="T9"/>
                </a:cxn>
                <a:cxn ang="0">
                  <a:pos x="T10" y="T11"/>
                </a:cxn>
                <a:cxn ang="0">
                  <a:pos x="T12" y="T13"/>
                </a:cxn>
              </a:cxnLst>
              <a:rect l="0" t="0" r="r" b="b"/>
              <a:pathLst>
                <a:path w="17" h="35">
                  <a:moveTo>
                    <a:pt x="0" y="5"/>
                  </a:moveTo>
                  <a:cubicBezTo>
                    <a:pt x="0" y="5"/>
                    <a:pt x="6" y="6"/>
                    <a:pt x="6" y="10"/>
                  </a:cubicBezTo>
                  <a:cubicBezTo>
                    <a:pt x="6" y="13"/>
                    <a:pt x="2" y="15"/>
                    <a:pt x="2" y="15"/>
                  </a:cubicBezTo>
                  <a:cubicBezTo>
                    <a:pt x="6" y="35"/>
                    <a:pt x="6" y="35"/>
                    <a:pt x="6" y="35"/>
                  </a:cubicBezTo>
                  <a:cubicBezTo>
                    <a:pt x="17" y="0"/>
                    <a:pt x="17" y="0"/>
                    <a:pt x="17" y="0"/>
                  </a:cubicBezTo>
                  <a:cubicBezTo>
                    <a:pt x="3" y="0"/>
                    <a:pt x="3" y="0"/>
                    <a:pt x="3" y="0"/>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8" name="Freeform 908"/>
            <p:cNvSpPr>
              <a:spLocks/>
            </p:cNvSpPr>
            <p:nvPr/>
          </p:nvSpPr>
          <p:spPr bwMode="auto">
            <a:xfrm>
              <a:off x="3021467" y="2286976"/>
              <a:ext cx="99451" cy="86288"/>
            </a:xfrm>
            <a:custGeom>
              <a:avLst/>
              <a:gdLst>
                <a:gd name="T0" fmla="*/ 1 w 29"/>
                <a:gd name="T1" fmla="*/ 2 h 25"/>
                <a:gd name="T2" fmla="*/ 0 w 29"/>
                <a:gd name="T3" fmla="*/ 19 h 25"/>
                <a:gd name="T4" fmla="*/ 15 w 29"/>
                <a:gd name="T5" fmla="*/ 25 h 25"/>
                <a:gd name="T6" fmla="*/ 29 w 29"/>
                <a:gd name="T7" fmla="*/ 19 h 25"/>
                <a:gd name="T8" fmla="*/ 27 w 29"/>
                <a:gd name="T9" fmla="*/ 0 h 25"/>
                <a:gd name="T10" fmla="*/ 1 w 29"/>
                <a:gd name="T11" fmla="*/ 2 h 25"/>
              </a:gdLst>
              <a:ahLst/>
              <a:cxnLst>
                <a:cxn ang="0">
                  <a:pos x="T0" y="T1"/>
                </a:cxn>
                <a:cxn ang="0">
                  <a:pos x="T2" y="T3"/>
                </a:cxn>
                <a:cxn ang="0">
                  <a:pos x="T4" y="T5"/>
                </a:cxn>
                <a:cxn ang="0">
                  <a:pos x="T6" y="T7"/>
                </a:cxn>
                <a:cxn ang="0">
                  <a:pos x="T8" y="T9"/>
                </a:cxn>
                <a:cxn ang="0">
                  <a:pos x="T10" y="T11"/>
                </a:cxn>
              </a:cxnLst>
              <a:rect l="0" t="0" r="r" b="b"/>
              <a:pathLst>
                <a:path w="29" h="25">
                  <a:moveTo>
                    <a:pt x="1" y="2"/>
                  </a:moveTo>
                  <a:cubicBezTo>
                    <a:pt x="0" y="19"/>
                    <a:pt x="0" y="19"/>
                    <a:pt x="0" y="19"/>
                  </a:cubicBezTo>
                  <a:cubicBezTo>
                    <a:pt x="0" y="19"/>
                    <a:pt x="3" y="25"/>
                    <a:pt x="15" y="25"/>
                  </a:cubicBezTo>
                  <a:cubicBezTo>
                    <a:pt x="26" y="25"/>
                    <a:pt x="29" y="19"/>
                    <a:pt x="29" y="19"/>
                  </a:cubicBezTo>
                  <a:cubicBezTo>
                    <a:pt x="27" y="0"/>
                    <a:pt x="27" y="0"/>
                    <a:pt x="27" y="0"/>
                  </a:cubicBezTo>
                  <a:lnTo>
                    <a:pt x="1" y="2"/>
                  </a:lnTo>
                  <a:close/>
                </a:path>
              </a:pathLst>
            </a:custGeom>
            <a:solidFill>
              <a:srgbClr val="C396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9" name="Freeform 909"/>
            <p:cNvSpPr>
              <a:spLocks/>
            </p:cNvSpPr>
            <p:nvPr/>
          </p:nvSpPr>
          <p:spPr bwMode="auto">
            <a:xfrm>
              <a:off x="2986367" y="2134875"/>
              <a:ext cx="76051" cy="193052"/>
            </a:xfrm>
            <a:custGeom>
              <a:avLst/>
              <a:gdLst>
                <a:gd name="T0" fmla="*/ 13 w 22"/>
                <a:gd name="T1" fmla="*/ 45 h 56"/>
                <a:gd name="T2" fmla="*/ 9 w 22"/>
                <a:gd name="T3" fmla="*/ 32 h 56"/>
                <a:gd name="T4" fmla="*/ 5 w 22"/>
                <a:gd name="T5" fmla="*/ 22 h 56"/>
                <a:gd name="T6" fmla="*/ 7 w 22"/>
                <a:gd name="T7" fmla="*/ 17 h 56"/>
                <a:gd name="T8" fmla="*/ 6 w 22"/>
                <a:gd name="T9" fmla="*/ 0 h 56"/>
                <a:gd name="T10" fmla="*/ 6 w 22"/>
                <a:gd name="T11" fmla="*/ 0 h 56"/>
                <a:gd name="T12" fmla="*/ 0 w 22"/>
                <a:gd name="T13" fmla="*/ 16 h 56"/>
                <a:gd name="T14" fmla="*/ 4 w 22"/>
                <a:gd name="T15" fmla="*/ 41 h 56"/>
                <a:gd name="T16" fmla="*/ 22 w 22"/>
                <a:gd name="T17" fmla="*/ 56 h 56"/>
                <a:gd name="T18" fmla="*/ 13 w 22"/>
                <a:gd name="T19"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6">
                  <a:moveTo>
                    <a:pt x="13" y="45"/>
                  </a:moveTo>
                  <a:cubicBezTo>
                    <a:pt x="11" y="39"/>
                    <a:pt x="12" y="36"/>
                    <a:pt x="9" y="32"/>
                  </a:cubicBezTo>
                  <a:cubicBezTo>
                    <a:pt x="5" y="27"/>
                    <a:pt x="6" y="24"/>
                    <a:pt x="5" y="22"/>
                  </a:cubicBezTo>
                  <a:cubicBezTo>
                    <a:pt x="4" y="19"/>
                    <a:pt x="7" y="19"/>
                    <a:pt x="7" y="17"/>
                  </a:cubicBezTo>
                  <a:cubicBezTo>
                    <a:pt x="8" y="15"/>
                    <a:pt x="6" y="0"/>
                    <a:pt x="6" y="0"/>
                  </a:cubicBezTo>
                  <a:cubicBezTo>
                    <a:pt x="6" y="0"/>
                    <a:pt x="6" y="0"/>
                    <a:pt x="6" y="0"/>
                  </a:cubicBezTo>
                  <a:cubicBezTo>
                    <a:pt x="2" y="4"/>
                    <a:pt x="0" y="10"/>
                    <a:pt x="0" y="16"/>
                  </a:cubicBezTo>
                  <a:cubicBezTo>
                    <a:pt x="0" y="22"/>
                    <a:pt x="1" y="32"/>
                    <a:pt x="4" y="41"/>
                  </a:cubicBezTo>
                  <a:cubicBezTo>
                    <a:pt x="7" y="49"/>
                    <a:pt x="16" y="55"/>
                    <a:pt x="22" y="56"/>
                  </a:cubicBezTo>
                  <a:cubicBezTo>
                    <a:pt x="19" y="54"/>
                    <a:pt x="16" y="51"/>
                    <a:pt x="13" y="45"/>
                  </a:cubicBezTo>
                  <a:close/>
                </a:path>
              </a:pathLst>
            </a:custGeom>
            <a:solidFill>
              <a:srgbClr val="D2AD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0" name="Freeform 910"/>
            <p:cNvSpPr>
              <a:spLocks/>
            </p:cNvSpPr>
            <p:nvPr/>
          </p:nvSpPr>
          <p:spPr bwMode="auto">
            <a:xfrm>
              <a:off x="2990754" y="2107088"/>
              <a:ext cx="165264" cy="220840"/>
            </a:xfrm>
            <a:custGeom>
              <a:avLst/>
              <a:gdLst>
                <a:gd name="T0" fmla="*/ 23 w 48"/>
                <a:gd name="T1" fmla="*/ 0 h 64"/>
                <a:gd name="T2" fmla="*/ 5 w 48"/>
                <a:gd name="T3" fmla="*/ 8 h 64"/>
                <a:gd name="T4" fmla="*/ 0 w 48"/>
                <a:gd name="T5" fmla="*/ 13 h 64"/>
                <a:gd name="T6" fmla="*/ 5 w 48"/>
                <a:gd name="T7" fmla="*/ 25 h 64"/>
                <a:gd name="T8" fmla="*/ 3 w 48"/>
                <a:gd name="T9" fmla="*/ 32 h 64"/>
                <a:gd name="T10" fmla="*/ 7 w 48"/>
                <a:gd name="T11" fmla="*/ 47 h 64"/>
                <a:gd name="T12" fmla="*/ 12 w 48"/>
                <a:gd name="T13" fmla="*/ 57 h 64"/>
                <a:gd name="T14" fmla="*/ 21 w 48"/>
                <a:gd name="T15" fmla="*/ 64 h 64"/>
                <a:gd name="T16" fmla="*/ 23 w 48"/>
                <a:gd name="T17" fmla="*/ 64 h 64"/>
                <a:gd name="T18" fmla="*/ 43 w 48"/>
                <a:gd name="T19" fmla="*/ 48 h 64"/>
                <a:gd name="T20" fmla="*/ 48 w 48"/>
                <a:gd name="T21" fmla="*/ 24 h 64"/>
                <a:gd name="T22" fmla="*/ 23 w 48"/>
                <a:gd name="T2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64">
                  <a:moveTo>
                    <a:pt x="23" y="0"/>
                  </a:moveTo>
                  <a:cubicBezTo>
                    <a:pt x="16" y="0"/>
                    <a:pt x="9" y="3"/>
                    <a:pt x="5" y="8"/>
                  </a:cubicBezTo>
                  <a:cubicBezTo>
                    <a:pt x="0" y="13"/>
                    <a:pt x="0" y="13"/>
                    <a:pt x="0" y="13"/>
                  </a:cubicBezTo>
                  <a:cubicBezTo>
                    <a:pt x="0" y="13"/>
                    <a:pt x="5" y="24"/>
                    <a:pt x="5" y="25"/>
                  </a:cubicBezTo>
                  <a:cubicBezTo>
                    <a:pt x="4" y="27"/>
                    <a:pt x="2" y="30"/>
                    <a:pt x="3" y="32"/>
                  </a:cubicBezTo>
                  <a:cubicBezTo>
                    <a:pt x="4" y="34"/>
                    <a:pt x="1" y="38"/>
                    <a:pt x="7" y="47"/>
                  </a:cubicBezTo>
                  <a:cubicBezTo>
                    <a:pt x="10" y="51"/>
                    <a:pt x="9" y="51"/>
                    <a:pt x="12" y="57"/>
                  </a:cubicBezTo>
                  <a:cubicBezTo>
                    <a:pt x="14" y="63"/>
                    <a:pt x="18" y="63"/>
                    <a:pt x="21" y="64"/>
                  </a:cubicBezTo>
                  <a:cubicBezTo>
                    <a:pt x="22" y="64"/>
                    <a:pt x="23" y="64"/>
                    <a:pt x="23" y="64"/>
                  </a:cubicBezTo>
                  <a:cubicBezTo>
                    <a:pt x="30" y="64"/>
                    <a:pt x="40" y="58"/>
                    <a:pt x="43" y="48"/>
                  </a:cubicBezTo>
                  <a:cubicBezTo>
                    <a:pt x="46" y="39"/>
                    <a:pt x="48" y="31"/>
                    <a:pt x="48" y="24"/>
                  </a:cubicBezTo>
                  <a:cubicBezTo>
                    <a:pt x="48" y="15"/>
                    <a:pt x="40" y="0"/>
                    <a:pt x="23" y="0"/>
                  </a:cubicBezTo>
                  <a:close/>
                </a:path>
              </a:pathLst>
            </a:custGeom>
            <a:solidFill>
              <a:srgbClr val="EBC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1" name="Freeform 911"/>
            <p:cNvSpPr>
              <a:spLocks/>
            </p:cNvSpPr>
            <p:nvPr/>
          </p:nvSpPr>
          <p:spPr bwMode="auto">
            <a:xfrm>
              <a:off x="3145780" y="2196301"/>
              <a:ext cx="27788" cy="48263"/>
            </a:xfrm>
            <a:custGeom>
              <a:avLst/>
              <a:gdLst>
                <a:gd name="T0" fmla="*/ 4 w 8"/>
                <a:gd name="T1" fmla="*/ 0 h 14"/>
                <a:gd name="T2" fmla="*/ 0 w 8"/>
                <a:gd name="T3" fmla="*/ 5 h 14"/>
                <a:gd name="T4" fmla="*/ 1 w 8"/>
                <a:gd name="T5" fmla="*/ 14 h 14"/>
                <a:gd name="T6" fmla="*/ 6 w 8"/>
                <a:gd name="T7" fmla="*/ 7 h 14"/>
                <a:gd name="T8" fmla="*/ 4 w 8"/>
                <a:gd name="T9" fmla="*/ 0 h 14"/>
              </a:gdLst>
              <a:ahLst/>
              <a:cxnLst>
                <a:cxn ang="0">
                  <a:pos x="T0" y="T1"/>
                </a:cxn>
                <a:cxn ang="0">
                  <a:pos x="T2" y="T3"/>
                </a:cxn>
                <a:cxn ang="0">
                  <a:pos x="T4" y="T5"/>
                </a:cxn>
                <a:cxn ang="0">
                  <a:pos x="T6" y="T7"/>
                </a:cxn>
                <a:cxn ang="0">
                  <a:pos x="T8" y="T9"/>
                </a:cxn>
              </a:cxnLst>
              <a:rect l="0" t="0" r="r" b="b"/>
              <a:pathLst>
                <a:path w="8" h="14">
                  <a:moveTo>
                    <a:pt x="4" y="0"/>
                  </a:moveTo>
                  <a:cubicBezTo>
                    <a:pt x="1" y="0"/>
                    <a:pt x="0" y="3"/>
                    <a:pt x="0" y="5"/>
                  </a:cubicBezTo>
                  <a:cubicBezTo>
                    <a:pt x="0" y="7"/>
                    <a:pt x="0" y="13"/>
                    <a:pt x="1" y="14"/>
                  </a:cubicBezTo>
                  <a:cubicBezTo>
                    <a:pt x="3" y="14"/>
                    <a:pt x="5" y="10"/>
                    <a:pt x="6" y="7"/>
                  </a:cubicBezTo>
                  <a:cubicBezTo>
                    <a:pt x="6" y="4"/>
                    <a:pt x="8" y="0"/>
                    <a:pt x="4" y="0"/>
                  </a:cubicBezTo>
                  <a:close/>
                </a:path>
              </a:pathLst>
            </a:custGeom>
            <a:solidFill>
              <a:srgbClr val="E5B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2" name="Freeform 912"/>
            <p:cNvSpPr>
              <a:spLocks/>
            </p:cNvSpPr>
            <p:nvPr/>
          </p:nvSpPr>
          <p:spPr bwMode="auto">
            <a:xfrm>
              <a:off x="3066805" y="2178750"/>
              <a:ext cx="89214" cy="149176"/>
            </a:xfrm>
            <a:custGeom>
              <a:avLst/>
              <a:gdLst>
                <a:gd name="T0" fmla="*/ 18 w 26"/>
                <a:gd name="T1" fmla="*/ 0 h 43"/>
                <a:gd name="T2" fmla="*/ 18 w 26"/>
                <a:gd name="T3" fmla="*/ 1 h 43"/>
                <a:gd name="T4" fmla="*/ 20 w 26"/>
                <a:gd name="T5" fmla="*/ 10 h 43"/>
                <a:gd name="T6" fmla="*/ 16 w 26"/>
                <a:gd name="T7" fmla="*/ 21 h 43"/>
                <a:gd name="T8" fmla="*/ 14 w 26"/>
                <a:gd name="T9" fmla="*/ 29 h 43"/>
                <a:gd name="T10" fmla="*/ 4 w 26"/>
                <a:gd name="T11" fmla="*/ 42 h 43"/>
                <a:gd name="T12" fmla="*/ 2 w 26"/>
                <a:gd name="T13" fmla="*/ 42 h 43"/>
                <a:gd name="T14" fmla="*/ 0 w 26"/>
                <a:gd name="T15" fmla="*/ 43 h 43"/>
                <a:gd name="T16" fmla="*/ 2 w 26"/>
                <a:gd name="T17" fmla="*/ 43 h 43"/>
                <a:gd name="T18" fmla="*/ 21 w 26"/>
                <a:gd name="T19" fmla="*/ 27 h 43"/>
                <a:gd name="T20" fmla="*/ 24 w 26"/>
                <a:gd name="T21" fmla="*/ 18 h 43"/>
                <a:gd name="T22" fmla="*/ 24 w 26"/>
                <a:gd name="T23" fmla="*/ 14 h 43"/>
                <a:gd name="T24" fmla="*/ 25 w 26"/>
                <a:gd name="T25" fmla="*/ 6 h 43"/>
                <a:gd name="T26" fmla="*/ 26 w 26"/>
                <a:gd name="T27" fmla="*/ 5 h 43"/>
                <a:gd name="T28" fmla="*/ 26 w 26"/>
                <a:gd name="T29" fmla="*/ 3 h 43"/>
                <a:gd name="T30" fmla="*/ 26 w 26"/>
                <a:gd name="T31" fmla="*/ 0 h 43"/>
                <a:gd name="T32" fmla="*/ 18 w 2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43">
                  <a:moveTo>
                    <a:pt x="18" y="0"/>
                  </a:moveTo>
                  <a:cubicBezTo>
                    <a:pt x="18" y="1"/>
                    <a:pt x="18" y="1"/>
                    <a:pt x="18" y="1"/>
                  </a:cubicBezTo>
                  <a:cubicBezTo>
                    <a:pt x="18" y="3"/>
                    <a:pt x="21" y="7"/>
                    <a:pt x="20" y="10"/>
                  </a:cubicBezTo>
                  <a:cubicBezTo>
                    <a:pt x="19" y="13"/>
                    <a:pt x="20" y="19"/>
                    <a:pt x="16" y="21"/>
                  </a:cubicBezTo>
                  <a:cubicBezTo>
                    <a:pt x="13" y="23"/>
                    <a:pt x="15" y="25"/>
                    <a:pt x="14" y="29"/>
                  </a:cubicBezTo>
                  <a:cubicBezTo>
                    <a:pt x="12" y="34"/>
                    <a:pt x="6" y="41"/>
                    <a:pt x="4" y="42"/>
                  </a:cubicBezTo>
                  <a:cubicBezTo>
                    <a:pt x="3" y="42"/>
                    <a:pt x="3" y="42"/>
                    <a:pt x="2" y="42"/>
                  </a:cubicBezTo>
                  <a:cubicBezTo>
                    <a:pt x="2" y="43"/>
                    <a:pt x="1" y="43"/>
                    <a:pt x="0" y="43"/>
                  </a:cubicBezTo>
                  <a:cubicBezTo>
                    <a:pt x="1" y="43"/>
                    <a:pt x="1" y="43"/>
                    <a:pt x="2" y="43"/>
                  </a:cubicBezTo>
                  <a:cubicBezTo>
                    <a:pt x="8" y="43"/>
                    <a:pt x="18" y="37"/>
                    <a:pt x="21" y="27"/>
                  </a:cubicBezTo>
                  <a:cubicBezTo>
                    <a:pt x="22" y="24"/>
                    <a:pt x="23" y="21"/>
                    <a:pt x="24" y="18"/>
                  </a:cubicBezTo>
                  <a:cubicBezTo>
                    <a:pt x="24" y="17"/>
                    <a:pt x="24" y="15"/>
                    <a:pt x="24" y="14"/>
                  </a:cubicBezTo>
                  <a:cubicBezTo>
                    <a:pt x="24" y="12"/>
                    <a:pt x="24" y="7"/>
                    <a:pt x="25" y="6"/>
                  </a:cubicBezTo>
                  <a:cubicBezTo>
                    <a:pt x="26" y="5"/>
                    <a:pt x="26" y="5"/>
                    <a:pt x="26" y="5"/>
                  </a:cubicBezTo>
                  <a:cubicBezTo>
                    <a:pt x="26" y="4"/>
                    <a:pt x="26" y="4"/>
                    <a:pt x="26" y="3"/>
                  </a:cubicBezTo>
                  <a:cubicBezTo>
                    <a:pt x="26" y="2"/>
                    <a:pt x="26" y="1"/>
                    <a:pt x="26" y="0"/>
                  </a:cubicBezTo>
                  <a:cubicBezTo>
                    <a:pt x="25" y="0"/>
                    <a:pt x="18" y="0"/>
                    <a:pt x="18" y="0"/>
                  </a:cubicBezTo>
                  <a:close/>
                </a:path>
              </a:pathLst>
            </a:custGeom>
            <a:solidFill>
              <a:srgbClr val="C29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3" name="Freeform 913"/>
            <p:cNvSpPr>
              <a:spLocks/>
            </p:cNvSpPr>
            <p:nvPr/>
          </p:nvSpPr>
          <p:spPr bwMode="auto">
            <a:xfrm>
              <a:off x="3066805" y="2117325"/>
              <a:ext cx="96526" cy="210603"/>
            </a:xfrm>
            <a:custGeom>
              <a:avLst/>
              <a:gdLst>
                <a:gd name="T0" fmla="*/ 21 w 28"/>
                <a:gd name="T1" fmla="*/ 6 h 61"/>
                <a:gd name="T2" fmla="*/ 5 w 28"/>
                <a:gd name="T3" fmla="*/ 4 h 61"/>
                <a:gd name="T4" fmla="*/ 2 w 28"/>
                <a:gd name="T5" fmla="*/ 15 h 61"/>
                <a:gd name="T6" fmla="*/ 2 w 28"/>
                <a:gd name="T7" fmla="*/ 22 h 61"/>
                <a:gd name="T8" fmla="*/ 6 w 28"/>
                <a:gd name="T9" fmla="*/ 38 h 61"/>
                <a:gd name="T10" fmla="*/ 1 w 28"/>
                <a:gd name="T11" fmla="*/ 39 h 61"/>
                <a:gd name="T12" fmla="*/ 1 w 28"/>
                <a:gd name="T13" fmla="*/ 49 h 61"/>
                <a:gd name="T14" fmla="*/ 4 w 28"/>
                <a:gd name="T15" fmla="*/ 55 h 61"/>
                <a:gd name="T16" fmla="*/ 0 w 28"/>
                <a:gd name="T17" fmla="*/ 61 h 61"/>
                <a:gd name="T18" fmla="*/ 4 w 28"/>
                <a:gd name="T19" fmla="*/ 61 h 61"/>
                <a:gd name="T20" fmla="*/ 13 w 28"/>
                <a:gd name="T21" fmla="*/ 54 h 61"/>
                <a:gd name="T22" fmla="*/ 20 w 28"/>
                <a:gd name="T23" fmla="*/ 41 h 61"/>
                <a:gd name="T24" fmla="*/ 22 w 28"/>
                <a:gd name="T25" fmla="*/ 29 h 61"/>
                <a:gd name="T26" fmla="*/ 24 w 28"/>
                <a:gd name="T27" fmla="*/ 18 h 61"/>
                <a:gd name="T28" fmla="*/ 26 w 28"/>
                <a:gd name="T29" fmla="*/ 18 h 61"/>
                <a:gd name="T30" fmla="*/ 21 w 28"/>
                <a:gd name="T31"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61">
                  <a:moveTo>
                    <a:pt x="21" y="6"/>
                  </a:moveTo>
                  <a:cubicBezTo>
                    <a:pt x="21" y="6"/>
                    <a:pt x="11" y="0"/>
                    <a:pt x="5" y="4"/>
                  </a:cubicBezTo>
                  <a:cubicBezTo>
                    <a:pt x="3" y="5"/>
                    <a:pt x="1" y="14"/>
                    <a:pt x="2" y="15"/>
                  </a:cubicBezTo>
                  <a:cubicBezTo>
                    <a:pt x="4" y="20"/>
                    <a:pt x="3" y="19"/>
                    <a:pt x="2" y="22"/>
                  </a:cubicBezTo>
                  <a:cubicBezTo>
                    <a:pt x="1" y="27"/>
                    <a:pt x="6" y="32"/>
                    <a:pt x="6" y="38"/>
                  </a:cubicBezTo>
                  <a:cubicBezTo>
                    <a:pt x="6" y="39"/>
                    <a:pt x="1" y="39"/>
                    <a:pt x="1" y="39"/>
                  </a:cubicBezTo>
                  <a:cubicBezTo>
                    <a:pt x="1" y="39"/>
                    <a:pt x="0" y="47"/>
                    <a:pt x="1" y="49"/>
                  </a:cubicBezTo>
                  <a:cubicBezTo>
                    <a:pt x="1" y="52"/>
                    <a:pt x="5" y="52"/>
                    <a:pt x="4" y="55"/>
                  </a:cubicBezTo>
                  <a:cubicBezTo>
                    <a:pt x="4" y="56"/>
                    <a:pt x="2" y="60"/>
                    <a:pt x="0" y="61"/>
                  </a:cubicBezTo>
                  <a:cubicBezTo>
                    <a:pt x="1" y="61"/>
                    <a:pt x="3" y="61"/>
                    <a:pt x="4" y="61"/>
                  </a:cubicBezTo>
                  <a:cubicBezTo>
                    <a:pt x="6" y="60"/>
                    <a:pt x="11" y="59"/>
                    <a:pt x="13" y="54"/>
                  </a:cubicBezTo>
                  <a:cubicBezTo>
                    <a:pt x="14" y="49"/>
                    <a:pt x="16" y="44"/>
                    <a:pt x="20" y="41"/>
                  </a:cubicBezTo>
                  <a:cubicBezTo>
                    <a:pt x="23" y="39"/>
                    <a:pt x="23" y="32"/>
                    <a:pt x="22" y="29"/>
                  </a:cubicBezTo>
                  <a:cubicBezTo>
                    <a:pt x="22" y="26"/>
                    <a:pt x="24" y="18"/>
                    <a:pt x="24" y="18"/>
                  </a:cubicBezTo>
                  <a:cubicBezTo>
                    <a:pt x="24" y="18"/>
                    <a:pt x="24" y="18"/>
                    <a:pt x="26" y="18"/>
                  </a:cubicBezTo>
                  <a:cubicBezTo>
                    <a:pt x="25" y="14"/>
                    <a:pt x="28" y="12"/>
                    <a:pt x="21" y="6"/>
                  </a:cubicBezTo>
                  <a:close/>
                </a:path>
              </a:pathLst>
            </a:custGeom>
            <a:solidFill>
              <a:srgbClr val="E5B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4" name="Freeform 914"/>
            <p:cNvSpPr>
              <a:spLocks/>
            </p:cNvSpPr>
            <p:nvPr/>
          </p:nvSpPr>
          <p:spPr bwMode="auto">
            <a:xfrm>
              <a:off x="3077042" y="2186063"/>
              <a:ext cx="55575" cy="14625"/>
            </a:xfrm>
            <a:custGeom>
              <a:avLst/>
              <a:gdLst>
                <a:gd name="T0" fmla="*/ 5 w 16"/>
                <a:gd name="T1" fmla="*/ 0 h 4"/>
                <a:gd name="T2" fmla="*/ 0 w 16"/>
                <a:gd name="T3" fmla="*/ 2 h 4"/>
                <a:gd name="T4" fmla="*/ 3 w 16"/>
                <a:gd name="T5" fmla="*/ 1 h 4"/>
                <a:gd name="T6" fmla="*/ 11 w 16"/>
                <a:gd name="T7" fmla="*/ 2 h 4"/>
                <a:gd name="T8" fmla="*/ 16 w 16"/>
                <a:gd name="T9" fmla="*/ 3 h 4"/>
                <a:gd name="T10" fmla="*/ 5 w 16"/>
                <a:gd name="T11" fmla="*/ 0 h 4"/>
              </a:gdLst>
              <a:ahLst/>
              <a:cxnLst>
                <a:cxn ang="0">
                  <a:pos x="T0" y="T1"/>
                </a:cxn>
                <a:cxn ang="0">
                  <a:pos x="T2" y="T3"/>
                </a:cxn>
                <a:cxn ang="0">
                  <a:pos x="T4" y="T5"/>
                </a:cxn>
                <a:cxn ang="0">
                  <a:pos x="T6" y="T7"/>
                </a:cxn>
                <a:cxn ang="0">
                  <a:pos x="T8" y="T9"/>
                </a:cxn>
                <a:cxn ang="0">
                  <a:pos x="T10" y="T11"/>
                </a:cxn>
              </a:cxnLst>
              <a:rect l="0" t="0" r="r" b="b"/>
              <a:pathLst>
                <a:path w="16" h="4">
                  <a:moveTo>
                    <a:pt x="5" y="0"/>
                  </a:moveTo>
                  <a:cubicBezTo>
                    <a:pt x="2" y="0"/>
                    <a:pt x="0" y="1"/>
                    <a:pt x="0" y="2"/>
                  </a:cubicBezTo>
                  <a:cubicBezTo>
                    <a:pt x="0" y="2"/>
                    <a:pt x="2" y="2"/>
                    <a:pt x="3" y="1"/>
                  </a:cubicBezTo>
                  <a:cubicBezTo>
                    <a:pt x="4" y="1"/>
                    <a:pt x="9" y="2"/>
                    <a:pt x="11" y="2"/>
                  </a:cubicBezTo>
                  <a:cubicBezTo>
                    <a:pt x="13" y="3"/>
                    <a:pt x="16" y="4"/>
                    <a:pt x="16" y="3"/>
                  </a:cubicBezTo>
                  <a:cubicBezTo>
                    <a:pt x="13" y="1"/>
                    <a:pt x="9" y="0"/>
                    <a:pt x="5"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5" name="Freeform 915"/>
            <p:cNvSpPr>
              <a:spLocks/>
            </p:cNvSpPr>
            <p:nvPr/>
          </p:nvSpPr>
          <p:spPr bwMode="auto">
            <a:xfrm>
              <a:off x="3148706" y="2203613"/>
              <a:ext cx="21937" cy="35100"/>
            </a:xfrm>
            <a:custGeom>
              <a:avLst/>
              <a:gdLst>
                <a:gd name="T0" fmla="*/ 1 w 6"/>
                <a:gd name="T1" fmla="*/ 3 h 10"/>
                <a:gd name="T2" fmla="*/ 1 w 6"/>
                <a:gd name="T3" fmla="*/ 5 h 10"/>
                <a:gd name="T4" fmla="*/ 0 w 6"/>
                <a:gd name="T5" fmla="*/ 9 h 10"/>
                <a:gd name="T6" fmla="*/ 4 w 6"/>
                <a:gd name="T7" fmla="*/ 5 h 10"/>
                <a:gd name="T8" fmla="*/ 4 w 6"/>
                <a:gd name="T9" fmla="*/ 0 h 10"/>
                <a:gd name="T10" fmla="*/ 1 w 6"/>
                <a:gd name="T11" fmla="*/ 3 h 10"/>
              </a:gdLst>
              <a:ahLst/>
              <a:cxnLst>
                <a:cxn ang="0">
                  <a:pos x="T0" y="T1"/>
                </a:cxn>
                <a:cxn ang="0">
                  <a:pos x="T2" y="T3"/>
                </a:cxn>
                <a:cxn ang="0">
                  <a:pos x="T4" y="T5"/>
                </a:cxn>
                <a:cxn ang="0">
                  <a:pos x="T6" y="T7"/>
                </a:cxn>
                <a:cxn ang="0">
                  <a:pos x="T8" y="T9"/>
                </a:cxn>
                <a:cxn ang="0">
                  <a:pos x="T10" y="T11"/>
                </a:cxn>
              </a:cxnLst>
              <a:rect l="0" t="0" r="r" b="b"/>
              <a:pathLst>
                <a:path w="6" h="10">
                  <a:moveTo>
                    <a:pt x="1" y="3"/>
                  </a:moveTo>
                  <a:cubicBezTo>
                    <a:pt x="0" y="4"/>
                    <a:pt x="1" y="5"/>
                    <a:pt x="1" y="5"/>
                  </a:cubicBezTo>
                  <a:cubicBezTo>
                    <a:pt x="2" y="6"/>
                    <a:pt x="0" y="8"/>
                    <a:pt x="0" y="9"/>
                  </a:cubicBezTo>
                  <a:cubicBezTo>
                    <a:pt x="1" y="10"/>
                    <a:pt x="3" y="7"/>
                    <a:pt x="4" y="5"/>
                  </a:cubicBezTo>
                  <a:cubicBezTo>
                    <a:pt x="4" y="4"/>
                    <a:pt x="6" y="1"/>
                    <a:pt x="4" y="0"/>
                  </a:cubicBezTo>
                  <a:cubicBezTo>
                    <a:pt x="3" y="0"/>
                    <a:pt x="2" y="1"/>
                    <a:pt x="1" y="3"/>
                  </a:cubicBezTo>
                  <a:close/>
                </a:path>
              </a:pathLst>
            </a:custGeom>
            <a:solidFill>
              <a:srgbClr val="C29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6" name="Freeform 916"/>
            <p:cNvSpPr>
              <a:spLocks/>
            </p:cNvSpPr>
            <p:nvPr/>
          </p:nvSpPr>
          <p:spPr bwMode="auto">
            <a:xfrm>
              <a:off x="3052179" y="2248951"/>
              <a:ext cx="35100" cy="10237"/>
            </a:xfrm>
            <a:custGeom>
              <a:avLst/>
              <a:gdLst>
                <a:gd name="T0" fmla="*/ 4 w 10"/>
                <a:gd name="T1" fmla="*/ 1 h 3"/>
                <a:gd name="T2" fmla="*/ 0 w 10"/>
                <a:gd name="T3" fmla="*/ 0 h 3"/>
                <a:gd name="T4" fmla="*/ 2 w 10"/>
                <a:gd name="T5" fmla="*/ 3 h 3"/>
                <a:gd name="T6" fmla="*/ 4 w 10"/>
                <a:gd name="T7" fmla="*/ 3 h 3"/>
                <a:gd name="T8" fmla="*/ 8 w 10"/>
                <a:gd name="T9" fmla="*/ 3 h 3"/>
                <a:gd name="T10" fmla="*/ 10 w 10"/>
                <a:gd name="T11" fmla="*/ 0 h 3"/>
                <a:gd name="T12" fmla="*/ 4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4" y="1"/>
                  </a:moveTo>
                  <a:cubicBezTo>
                    <a:pt x="2" y="0"/>
                    <a:pt x="0" y="0"/>
                    <a:pt x="0" y="0"/>
                  </a:cubicBezTo>
                  <a:cubicBezTo>
                    <a:pt x="0" y="0"/>
                    <a:pt x="0" y="2"/>
                    <a:pt x="2" y="3"/>
                  </a:cubicBezTo>
                  <a:cubicBezTo>
                    <a:pt x="2" y="3"/>
                    <a:pt x="4" y="3"/>
                    <a:pt x="4" y="3"/>
                  </a:cubicBezTo>
                  <a:cubicBezTo>
                    <a:pt x="5" y="3"/>
                    <a:pt x="7" y="3"/>
                    <a:pt x="8" y="3"/>
                  </a:cubicBezTo>
                  <a:cubicBezTo>
                    <a:pt x="9" y="2"/>
                    <a:pt x="10" y="0"/>
                    <a:pt x="10" y="0"/>
                  </a:cubicBezTo>
                  <a:cubicBezTo>
                    <a:pt x="10" y="0"/>
                    <a:pt x="7" y="1"/>
                    <a:pt x="4" y="1"/>
                  </a:cubicBezTo>
                  <a:close/>
                </a:path>
              </a:pathLst>
            </a:custGeom>
            <a:solidFill>
              <a:srgbClr val="C29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7" name="Freeform 917"/>
            <p:cNvSpPr>
              <a:spLocks/>
            </p:cNvSpPr>
            <p:nvPr/>
          </p:nvSpPr>
          <p:spPr bwMode="auto">
            <a:xfrm>
              <a:off x="2965891" y="2196301"/>
              <a:ext cx="27788" cy="48263"/>
            </a:xfrm>
            <a:custGeom>
              <a:avLst/>
              <a:gdLst>
                <a:gd name="T0" fmla="*/ 4 w 8"/>
                <a:gd name="T1" fmla="*/ 0 h 14"/>
                <a:gd name="T2" fmla="*/ 3 w 8"/>
                <a:gd name="T3" fmla="*/ 7 h 14"/>
                <a:gd name="T4" fmla="*/ 7 w 8"/>
                <a:gd name="T5" fmla="*/ 14 h 14"/>
                <a:gd name="T6" fmla="*/ 8 w 8"/>
                <a:gd name="T7" fmla="*/ 9 h 14"/>
                <a:gd name="T8" fmla="*/ 8 w 8"/>
                <a:gd name="T9" fmla="*/ 5 h 14"/>
                <a:gd name="T10" fmla="*/ 4 w 8"/>
                <a:gd name="T11" fmla="*/ 0 h 14"/>
              </a:gdLst>
              <a:ahLst/>
              <a:cxnLst>
                <a:cxn ang="0">
                  <a:pos x="T0" y="T1"/>
                </a:cxn>
                <a:cxn ang="0">
                  <a:pos x="T2" y="T3"/>
                </a:cxn>
                <a:cxn ang="0">
                  <a:pos x="T4" y="T5"/>
                </a:cxn>
                <a:cxn ang="0">
                  <a:pos x="T6" y="T7"/>
                </a:cxn>
                <a:cxn ang="0">
                  <a:pos x="T8" y="T9"/>
                </a:cxn>
                <a:cxn ang="0">
                  <a:pos x="T10" y="T11"/>
                </a:cxn>
              </a:cxnLst>
              <a:rect l="0" t="0" r="r" b="b"/>
              <a:pathLst>
                <a:path w="8" h="14">
                  <a:moveTo>
                    <a:pt x="4" y="0"/>
                  </a:moveTo>
                  <a:cubicBezTo>
                    <a:pt x="0" y="0"/>
                    <a:pt x="2" y="4"/>
                    <a:pt x="3" y="7"/>
                  </a:cubicBezTo>
                  <a:cubicBezTo>
                    <a:pt x="3" y="10"/>
                    <a:pt x="5" y="14"/>
                    <a:pt x="7" y="14"/>
                  </a:cubicBezTo>
                  <a:cubicBezTo>
                    <a:pt x="8" y="13"/>
                    <a:pt x="8" y="11"/>
                    <a:pt x="8" y="9"/>
                  </a:cubicBezTo>
                  <a:cubicBezTo>
                    <a:pt x="8" y="7"/>
                    <a:pt x="8" y="6"/>
                    <a:pt x="8" y="5"/>
                  </a:cubicBezTo>
                  <a:cubicBezTo>
                    <a:pt x="8" y="3"/>
                    <a:pt x="7" y="0"/>
                    <a:pt x="4" y="0"/>
                  </a:cubicBezTo>
                  <a:close/>
                </a:path>
              </a:pathLst>
            </a:custGeom>
            <a:solidFill>
              <a:srgbClr val="EBC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8" name="Freeform 918"/>
            <p:cNvSpPr>
              <a:spLocks/>
            </p:cNvSpPr>
            <p:nvPr/>
          </p:nvSpPr>
          <p:spPr bwMode="auto">
            <a:xfrm>
              <a:off x="2973204" y="2200688"/>
              <a:ext cx="20475" cy="33638"/>
            </a:xfrm>
            <a:custGeom>
              <a:avLst/>
              <a:gdLst>
                <a:gd name="T0" fmla="*/ 2 w 6"/>
                <a:gd name="T1" fmla="*/ 0 h 10"/>
                <a:gd name="T2" fmla="*/ 2 w 6"/>
                <a:gd name="T3" fmla="*/ 5 h 10"/>
                <a:gd name="T4" fmla="*/ 4 w 6"/>
                <a:gd name="T5" fmla="*/ 10 h 10"/>
                <a:gd name="T6" fmla="*/ 4 w 6"/>
                <a:gd name="T7" fmla="*/ 6 h 10"/>
                <a:gd name="T8" fmla="*/ 5 w 6"/>
                <a:gd name="T9" fmla="*/ 3 h 10"/>
                <a:gd name="T10" fmla="*/ 2 w 6"/>
                <a:gd name="T11" fmla="*/ 0 h 10"/>
              </a:gdLst>
              <a:ahLst/>
              <a:cxnLst>
                <a:cxn ang="0">
                  <a:pos x="T0" y="T1"/>
                </a:cxn>
                <a:cxn ang="0">
                  <a:pos x="T2" y="T3"/>
                </a:cxn>
                <a:cxn ang="0">
                  <a:pos x="T4" y="T5"/>
                </a:cxn>
                <a:cxn ang="0">
                  <a:pos x="T6" y="T7"/>
                </a:cxn>
                <a:cxn ang="0">
                  <a:pos x="T8" y="T9"/>
                </a:cxn>
                <a:cxn ang="0">
                  <a:pos x="T10" y="T11"/>
                </a:cxn>
              </a:cxnLst>
              <a:rect l="0" t="0" r="r" b="b"/>
              <a:pathLst>
                <a:path w="6" h="10">
                  <a:moveTo>
                    <a:pt x="2" y="0"/>
                  </a:moveTo>
                  <a:cubicBezTo>
                    <a:pt x="0" y="1"/>
                    <a:pt x="1" y="4"/>
                    <a:pt x="2" y="5"/>
                  </a:cubicBezTo>
                  <a:cubicBezTo>
                    <a:pt x="2" y="7"/>
                    <a:pt x="3" y="10"/>
                    <a:pt x="4" y="10"/>
                  </a:cubicBezTo>
                  <a:cubicBezTo>
                    <a:pt x="5" y="9"/>
                    <a:pt x="3" y="6"/>
                    <a:pt x="4" y="6"/>
                  </a:cubicBezTo>
                  <a:cubicBezTo>
                    <a:pt x="5" y="5"/>
                    <a:pt x="6" y="5"/>
                    <a:pt x="5" y="3"/>
                  </a:cubicBezTo>
                  <a:cubicBezTo>
                    <a:pt x="4" y="2"/>
                    <a:pt x="3" y="0"/>
                    <a:pt x="2" y="0"/>
                  </a:cubicBezTo>
                  <a:close/>
                </a:path>
              </a:pathLst>
            </a:custGeom>
            <a:solidFill>
              <a:srgbClr val="D2AD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9" name="Freeform 919"/>
            <p:cNvSpPr>
              <a:spLocks/>
            </p:cNvSpPr>
            <p:nvPr/>
          </p:nvSpPr>
          <p:spPr bwMode="auto">
            <a:xfrm>
              <a:off x="3052179" y="2231401"/>
              <a:ext cx="24863" cy="20475"/>
            </a:xfrm>
            <a:custGeom>
              <a:avLst/>
              <a:gdLst>
                <a:gd name="T0" fmla="*/ 3 w 7"/>
                <a:gd name="T1" fmla="*/ 2 h 6"/>
                <a:gd name="T2" fmla="*/ 0 w 7"/>
                <a:gd name="T3" fmla="*/ 4 h 6"/>
                <a:gd name="T4" fmla="*/ 5 w 7"/>
                <a:gd name="T5" fmla="*/ 6 h 6"/>
                <a:gd name="T6" fmla="*/ 5 w 7"/>
                <a:gd name="T7" fmla="*/ 0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2" y="2"/>
                    <a:pt x="0" y="3"/>
                    <a:pt x="0" y="4"/>
                  </a:cubicBezTo>
                  <a:cubicBezTo>
                    <a:pt x="0" y="6"/>
                    <a:pt x="4" y="5"/>
                    <a:pt x="5" y="6"/>
                  </a:cubicBezTo>
                  <a:cubicBezTo>
                    <a:pt x="7" y="6"/>
                    <a:pt x="6" y="1"/>
                    <a:pt x="5" y="0"/>
                  </a:cubicBezTo>
                  <a:cubicBezTo>
                    <a:pt x="5" y="0"/>
                    <a:pt x="4" y="2"/>
                    <a:pt x="3" y="2"/>
                  </a:cubicBezTo>
                  <a:close/>
                </a:path>
              </a:pathLst>
            </a:custGeom>
            <a:solidFill>
              <a:srgbClr val="F6D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0" name="Freeform 920"/>
            <p:cNvSpPr>
              <a:spLocks/>
            </p:cNvSpPr>
            <p:nvPr/>
          </p:nvSpPr>
          <p:spPr bwMode="auto">
            <a:xfrm>
              <a:off x="3052179" y="2297215"/>
              <a:ext cx="35100" cy="17550"/>
            </a:xfrm>
            <a:custGeom>
              <a:avLst/>
              <a:gdLst>
                <a:gd name="T0" fmla="*/ 5 w 10"/>
                <a:gd name="T1" fmla="*/ 1 h 5"/>
                <a:gd name="T2" fmla="*/ 0 w 10"/>
                <a:gd name="T3" fmla="*/ 2 h 5"/>
                <a:gd name="T4" fmla="*/ 5 w 10"/>
                <a:gd name="T5" fmla="*/ 5 h 5"/>
                <a:gd name="T6" fmla="*/ 9 w 10"/>
                <a:gd name="T7" fmla="*/ 3 h 5"/>
                <a:gd name="T8" fmla="*/ 5 w 10"/>
                <a:gd name="T9" fmla="*/ 1 h 5"/>
              </a:gdLst>
              <a:ahLst/>
              <a:cxnLst>
                <a:cxn ang="0">
                  <a:pos x="T0" y="T1"/>
                </a:cxn>
                <a:cxn ang="0">
                  <a:pos x="T2" y="T3"/>
                </a:cxn>
                <a:cxn ang="0">
                  <a:pos x="T4" y="T5"/>
                </a:cxn>
                <a:cxn ang="0">
                  <a:pos x="T6" y="T7"/>
                </a:cxn>
                <a:cxn ang="0">
                  <a:pos x="T8" y="T9"/>
                </a:cxn>
              </a:cxnLst>
              <a:rect l="0" t="0" r="r" b="b"/>
              <a:pathLst>
                <a:path w="10" h="5">
                  <a:moveTo>
                    <a:pt x="5" y="1"/>
                  </a:moveTo>
                  <a:cubicBezTo>
                    <a:pt x="4" y="2"/>
                    <a:pt x="0" y="0"/>
                    <a:pt x="0" y="2"/>
                  </a:cubicBezTo>
                  <a:cubicBezTo>
                    <a:pt x="0" y="4"/>
                    <a:pt x="2" y="5"/>
                    <a:pt x="5" y="5"/>
                  </a:cubicBezTo>
                  <a:cubicBezTo>
                    <a:pt x="7" y="5"/>
                    <a:pt x="9" y="5"/>
                    <a:pt x="9" y="3"/>
                  </a:cubicBezTo>
                  <a:cubicBezTo>
                    <a:pt x="10" y="0"/>
                    <a:pt x="6" y="1"/>
                    <a:pt x="5" y="1"/>
                  </a:cubicBezTo>
                  <a:close/>
                </a:path>
              </a:pathLst>
            </a:custGeom>
            <a:solidFill>
              <a:srgbClr val="F6D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1" name="Freeform 921"/>
            <p:cNvSpPr>
              <a:spLocks/>
            </p:cNvSpPr>
            <p:nvPr/>
          </p:nvSpPr>
          <p:spPr bwMode="auto">
            <a:xfrm>
              <a:off x="3006841" y="2186063"/>
              <a:ext cx="59964" cy="14625"/>
            </a:xfrm>
            <a:custGeom>
              <a:avLst/>
              <a:gdLst>
                <a:gd name="T0" fmla="*/ 11 w 17"/>
                <a:gd name="T1" fmla="*/ 0 h 4"/>
                <a:gd name="T2" fmla="*/ 0 w 17"/>
                <a:gd name="T3" fmla="*/ 3 h 4"/>
                <a:gd name="T4" fmla="*/ 5 w 17"/>
                <a:gd name="T5" fmla="*/ 2 h 4"/>
                <a:gd name="T6" fmla="*/ 14 w 17"/>
                <a:gd name="T7" fmla="*/ 1 h 4"/>
                <a:gd name="T8" fmla="*/ 16 w 17"/>
                <a:gd name="T9" fmla="*/ 2 h 4"/>
                <a:gd name="T10" fmla="*/ 11 w 17"/>
                <a:gd name="T11" fmla="*/ 0 h 4"/>
              </a:gdLst>
              <a:ahLst/>
              <a:cxnLst>
                <a:cxn ang="0">
                  <a:pos x="T0" y="T1"/>
                </a:cxn>
                <a:cxn ang="0">
                  <a:pos x="T2" y="T3"/>
                </a:cxn>
                <a:cxn ang="0">
                  <a:pos x="T4" y="T5"/>
                </a:cxn>
                <a:cxn ang="0">
                  <a:pos x="T6" y="T7"/>
                </a:cxn>
                <a:cxn ang="0">
                  <a:pos x="T8" y="T9"/>
                </a:cxn>
                <a:cxn ang="0">
                  <a:pos x="T10" y="T11"/>
                </a:cxn>
              </a:cxnLst>
              <a:rect l="0" t="0" r="r" b="b"/>
              <a:pathLst>
                <a:path w="17" h="4">
                  <a:moveTo>
                    <a:pt x="11" y="0"/>
                  </a:moveTo>
                  <a:cubicBezTo>
                    <a:pt x="8" y="0"/>
                    <a:pt x="3" y="1"/>
                    <a:pt x="0" y="3"/>
                  </a:cubicBezTo>
                  <a:cubicBezTo>
                    <a:pt x="0" y="4"/>
                    <a:pt x="3" y="2"/>
                    <a:pt x="5" y="2"/>
                  </a:cubicBezTo>
                  <a:cubicBezTo>
                    <a:pt x="7" y="1"/>
                    <a:pt x="13" y="1"/>
                    <a:pt x="14" y="1"/>
                  </a:cubicBezTo>
                  <a:cubicBezTo>
                    <a:pt x="15" y="2"/>
                    <a:pt x="16" y="2"/>
                    <a:pt x="16" y="2"/>
                  </a:cubicBezTo>
                  <a:cubicBezTo>
                    <a:pt x="17" y="1"/>
                    <a:pt x="14" y="0"/>
                    <a:pt x="11"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2" name="Freeform 922"/>
            <p:cNvSpPr>
              <a:spLocks/>
            </p:cNvSpPr>
            <p:nvPr/>
          </p:nvSpPr>
          <p:spPr bwMode="auto">
            <a:xfrm>
              <a:off x="3039017" y="2272352"/>
              <a:ext cx="58501" cy="4387"/>
            </a:xfrm>
            <a:custGeom>
              <a:avLst/>
              <a:gdLst>
                <a:gd name="T0" fmla="*/ 11 w 17"/>
                <a:gd name="T1" fmla="*/ 0 h 1"/>
                <a:gd name="T2" fmla="*/ 8 w 17"/>
                <a:gd name="T3" fmla="*/ 0 h 1"/>
                <a:gd name="T4" fmla="*/ 7 w 17"/>
                <a:gd name="T5" fmla="*/ 0 h 1"/>
                <a:gd name="T6" fmla="*/ 1 w 17"/>
                <a:gd name="T7" fmla="*/ 0 h 1"/>
                <a:gd name="T8" fmla="*/ 8 w 17"/>
                <a:gd name="T9" fmla="*/ 1 h 1"/>
                <a:gd name="T10" fmla="*/ 17 w 17"/>
                <a:gd name="T11" fmla="*/ 0 h 1"/>
                <a:gd name="T12" fmla="*/ 11 w 1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7" h="1">
                  <a:moveTo>
                    <a:pt x="11" y="0"/>
                  </a:moveTo>
                  <a:cubicBezTo>
                    <a:pt x="10" y="0"/>
                    <a:pt x="9" y="0"/>
                    <a:pt x="8" y="0"/>
                  </a:cubicBezTo>
                  <a:cubicBezTo>
                    <a:pt x="8" y="0"/>
                    <a:pt x="7" y="0"/>
                    <a:pt x="7" y="0"/>
                  </a:cubicBezTo>
                  <a:cubicBezTo>
                    <a:pt x="5" y="0"/>
                    <a:pt x="1" y="0"/>
                    <a:pt x="1" y="0"/>
                  </a:cubicBezTo>
                  <a:cubicBezTo>
                    <a:pt x="0" y="0"/>
                    <a:pt x="4" y="1"/>
                    <a:pt x="8" y="1"/>
                  </a:cubicBezTo>
                  <a:cubicBezTo>
                    <a:pt x="13" y="1"/>
                    <a:pt x="17" y="0"/>
                    <a:pt x="17" y="0"/>
                  </a:cubicBezTo>
                  <a:cubicBezTo>
                    <a:pt x="17" y="0"/>
                    <a:pt x="11" y="0"/>
                    <a:pt x="11" y="0"/>
                  </a:cubicBezTo>
                  <a:close/>
                </a:path>
              </a:pathLst>
            </a:custGeom>
            <a:solidFill>
              <a:srgbClr val="C08F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3" name="Freeform 923"/>
            <p:cNvSpPr>
              <a:spLocks/>
            </p:cNvSpPr>
            <p:nvPr/>
          </p:nvSpPr>
          <p:spPr bwMode="auto">
            <a:xfrm>
              <a:off x="3044867" y="2276739"/>
              <a:ext cx="32175" cy="2924"/>
            </a:xfrm>
            <a:custGeom>
              <a:avLst/>
              <a:gdLst>
                <a:gd name="T0" fmla="*/ 6 w 9"/>
                <a:gd name="T1" fmla="*/ 1 h 1"/>
                <a:gd name="T2" fmla="*/ 0 w 9"/>
                <a:gd name="T3" fmla="*/ 0 h 1"/>
                <a:gd name="T4" fmla="*/ 4 w 9"/>
                <a:gd name="T5" fmla="*/ 1 h 1"/>
                <a:gd name="T6" fmla="*/ 9 w 9"/>
                <a:gd name="T7" fmla="*/ 1 h 1"/>
                <a:gd name="T8" fmla="*/ 6 w 9"/>
                <a:gd name="T9" fmla="*/ 1 h 1"/>
              </a:gdLst>
              <a:ahLst/>
              <a:cxnLst>
                <a:cxn ang="0">
                  <a:pos x="T0" y="T1"/>
                </a:cxn>
                <a:cxn ang="0">
                  <a:pos x="T2" y="T3"/>
                </a:cxn>
                <a:cxn ang="0">
                  <a:pos x="T4" y="T5"/>
                </a:cxn>
                <a:cxn ang="0">
                  <a:pos x="T6" y="T7"/>
                </a:cxn>
                <a:cxn ang="0">
                  <a:pos x="T8" y="T9"/>
                </a:cxn>
              </a:cxnLst>
              <a:rect l="0" t="0" r="r" b="b"/>
              <a:pathLst>
                <a:path w="9" h="1">
                  <a:moveTo>
                    <a:pt x="6" y="1"/>
                  </a:moveTo>
                  <a:cubicBezTo>
                    <a:pt x="4" y="1"/>
                    <a:pt x="0" y="0"/>
                    <a:pt x="0" y="0"/>
                  </a:cubicBezTo>
                  <a:cubicBezTo>
                    <a:pt x="0" y="0"/>
                    <a:pt x="3" y="1"/>
                    <a:pt x="4" y="1"/>
                  </a:cubicBezTo>
                  <a:cubicBezTo>
                    <a:pt x="5" y="1"/>
                    <a:pt x="9" y="1"/>
                    <a:pt x="9" y="1"/>
                  </a:cubicBezTo>
                  <a:cubicBezTo>
                    <a:pt x="9" y="1"/>
                    <a:pt x="7" y="1"/>
                    <a:pt x="6" y="1"/>
                  </a:cubicBezTo>
                  <a:close/>
                </a:path>
              </a:pathLst>
            </a:custGeom>
            <a:solidFill>
              <a:srgbClr val="F6D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4" name="Freeform 924"/>
            <p:cNvSpPr>
              <a:spLocks/>
            </p:cNvSpPr>
            <p:nvPr/>
          </p:nvSpPr>
          <p:spPr bwMode="auto">
            <a:xfrm>
              <a:off x="3056568" y="215827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15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5" name="Oval 925"/>
            <p:cNvSpPr>
              <a:spLocks noChangeArrowheads="1"/>
            </p:cNvSpPr>
            <p:nvPr/>
          </p:nvSpPr>
          <p:spPr bwMode="auto">
            <a:xfrm>
              <a:off x="3031704" y="2200688"/>
              <a:ext cx="13163" cy="10237"/>
            </a:xfrm>
            <a:prstGeom prst="ellipse">
              <a:avLst/>
            </a:pr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6" name="Freeform 926"/>
            <p:cNvSpPr>
              <a:spLocks/>
            </p:cNvSpPr>
            <p:nvPr/>
          </p:nvSpPr>
          <p:spPr bwMode="auto">
            <a:xfrm>
              <a:off x="3014154" y="2196301"/>
              <a:ext cx="45338" cy="10237"/>
            </a:xfrm>
            <a:custGeom>
              <a:avLst/>
              <a:gdLst>
                <a:gd name="T0" fmla="*/ 13 w 13"/>
                <a:gd name="T1" fmla="*/ 2 h 3"/>
                <a:gd name="T2" fmla="*/ 11 w 13"/>
                <a:gd name="T3" fmla="*/ 1 h 3"/>
                <a:gd name="T4" fmla="*/ 10 w 13"/>
                <a:gd name="T5" fmla="*/ 1 h 3"/>
                <a:gd name="T6" fmla="*/ 9 w 13"/>
                <a:gd name="T7" fmla="*/ 0 h 3"/>
                <a:gd name="T8" fmla="*/ 8 w 13"/>
                <a:gd name="T9" fmla="*/ 0 h 3"/>
                <a:gd name="T10" fmla="*/ 7 w 13"/>
                <a:gd name="T11" fmla="*/ 0 h 3"/>
                <a:gd name="T12" fmla="*/ 7 w 13"/>
                <a:gd name="T13" fmla="*/ 1 h 3"/>
                <a:gd name="T14" fmla="*/ 6 w 13"/>
                <a:gd name="T15" fmla="*/ 1 h 3"/>
                <a:gd name="T16" fmla="*/ 5 w 13"/>
                <a:gd name="T17" fmla="*/ 1 h 3"/>
                <a:gd name="T18" fmla="*/ 4 w 13"/>
                <a:gd name="T19" fmla="*/ 1 h 3"/>
                <a:gd name="T20" fmla="*/ 4 w 13"/>
                <a:gd name="T21" fmla="*/ 1 h 3"/>
                <a:gd name="T22" fmla="*/ 3 w 13"/>
                <a:gd name="T23" fmla="*/ 1 h 3"/>
                <a:gd name="T24" fmla="*/ 2 w 13"/>
                <a:gd name="T25" fmla="*/ 2 h 3"/>
                <a:gd name="T26" fmla="*/ 1 w 13"/>
                <a:gd name="T27" fmla="*/ 2 h 3"/>
                <a:gd name="T28" fmla="*/ 0 w 13"/>
                <a:gd name="T29" fmla="*/ 3 h 3"/>
                <a:gd name="T30" fmla="*/ 0 w 13"/>
                <a:gd name="T31" fmla="*/ 3 h 3"/>
                <a:gd name="T32" fmla="*/ 0 w 13"/>
                <a:gd name="T33" fmla="*/ 3 h 3"/>
                <a:gd name="T34" fmla="*/ 0 w 13"/>
                <a:gd name="T35" fmla="*/ 3 h 3"/>
                <a:gd name="T36" fmla="*/ 1 w 13"/>
                <a:gd name="T37" fmla="*/ 3 h 3"/>
                <a:gd name="T38" fmla="*/ 2 w 13"/>
                <a:gd name="T39" fmla="*/ 2 h 3"/>
                <a:gd name="T40" fmla="*/ 3 w 13"/>
                <a:gd name="T41" fmla="*/ 2 h 3"/>
                <a:gd name="T42" fmla="*/ 4 w 13"/>
                <a:gd name="T43" fmla="*/ 2 h 3"/>
                <a:gd name="T44" fmla="*/ 5 w 13"/>
                <a:gd name="T45" fmla="*/ 1 h 3"/>
                <a:gd name="T46" fmla="*/ 6 w 13"/>
                <a:gd name="T47" fmla="*/ 1 h 3"/>
                <a:gd name="T48" fmla="*/ 7 w 13"/>
                <a:gd name="T49" fmla="*/ 1 h 3"/>
                <a:gd name="T50" fmla="*/ 8 w 13"/>
                <a:gd name="T51" fmla="*/ 1 h 3"/>
                <a:gd name="T52" fmla="*/ 9 w 13"/>
                <a:gd name="T53" fmla="*/ 1 h 3"/>
                <a:gd name="T54" fmla="*/ 10 w 13"/>
                <a:gd name="T55" fmla="*/ 1 h 3"/>
                <a:gd name="T56" fmla="*/ 11 w 13"/>
                <a:gd name="T57" fmla="*/ 2 h 3"/>
                <a:gd name="T58" fmla="*/ 12 w 13"/>
                <a:gd name="T59" fmla="*/ 3 h 3"/>
                <a:gd name="T60" fmla="*/ 13 w 13"/>
                <a:gd name="T61" fmla="*/ 3 h 3"/>
                <a:gd name="T62" fmla="*/ 13 w 13"/>
                <a:gd name="T63" fmla="*/ 3 h 3"/>
                <a:gd name="T64" fmla="*/ 13 w 13"/>
                <a:gd name="T65" fmla="*/ 3 h 3"/>
                <a:gd name="T66" fmla="*/ 13 w 13"/>
                <a:gd name="T67" fmla="*/ 3 h 3"/>
                <a:gd name="T68" fmla="*/ 13 w 13"/>
                <a:gd name="T6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 h="3">
                  <a:moveTo>
                    <a:pt x="13" y="2"/>
                  </a:moveTo>
                  <a:cubicBezTo>
                    <a:pt x="12" y="2"/>
                    <a:pt x="12" y="2"/>
                    <a:pt x="11" y="1"/>
                  </a:cubicBezTo>
                  <a:cubicBezTo>
                    <a:pt x="11" y="1"/>
                    <a:pt x="11" y="1"/>
                    <a:pt x="10" y="1"/>
                  </a:cubicBezTo>
                  <a:cubicBezTo>
                    <a:pt x="10" y="1"/>
                    <a:pt x="10" y="0"/>
                    <a:pt x="9" y="0"/>
                  </a:cubicBezTo>
                  <a:cubicBezTo>
                    <a:pt x="9" y="0"/>
                    <a:pt x="8" y="0"/>
                    <a:pt x="8" y="0"/>
                  </a:cubicBezTo>
                  <a:cubicBezTo>
                    <a:pt x="7" y="0"/>
                    <a:pt x="7" y="0"/>
                    <a:pt x="7" y="0"/>
                  </a:cubicBezTo>
                  <a:cubicBezTo>
                    <a:pt x="7" y="1"/>
                    <a:pt x="7" y="1"/>
                    <a:pt x="7" y="1"/>
                  </a:cubicBezTo>
                  <a:cubicBezTo>
                    <a:pt x="6" y="1"/>
                    <a:pt x="6" y="1"/>
                    <a:pt x="6" y="1"/>
                  </a:cubicBezTo>
                  <a:cubicBezTo>
                    <a:pt x="6" y="1"/>
                    <a:pt x="6" y="1"/>
                    <a:pt x="5" y="1"/>
                  </a:cubicBezTo>
                  <a:cubicBezTo>
                    <a:pt x="4" y="1"/>
                    <a:pt x="4" y="1"/>
                    <a:pt x="4" y="1"/>
                  </a:cubicBezTo>
                  <a:cubicBezTo>
                    <a:pt x="4" y="1"/>
                    <a:pt x="4" y="1"/>
                    <a:pt x="4" y="1"/>
                  </a:cubicBezTo>
                  <a:cubicBezTo>
                    <a:pt x="3" y="1"/>
                    <a:pt x="3" y="1"/>
                    <a:pt x="3" y="1"/>
                  </a:cubicBezTo>
                  <a:cubicBezTo>
                    <a:pt x="2" y="2"/>
                    <a:pt x="2" y="2"/>
                    <a:pt x="2" y="2"/>
                  </a:cubicBezTo>
                  <a:cubicBezTo>
                    <a:pt x="1" y="2"/>
                    <a:pt x="1" y="2"/>
                    <a:pt x="1" y="2"/>
                  </a:cubicBezTo>
                  <a:cubicBezTo>
                    <a:pt x="0" y="3"/>
                    <a:pt x="0" y="3"/>
                    <a:pt x="0" y="3"/>
                  </a:cubicBezTo>
                  <a:cubicBezTo>
                    <a:pt x="0" y="3"/>
                    <a:pt x="0" y="3"/>
                    <a:pt x="0" y="3"/>
                  </a:cubicBezTo>
                  <a:cubicBezTo>
                    <a:pt x="0" y="3"/>
                    <a:pt x="0" y="3"/>
                    <a:pt x="0" y="3"/>
                  </a:cubicBezTo>
                  <a:cubicBezTo>
                    <a:pt x="0" y="3"/>
                    <a:pt x="0" y="3"/>
                    <a:pt x="0" y="3"/>
                  </a:cubicBezTo>
                  <a:cubicBezTo>
                    <a:pt x="1" y="3"/>
                    <a:pt x="1" y="3"/>
                    <a:pt x="1" y="3"/>
                  </a:cubicBezTo>
                  <a:cubicBezTo>
                    <a:pt x="2" y="2"/>
                    <a:pt x="2" y="2"/>
                    <a:pt x="2" y="2"/>
                  </a:cubicBezTo>
                  <a:cubicBezTo>
                    <a:pt x="3" y="2"/>
                    <a:pt x="3" y="2"/>
                    <a:pt x="3" y="2"/>
                  </a:cubicBezTo>
                  <a:cubicBezTo>
                    <a:pt x="3" y="2"/>
                    <a:pt x="3" y="2"/>
                    <a:pt x="4" y="2"/>
                  </a:cubicBezTo>
                  <a:cubicBezTo>
                    <a:pt x="4" y="1"/>
                    <a:pt x="5" y="1"/>
                    <a:pt x="5" y="1"/>
                  </a:cubicBezTo>
                  <a:cubicBezTo>
                    <a:pt x="6" y="1"/>
                    <a:pt x="6" y="1"/>
                    <a:pt x="6" y="1"/>
                  </a:cubicBezTo>
                  <a:cubicBezTo>
                    <a:pt x="7" y="1"/>
                    <a:pt x="7" y="1"/>
                    <a:pt x="7" y="1"/>
                  </a:cubicBezTo>
                  <a:cubicBezTo>
                    <a:pt x="8" y="1"/>
                    <a:pt x="8" y="1"/>
                    <a:pt x="8" y="1"/>
                  </a:cubicBezTo>
                  <a:cubicBezTo>
                    <a:pt x="8" y="1"/>
                    <a:pt x="9" y="1"/>
                    <a:pt x="9" y="1"/>
                  </a:cubicBezTo>
                  <a:cubicBezTo>
                    <a:pt x="9" y="1"/>
                    <a:pt x="10" y="1"/>
                    <a:pt x="10" y="1"/>
                  </a:cubicBezTo>
                  <a:cubicBezTo>
                    <a:pt x="11" y="2"/>
                    <a:pt x="11" y="2"/>
                    <a:pt x="11" y="2"/>
                  </a:cubicBezTo>
                  <a:cubicBezTo>
                    <a:pt x="12" y="2"/>
                    <a:pt x="12" y="2"/>
                    <a:pt x="12" y="3"/>
                  </a:cubicBezTo>
                  <a:cubicBezTo>
                    <a:pt x="13" y="3"/>
                    <a:pt x="13" y="3"/>
                    <a:pt x="13" y="3"/>
                  </a:cubicBezTo>
                  <a:cubicBezTo>
                    <a:pt x="13" y="3"/>
                    <a:pt x="13" y="3"/>
                    <a:pt x="13" y="3"/>
                  </a:cubicBezTo>
                  <a:cubicBezTo>
                    <a:pt x="13" y="3"/>
                    <a:pt x="13" y="3"/>
                    <a:pt x="13" y="3"/>
                  </a:cubicBezTo>
                  <a:cubicBezTo>
                    <a:pt x="13" y="3"/>
                    <a:pt x="13" y="3"/>
                    <a:pt x="13" y="3"/>
                  </a:cubicBezTo>
                  <a:lnTo>
                    <a:pt x="13" y="2"/>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7" name="Oval 927"/>
            <p:cNvSpPr>
              <a:spLocks noChangeArrowheads="1"/>
            </p:cNvSpPr>
            <p:nvPr/>
          </p:nvSpPr>
          <p:spPr bwMode="auto">
            <a:xfrm>
              <a:off x="3097517" y="2200688"/>
              <a:ext cx="10237" cy="10237"/>
            </a:xfrm>
            <a:prstGeom prst="ellipse">
              <a:avLst/>
            </a:pr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8" name="Freeform 928"/>
            <p:cNvSpPr>
              <a:spLocks/>
            </p:cNvSpPr>
            <p:nvPr/>
          </p:nvSpPr>
          <p:spPr bwMode="auto">
            <a:xfrm>
              <a:off x="3079967" y="2200688"/>
              <a:ext cx="48263" cy="10237"/>
            </a:xfrm>
            <a:custGeom>
              <a:avLst/>
              <a:gdLst>
                <a:gd name="T0" fmla="*/ 13 w 14"/>
                <a:gd name="T1" fmla="*/ 2 h 3"/>
                <a:gd name="T2" fmla="*/ 12 w 14"/>
                <a:gd name="T3" fmla="*/ 1 h 3"/>
                <a:gd name="T4" fmla="*/ 11 w 14"/>
                <a:gd name="T5" fmla="*/ 1 h 3"/>
                <a:gd name="T6" fmla="*/ 10 w 14"/>
                <a:gd name="T7" fmla="*/ 1 h 3"/>
                <a:gd name="T8" fmla="*/ 9 w 14"/>
                <a:gd name="T9" fmla="*/ 0 h 3"/>
                <a:gd name="T10" fmla="*/ 8 w 14"/>
                <a:gd name="T11" fmla="*/ 0 h 3"/>
                <a:gd name="T12" fmla="*/ 7 w 14"/>
                <a:gd name="T13" fmla="*/ 0 h 3"/>
                <a:gd name="T14" fmla="*/ 6 w 14"/>
                <a:gd name="T15" fmla="*/ 0 h 3"/>
                <a:gd name="T16" fmla="*/ 6 w 14"/>
                <a:gd name="T17" fmla="*/ 0 h 3"/>
                <a:gd name="T18" fmla="*/ 6 w 14"/>
                <a:gd name="T19" fmla="*/ 0 h 3"/>
                <a:gd name="T20" fmla="*/ 4 w 14"/>
                <a:gd name="T21" fmla="*/ 0 h 3"/>
                <a:gd name="T22" fmla="*/ 3 w 14"/>
                <a:gd name="T23" fmla="*/ 0 h 3"/>
                <a:gd name="T24" fmla="*/ 2 w 14"/>
                <a:gd name="T25" fmla="*/ 0 h 3"/>
                <a:gd name="T26" fmla="*/ 1 w 14"/>
                <a:gd name="T27" fmla="*/ 1 h 3"/>
                <a:gd name="T28" fmla="*/ 0 w 14"/>
                <a:gd name="T29" fmla="*/ 2 h 3"/>
                <a:gd name="T30" fmla="*/ 0 w 14"/>
                <a:gd name="T31" fmla="*/ 2 h 3"/>
                <a:gd name="T32" fmla="*/ 0 w 14"/>
                <a:gd name="T33" fmla="*/ 2 h 3"/>
                <a:gd name="T34" fmla="*/ 0 w 14"/>
                <a:gd name="T35" fmla="*/ 2 h 3"/>
                <a:gd name="T36" fmla="*/ 1 w 14"/>
                <a:gd name="T37" fmla="*/ 2 h 3"/>
                <a:gd name="T38" fmla="*/ 2 w 14"/>
                <a:gd name="T39" fmla="*/ 1 h 3"/>
                <a:gd name="T40" fmla="*/ 3 w 14"/>
                <a:gd name="T41" fmla="*/ 0 h 3"/>
                <a:gd name="T42" fmla="*/ 4 w 14"/>
                <a:gd name="T43" fmla="*/ 0 h 3"/>
                <a:gd name="T44" fmla="*/ 6 w 14"/>
                <a:gd name="T45" fmla="*/ 0 h 3"/>
                <a:gd name="T46" fmla="*/ 6 w 14"/>
                <a:gd name="T47" fmla="*/ 0 h 3"/>
                <a:gd name="T48" fmla="*/ 7 w 14"/>
                <a:gd name="T49" fmla="*/ 0 h 3"/>
                <a:gd name="T50" fmla="*/ 8 w 14"/>
                <a:gd name="T51" fmla="*/ 0 h 3"/>
                <a:gd name="T52" fmla="*/ 10 w 14"/>
                <a:gd name="T53" fmla="*/ 1 h 3"/>
                <a:gd name="T54" fmla="*/ 11 w 14"/>
                <a:gd name="T55" fmla="*/ 1 h 3"/>
                <a:gd name="T56" fmla="*/ 12 w 14"/>
                <a:gd name="T57" fmla="*/ 2 h 3"/>
                <a:gd name="T58" fmla="*/ 13 w 14"/>
                <a:gd name="T59" fmla="*/ 2 h 3"/>
                <a:gd name="T60" fmla="*/ 13 w 14"/>
                <a:gd name="T61" fmla="*/ 2 h 3"/>
                <a:gd name="T62" fmla="*/ 14 w 14"/>
                <a:gd name="T63" fmla="*/ 3 h 3"/>
                <a:gd name="T64" fmla="*/ 14 w 14"/>
                <a:gd name="T65" fmla="*/ 3 h 3"/>
                <a:gd name="T66" fmla="*/ 13 w 14"/>
                <a:gd name="T6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 h="3">
                  <a:moveTo>
                    <a:pt x="13" y="2"/>
                  </a:moveTo>
                  <a:cubicBezTo>
                    <a:pt x="12" y="1"/>
                    <a:pt x="12" y="1"/>
                    <a:pt x="12" y="1"/>
                  </a:cubicBezTo>
                  <a:cubicBezTo>
                    <a:pt x="12" y="1"/>
                    <a:pt x="11" y="1"/>
                    <a:pt x="11" y="1"/>
                  </a:cubicBezTo>
                  <a:cubicBezTo>
                    <a:pt x="11" y="1"/>
                    <a:pt x="10" y="1"/>
                    <a:pt x="10" y="1"/>
                  </a:cubicBezTo>
                  <a:cubicBezTo>
                    <a:pt x="9" y="0"/>
                    <a:pt x="9" y="0"/>
                    <a:pt x="9" y="0"/>
                  </a:cubicBezTo>
                  <a:cubicBezTo>
                    <a:pt x="8" y="0"/>
                    <a:pt x="8" y="0"/>
                    <a:pt x="8" y="0"/>
                  </a:cubicBezTo>
                  <a:cubicBezTo>
                    <a:pt x="8" y="0"/>
                    <a:pt x="7" y="0"/>
                    <a:pt x="7" y="0"/>
                  </a:cubicBezTo>
                  <a:cubicBezTo>
                    <a:pt x="6" y="0"/>
                    <a:pt x="6" y="0"/>
                    <a:pt x="6" y="0"/>
                  </a:cubicBezTo>
                  <a:cubicBezTo>
                    <a:pt x="6" y="0"/>
                    <a:pt x="6" y="0"/>
                    <a:pt x="6" y="0"/>
                  </a:cubicBezTo>
                  <a:cubicBezTo>
                    <a:pt x="6" y="0"/>
                    <a:pt x="6" y="0"/>
                    <a:pt x="6" y="0"/>
                  </a:cubicBezTo>
                  <a:cubicBezTo>
                    <a:pt x="5" y="0"/>
                    <a:pt x="5" y="0"/>
                    <a:pt x="4" y="0"/>
                  </a:cubicBezTo>
                  <a:cubicBezTo>
                    <a:pt x="4" y="0"/>
                    <a:pt x="3" y="0"/>
                    <a:pt x="3" y="0"/>
                  </a:cubicBezTo>
                  <a:cubicBezTo>
                    <a:pt x="2" y="0"/>
                    <a:pt x="2" y="0"/>
                    <a:pt x="2" y="0"/>
                  </a:cubicBezTo>
                  <a:cubicBezTo>
                    <a:pt x="1" y="1"/>
                    <a:pt x="1" y="1"/>
                    <a:pt x="1" y="1"/>
                  </a:cubicBezTo>
                  <a:cubicBezTo>
                    <a:pt x="0" y="2"/>
                    <a:pt x="0" y="2"/>
                    <a:pt x="0" y="2"/>
                  </a:cubicBezTo>
                  <a:cubicBezTo>
                    <a:pt x="0" y="2"/>
                    <a:pt x="0" y="2"/>
                    <a:pt x="0" y="2"/>
                  </a:cubicBezTo>
                  <a:cubicBezTo>
                    <a:pt x="0" y="2"/>
                    <a:pt x="0" y="2"/>
                    <a:pt x="0" y="2"/>
                  </a:cubicBezTo>
                  <a:cubicBezTo>
                    <a:pt x="0" y="2"/>
                    <a:pt x="0" y="2"/>
                    <a:pt x="0" y="2"/>
                  </a:cubicBezTo>
                  <a:cubicBezTo>
                    <a:pt x="1" y="2"/>
                    <a:pt x="1" y="2"/>
                    <a:pt x="1" y="2"/>
                  </a:cubicBezTo>
                  <a:cubicBezTo>
                    <a:pt x="1" y="1"/>
                    <a:pt x="1" y="1"/>
                    <a:pt x="2" y="1"/>
                  </a:cubicBezTo>
                  <a:cubicBezTo>
                    <a:pt x="3" y="0"/>
                    <a:pt x="3" y="0"/>
                    <a:pt x="3" y="0"/>
                  </a:cubicBezTo>
                  <a:cubicBezTo>
                    <a:pt x="3" y="0"/>
                    <a:pt x="4" y="0"/>
                    <a:pt x="4" y="0"/>
                  </a:cubicBezTo>
                  <a:cubicBezTo>
                    <a:pt x="5" y="0"/>
                    <a:pt x="5" y="0"/>
                    <a:pt x="6" y="0"/>
                  </a:cubicBezTo>
                  <a:cubicBezTo>
                    <a:pt x="6" y="0"/>
                    <a:pt x="6" y="0"/>
                    <a:pt x="6" y="0"/>
                  </a:cubicBezTo>
                  <a:cubicBezTo>
                    <a:pt x="7" y="0"/>
                    <a:pt x="7" y="0"/>
                    <a:pt x="7" y="0"/>
                  </a:cubicBezTo>
                  <a:cubicBezTo>
                    <a:pt x="7" y="0"/>
                    <a:pt x="8" y="0"/>
                    <a:pt x="8" y="0"/>
                  </a:cubicBezTo>
                  <a:cubicBezTo>
                    <a:pt x="9" y="1"/>
                    <a:pt x="9" y="1"/>
                    <a:pt x="10" y="1"/>
                  </a:cubicBezTo>
                  <a:cubicBezTo>
                    <a:pt x="10" y="1"/>
                    <a:pt x="10" y="1"/>
                    <a:pt x="11" y="1"/>
                  </a:cubicBezTo>
                  <a:cubicBezTo>
                    <a:pt x="11" y="2"/>
                    <a:pt x="11" y="2"/>
                    <a:pt x="12" y="2"/>
                  </a:cubicBezTo>
                  <a:cubicBezTo>
                    <a:pt x="13" y="2"/>
                    <a:pt x="13" y="2"/>
                    <a:pt x="13" y="2"/>
                  </a:cubicBezTo>
                  <a:cubicBezTo>
                    <a:pt x="13" y="2"/>
                    <a:pt x="13" y="2"/>
                    <a:pt x="13" y="2"/>
                  </a:cubicBezTo>
                  <a:cubicBezTo>
                    <a:pt x="14" y="3"/>
                    <a:pt x="14" y="3"/>
                    <a:pt x="14" y="3"/>
                  </a:cubicBezTo>
                  <a:cubicBezTo>
                    <a:pt x="14" y="3"/>
                    <a:pt x="14" y="3"/>
                    <a:pt x="14" y="3"/>
                  </a:cubicBezTo>
                  <a:cubicBezTo>
                    <a:pt x="13" y="2"/>
                    <a:pt x="13" y="2"/>
                    <a:pt x="13" y="2"/>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9" name="Freeform 929"/>
            <p:cNvSpPr>
              <a:spLocks/>
            </p:cNvSpPr>
            <p:nvPr/>
          </p:nvSpPr>
          <p:spPr bwMode="auto">
            <a:xfrm>
              <a:off x="3062418" y="2342552"/>
              <a:ext cx="24863" cy="13163"/>
            </a:xfrm>
            <a:custGeom>
              <a:avLst/>
              <a:gdLst>
                <a:gd name="T0" fmla="*/ 3 w 7"/>
                <a:gd name="T1" fmla="*/ 2 h 4"/>
                <a:gd name="T2" fmla="*/ 0 w 7"/>
                <a:gd name="T3" fmla="*/ 2 h 4"/>
                <a:gd name="T4" fmla="*/ 4 w 7"/>
                <a:gd name="T5" fmla="*/ 4 h 4"/>
                <a:gd name="T6" fmla="*/ 6 w 7"/>
                <a:gd name="T7" fmla="*/ 0 h 4"/>
                <a:gd name="T8" fmla="*/ 3 w 7"/>
                <a:gd name="T9" fmla="*/ 2 h 4"/>
              </a:gdLst>
              <a:ahLst/>
              <a:cxnLst>
                <a:cxn ang="0">
                  <a:pos x="T0" y="T1"/>
                </a:cxn>
                <a:cxn ang="0">
                  <a:pos x="T2" y="T3"/>
                </a:cxn>
                <a:cxn ang="0">
                  <a:pos x="T4" y="T5"/>
                </a:cxn>
                <a:cxn ang="0">
                  <a:pos x="T6" y="T7"/>
                </a:cxn>
                <a:cxn ang="0">
                  <a:pos x="T8" y="T9"/>
                </a:cxn>
              </a:cxnLst>
              <a:rect l="0" t="0" r="r" b="b"/>
              <a:pathLst>
                <a:path w="7" h="4">
                  <a:moveTo>
                    <a:pt x="3" y="2"/>
                  </a:moveTo>
                  <a:cubicBezTo>
                    <a:pt x="2" y="4"/>
                    <a:pt x="0" y="1"/>
                    <a:pt x="0" y="2"/>
                  </a:cubicBezTo>
                  <a:cubicBezTo>
                    <a:pt x="0" y="3"/>
                    <a:pt x="1" y="4"/>
                    <a:pt x="4" y="4"/>
                  </a:cubicBezTo>
                  <a:cubicBezTo>
                    <a:pt x="6" y="4"/>
                    <a:pt x="7" y="1"/>
                    <a:pt x="6" y="0"/>
                  </a:cubicBezTo>
                  <a:cubicBezTo>
                    <a:pt x="5" y="0"/>
                    <a:pt x="4" y="1"/>
                    <a:pt x="3" y="2"/>
                  </a:cubicBezTo>
                  <a:close/>
                </a:path>
              </a:pathLst>
            </a:custGeom>
            <a:solidFill>
              <a:srgbClr val="CAA6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0" name="Freeform 930"/>
            <p:cNvSpPr>
              <a:spLocks/>
            </p:cNvSpPr>
            <p:nvPr/>
          </p:nvSpPr>
          <p:spPr bwMode="auto">
            <a:xfrm>
              <a:off x="2948341" y="2348403"/>
              <a:ext cx="242777" cy="222303"/>
            </a:xfrm>
            <a:custGeom>
              <a:avLst/>
              <a:gdLst>
                <a:gd name="T0" fmla="*/ 130 w 166"/>
                <a:gd name="T1" fmla="*/ 3 h 152"/>
                <a:gd name="T2" fmla="*/ 126 w 166"/>
                <a:gd name="T3" fmla="*/ 0 h 152"/>
                <a:gd name="T4" fmla="*/ 100 w 166"/>
                <a:gd name="T5" fmla="*/ 85 h 152"/>
                <a:gd name="T6" fmla="*/ 85 w 166"/>
                <a:gd name="T7" fmla="*/ 152 h 152"/>
                <a:gd name="T8" fmla="*/ 71 w 166"/>
                <a:gd name="T9" fmla="*/ 88 h 152"/>
                <a:gd name="T10" fmla="*/ 45 w 166"/>
                <a:gd name="T11" fmla="*/ 3 h 152"/>
                <a:gd name="T12" fmla="*/ 36 w 166"/>
                <a:gd name="T13" fmla="*/ 5 h 152"/>
                <a:gd name="T14" fmla="*/ 0 w 166"/>
                <a:gd name="T15" fmla="*/ 64 h 152"/>
                <a:gd name="T16" fmla="*/ 50 w 166"/>
                <a:gd name="T17" fmla="*/ 43 h 152"/>
                <a:gd name="T18" fmla="*/ 19 w 166"/>
                <a:gd name="T19" fmla="*/ 85 h 152"/>
                <a:gd name="T20" fmla="*/ 85 w 166"/>
                <a:gd name="T21" fmla="*/ 152 h 152"/>
                <a:gd name="T22" fmla="*/ 140 w 166"/>
                <a:gd name="T23" fmla="*/ 85 h 152"/>
                <a:gd name="T24" fmla="*/ 123 w 166"/>
                <a:gd name="T25" fmla="*/ 43 h 152"/>
                <a:gd name="T26" fmla="*/ 166 w 166"/>
                <a:gd name="T27" fmla="*/ 62 h 152"/>
                <a:gd name="T28" fmla="*/ 130 w 166"/>
                <a:gd name="T29" fmla="*/ 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 h="152">
                  <a:moveTo>
                    <a:pt x="130" y="3"/>
                  </a:moveTo>
                  <a:lnTo>
                    <a:pt x="126" y="0"/>
                  </a:lnTo>
                  <a:lnTo>
                    <a:pt x="100" y="85"/>
                  </a:lnTo>
                  <a:lnTo>
                    <a:pt x="85" y="152"/>
                  </a:lnTo>
                  <a:lnTo>
                    <a:pt x="71" y="88"/>
                  </a:lnTo>
                  <a:lnTo>
                    <a:pt x="45" y="3"/>
                  </a:lnTo>
                  <a:lnTo>
                    <a:pt x="36" y="5"/>
                  </a:lnTo>
                  <a:lnTo>
                    <a:pt x="0" y="64"/>
                  </a:lnTo>
                  <a:lnTo>
                    <a:pt x="50" y="43"/>
                  </a:lnTo>
                  <a:lnTo>
                    <a:pt x="19" y="85"/>
                  </a:lnTo>
                  <a:lnTo>
                    <a:pt x="85" y="152"/>
                  </a:lnTo>
                  <a:lnTo>
                    <a:pt x="140" y="85"/>
                  </a:lnTo>
                  <a:lnTo>
                    <a:pt x="123" y="43"/>
                  </a:lnTo>
                  <a:lnTo>
                    <a:pt x="166" y="62"/>
                  </a:lnTo>
                  <a:lnTo>
                    <a:pt x="13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1" name="Freeform 931"/>
            <p:cNvSpPr>
              <a:spLocks/>
            </p:cNvSpPr>
            <p:nvPr/>
          </p:nvSpPr>
          <p:spPr bwMode="auto">
            <a:xfrm>
              <a:off x="3024392" y="2393740"/>
              <a:ext cx="42413" cy="20475"/>
            </a:xfrm>
            <a:custGeom>
              <a:avLst/>
              <a:gdLst>
                <a:gd name="T0" fmla="*/ 11 w 12"/>
                <a:gd name="T1" fmla="*/ 6 h 6"/>
                <a:gd name="T2" fmla="*/ 12 w 12"/>
                <a:gd name="T3" fmla="*/ 4 h 6"/>
                <a:gd name="T4" fmla="*/ 0 w 12"/>
                <a:gd name="T5" fmla="*/ 0 h 6"/>
                <a:gd name="T6" fmla="*/ 11 w 12"/>
                <a:gd name="T7" fmla="*/ 6 h 6"/>
              </a:gdLst>
              <a:ahLst/>
              <a:cxnLst>
                <a:cxn ang="0">
                  <a:pos x="T0" y="T1"/>
                </a:cxn>
                <a:cxn ang="0">
                  <a:pos x="T2" y="T3"/>
                </a:cxn>
                <a:cxn ang="0">
                  <a:pos x="T4" y="T5"/>
                </a:cxn>
                <a:cxn ang="0">
                  <a:pos x="T6" y="T7"/>
                </a:cxn>
              </a:cxnLst>
              <a:rect l="0" t="0" r="r" b="b"/>
              <a:pathLst>
                <a:path w="12" h="6">
                  <a:moveTo>
                    <a:pt x="11" y="6"/>
                  </a:moveTo>
                  <a:cubicBezTo>
                    <a:pt x="12" y="4"/>
                    <a:pt x="12" y="4"/>
                    <a:pt x="12" y="4"/>
                  </a:cubicBezTo>
                  <a:cubicBezTo>
                    <a:pt x="7" y="3"/>
                    <a:pt x="0" y="0"/>
                    <a:pt x="0" y="0"/>
                  </a:cubicBezTo>
                  <a:lnTo>
                    <a:pt x="11" y="6"/>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2" name="Freeform 932"/>
            <p:cNvSpPr>
              <a:spLocks/>
            </p:cNvSpPr>
            <p:nvPr/>
          </p:nvSpPr>
          <p:spPr bwMode="auto">
            <a:xfrm>
              <a:off x="3079967" y="2396665"/>
              <a:ext cx="38025" cy="17550"/>
            </a:xfrm>
            <a:custGeom>
              <a:avLst/>
              <a:gdLst>
                <a:gd name="T0" fmla="*/ 0 w 11"/>
                <a:gd name="T1" fmla="*/ 5 h 5"/>
                <a:gd name="T2" fmla="*/ 11 w 11"/>
                <a:gd name="T3" fmla="*/ 0 h 5"/>
                <a:gd name="T4" fmla="*/ 0 w 11"/>
                <a:gd name="T5" fmla="*/ 3 h 5"/>
                <a:gd name="T6" fmla="*/ 0 w 11"/>
                <a:gd name="T7" fmla="*/ 5 h 5"/>
              </a:gdLst>
              <a:ahLst/>
              <a:cxnLst>
                <a:cxn ang="0">
                  <a:pos x="T0" y="T1"/>
                </a:cxn>
                <a:cxn ang="0">
                  <a:pos x="T2" y="T3"/>
                </a:cxn>
                <a:cxn ang="0">
                  <a:pos x="T4" y="T5"/>
                </a:cxn>
                <a:cxn ang="0">
                  <a:pos x="T6" y="T7"/>
                </a:cxn>
              </a:cxnLst>
              <a:rect l="0" t="0" r="r" b="b"/>
              <a:pathLst>
                <a:path w="11" h="5">
                  <a:moveTo>
                    <a:pt x="0" y="5"/>
                  </a:moveTo>
                  <a:cubicBezTo>
                    <a:pt x="11" y="0"/>
                    <a:pt x="11" y="0"/>
                    <a:pt x="11" y="0"/>
                  </a:cubicBezTo>
                  <a:cubicBezTo>
                    <a:pt x="11" y="0"/>
                    <a:pt x="5" y="2"/>
                    <a:pt x="0" y="3"/>
                  </a:cubicBezTo>
                  <a:lnTo>
                    <a:pt x="0" y="5"/>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3" name="Freeform 933"/>
            <p:cNvSpPr>
              <a:spLocks/>
            </p:cNvSpPr>
            <p:nvPr/>
          </p:nvSpPr>
          <p:spPr bwMode="auto">
            <a:xfrm>
              <a:off x="3066805" y="2408365"/>
              <a:ext cx="13163" cy="5850"/>
            </a:xfrm>
            <a:custGeom>
              <a:avLst/>
              <a:gdLst>
                <a:gd name="T0" fmla="*/ 2 w 4"/>
                <a:gd name="T1" fmla="*/ 0 h 2"/>
                <a:gd name="T2" fmla="*/ 0 w 4"/>
                <a:gd name="T3" fmla="*/ 0 h 2"/>
                <a:gd name="T4" fmla="*/ 2 w 4"/>
                <a:gd name="T5" fmla="*/ 1 h 2"/>
                <a:gd name="T6" fmla="*/ 4 w 4"/>
                <a:gd name="T7" fmla="*/ 0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1"/>
                    <a:pt x="0" y="0"/>
                    <a:pt x="0" y="0"/>
                  </a:cubicBezTo>
                  <a:cubicBezTo>
                    <a:pt x="0" y="0"/>
                    <a:pt x="1" y="1"/>
                    <a:pt x="2" y="1"/>
                  </a:cubicBezTo>
                  <a:cubicBezTo>
                    <a:pt x="2" y="2"/>
                    <a:pt x="4" y="0"/>
                    <a:pt x="4" y="0"/>
                  </a:cubicBezTo>
                  <a:cubicBezTo>
                    <a:pt x="4" y="0"/>
                    <a:pt x="2" y="0"/>
                    <a:pt x="2" y="0"/>
                  </a:cubicBezTo>
                  <a:close/>
                </a:path>
              </a:pathLst>
            </a:custGeom>
            <a:solidFill>
              <a:srgbClr val="D37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4" name="Freeform 934"/>
            <p:cNvSpPr>
              <a:spLocks/>
            </p:cNvSpPr>
            <p:nvPr/>
          </p:nvSpPr>
          <p:spPr bwMode="auto">
            <a:xfrm>
              <a:off x="3052179" y="2466866"/>
              <a:ext cx="42413" cy="103839"/>
            </a:xfrm>
            <a:custGeom>
              <a:avLst/>
              <a:gdLst>
                <a:gd name="T0" fmla="*/ 14 w 29"/>
                <a:gd name="T1" fmla="*/ 56 h 71"/>
                <a:gd name="T2" fmla="*/ 0 w 29"/>
                <a:gd name="T3" fmla="*/ 4 h 71"/>
                <a:gd name="T4" fmla="*/ 0 w 29"/>
                <a:gd name="T5" fmla="*/ 7 h 71"/>
                <a:gd name="T6" fmla="*/ 14 w 29"/>
                <a:gd name="T7" fmla="*/ 71 h 71"/>
                <a:gd name="T8" fmla="*/ 29 w 29"/>
                <a:gd name="T9" fmla="*/ 4 h 71"/>
                <a:gd name="T10" fmla="*/ 29 w 29"/>
                <a:gd name="T11" fmla="*/ 0 h 71"/>
                <a:gd name="T12" fmla="*/ 14 w 29"/>
                <a:gd name="T13" fmla="*/ 56 h 71"/>
              </a:gdLst>
              <a:ahLst/>
              <a:cxnLst>
                <a:cxn ang="0">
                  <a:pos x="T0" y="T1"/>
                </a:cxn>
                <a:cxn ang="0">
                  <a:pos x="T2" y="T3"/>
                </a:cxn>
                <a:cxn ang="0">
                  <a:pos x="T4" y="T5"/>
                </a:cxn>
                <a:cxn ang="0">
                  <a:pos x="T6" y="T7"/>
                </a:cxn>
                <a:cxn ang="0">
                  <a:pos x="T8" y="T9"/>
                </a:cxn>
                <a:cxn ang="0">
                  <a:pos x="T10" y="T11"/>
                </a:cxn>
                <a:cxn ang="0">
                  <a:pos x="T12" y="T13"/>
                </a:cxn>
              </a:cxnLst>
              <a:rect l="0" t="0" r="r" b="b"/>
              <a:pathLst>
                <a:path w="29" h="71">
                  <a:moveTo>
                    <a:pt x="14" y="56"/>
                  </a:moveTo>
                  <a:lnTo>
                    <a:pt x="0" y="4"/>
                  </a:lnTo>
                  <a:lnTo>
                    <a:pt x="0" y="7"/>
                  </a:lnTo>
                  <a:lnTo>
                    <a:pt x="14" y="71"/>
                  </a:lnTo>
                  <a:lnTo>
                    <a:pt x="29" y="4"/>
                  </a:lnTo>
                  <a:lnTo>
                    <a:pt x="29" y="0"/>
                  </a:lnTo>
                  <a:lnTo>
                    <a:pt x="14" y="56"/>
                  </a:lnTo>
                  <a:close/>
                </a:path>
              </a:pathLst>
            </a:custGeom>
            <a:solidFill>
              <a:srgbClr val="D37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5" name="Freeform 935"/>
            <p:cNvSpPr>
              <a:spLocks/>
            </p:cNvSpPr>
            <p:nvPr/>
          </p:nvSpPr>
          <p:spPr bwMode="auto">
            <a:xfrm>
              <a:off x="3014154" y="2348403"/>
              <a:ext cx="38025" cy="128702"/>
            </a:xfrm>
            <a:custGeom>
              <a:avLst/>
              <a:gdLst>
                <a:gd name="T0" fmla="*/ 2 w 11"/>
                <a:gd name="T1" fmla="*/ 1 h 37"/>
                <a:gd name="T2" fmla="*/ 2 w 11"/>
                <a:gd name="T3" fmla="*/ 0 h 37"/>
                <a:gd name="T4" fmla="*/ 0 w 11"/>
                <a:gd name="T5" fmla="*/ 1 h 37"/>
                <a:gd name="T6" fmla="*/ 11 w 11"/>
                <a:gd name="T7" fmla="*/ 37 h 37"/>
                <a:gd name="T8" fmla="*/ 11 w 11"/>
                <a:gd name="T9" fmla="*/ 35 h 37"/>
                <a:gd name="T10" fmla="*/ 4 w 11"/>
                <a:gd name="T11" fmla="*/ 13 h 37"/>
                <a:gd name="T12" fmla="*/ 2 w 11"/>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11" h="37">
                  <a:moveTo>
                    <a:pt x="2" y="1"/>
                  </a:moveTo>
                  <a:cubicBezTo>
                    <a:pt x="2" y="0"/>
                    <a:pt x="2" y="0"/>
                    <a:pt x="2" y="0"/>
                  </a:cubicBezTo>
                  <a:cubicBezTo>
                    <a:pt x="0" y="1"/>
                    <a:pt x="0" y="1"/>
                    <a:pt x="0" y="1"/>
                  </a:cubicBezTo>
                  <a:cubicBezTo>
                    <a:pt x="11" y="37"/>
                    <a:pt x="11" y="37"/>
                    <a:pt x="11" y="37"/>
                  </a:cubicBezTo>
                  <a:cubicBezTo>
                    <a:pt x="11" y="35"/>
                    <a:pt x="11" y="35"/>
                    <a:pt x="11" y="35"/>
                  </a:cubicBezTo>
                  <a:cubicBezTo>
                    <a:pt x="11" y="35"/>
                    <a:pt x="6" y="18"/>
                    <a:pt x="4" y="13"/>
                  </a:cubicBezTo>
                  <a:cubicBezTo>
                    <a:pt x="2" y="8"/>
                    <a:pt x="2" y="1"/>
                    <a:pt x="2" y="1"/>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6" name="Freeform 936"/>
            <p:cNvSpPr>
              <a:spLocks/>
            </p:cNvSpPr>
            <p:nvPr/>
          </p:nvSpPr>
          <p:spPr bwMode="auto">
            <a:xfrm>
              <a:off x="3094592" y="2348403"/>
              <a:ext cx="38025" cy="124313"/>
            </a:xfrm>
            <a:custGeom>
              <a:avLst/>
              <a:gdLst>
                <a:gd name="T0" fmla="*/ 8 w 11"/>
                <a:gd name="T1" fmla="*/ 0 h 36"/>
                <a:gd name="T2" fmla="*/ 6 w 11"/>
                <a:gd name="T3" fmla="*/ 12 h 36"/>
                <a:gd name="T4" fmla="*/ 0 w 11"/>
                <a:gd name="T5" fmla="*/ 34 h 36"/>
                <a:gd name="T6" fmla="*/ 0 w 11"/>
                <a:gd name="T7" fmla="*/ 36 h 36"/>
                <a:gd name="T8" fmla="*/ 11 w 11"/>
                <a:gd name="T9" fmla="*/ 0 h 36"/>
                <a:gd name="T10" fmla="*/ 8 w 11"/>
                <a:gd name="T11" fmla="*/ 0 h 36"/>
              </a:gdLst>
              <a:ahLst/>
              <a:cxnLst>
                <a:cxn ang="0">
                  <a:pos x="T0" y="T1"/>
                </a:cxn>
                <a:cxn ang="0">
                  <a:pos x="T2" y="T3"/>
                </a:cxn>
                <a:cxn ang="0">
                  <a:pos x="T4" y="T5"/>
                </a:cxn>
                <a:cxn ang="0">
                  <a:pos x="T6" y="T7"/>
                </a:cxn>
                <a:cxn ang="0">
                  <a:pos x="T8" y="T9"/>
                </a:cxn>
                <a:cxn ang="0">
                  <a:pos x="T10" y="T11"/>
                </a:cxn>
              </a:cxnLst>
              <a:rect l="0" t="0" r="r" b="b"/>
              <a:pathLst>
                <a:path w="11" h="36">
                  <a:moveTo>
                    <a:pt x="8" y="0"/>
                  </a:moveTo>
                  <a:cubicBezTo>
                    <a:pt x="8" y="0"/>
                    <a:pt x="9" y="7"/>
                    <a:pt x="6" y="12"/>
                  </a:cubicBezTo>
                  <a:cubicBezTo>
                    <a:pt x="4" y="17"/>
                    <a:pt x="0" y="34"/>
                    <a:pt x="0" y="34"/>
                  </a:cubicBezTo>
                  <a:cubicBezTo>
                    <a:pt x="0" y="36"/>
                    <a:pt x="0" y="36"/>
                    <a:pt x="0" y="36"/>
                  </a:cubicBezTo>
                  <a:cubicBezTo>
                    <a:pt x="11" y="0"/>
                    <a:pt x="11" y="0"/>
                    <a:pt x="11" y="0"/>
                  </a:cubicBezTo>
                  <a:cubicBezTo>
                    <a:pt x="8" y="0"/>
                    <a:pt x="8" y="0"/>
                    <a:pt x="8" y="0"/>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7" name="Freeform 937"/>
            <p:cNvSpPr>
              <a:spLocks/>
            </p:cNvSpPr>
            <p:nvPr/>
          </p:nvSpPr>
          <p:spPr bwMode="auto">
            <a:xfrm>
              <a:off x="3072655" y="2355715"/>
              <a:ext cx="124313" cy="214990"/>
            </a:xfrm>
            <a:custGeom>
              <a:avLst/>
              <a:gdLst>
                <a:gd name="T0" fmla="*/ 45 w 85"/>
                <a:gd name="T1" fmla="*/ 0 h 147"/>
                <a:gd name="T2" fmla="*/ 45 w 85"/>
                <a:gd name="T3" fmla="*/ 0 h 147"/>
                <a:gd name="T4" fmla="*/ 81 w 85"/>
                <a:gd name="T5" fmla="*/ 57 h 147"/>
                <a:gd name="T6" fmla="*/ 38 w 85"/>
                <a:gd name="T7" fmla="*/ 38 h 147"/>
                <a:gd name="T8" fmla="*/ 55 w 85"/>
                <a:gd name="T9" fmla="*/ 80 h 147"/>
                <a:gd name="T10" fmla="*/ 0 w 85"/>
                <a:gd name="T11" fmla="*/ 147 h 147"/>
                <a:gd name="T12" fmla="*/ 62 w 85"/>
                <a:gd name="T13" fmla="*/ 85 h 147"/>
                <a:gd name="T14" fmla="*/ 41 w 85"/>
                <a:gd name="T15" fmla="*/ 40 h 147"/>
                <a:gd name="T16" fmla="*/ 85 w 85"/>
                <a:gd name="T17" fmla="*/ 62 h 147"/>
                <a:gd name="T18" fmla="*/ 45 w 85"/>
                <a:gd name="T1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47">
                  <a:moveTo>
                    <a:pt x="45" y="0"/>
                  </a:moveTo>
                  <a:lnTo>
                    <a:pt x="45" y="0"/>
                  </a:lnTo>
                  <a:lnTo>
                    <a:pt x="81" y="57"/>
                  </a:lnTo>
                  <a:lnTo>
                    <a:pt x="38" y="38"/>
                  </a:lnTo>
                  <a:lnTo>
                    <a:pt x="55" y="80"/>
                  </a:lnTo>
                  <a:lnTo>
                    <a:pt x="0" y="147"/>
                  </a:lnTo>
                  <a:lnTo>
                    <a:pt x="62" y="85"/>
                  </a:lnTo>
                  <a:lnTo>
                    <a:pt x="41" y="40"/>
                  </a:lnTo>
                  <a:lnTo>
                    <a:pt x="85" y="62"/>
                  </a:lnTo>
                  <a:lnTo>
                    <a:pt x="45" y="0"/>
                  </a:lnTo>
                  <a:close/>
                </a:path>
              </a:pathLst>
            </a:custGeom>
            <a:solidFill>
              <a:srgbClr val="827C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8" name="Freeform 938"/>
            <p:cNvSpPr>
              <a:spLocks/>
            </p:cNvSpPr>
            <p:nvPr/>
          </p:nvSpPr>
          <p:spPr bwMode="auto">
            <a:xfrm>
              <a:off x="2942491" y="2355715"/>
              <a:ext cx="130163" cy="214990"/>
            </a:xfrm>
            <a:custGeom>
              <a:avLst/>
              <a:gdLst>
                <a:gd name="T0" fmla="*/ 54 w 89"/>
                <a:gd name="T1" fmla="*/ 38 h 147"/>
                <a:gd name="T2" fmla="*/ 4 w 89"/>
                <a:gd name="T3" fmla="*/ 59 h 147"/>
                <a:gd name="T4" fmla="*/ 40 w 89"/>
                <a:gd name="T5" fmla="*/ 0 h 147"/>
                <a:gd name="T6" fmla="*/ 40 w 89"/>
                <a:gd name="T7" fmla="*/ 0 h 147"/>
                <a:gd name="T8" fmla="*/ 0 w 89"/>
                <a:gd name="T9" fmla="*/ 64 h 147"/>
                <a:gd name="T10" fmla="*/ 52 w 89"/>
                <a:gd name="T11" fmla="*/ 40 h 147"/>
                <a:gd name="T12" fmla="*/ 18 w 89"/>
                <a:gd name="T13" fmla="*/ 80 h 147"/>
                <a:gd name="T14" fmla="*/ 89 w 89"/>
                <a:gd name="T15" fmla="*/ 147 h 147"/>
                <a:gd name="T16" fmla="*/ 23 w 89"/>
                <a:gd name="T17" fmla="*/ 80 h 147"/>
                <a:gd name="T18" fmla="*/ 54 w 89"/>
                <a:gd name="T19" fmla="*/ 3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47">
                  <a:moveTo>
                    <a:pt x="54" y="38"/>
                  </a:moveTo>
                  <a:lnTo>
                    <a:pt x="4" y="59"/>
                  </a:lnTo>
                  <a:lnTo>
                    <a:pt x="40" y="0"/>
                  </a:lnTo>
                  <a:lnTo>
                    <a:pt x="40" y="0"/>
                  </a:lnTo>
                  <a:lnTo>
                    <a:pt x="0" y="64"/>
                  </a:lnTo>
                  <a:lnTo>
                    <a:pt x="52" y="40"/>
                  </a:lnTo>
                  <a:lnTo>
                    <a:pt x="18" y="80"/>
                  </a:lnTo>
                  <a:lnTo>
                    <a:pt x="89" y="147"/>
                  </a:lnTo>
                  <a:lnTo>
                    <a:pt x="23" y="80"/>
                  </a:lnTo>
                  <a:lnTo>
                    <a:pt x="54" y="38"/>
                  </a:lnTo>
                  <a:close/>
                </a:path>
              </a:pathLst>
            </a:custGeom>
            <a:solidFill>
              <a:srgbClr val="827C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9" name="Freeform 939"/>
            <p:cNvSpPr>
              <a:spLocks/>
            </p:cNvSpPr>
            <p:nvPr/>
          </p:nvSpPr>
          <p:spPr bwMode="auto">
            <a:xfrm>
              <a:off x="2968816" y="2054437"/>
              <a:ext cx="114076" cy="146252"/>
            </a:xfrm>
            <a:custGeom>
              <a:avLst/>
              <a:gdLst>
                <a:gd name="T0" fmla="*/ 10 w 33"/>
                <a:gd name="T1" fmla="*/ 9 h 42"/>
                <a:gd name="T2" fmla="*/ 1 w 33"/>
                <a:gd name="T3" fmla="*/ 34 h 42"/>
                <a:gd name="T4" fmla="*/ 3 w 33"/>
                <a:gd name="T5" fmla="*/ 41 h 42"/>
                <a:gd name="T6" fmla="*/ 5 w 33"/>
                <a:gd name="T7" fmla="*/ 42 h 42"/>
                <a:gd name="T8" fmla="*/ 11 w 33"/>
                <a:gd name="T9" fmla="*/ 21 h 42"/>
                <a:gd name="T10" fmla="*/ 26 w 33"/>
                <a:gd name="T11" fmla="*/ 14 h 42"/>
                <a:gd name="T12" fmla="*/ 33 w 33"/>
                <a:gd name="T13" fmla="*/ 5 h 42"/>
                <a:gd name="T14" fmla="*/ 10 w 33"/>
                <a:gd name="T15" fmla="*/ 9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2">
                  <a:moveTo>
                    <a:pt x="10" y="9"/>
                  </a:moveTo>
                  <a:cubicBezTo>
                    <a:pt x="0" y="18"/>
                    <a:pt x="0" y="29"/>
                    <a:pt x="1" y="34"/>
                  </a:cubicBezTo>
                  <a:cubicBezTo>
                    <a:pt x="1" y="39"/>
                    <a:pt x="3" y="41"/>
                    <a:pt x="3" y="41"/>
                  </a:cubicBezTo>
                  <a:cubicBezTo>
                    <a:pt x="3" y="41"/>
                    <a:pt x="4" y="41"/>
                    <a:pt x="5" y="42"/>
                  </a:cubicBezTo>
                  <a:cubicBezTo>
                    <a:pt x="5" y="33"/>
                    <a:pt x="6" y="23"/>
                    <a:pt x="11" y="21"/>
                  </a:cubicBezTo>
                  <a:cubicBezTo>
                    <a:pt x="19" y="17"/>
                    <a:pt x="26" y="19"/>
                    <a:pt x="26" y="14"/>
                  </a:cubicBezTo>
                  <a:cubicBezTo>
                    <a:pt x="26" y="11"/>
                    <a:pt x="29" y="7"/>
                    <a:pt x="33" y="5"/>
                  </a:cubicBezTo>
                  <a:cubicBezTo>
                    <a:pt x="27" y="2"/>
                    <a:pt x="19" y="0"/>
                    <a:pt x="10" y="9"/>
                  </a:cubicBezTo>
                  <a:close/>
                </a:path>
              </a:pathLst>
            </a:custGeom>
            <a:solidFill>
              <a:srgbClr val="665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0" name="Freeform 940"/>
            <p:cNvSpPr>
              <a:spLocks/>
            </p:cNvSpPr>
            <p:nvPr/>
          </p:nvSpPr>
          <p:spPr bwMode="auto">
            <a:xfrm>
              <a:off x="3059492" y="2079299"/>
              <a:ext cx="96526" cy="51188"/>
            </a:xfrm>
            <a:custGeom>
              <a:avLst/>
              <a:gdLst>
                <a:gd name="T0" fmla="*/ 17 w 28"/>
                <a:gd name="T1" fmla="*/ 3 h 15"/>
                <a:gd name="T2" fmla="*/ 17 w 28"/>
                <a:gd name="T3" fmla="*/ 3 h 15"/>
                <a:gd name="T4" fmla="*/ 8 w 28"/>
                <a:gd name="T5" fmla="*/ 14 h 15"/>
                <a:gd name="T6" fmla="*/ 22 w 28"/>
                <a:gd name="T7" fmla="*/ 12 h 15"/>
                <a:gd name="T8" fmla="*/ 28 w 28"/>
                <a:gd name="T9" fmla="*/ 5 h 15"/>
                <a:gd name="T10" fmla="*/ 17 w 28"/>
                <a:gd name="T11" fmla="*/ 3 h 15"/>
              </a:gdLst>
              <a:ahLst/>
              <a:cxnLst>
                <a:cxn ang="0">
                  <a:pos x="T0" y="T1"/>
                </a:cxn>
                <a:cxn ang="0">
                  <a:pos x="T2" y="T3"/>
                </a:cxn>
                <a:cxn ang="0">
                  <a:pos x="T4" y="T5"/>
                </a:cxn>
                <a:cxn ang="0">
                  <a:pos x="T6" y="T7"/>
                </a:cxn>
                <a:cxn ang="0">
                  <a:pos x="T8" y="T9"/>
                </a:cxn>
                <a:cxn ang="0">
                  <a:pos x="T10" y="T11"/>
                </a:cxn>
              </a:cxnLst>
              <a:rect l="0" t="0" r="r" b="b"/>
              <a:pathLst>
                <a:path w="28" h="15">
                  <a:moveTo>
                    <a:pt x="17" y="3"/>
                  </a:moveTo>
                  <a:cubicBezTo>
                    <a:pt x="17" y="3"/>
                    <a:pt x="17" y="3"/>
                    <a:pt x="17" y="3"/>
                  </a:cubicBezTo>
                  <a:cubicBezTo>
                    <a:pt x="16" y="7"/>
                    <a:pt x="14" y="13"/>
                    <a:pt x="8" y="14"/>
                  </a:cubicBezTo>
                  <a:cubicBezTo>
                    <a:pt x="0" y="15"/>
                    <a:pt x="19" y="15"/>
                    <a:pt x="22" y="12"/>
                  </a:cubicBezTo>
                  <a:cubicBezTo>
                    <a:pt x="24" y="11"/>
                    <a:pt x="27" y="8"/>
                    <a:pt x="28" y="5"/>
                  </a:cubicBezTo>
                  <a:cubicBezTo>
                    <a:pt x="25" y="2"/>
                    <a:pt x="21" y="0"/>
                    <a:pt x="17" y="3"/>
                  </a:cubicBezTo>
                  <a:close/>
                </a:path>
              </a:pathLst>
            </a:custGeom>
            <a:solidFill>
              <a:srgbClr val="665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1" name="Freeform 941"/>
            <p:cNvSpPr>
              <a:spLocks/>
            </p:cNvSpPr>
            <p:nvPr/>
          </p:nvSpPr>
          <p:spPr bwMode="auto">
            <a:xfrm>
              <a:off x="2986367" y="2071987"/>
              <a:ext cx="194514" cy="169652"/>
            </a:xfrm>
            <a:custGeom>
              <a:avLst/>
              <a:gdLst>
                <a:gd name="T0" fmla="*/ 49 w 56"/>
                <a:gd name="T1" fmla="*/ 7 h 49"/>
                <a:gd name="T2" fmla="*/ 43 w 56"/>
                <a:gd name="T3" fmla="*/ 14 h 49"/>
                <a:gd name="T4" fmla="*/ 29 w 56"/>
                <a:gd name="T5" fmla="*/ 16 h 49"/>
                <a:gd name="T6" fmla="*/ 38 w 56"/>
                <a:gd name="T7" fmla="*/ 5 h 49"/>
                <a:gd name="T8" fmla="*/ 28 w 56"/>
                <a:gd name="T9" fmla="*/ 0 h 49"/>
                <a:gd name="T10" fmla="*/ 21 w 56"/>
                <a:gd name="T11" fmla="*/ 9 h 49"/>
                <a:gd name="T12" fmla="*/ 6 w 56"/>
                <a:gd name="T13" fmla="*/ 16 h 49"/>
                <a:gd name="T14" fmla="*/ 0 w 56"/>
                <a:gd name="T15" fmla="*/ 37 h 49"/>
                <a:gd name="T16" fmla="*/ 2 w 56"/>
                <a:gd name="T17" fmla="*/ 39 h 49"/>
                <a:gd name="T18" fmla="*/ 2 w 56"/>
                <a:gd name="T19" fmla="*/ 45 h 49"/>
                <a:gd name="T20" fmla="*/ 5 w 56"/>
                <a:gd name="T21" fmla="*/ 46 h 49"/>
                <a:gd name="T22" fmla="*/ 4 w 56"/>
                <a:gd name="T23" fmla="*/ 37 h 49"/>
                <a:gd name="T24" fmla="*/ 5 w 56"/>
                <a:gd name="T25" fmla="*/ 33 h 49"/>
                <a:gd name="T26" fmla="*/ 6 w 56"/>
                <a:gd name="T27" fmla="*/ 20 h 49"/>
                <a:gd name="T28" fmla="*/ 11 w 56"/>
                <a:gd name="T29" fmla="*/ 18 h 49"/>
                <a:gd name="T30" fmla="*/ 25 w 56"/>
                <a:gd name="T31" fmla="*/ 23 h 49"/>
                <a:gd name="T32" fmla="*/ 29 w 56"/>
                <a:gd name="T33" fmla="*/ 23 h 49"/>
                <a:gd name="T34" fmla="*/ 45 w 56"/>
                <a:gd name="T35" fmla="*/ 21 h 49"/>
                <a:gd name="T36" fmla="*/ 45 w 56"/>
                <a:gd name="T37" fmla="*/ 33 h 49"/>
                <a:gd name="T38" fmla="*/ 44 w 56"/>
                <a:gd name="T39" fmla="*/ 40 h 49"/>
                <a:gd name="T40" fmla="*/ 44 w 56"/>
                <a:gd name="T41" fmla="*/ 49 h 49"/>
                <a:gd name="T42" fmla="*/ 46 w 56"/>
                <a:gd name="T43" fmla="*/ 46 h 49"/>
                <a:gd name="T44" fmla="*/ 48 w 56"/>
                <a:gd name="T45" fmla="*/ 37 h 49"/>
                <a:gd name="T46" fmla="*/ 52 w 56"/>
                <a:gd name="T47" fmla="*/ 36 h 49"/>
                <a:gd name="T48" fmla="*/ 55 w 56"/>
                <a:gd name="T49" fmla="*/ 19 h 49"/>
                <a:gd name="T50" fmla="*/ 49 w 56"/>
                <a:gd name="T51"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9">
                  <a:moveTo>
                    <a:pt x="49" y="7"/>
                  </a:moveTo>
                  <a:cubicBezTo>
                    <a:pt x="48" y="10"/>
                    <a:pt x="45" y="13"/>
                    <a:pt x="43" y="14"/>
                  </a:cubicBezTo>
                  <a:cubicBezTo>
                    <a:pt x="40" y="17"/>
                    <a:pt x="21" y="17"/>
                    <a:pt x="29" y="16"/>
                  </a:cubicBezTo>
                  <a:cubicBezTo>
                    <a:pt x="35" y="15"/>
                    <a:pt x="37" y="9"/>
                    <a:pt x="38" y="5"/>
                  </a:cubicBezTo>
                  <a:cubicBezTo>
                    <a:pt x="36" y="5"/>
                    <a:pt x="32" y="2"/>
                    <a:pt x="28" y="0"/>
                  </a:cubicBezTo>
                  <a:cubicBezTo>
                    <a:pt x="24" y="2"/>
                    <a:pt x="21" y="6"/>
                    <a:pt x="21" y="9"/>
                  </a:cubicBezTo>
                  <a:cubicBezTo>
                    <a:pt x="21" y="14"/>
                    <a:pt x="14" y="12"/>
                    <a:pt x="6" y="16"/>
                  </a:cubicBezTo>
                  <a:cubicBezTo>
                    <a:pt x="1" y="18"/>
                    <a:pt x="0" y="28"/>
                    <a:pt x="0" y="37"/>
                  </a:cubicBezTo>
                  <a:cubicBezTo>
                    <a:pt x="1" y="38"/>
                    <a:pt x="2" y="39"/>
                    <a:pt x="2" y="39"/>
                  </a:cubicBezTo>
                  <a:cubicBezTo>
                    <a:pt x="2" y="41"/>
                    <a:pt x="2" y="45"/>
                    <a:pt x="2" y="45"/>
                  </a:cubicBezTo>
                  <a:cubicBezTo>
                    <a:pt x="5" y="46"/>
                    <a:pt x="5" y="46"/>
                    <a:pt x="5" y="46"/>
                  </a:cubicBezTo>
                  <a:cubicBezTo>
                    <a:pt x="4" y="43"/>
                    <a:pt x="4" y="39"/>
                    <a:pt x="4" y="37"/>
                  </a:cubicBezTo>
                  <a:cubicBezTo>
                    <a:pt x="5" y="34"/>
                    <a:pt x="5" y="35"/>
                    <a:pt x="5" y="33"/>
                  </a:cubicBezTo>
                  <a:cubicBezTo>
                    <a:pt x="5" y="31"/>
                    <a:pt x="4" y="22"/>
                    <a:pt x="6" y="20"/>
                  </a:cubicBezTo>
                  <a:cubicBezTo>
                    <a:pt x="8" y="19"/>
                    <a:pt x="9" y="17"/>
                    <a:pt x="11" y="18"/>
                  </a:cubicBezTo>
                  <a:cubicBezTo>
                    <a:pt x="14" y="18"/>
                    <a:pt x="21" y="23"/>
                    <a:pt x="25" y="23"/>
                  </a:cubicBezTo>
                  <a:cubicBezTo>
                    <a:pt x="26" y="23"/>
                    <a:pt x="28" y="23"/>
                    <a:pt x="29" y="23"/>
                  </a:cubicBezTo>
                  <a:cubicBezTo>
                    <a:pt x="35" y="21"/>
                    <a:pt x="41" y="17"/>
                    <a:pt x="45" y="21"/>
                  </a:cubicBezTo>
                  <a:cubicBezTo>
                    <a:pt x="49" y="25"/>
                    <a:pt x="43" y="29"/>
                    <a:pt x="45" y="33"/>
                  </a:cubicBezTo>
                  <a:cubicBezTo>
                    <a:pt x="46" y="36"/>
                    <a:pt x="45" y="38"/>
                    <a:pt x="44" y="40"/>
                  </a:cubicBezTo>
                  <a:cubicBezTo>
                    <a:pt x="44" y="42"/>
                    <a:pt x="44" y="49"/>
                    <a:pt x="44" y="49"/>
                  </a:cubicBezTo>
                  <a:cubicBezTo>
                    <a:pt x="46" y="46"/>
                    <a:pt x="46" y="46"/>
                    <a:pt x="46" y="46"/>
                  </a:cubicBezTo>
                  <a:cubicBezTo>
                    <a:pt x="46" y="46"/>
                    <a:pt x="47" y="39"/>
                    <a:pt x="48" y="37"/>
                  </a:cubicBezTo>
                  <a:cubicBezTo>
                    <a:pt x="50" y="36"/>
                    <a:pt x="52" y="36"/>
                    <a:pt x="52" y="36"/>
                  </a:cubicBezTo>
                  <a:cubicBezTo>
                    <a:pt x="52" y="36"/>
                    <a:pt x="56" y="28"/>
                    <a:pt x="55" y="19"/>
                  </a:cubicBezTo>
                  <a:cubicBezTo>
                    <a:pt x="55" y="14"/>
                    <a:pt x="52" y="10"/>
                    <a:pt x="49" y="7"/>
                  </a:cubicBezTo>
                  <a:close/>
                </a:path>
              </a:pathLst>
            </a:custGeom>
            <a:solidFill>
              <a:srgbClr val="5142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2" name="Freeform 942"/>
            <p:cNvSpPr>
              <a:spLocks/>
            </p:cNvSpPr>
            <p:nvPr/>
          </p:nvSpPr>
          <p:spPr bwMode="auto">
            <a:xfrm>
              <a:off x="2996604" y="2124638"/>
              <a:ext cx="90676" cy="109689"/>
            </a:xfrm>
            <a:custGeom>
              <a:avLst/>
              <a:gdLst>
                <a:gd name="T0" fmla="*/ 22 w 26"/>
                <a:gd name="T1" fmla="*/ 8 h 32"/>
                <a:gd name="T2" fmla="*/ 8 w 26"/>
                <a:gd name="T3" fmla="*/ 3 h 32"/>
                <a:gd name="T4" fmla="*/ 3 w 26"/>
                <a:gd name="T5" fmla="*/ 5 h 32"/>
                <a:gd name="T6" fmla="*/ 2 w 26"/>
                <a:gd name="T7" fmla="*/ 18 h 32"/>
                <a:gd name="T8" fmla="*/ 1 w 26"/>
                <a:gd name="T9" fmla="*/ 22 h 32"/>
                <a:gd name="T10" fmla="*/ 2 w 26"/>
                <a:gd name="T11" fmla="*/ 31 h 32"/>
                <a:gd name="T12" fmla="*/ 3 w 26"/>
                <a:gd name="T13" fmla="*/ 32 h 32"/>
                <a:gd name="T14" fmla="*/ 3 w 26"/>
                <a:gd name="T15" fmla="*/ 20 h 32"/>
                <a:gd name="T16" fmla="*/ 3 w 26"/>
                <a:gd name="T17" fmla="*/ 8 h 32"/>
                <a:gd name="T18" fmla="*/ 22 w 26"/>
                <a:gd name="T19" fmla="*/ 9 h 32"/>
                <a:gd name="T20" fmla="*/ 26 w 26"/>
                <a:gd name="T21" fmla="*/ 8 h 32"/>
                <a:gd name="T22" fmla="*/ 22 w 26"/>
                <a:gd name="T23"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8"/>
                  </a:moveTo>
                  <a:cubicBezTo>
                    <a:pt x="18" y="8"/>
                    <a:pt x="11" y="3"/>
                    <a:pt x="8" y="3"/>
                  </a:cubicBezTo>
                  <a:cubicBezTo>
                    <a:pt x="6" y="2"/>
                    <a:pt x="5" y="4"/>
                    <a:pt x="3" y="5"/>
                  </a:cubicBezTo>
                  <a:cubicBezTo>
                    <a:pt x="1" y="7"/>
                    <a:pt x="2" y="16"/>
                    <a:pt x="2" y="18"/>
                  </a:cubicBezTo>
                  <a:cubicBezTo>
                    <a:pt x="2" y="20"/>
                    <a:pt x="2" y="19"/>
                    <a:pt x="1" y="22"/>
                  </a:cubicBezTo>
                  <a:cubicBezTo>
                    <a:pt x="1" y="24"/>
                    <a:pt x="1" y="28"/>
                    <a:pt x="2" y="31"/>
                  </a:cubicBezTo>
                  <a:cubicBezTo>
                    <a:pt x="3" y="32"/>
                    <a:pt x="3" y="32"/>
                    <a:pt x="3" y="32"/>
                  </a:cubicBezTo>
                  <a:cubicBezTo>
                    <a:pt x="3" y="32"/>
                    <a:pt x="1" y="23"/>
                    <a:pt x="3" y="20"/>
                  </a:cubicBezTo>
                  <a:cubicBezTo>
                    <a:pt x="5" y="16"/>
                    <a:pt x="0" y="13"/>
                    <a:pt x="3" y="8"/>
                  </a:cubicBezTo>
                  <a:cubicBezTo>
                    <a:pt x="9" y="0"/>
                    <a:pt x="15" y="9"/>
                    <a:pt x="22" y="9"/>
                  </a:cubicBezTo>
                  <a:cubicBezTo>
                    <a:pt x="23" y="9"/>
                    <a:pt x="25" y="9"/>
                    <a:pt x="26" y="8"/>
                  </a:cubicBezTo>
                  <a:cubicBezTo>
                    <a:pt x="25" y="8"/>
                    <a:pt x="23" y="8"/>
                    <a:pt x="22" y="8"/>
                  </a:cubicBezTo>
                  <a:close/>
                </a:path>
              </a:pathLst>
            </a:custGeom>
            <a:solidFill>
              <a:srgbClr val="100E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3" name="Freeform 943"/>
            <p:cNvSpPr>
              <a:spLocks/>
            </p:cNvSpPr>
            <p:nvPr/>
          </p:nvSpPr>
          <p:spPr bwMode="auto">
            <a:xfrm>
              <a:off x="2834265" y="2740356"/>
              <a:ext cx="103839" cy="58501"/>
            </a:xfrm>
            <a:custGeom>
              <a:avLst/>
              <a:gdLst>
                <a:gd name="T0" fmla="*/ 10 w 71"/>
                <a:gd name="T1" fmla="*/ 40 h 40"/>
                <a:gd name="T2" fmla="*/ 69 w 71"/>
                <a:gd name="T3" fmla="*/ 26 h 40"/>
                <a:gd name="T4" fmla="*/ 71 w 71"/>
                <a:gd name="T5" fmla="*/ 0 h 40"/>
                <a:gd name="T6" fmla="*/ 0 w 71"/>
                <a:gd name="T7" fmla="*/ 14 h 40"/>
                <a:gd name="T8" fmla="*/ 10 w 71"/>
                <a:gd name="T9" fmla="*/ 40 h 40"/>
              </a:gdLst>
              <a:ahLst/>
              <a:cxnLst>
                <a:cxn ang="0">
                  <a:pos x="T0" y="T1"/>
                </a:cxn>
                <a:cxn ang="0">
                  <a:pos x="T2" y="T3"/>
                </a:cxn>
                <a:cxn ang="0">
                  <a:pos x="T4" y="T5"/>
                </a:cxn>
                <a:cxn ang="0">
                  <a:pos x="T6" y="T7"/>
                </a:cxn>
                <a:cxn ang="0">
                  <a:pos x="T8" y="T9"/>
                </a:cxn>
              </a:cxnLst>
              <a:rect l="0" t="0" r="r" b="b"/>
              <a:pathLst>
                <a:path w="71" h="40">
                  <a:moveTo>
                    <a:pt x="10" y="40"/>
                  </a:moveTo>
                  <a:lnTo>
                    <a:pt x="69" y="26"/>
                  </a:lnTo>
                  <a:lnTo>
                    <a:pt x="71" y="0"/>
                  </a:lnTo>
                  <a:lnTo>
                    <a:pt x="0" y="14"/>
                  </a:lnTo>
                  <a:lnTo>
                    <a:pt x="10" y="4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4" name="Freeform 944"/>
            <p:cNvSpPr>
              <a:spLocks/>
            </p:cNvSpPr>
            <p:nvPr/>
          </p:nvSpPr>
          <p:spPr bwMode="auto">
            <a:xfrm>
              <a:off x="3234994" y="2740356"/>
              <a:ext cx="100914" cy="76051"/>
            </a:xfrm>
            <a:custGeom>
              <a:avLst/>
              <a:gdLst>
                <a:gd name="T0" fmla="*/ 0 w 69"/>
                <a:gd name="T1" fmla="*/ 19 h 52"/>
                <a:gd name="T2" fmla="*/ 55 w 69"/>
                <a:gd name="T3" fmla="*/ 52 h 52"/>
                <a:gd name="T4" fmla="*/ 69 w 69"/>
                <a:gd name="T5" fmla="*/ 33 h 52"/>
                <a:gd name="T6" fmla="*/ 0 w 69"/>
                <a:gd name="T7" fmla="*/ 0 h 52"/>
                <a:gd name="T8" fmla="*/ 0 w 69"/>
                <a:gd name="T9" fmla="*/ 19 h 52"/>
              </a:gdLst>
              <a:ahLst/>
              <a:cxnLst>
                <a:cxn ang="0">
                  <a:pos x="T0" y="T1"/>
                </a:cxn>
                <a:cxn ang="0">
                  <a:pos x="T2" y="T3"/>
                </a:cxn>
                <a:cxn ang="0">
                  <a:pos x="T4" y="T5"/>
                </a:cxn>
                <a:cxn ang="0">
                  <a:pos x="T6" y="T7"/>
                </a:cxn>
                <a:cxn ang="0">
                  <a:pos x="T8" y="T9"/>
                </a:cxn>
              </a:cxnLst>
              <a:rect l="0" t="0" r="r" b="b"/>
              <a:pathLst>
                <a:path w="69" h="52">
                  <a:moveTo>
                    <a:pt x="0" y="19"/>
                  </a:moveTo>
                  <a:lnTo>
                    <a:pt x="55" y="52"/>
                  </a:lnTo>
                  <a:lnTo>
                    <a:pt x="69" y="33"/>
                  </a:lnTo>
                  <a:lnTo>
                    <a:pt x="0" y="0"/>
                  </a:lnTo>
                  <a:lnTo>
                    <a:pt x="0" y="19"/>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5" name="Freeform 945"/>
            <p:cNvSpPr>
              <a:spLocks/>
            </p:cNvSpPr>
            <p:nvPr/>
          </p:nvSpPr>
          <p:spPr bwMode="auto">
            <a:xfrm>
              <a:off x="3072655" y="2563392"/>
              <a:ext cx="10237" cy="141863"/>
            </a:xfrm>
            <a:custGeom>
              <a:avLst/>
              <a:gdLst>
                <a:gd name="T0" fmla="*/ 0 w 7"/>
                <a:gd name="T1" fmla="*/ 5 h 97"/>
                <a:gd name="T2" fmla="*/ 5 w 7"/>
                <a:gd name="T3" fmla="*/ 85 h 97"/>
                <a:gd name="T4" fmla="*/ 7 w 7"/>
                <a:gd name="T5" fmla="*/ 97 h 97"/>
                <a:gd name="T6" fmla="*/ 7 w 7"/>
                <a:gd name="T7" fmla="*/ 0 h 97"/>
                <a:gd name="T8" fmla="*/ 0 w 7"/>
                <a:gd name="T9" fmla="*/ 5 h 97"/>
              </a:gdLst>
              <a:ahLst/>
              <a:cxnLst>
                <a:cxn ang="0">
                  <a:pos x="T0" y="T1"/>
                </a:cxn>
                <a:cxn ang="0">
                  <a:pos x="T2" y="T3"/>
                </a:cxn>
                <a:cxn ang="0">
                  <a:pos x="T4" y="T5"/>
                </a:cxn>
                <a:cxn ang="0">
                  <a:pos x="T6" y="T7"/>
                </a:cxn>
                <a:cxn ang="0">
                  <a:pos x="T8" y="T9"/>
                </a:cxn>
              </a:cxnLst>
              <a:rect l="0" t="0" r="r" b="b"/>
              <a:pathLst>
                <a:path w="7" h="97">
                  <a:moveTo>
                    <a:pt x="0" y="5"/>
                  </a:moveTo>
                  <a:lnTo>
                    <a:pt x="5" y="85"/>
                  </a:lnTo>
                  <a:lnTo>
                    <a:pt x="7" y="97"/>
                  </a:lnTo>
                  <a:lnTo>
                    <a:pt x="7" y="0"/>
                  </a:lnTo>
                  <a:lnTo>
                    <a:pt x="0" y="5"/>
                  </a:lnTo>
                  <a:close/>
                </a:path>
              </a:pathLst>
            </a:custGeom>
            <a:solidFill>
              <a:srgbClr val="9E9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6" name="Rectangle 946"/>
            <p:cNvSpPr>
              <a:spLocks noChangeArrowheads="1"/>
            </p:cNvSpPr>
            <p:nvPr/>
          </p:nvSpPr>
          <p:spPr bwMode="auto">
            <a:xfrm>
              <a:off x="2976128" y="2722806"/>
              <a:ext cx="1463" cy="1463"/>
            </a:xfrm>
            <a:prstGeom prst="rect">
              <a:avLst/>
            </a:prstGeom>
            <a:solidFill>
              <a:srgbClr val="857E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7" name="Freeform 947"/>
            <p:cNvSpPr>
              <a:spLocks/>
            </p:cNvSpPr>
            <p:nvPr/>
          </p:nvSpPr>
          <p:spPr bwMode="auto">
            <a:xfrm>
              <a:off x="3014154" y="2702331"/>
              <a:ext cx="0" cy="2924"/>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8" name="Freeform 948"/>
            <p:cNvSpPr>
              <a:spLocks/>
            </p:cNvSpPr>
            <p:nvPr/>
          </p:nvSpPr>
          <p:spPr bwMode="auto">
            <a:xfrm>
              <a:off x="2965891" y="2687706"/>
              <a:ext cx="55575" cy="40951"/>
            </a:xfrm>
            <a:custGeom>
              <a:avLst/>
              <a:gdLst>
                <a:gd name="T0" fmla="*/ 15 w 16"/>
                <a:gd name="T1" fmla="*/ 0 h 12"/>
                <a:gd name="T2" fmla="*/ 15 w 16"/>
                <a:gd name="T3" fmla="*/ 1 h 12"/>
                <a:gd name="T4" fmla="*/ 15 w 16"/>
                <a:gd name="T5" fmla="*/ 4 h 12"/>
                <a:gd name="T6" fmla="*/ 14 w 16"/>
                <a:gd name="T7" fmla="*/ 5 h 12"/>
                <a:gd name="T8" fmla="*/ 14 w 16"/>
                <a:gd name="T9" fmla="*/ 5 h 12"/>
                <a:gd name="T10" fmla="*/ 14 w 16"/>
                <a:gd name="T11" fmla="*/ 5 h 12"/>
                <a:gd name="T12" fmla="*/ 14 w 16"/>
                <a:gd name="T13" fmla="*/ 5 h 12"/>
                <a:gd name="T14" fmla="*/ 14 w 16"/>
                <a:gd name="T15" fmla="*/ 5 h 12"/>
                <a:gd name="T16" fmla="*/ 13 w 16"/>
                <a:gd name="T17" fmla="*/ 6 h 12"/>
                <a:gd name="T18" fmla="*/ 9 w 16"/>
                <a:gd name="T19" fmla="*/ 8 h 12"/>
                <a:gd name="T20" fmla="*/ 7 w 16"/>
                <a:gd name="T21" fmla="*/ 9 h 12"/>
                <a:gd name="T22" fmla="*/ 5 w 16"/>
                <a:gd name="T23" fmla="*/ 9 h 12"/>
                <a:gd name="T24" fmla="*/ 3 w 16"/>
                <a:gd name="T25" fmla="*/ 10 h 12"/>
                <a:gd name="T26" fmla="*/ 3 w 16"/>
                <a:gd name="T27" fmla="*/ 10 h 12"/>
                <a:gd name="T28" fmla="*/ 3 w 16"/>
                <a:gd name="T29" fmla="*/ 10 h 12"/>
                <a:gd name="T30" fmla="*/ 3 w 16"/>
                <a:gd name="T31" fmla="*/ 10 h 12"/>
                <a:gd name="T32" fmla="*/ 3 w 16"/>
                <a:gd name="T33" fmla="*/ 10 h 12"/>
                <a:gd name="T34" fmla="*/ 3 w 16"/>
                <a:gd name="T35" fmla="*/ 10 h 12"/>
                <a:gd name="T36" fmla="*/ 3 w 16"/>
                <a:gd name="T37" fmla="*/ 10 h 12"/>
                <a:gd name="T38" fmla="*/ 2 w 16"/>
                <a:gd name="T39" fmla="*/ 10 h 12"/>
                <a:gd name="T40" fmla="*/ 2 w 16"/>
                <a:gd name="T41" fmla="*/ 10 h 12"/>
                <a:gd name="T42" fmla="*/ 2 w 16"/>
                <a:gd name="T43" fmla="*/ 9 h 12"/>
                <a:gd name="T44" fmla="*/ 1 w 16"/>
                <a:gd name="T45" fmla="*/ 8 h 12"/>
                <a:gd name="T46" fmla="*/ 0 w 16"/>
                <a:gd name="T47" fmla="*/ 7 h 12"/>
                <a:gd name="T48" fmla="*/ 0 w 16"/>
                <a:gd name="T49" fmla="*/ 8 h 12"/>
                <a:gd name="T50" fmla="*/ 1 w 16"/>
                <a:gd name="T51" fmla="*/ 10 h 12"/>
                <a:gd name="T52" fmla="*/ 1 w 16"/>
                <a:gd name="T53" fmla="*/ 11 h 12"/>
                <a:gd name="T54" fmla="*/ 2 w 16"/>
                <a:gd name="T55" fmla="*/ 11 h 12"/>
                <a:gd name="T56" fmla="*/ 2 w 16"/>
                <a:gd name="T57" fmla="*/ 12 h 12"/>
                <a:gd name="T58" fmla="*/ 2 w 16"/>
                <a:gd name="T59" fmla="*/ 12 h 12"/>
                <a:gd name="T60" fmla="*/ 2 w 16"/>
                <a:gd name="T61" fmla="*/ 12 h 12"/>
                <a:gd name="T62" fmla="*/ 2 w 16"/>
                <a:gd name="T63" fmla="*/ 12 h 12"/>
                <a:gd name="T64" fmla="*/ 2 w 16"/>
                <a:gd name="T65" fmla="*/ 12 h 12"/>
                <a:gd name="T66" fmla="*/ 2 w 16"/>
                <a:gd name="T67" fmla="*/ 12 h 12"/>
                <a:gd name="T68" fmla="*/ 3 w 16"/>
                <a:gd name="T69" fmla="*/ 12 h 12"/>
                <a:gd name="T70" fmla="*/ 3 w 16"/>
                <a:gd name="T71" fmla="*/ 12 h 12"/>
                <a:gd name="T72" fmla="*/ 4 w 16"/>
                <a:gd name="T73" fmla="*/ 12 h 12"/>
                <a:gd name="T74" fmla="*/ 6 w 16"/>
                <a:gd name="T75" fmla="*/ 12 h 12"/>
                <a:gd name="T76" fmla="*/ 8 w 16"/>
                <a:gd name="T77" fmla="*/ 11 h 12"/>
                <a:gd name="T78" fmla="*/ 10 w 16"/>
                <a:gd name="T79" fmla="*/ 10 h 12"/>
                <a:gd name="T80" fmla="*/ 12 w 16"/>
                <a:gd name="T81" fmla="*/ 9 h 12"/>
                <a:gd name="T82" fmla="*/ 14 w 16"/>
                <a:gd name="T83" fmla="*/ 8 h 12"/>
                <a:gd name="T84" fmla="*/ 16 w 16"/>
                <a:gd name="T85" fmla="*/ 6 h 12"/>
                <a:gd name="T86" fmla="*/ 16 w 16"/>
                <a:gd name="T87" fmla="*/ 6 h 12"/>
                <a:gd name="T88" fmla="*/ 16 w 16"/>
                <a:gd name="T89" fmla="*/ 6 h 12"/>
                <a:gd name="T90" fmla="*/ 16 w 16"/>
                <a:gd name="T91" fmla="*/ 6 h 12"/>
                <a:gd name="T92" fmla="*/ 16 w 16"/>
                <a:gd name="T93" fmla="*/ 6 h 12"/>
                <a:gd name="T94" fmla="*/ 15 w 16"/>
                <a:gd name="T95" fmla="*/ 6 h 12"/>
                <a:gd name="T96" fmla="*/ 15 w 16"/>
                <a:gd name="T97" fmla="*/ 6 h 12"/>
                <a:gd name="T98" fmla="*/ 16 w 16"/>
                <a:gd name="T99" fmla="*/ 6 h 12"/>
                <a:gd name="T100" fmla="*/ 16 w 16"/>
                <a:gd name="T101" fmla="*/ 5 h 12"/>
                <a:gd name="T102" fmla="*/ 16 w 16"/>
                <a:gd name="T103" fmla="*/ 4 h 12"/>
                <a:gd name="T104" fmla="*/ 16 w 16"/>
                <a:gd name="T105" fmla="*/ 1 h 12"/>
                <a:gd name="T106" fmla="*/ 15 w 16"/>
                <a:gd name="T10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12">
                  <a:moveTo>
                    <a:pt x="15" y="0"/>
                  </a:moveTo>
                  <a:cubicBezTo>
                    <a:pt x="15" y="0"/>
                    <a:pt x="15" y="1"/>
                    <a:pt x="15" y="1"/>
                  </a:cubicBezTo>
                  <a:cubicBezTo>
                    <a:pt x="15" y="2"/>
                    <a:pt x="15" y="3"/>
                    <a:pt x="15" y="4"/>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3" y="6"/>
                    <a:pt x="13" y="6"/>
                  </a:cubicBezTo>
                  <a:cubicBezTo>
                    <a:pt x="12" y="6"/>
                    <a:pt x="10" y="7"/>
                    <a:pt x="9" y="8"/>
                  </a:cubicBezTo>
                  <a:cubicBezTo>
                    <a:pt x="8" y="8"/>
                    <a:pt x="8" y="8"/>
                    <a:pt x="7" y="9"/>
                  </a:cubicBezTo>
                  <a:cubicBezTo>
                    <a:pt x="6" y="9"/>
                    <a:pt x="6" y="9"/>
                    <a:pt x="5" y="9"/>
                  </a:cubicBezTo>
                  <a:cubicBezTo>
                    <a:pt x="4" y="10"/>
                    <a:pt x="4"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2" y="10"/>
                    <a:pt x="2" y="10"/>
                    <a:pt x="2" y="10"/>
                  </a:cubicBezTo>
                  <a:cubicBezTo>
                    <a:pt x="2" y="10"/>
                    <a:pt x="2" y="10"/>
                    <a:pt x="2" y="10"/>
                  </a:cubicBezTo>
                  <a:cubicBezTo>
                    <a:pt x="2" y="9"/>
                    <a:pt x="2" y="9"/>
                    <a:pt x="2" y="9"/>
                  </a:cubicBezTo>
                  <a:cubicBezTo>
                    <a:pt x="1" y="8"/>
                    <a:pt x="1" y="8"/>
                    <a:pt x="1" y="8"/>
                  </a:cubicBezTo>
                  <a:cubicBezTo>
                    <a:pt x="0" y="8"/>
                    <a:pt x="0" y="7"/>
                    <a:pt x="0" y="7"/>
                  </a:cubicBezTo>
                  <a:cubicBezTo>
                    <a:pt x="0" y="7"/>
                    <a:pt x="0" y="8"/>
                    <a:pt x="0" y="8"/>
                  </a:cubicBezTo>
                  <a:cubicBezTo>
                    <a:pt x="0" y="9"/>
                    <a:pt x="0" y="9"/>
                    <a:pt x="1" y="10"/>
                  </a:cubicBezTo>
                  <a:cubicBezTo>
                    <a:pt x="1" y="10"/>
                    <a:pt x="1" y="11"/>
                    <a:pt x="1" y="11"/>
                  </a:cubicBezTo>
                  <a:cubicBezTo>
                    <a:pt x="2" y="11"/>
                    <a:pt x="2" y="11"/>
                    <a:pt x="2" y="11"/>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2" y="12"/>
                    <a:pt x="2" y="12"/>
                    <a:pt x="2" y="12"/>
                  </a:cubicBezTo>
                  <a:cubicBezTo>
                    <a:pt x="3" y="12"/>
                    <a:pt x="3" y="12"/>
                    <a:pt x="3" y="12"/>
                  </a:cubicBezTo>
                  <a:cubicBezTo>
                    <a:pt x="3" y="12"/>
                    <a:pt x="3" y="12"/>
                    <a:pt x="3" y="12"/>
                  </a:cubicBezTo>
                  <a:cubicBezTo>
                    <a:pt x="4" y="12"/>
                    <a:pt x="4" y="12"/>
                    <a:pt x="4" y="12"/>
                  </a:cubicBezTo>
                  <a:cubicBezTo>
                    <a:pt x="4" y="12"/>
                    <a:pt x="5" y="12"/>
                    <a:pt x="6" y="12"/>
                  </a:cubicBezTo>
                  <a:cubicBezTo>
                    <a:pt x="7" y="11"/>
                    <a:pt x="7" y="11"/>
                    <a:pt x="8" y="11"/>
                  </a:cubicBezTo>
                  <a:cubicBezTo>
                    <a:pt x="9" y="11"/>
                    <a:pt x="9" y="10"/>
                    <a:pt x="10" y="10"/>
                  </a:cubicBezTo>
                  <a:cubicBezTo>
                    <a:pt x="11" y="10"/>
                    <a:pt x="11" y="9"/>
                    <a:pt x="12" y="9"/>
                  </a:cubicBezTo>
                  <a:cubicBezTo>
                    <a:pt x="13" y="9"/>
                    <a:pt x="13" y="8"/>
                    <a:pt x="14" y="8"/>
                  </a:cubicBezTo>
                  <a:cubicBezTo>
                    <a:pt x="15" y="7"/>
                    <a:pt x="15" y="7"/>
                    <a:pt x="16" y="6"/>
                  </a:cubicBezTo>
                  <a:cubicBezTo>
                    <a:pt x="16" y="6"/>
                    <a:pt x="16" y="6"/>
                    <a:pt x="16" y="6"/>
                  </a:cubicBezTo>
                  <a:cubicBezTo>
                    <a:pt x="16" y="6"/>
                    <a:pt x="16" y="6"/>
                    <a:pt x="16" y="6"/>
                  </a:cubicBezTo>
                  <a:cubicBezTo>
                    <a:pt x="16" y="6"/>
                    <a:pt x="16" y="6"/>
                    <a:pt x="16" y="6"/>
                  </a:cubicBezTo>
                  <a:cubicBezTo>
                    <a:pt x="16" y="6"/>
                    <a:pt x="16" y="6"/>
                    <a:pt x="16" y="6"/>
                  </a:cubicBezTo>
                  <a:cubicBezTo>
                    <a:pt x="15" y="6"/>
                    <a:pt x="15" y="6"/>
                    <a:pt x="15" y="6"/>
                  </a:cubicBezTo>
                  <a:cubicBezTo>
                    <a:pt x="15" y="6"/>
                    <a:pt x="15" y="6"/>
                    <a:pt x="15" y="6"/>
                  </a:cubicBezTo>
                  <a:cubicBezTo>
                    <a:pt x="16" y="6"/>
                    <a:pt x="16" y="6"/>
                    <a:pt x="16" y="6"/>
                  </a:cubicBezTo>
                  <a:cubicBezTo>
                    <a:pt x="16" y="5"/>
                    <a:pt x="16" y="5"/>
                    <a:pt x="16" y="5"/>
                  </a:cubicBezTo>
                  <a:cubicBezTo>
                    <a:pt x="16" y="4"/>
                    <a:pt x="16" y="4"/>
                    <a:pt x="16" y="4"/>
                  </a:cubicBezTo>
                  <a:cubicBezTo>
                    <a:pt x="16" y="3"/>
                    <a:pt x="16" y="2"/>
                    <a:pt x="16" y="1"/>
                  </a:cubicBezTo>
                  <a:cubicBezTo>
                    <a:pt x="15" y="1"/>
                    <a:pt x="15" y="0"/>
                    <a:pt x="15" y="0"/>
                  </a:cubicBez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9" name="Freeform 949"/>
            <p:cNvSpPr>
              <a:spLocks/>
            </p:cNvSpPr>
            <p:nvPr/>
          </p:nvSpPr>
          <p:spPr bwMode="auto">
            <a:xfrm>
              <a:off x="3014154" y="270525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0" name="Freeform 950"/>
            <p:cNvSpPr>
              <a:spLocks/>
            </p:cNvSpPr>
            <p:nvPr/>
          </p:nvSpPr>
          <p:spPr bwMode="auto">
            <a:xfrm>
              <a:off x="3170643" y="272280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1" name="Freeform 951"/>
            <p:cNvSpPr>
              <a:spLocks/>
            </p:cNvSpPr>
            <p:nvPr/>
          </p:nvSpPr>
          <p:spPr bwMode="auto">
            <a:xfrm>
              <a:off x="3135543" y="2680393"/>
              <a:ext cx="51188" cy="48263"/>
            </a:xfrm>
            <a:custGeom>
              <a:avLst/>
              <a:gdLst>
                <a:gd name="T0" fmla="*/ 11 w 15"/>
                <a:gd name="T1" fmla="*/ 12 h 14"/>
                <a:gd name="T2" fmla="*/ 10 w 15"/>
                <a:gd name="T3" fmla="*/ 12 h 14"/>
                <a:gd name="T4" fmla="*/ 10 w 15"/>
                <a:gd name="T5" fmla="*/ 12 h 14"/>
                <a:gd name="T6" fmla="*/ 10 w 15"/>
                <a:gd name="T7" fmla="*/ 12 h 14"/>
                <a:gd name="T8" fmla="*/ 10 w 15"/>
                <a:gd name="T9" fmla="*/ 12 h 14"/>
                <a:gd name="T10" fmla="*/ 10 w 15"/>
                <a:gd name="T11" fmla="*/ 12 h 14"/>
                <a:gd name="T12" fmla="*/ 10 w 15"/>
                <a:gd name="T13" fmla="*/ 12 h 14"/>
                <a:gd name="T14" fmla="*/ 6 w 15"/>
                <a:gd name="T15" fmla="*/ 8 h 14"/>
                <a:gd name="T16" fmla="*/ 3 w 15"/>
                <a:gd name="T17" fmla="*/ 5 h 14"/>
                <a:gd name="T18" fmla="*/ 2 w 15"/>
                <a:gd name="T19" fmla="*/ 3 h 14"/>
                <a:gd name="T20" fmla="*/ 1 w 15"/>
                <a:gd name="T21" fmla="*/ 3 h 14"/>
                <a:gd name="T22" fmla="*/ 1 w 15"/>
                <a:gd name="T23" fmla="*/ 3 h 14"/>
                <a:gd name="T24" fmla="*/ 2 w 15"/>
                <a:gd name="T25" fmla="*/ 3 h 14"/>
                <a:gd name="T26" fmla="*/ 2 w 15"/>
                <a:gd name="T27" fmla="*/ 3 h 14"/>
                <a:gd name="T28" fmla="*/ 2 w 15"/>
                <a:gd name="T29" fmla="*/ 3 h 14"/>
                <a:gd name="T30" fmla="*/ 2 w 15"/>
                <a:gd name="T31" fmla="*/ 1 h 14"/>
                <a:gd name="T32" fmla="*/ 4 w 15"/>
                <a:gd name="T33" fmla="*/ 0 h 14"/>
                <a:gd name="T34" fmla="*/ 2 w 15"/>
                <a:gd name="T35" fmla="*/ 1 h 14"/>
                <a:gd name="T36" fmla="*/ 0 w 15"/>
                <a:gd name="T37" fmla="*/ 2 h 14"/>
                <a:gd name="T38" fmla="*/ 0 w 15"/>
                <a:gd name="T39" fmla="*/ 3 h 14"/>
                <a:gd name="T40" fmla="*/ 0 w 15"/>
                <a:gd name="T41" fmla="*/ 3 h 14"/>
                <a:gd name="T42" fmla="*/ 0 w 15"/>
                <a:gd name="T43" fmla="*/ 3 h 14"/>
                <a:gd name="T44" fmla="*/ 0 w 15"/>
                <a:gd name="T45" fmla="*/ 4 h 14"/>
                <a:gd name="T46" fmla="*/ 1 w 15"/>
                <a:gd name="T47" fmla="*/ 6 h 14"/>
                <a:gd name="T48" fmla="*/ 4 w 15"/>
                <a:gd name="T49" fmla="*/ 10 h 14"/>
                <a:gd name="T50" fmla="*/ 7 w 15"/>
                <a:gd name="T51" fmla="*/ 13 h 14"/>
                <a:gd name="T52" fmla="*/ 10 w 15"/>
                <a:gd name="T53" fmla="*/ 14 h 14"/>
                <a:gd name="T54" fmla="*/ 10 w 15"/>
                <a:gd name="T55" fmla="*/ 14 h 14"/>
                <a:gd name="T56" fmla="*/ 10 w 15"/>
                <a:gd name="T57" fmla="*/ 14 h 14"/>
                <a:gd name="T58" fmla="*/ 10 w 15"/>
                <a:gd name="T59" fmla="*/ 14 h 14"/>
                <a:gd name="T60" fmla="*/ 12 w 15"/>
                <a:gd name="T61" fmla="*/ 14 h 14"/>
                <a:gd name="T62" fmla="*/ 15 w 15"/>
                <a:gd name="T63" fmla="*/ 12 h 14"/>
                <a:gd name="T64" fmla="*/ 11 w 15"/>
                <a:gd name="T6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 h="14">
                  <a:moveTo>
                    <a:pt x="11" y="12"/>
                  </a:moveTo>
                  <a:cubicBezTo>
                    <a:pt x="11" y="12"/>
                    <a:pt x="11" y="12"/>
                    <a:pt x="11"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10" y="12"/>
                    <a:pt x="10" y="12"/>
                  </a:cubicBezTo>
                  <a:cubicBezTo>
                    <a:pt x="10" y="12"/>
                    <a:pt x="9" y="12"/>
                    <a:pt x="9" y="11"/>
                  </a:cubicBezTo>
                  <a:cubicBezTo>
                    <a:pt x="8" y="10"/>
                    <a:pt x="7" y="9"/>
                    <a:pt x="6" y="8"/>
                  </a:cubicBezTo>
                  <a:cubicBezTo>
                    <a:pt x="5" y="8"/>
                    <a:pt x="5" y="7"/>
                    <a:pt x="5" y="6"/>
                  </a:cubicBezTo>
                  <a:cubicBezTo>
                    <a:pt x="4" y="6"/>
                    <a:pt x="4" y="5"/>
                    <a:pt x="3" y="5"/>
                  </a:cubicBezTo>
                  <a:cubicBezTo>
                    <a:pt x="3" y="4"/>
                    <a:pt x="2" y="4"/>
                    <a:pt x="2" y="4"/>
                  </a:cubicBezTo>
                  <a:cubicBezTo>
                    <a:pt x="2" y="3"/>
                    <a:pt x="2" y="3"/>
                    <a:pt x="2" y="3"/>
                  </a:cubicBezTo>
                  <a:cubicBezTo>
                    <a:pt x="2" y="3"/>
                    <a:pt x="2" y="3"/>
                    <a:pt x="2" y="3"/>
                  </a:cubicBezTo>
                  <a:cubicBezTo>
                    <a:pt x="1" y="3"/>
                    <a:pt x="1" y="3"/>
                    <a:pt x="1" y="3"/>
                  </a:cubicBezTo>
                  <a:cubicBezTo>
                    <a:pt x="1" y="3"/>
                    <a:pt x="1" y="3"/>
                    <a:pt x="1" y="3"/>
                  </a:cubicBezTo>
                  <a:cubicBezTo>
                    <a:pt x="1"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1"/>
                    <a:pt x="2" y="1"/>
                    <a:pt x="2" y="1"/>
                  </a:cubicBezTo>
                  <a:cubicBezTo>
                    <a:pt x="3" y="1"/>
                    <a:pt x="3" y="1"/>
                    <a:pt x="3" y="1"/>
                  </a:cubicBezTo>
                  <a:cubicBezTo>
                    <a:pt x="3" y="0"/>
                    <a:pt x="4" y="0"/>
                    <a:pt x="4" y="0"/>
                  </a:cubicBezTo>
                  <a:cubicBezTo>
                    <a:pt x="4" y="0"/>
                    <a:pt x="3" y="0"/>
                    <a:pt x="3" y="0"/>
                  </a:cubicBezTo>
                  <a:cubicBezTo>
                    <a:pt x="2" y="0"/>
                    <a:pt x="2" y="0"/>
                    <a:pt x="2" y="1"/>
                  </a:cubicBezTo>
                  <a:cubicBezTo>
                    <a:pt x="1" y="1"/>
                    <a:pt x="1" y="1"/>
                    <a:pt x="0" y="2"/>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1" y="5"/>
                    <a:pt x="1" y="6"/>
                    <a:pt x="1" y="6"/>
                  </a:cubicBezTo>
                  <a:cubicBezTo>
                    <a:pt x="2" y="7"/>
                    <a:pt x="2" y="8"/>
                    <a:pt x="3" y="8"/>
                  </a:cubicBezTo>
                  <a:cubicBezTo>
                    <a:pt x="3" y="9"/>
                    <a:pt x="4" y="9"/>
                    <a:pt x="4" y="10"/>
                  </a:cubicBezTo>
                  <a:cubicBezTo>
                    <a:pt x="5" y="10"/>
                    <a:pt x="5" y="11"/>
                    <a:pt x="6" y="11"/>
                  </a:cubicBezTo>
                  <a:cubicBezTo>
                    <a:pt x="6" y="12"/>
                    <a:pt x="7" y="12"/>
                    <a:pt x="7" y="13"/>
                  </a:cubicBezTo>
                  <a:cubicBezTo>
                    <a:pt x="8" y="13"/>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1" y="14"/>
                    <a:pt x="11" y="14"/>
                    <a:pt x="11" y="14"/>
                  </a:cubicBezTo>
                  <a:cubicBezTo>
                    <a:pt x="12" y="14"/>
                    <a:pt x="12" y="14"/>
                    <a:pt x="12" y="14"/>
                  </a:cubicBezTo>
                  <a:cubicBezTo>
                    <a:pt x="13" y="13"/>
                    <a:pt x="14" y="13"/>
                    <a:pt x="14" y="12"/>
                  </a:cubicBezTo>
                  <a:cubicBezTo>
                    <a:pt x="15" y="12"/>
                    <a:pt x="15" y="12"/>
                    <a:pt x="15" y="12"/>
                  </a:cubicBezTo>
                  <a:cubicBezTo>
                    <a:pt x="15" y="12"/>
                    <a:pt x="15" y="12"/>
                    <a:pt x="14" y="12"/>
                  </a:cubicBezTo>
                  <a:cubicBezTo>
                    <a:pt x="13" y="12"/>
                    <a:pt x="12" y="12"/>
                    <a:pt x="11" y="12"/>
                  </a:cubicBez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2" name="Freeform 952"/>
            <p:cNvSpPr>
              <a:spLocks/>
            </p:cNvSpPr>
            <p:nvPr/>
          </p:nvSpPr>
          <p:spPr bwMode="auto">
            <a:xfrm>
              <a:off x="3138467" y="2690631"/>
              <a:ext cx="4387" cy="0"/>
            </a:xfrm>
            <a:custGeom>
              <a:avLst/>
              <a:gdLst>
                <a:gd name="T0" fmla="*/ 0 w 3"/>
                <a:gd name="T1" fmla="*/ 0 w 3"/>
                <a:gd name="T2" fmla="*/ 3 w 3"/>
                <a:gd name="T3" fmla="*/ 0 w 3"/>
                <a:gd name="T4" fmla="*/ 0 w 3"/>
              </a:gdLst>
              <a:ahLst/>
              <a:cxnLst>
                <a:cxn ang="0">
                  <a:pos x="T0" y="0"/>
                </a:cxn>
                <a:cxn ang="0">
                  <a:pos x="T1" y="0"/>
                </a:cxn>
                <a:cxn ang="0">
                  <a:pos x="T2" y="0"/>
                </a:cxn>
                <a:cxn ang="0">
                  <a:pos x="T3" y="0"/>
                </a:cxn>
                <a:cxn ang="0">
                  <a:pos x="T4" y="0"/>
                </a:cxn>
              </a:cxnLst>
              <a:rect l="0" t="0" r="r" b="b"/>
              <a:pathLst>
                <a:path w="3">
                  <a:moveTo>
                    <a:pt x="0" y="0"/>
                  </a:moveTo>
                  <a:lnTo>
                    <a:pt x="0" y="0"/>
                  </a:lnTo>
                  <a:lnTo>
                    <a:pt x="3" y="0"/>
                  </a:lnTo>
                  <a:lnTo>
                    <a:pt x="0" y="0"/>
                  </a:lnTo>
                  <a:lnTo>
                    <a:pt x="0" y="0"/>
                  </a:ln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3" name="Freeform 953"/>
            <p:cNvSpPr>
              <a:spLocks/>
            </p:cNvSpPr>
            <p:nvPr/>
          </p:nvSpPr>
          <p:spPr bwMode="auto">
            <a:xfrm>
              <a:off x="3117993" y="2548767"/>
              <a:ext cx="24863" cy="21937"/>
            </a:xfrm>
            <a:custGeom>
              <a:avLst/>
              <a:gdLst>
                <a:gd name="T0" fmla="*/ 0 w 17"/>
                <a:gd name="T1" fmla="*/ 12 h 15"/>
                <a:gd name="T2" fmla="*/ 17 w 17"/>
                <a:gd name="T3" fmla="*/ 15 h 15"/>
                <a:gd name="T4" fmla="*/ 7 w 17"/>
                <a:gd name="T5" fmla="*/ 0 h 15"/>
                <a:gd name="T6" fmla="*/ 0 w 17"/>
                <a:gd name="T7" fmla="*/ 12 h 15"/>
              </a:gdLst>
              <a:ahLst/>
              <a:cxnLst>
                <a:cxn ang="0">
                  <a:pos x="T0" y="T1"/>
                </a:cxn>
                <a:cxn ang="0">
                  <a:pos x="T2" y="T3"/>
                </a:cxn>
                <a:cxn ang="0">
                  <a:pos x="T4" y="T5"/>
                </a:cxn>
                <a:cxn ang="0">
                  <a:pos x="T6" y="T7"/>
                </a:cxn>
              </a:cxnLst>
              <a:rect l="0" t="0" r="r" b="b"/>
              <a:pathLst>
                <a:path w="17" h="15">
                  <a:moveTo>
                    <a:pt x="0" y="12"/>
                  </a:moveTo>
                  <a:lnTo>
                    <a:pt x="17" y="15"/>
                  </a:lnTo>
                  <a:lnTo>
                    <a:pt x="7" y="0"/>
                  </a:lnTo>
                  <a:lnTo>
                    <a:pt x="0" y="12"/>
                  </a:lnTo>
                  <a:close/>
                </a:path>
              </a:pathLst>
            </a:custGeom>
            <a:solidFill>
              <a:srgbClr val="D37D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4" name="Freeform 954"/>
            <p:cNvSpPr>
              <a:spLocks/>
            </p:cNvSpPr>
            <p:nvPr/>
          </p:nvSpPr>
          <p:spPr bwMode="auto">
            <a:xfrm>
              <a:off x="3125306" y="2545842"/>
              <a:ext cx="30713" cy="27788"/>
            </a:xfrm>
            <a:custGeom>
              <a:avLst/>
              <a:gdLst>
                <a:gd name="T0" fmla="*/ 0 w 21"/>
                <a:gd name="T1" fmla="*/ 19 h 19"/>
                <a:gd name="T2" fmla="*/ 21 w 21"/>
                <a:gd name="T3" fmla="*/ 19 h 19"/>
                <a:gd name="T4" fmla="*/ 12 w 21"/>
                <a:gd name="T5" fmla="*/ 0 h 19"/>
                <a:gd name="T6" fmla="*/ 0 w 21"/>
                <a:gd name="T7" fmla="*/ 19 h 19"/>
              </a:gdLst>
              <a:ahLst/>
              <a:cxnLst>
                <a:cxn ang="0">
                  <a:pos x="T0" y="T1"/>
                </a:cxn>
                <a:cxn ang="0">
                  <a:pos x="T2" y="T3"/>
                </a:cxn>
                <a:cxn ang="0">
                  <a:pos x="T4" y="T5"/>
                </a:cxn>
                <a:cxn ang="0">
                  <a:pos x="T6" y="T7"/>
                </a:cxn>
              </a:cxnLst>
              <a:rect l="0" t="0" r="r" b="b"/>
              <a:pathLst>
                <a:path w="21" h="19">
                  <a:moveTo>
                    <a:pt x="0" y="19"/>
                  </a:moveTo>
                  <a:lnTo>
                    <a:pt x="21" y="19"/>
                  </a:lnTo>
                  <a:lnTo>
                    <a:pt x="12" y="0"/>
                  </a:lnTo>
                  <a:lnTo>
                    <a:pt x="0" y="19"/>
                  </a:lnTo>
                  <a:close/>
                </a:path>
              </a:pathLst>
            </a:custGeom>
            <a:solidFill>
              <a:srgbClr val="EE9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5" name="Freeform 955"/>
            <p:cNvSpPr>
              <a:spLocks/>
            </p:cNvSpPr>
            <p:nvPr/>
          </p:nvSpPr>
          <p:spPr bwMode="auto">
            <a:xfrm>
              <a:off x="3110680" y="2563392"/>
              <a:ext cx="4387" cy="0"/>
            </a:xfrm>
            <a:custGeom>
              <a:avLst/>
              <a:gdLst>
                <a:gd name="T0" fmla="*/ 0 w 3"/>
                <a:gd name="T1" fmla="*/ 0 w 3"/>
                <a:gd name="T2" fmla="*/ 3 w 3"/>
                <a:gd name="T3" fmla="*/ 0 w 3"/>
                <a:gd name="T4" fmla="*/ 0 w 3"/>
              </a:gdLst>
              <a:ahLst/>
              <a:cxnLst>
                <a:cxn ang="0">
                  <a:pos x="T0" y="0"/>
                </a:cxn>
                <a:cxn ang="0">
                  <a:pos x="T1" y="0"/>
                </a:cxn>
                <a:cxn ang="0">
                  <a:pos x="T2" y="0"/>
                </a:cxn>
                <a:cxn ang="0">
                  <a:pos x="T3" y="0"/>
                </a:cxn>
                <a:cxn ang="0">
                  <a:pos x="T4" y="0"/>
                </a:cxn>
              </a:cxnLst>
              <a:rect l="0" t="0" r="r" b="b"/>
              <a:pathLst>
                <a:path w="3">
                  <a:moveTo>
                    <a:pt x="0" y="0"/>
                  </a:moveTo>
                  <a:lnTo>
                    <a:pt x="0" y="0"/>
                  </a:lnTo>
                  <a:lnTo>
                    <a:pt x="3" y="0"/>
                  </a:lnTo>
                  <a:lnTo>
                    <a:pt x="0" y="0"/>
                  </a:lnTo>
                  <a:lnTo>
                    <a:pt x="0" y="0"/>
                  </a:ln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6" name="Freeform 956"/>
            <p:cNvSpPr>
              <a:spLocks/>
            </p:cNvSpPr>
            <p:nvPr/>
          </p:nvSpPr>
          <p:spPr bwMode="auto">
            <a:xfrm>
              <a:off x="3107755" y="2553154"/>
              <a:ext cx="55575" cy="20475"/>
            </a:xfrm>
            <a:custGeom>
              <a:avLst/>
              <a:gdLst>
                <a:gd name="T0" fmla="*/ 16 w 16"/>
                <a:gd name="T1" fmla="*/ 1 h 6"/>
                <a:gd name="T2" fmla="*/ 15 w 16"/>
                <a:gd name="T3" fmla="*/ 3 h 6"/>
                <a:gd name="T4" fmla="*/ 14 w 16"/>
                <a:gd name="T5" fmla="*/ 3 h 6"/>
                <a:gd name="T6" fmla="*/ 14 w 16"/>
                <a:gd name="T7" fmla="*/ 4 h 6"/>
                <a:gd name="T8" fmla="*/ 14 w 16"/>
                <a:gd name="T9" fmla="*/ 4 h 6"/>
                <a:gd name="T10" fmla="*/ 14 w 16"/>
                <a:gd name="T11" fmla="*/ 4 h 6"/>
                <a:gd name="T12" fmla="*/ 14 w 16"/>
                <a:gd name="T13" fmla="*/ 4 h 6"/>
                <a:gd name="T14" fmla="*/ 14 w 16"/>
                <a:gd name="T15" fmla="*/ 4 h 6"/>
                <a:gd name="T16" fmla="*/ 12 w 16"/>
                <a:gd name="T17" fmla="*/ 4 h 6"/>
                <a:gd name="T18" fmla="*/ 8 w 16"/>
                <a:gd name="T19" fmla="*/ 4 h 6"/>
                <a:gd name="T20" fmla="*/ 6 w 16"/>
                <a:gd name="T21" fmla="*/ 4 h 6"/>
                <a:gd name="T22" fmla="*/ 4 w 16"/>
                <a:gd name="T23" fmla="*/ 4 h 6"/>
                <a:gd name="T24" fmla="*/ 2 w 16"/>
                <a:gd name="T25" fmla="*/ 3 h 6"/>
                <a:gd name="T26" fmla="*/ 2 w 16"/>
                <a:gd name="T27" fmla="*/ 3 h 6"/>
                <a:gd name="T28" fmla="*/ 2 w 16"/>
                <a:gd name="T29" fmla="*/ 3 h 6"/>
                <a:gd name="T30" fmla="*/ 2 w 16"/>
                <a:gd name="T31" fmla="*/ 4 h 6"/>
                <a:gd name="T32" fmla="*/ 2 w 16"/>
                <a:gd name="T33" fmla="*/ 3 h 6"/>
                <a:gd name="T34" fmla="*/ 2 w 16"/>
                <a:gd name="T35" fmla="*/ 3 h 6"/>
                <a:gd name="T36" fmla="*/ 2 w 16"/>
                <a:gd name="T37" fmla="*/ 3 h 6"/>
                <a:gd name="T38" fmla="*/ 1 w 16"/>
                <a:gd name="T39" fmla="*/ 3 h 6"/>
                <a:gd name="T40" fmla="*/ 1 w 16"/>
                <a:gd name="T41" fmla="*/ 3 h 6"/>
                <a:gd name="T42" fmla="*/ 1 w 16"/>
                <a:gd name="T43" fmla="*/ 2 h 6"/>
                <a:gd name="T44" fmla="*/ 0 w 16"/>
                <a:gd name="T45" fmla="*/ 1 h 6"/>
                <a:gd name="T46" fmla="*/ 0 w 16"/>
                <a:gd name="T47" fmla="*/ 0 h 6"/>
                <a:gd name="T48" fmla="*/ 0 w 16"/>
                <a:gd name="T49" fmla="*/ 1 h 6"/>
                <a:gd name="T50" fmla="*/ 0 w 16"/>
                <a:gd name="T51" fmla="*/ 2 h 6"/>
                <a:gd name="T52" fmla="*/ 0 w 16"/>
                <a:gd name="T53" fmla="*/ 4 h 6"/>
                <a:gd name="T54" fmla="*/ 0 w 16"/>
                <a:gd name="T55" fmla="*/ 4 h 6"/>
                <a:gd name="T56" fmla="*/ 0 w 16"/>
                <a:gd name="T57" fmla="*/ 4 h 6"/>
                <a:gd name="T58" fmla="*/ 1 w 16"/>
                <a:gd name="T59" fmla="*/ 4 h 6"/>
                <a:gd name="T60" fmla="*/ 1 w 16"/>
                <a:gd name="T61" fmla="*/ 4 h 6"/>
                <a:gd name="T62" fmla="*/ 1 w 16"/>
                <a:gd name="T63" fmla="*/ 5 h 6"/>
                <a:gd name="T64" fmla="*/ 1 w 16"/>
                <a:gd name="T65" fmla="*/ 5 h 6"/>
                <a:gd name="T66" fmla="*/ 1 w 16"/>
                <a:gd name="T67" fmla="*/ 5 h 6"/>
                <a:gd name="T68" fmla="*/ 1 w 16"/>
                <a:gd name="T69" fmla="*/ 5 h 6"/>
                <a:gd name="T70" fmla="*/ 1 w 16"/>
                <a:gd name="T71" fmla="*/ 5 h 6"/>
                <a:gd name="T72" fmla="*/ 2 w 16"/>
                <a:gd name="T73" fmla="*/ 5 h 6"/>
                <a:gd name="T74" fmla="*/ 4 w 16"/>
                <a:gd name="T75" fmla="*/ 6 h 6"/>
                <a:gd name="T76" fmla="*/ 6 w 16"/>
                <a:gd name="T77" fmla="*/ 6 h 6"/>
                <a:gd name="T78" fmla="*/ 8 w 16"/>
                <a:gd name="T79" fmla="*/ 6 h 6"/>
                <a:gd name="T80" fmla="*/ 11 w 16"/>
                <a:gd name="T81" fmla="*/ 6 h 6"/>
                <a:gd name="T82" fmla="*/ 13 w 16"/>
                <a:gd name="T83" fmla="*/ 6 h 6"/>
                <a:gd name="T84" fmla="*/ 15 w 16"/>
                <a:gd name="T85" fmla="*/ 5 h 6"/>
                <a:gd name="T86" fmla="*/ 15 w 16"/>
                <a:gd name="T87" fmla="*/ 5 h 6"/>
                <a:gd name="T88" fmla="*/ 15 w 16"/>
                <a:gd name="T89" fmla="*/ 5 h 6"/>
                <a:gd name="T90" fmla="*/ 15 w 16"/>
                <a:gd name="T91" fmla="*/ 5 h 6"/>
                <a:gd name="T92" fmla="*/ 15 w 16"/>
                <a:gd name="T93" fmla="*/ 5 h 6"/>
                <a:gd name="T94" fmla="*/ 15 w 16"/>
                <a:gd name="T95" fmla="*/ 5 h 6"/>
                <a:gd name="T96" fmla="*/ 15 w 16"/>
                <a:gd name="T97" fmla="*/ 5 h 6"/>
                <a:gd name="T98" fmla="*/ 15 w 16"/>
                <a:gd name="T99" fmla="*/ 5 h 6"/>
                <a:gd name="T100" fmla="*/ 16 w 16"/>
                <a:gd name="T101" fmla="*/ 5 h 6"/>
                <a:gd name="T102" fmla="*/ 16 w 16"/>
                <a:gd name="T103" fmla="*/ 4 h 6"/>
                <a:gd name="T104" fmla="*/ 16 w 16"/>
                <a:gd name="T105" fmla="*/ 1 h 6"/>
                <a:gd name="T106" fmla="*/ 16 w 16"/>
                <a:gd name="T107" fmla="*/ 1 h 6"/>
                <a:gd name="T108" fmla="*/ 16 w 16"/>
                <a:gd name="T10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 h="6">
                  <a:moveTo>
                    <a:pt x="16" y="1"/>
                  </a:moveTo>
                  <a:cubicBezTo>
                    <a:pt x="16" y="2"/>
                    <a:pt x="15" y="2"/>
                    <a:pt x="15" y="3"/>
                  </a:cubicBezTo>
                  <a:cubicBezTo>
                    <a:pt x="14" y="3"/>
                    <a:pt x="14" y="3"/>
                    <a:pt x="14" y="3"/>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3" y="4"/>
                    <a:pt x="12" y="4"/>
                  </a:cubicBezTo>
                  <a:cubicBezTo>
                    <a:pt x="11" y="4"/>
                    <a:pt x="10" y="4"/>
                    <a:pt x="8" y="4"/>
                  </a:cubicBezTo>
                  <a:cubicBezTo>
                    <a:pt x="7" y="4"/>
                    <a:pt x="7" y="4"/>
                    <a:pt x="6" y="4"/>
                  </a:cubicBezTo>
                  <a:cubicBezTo>
                    <a:pt x="5" y="4"/>
                    <a:pt x="5" y="4"/>
                    <a:pt x="4" y="4"/>
                  </a:cubicBezTo>
                  <a:cubicBezTo>
                    <a:pt x="3" y="4"/>
                    <a:pt x="3" y="4"/>
                    <a:pt x="2" y="3"/>
                  </a:cubicBezTo>
                  <a:cubicBezTo>
                    <a:pt x="2" y="3"/>
                    <a:pt x="2" y="3"/>
                    <a:pt x="2" y="3"/>
                  </a:cubicBezTo>
                  <a:cubicBezTo>
                    <a:pt x="2" y="3"/>
                    <a:pt x="2" y="3"/>
                    <a:pt x="2" y="3"/>
                  </a:cubicBezTo>
                  <a:cubicBezTo>
                    <a:pt x="2" y="4"/>
                    <a:pt x="2" y="4"/>
                    <a:pt x="2" y="4"/>
                  </a:cubicBezTo>
                  <a:cubicBezTo>
                    <a:pt x="2" y="3"/>
                    <a:pt x="2" y="3"/>
                    <a:pt x="2" y="3"/>
                  </a:cubicBezTo>
                  <a:cubicBezTo>
                    <a:pt x="2" y="3"/>
                    <a:pt x="2" y="3"/>
                    <a:pt x="2" y="3"/>
                  </a:cubicBezTo>
                  <a:cubicBezTo>
                    <a:pt x="2" y="3"/>
                    <a:pt x="2" y="3"/>
                    <a:pt x="2" y="3"/>
                  </a:cubicBezTo>
                  <a:cubicBezTo>
                    <a:pt x="1" y="3"/>
                    <a:pt x="1" y="3"/>
                    <a:pt x="1" y="3"/>
                  </a:cubicBezTo>
                  <a:cubicBezTo>
                    <a:pt x="1" y="3"/>
                    <a:pt x="1" y="3"/>
                    <a:pt x="1" y="3"/>
                  </a:cubicBezTo>
                  <a:cubicBezTo>
                    <a:pt x="1" y="2"/>
                    <a:pt x="1" y="2"/>
                    <a:pt x="1" y="2"/>
                  </a:cubicBezTo>
                  <a:cubicBezTo>
                    <a:pt x="0" y="1"/>
                    <a:pt x="0" y="1"/>
                    <a:pt x="0" y="1"/>
                  </a:cubicBezTo>
                  <a:cubicBezTo>
                    <a:pt x="0" y="1"/>
                    <a:pt x="0" y="0"/>
                    <a:pt x="0" y="0"/>
                  </a:cubicBezTo>
                  <a:cubicBezTo>
                    <a:pt x="0" y="0"/>
                    <a:pt x="0" y="1"/>
                    <a:pt x="0" y="1"/>
                  </a:cubicBezTo>
                  <a:cubicBezTo>
                    <a:pt x="0" y="1"/>
                    <a:pt x="0" y="2"/>
                    <a:pt x="0" y="2"/>
                  </a:cubicBezTo>
                  <a:cubicBezTo>
                    <a:pt x="0" y="3"/>
                    <a:pt x="0" y="3"/>
                    <a:pt x="0" y="4"/>
                  </a:cubicBezTo>
                  <a:cubicBezTo>
                    <a:pt x="0" y="4"/>
                    <a:pt x="0" y="4"/>
                    <a:pt x="0" y="4"/>
                  </a:cubicBezTo>
                  <a:cubicBezTo>
                    <a:pt x="0" y="4"/>
                    <a:pt x="0" y="4"/>
                    <a:pt x="0" y="4"/>
                  </a:cubicBezTo>
                  <a:cubicBezTo>
                    <a:pt x="1" y="4"/>
                    <a:pt x="1" y="4"/>
                    <a:pt x="1" y="4"/>
                  </a:cubicBezTo>
                  <a:cubicBezTo>
                    <a:pt x="1" y="4"/>
                    <a:pt x="1" y="4"/>
                    <a:pt x="1" y="4"/>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2" y="5"/>
                    <a:pt x="2" y="5"/>
                    <a:pt x="2" y="5"/>
                  </a:cubicBezTo>
                  <a:cubicBezTo>
                    <a:pt x="3" y="5"/>
                    <a:pt x="3" y="6"/>
                    <a:pt x="4" y="6"/>
                  </a:cubicBezTo>
                  <a:cubicBezTo>
                    <a:pt x="5" y="6"/>
                    <a:pt x="5" y="6"/>
                    <a:pt x="6" y="6"/>
                  </a:cubicBezTo>
                  <a:cubicBezTo>
                    <a:pt x="7" y="6"/>
                    <a:pt x="8" y="6"/>
                    <a:pt x="8" y="6"/>
                  </a:cubicBezTo>
                  <a:cubicBezTo>
                    <a:pt x="9" y="6"/>
                    <a:pt x="10" y="6"/>
                    <a:pt x="11" y="6"/>
                  </a:cubicBezTo>
                  <a:cubicBezTo>
                    <a:pt x="11" y="6"/>
                    <a:pt x="12" y="6"/>
                    <a:pt x="13" y="6"/>
                  </a:cubicBezTo>
                  <a:cubicBezTo>
                    <a:pt x="13" y="6"/>
                    <a:pt x="14"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5"/>
                    <a:pt x="16" y="5"/>
                  </a:cubicBezTo>
                  <a:cubicBezTo>
                    <a:pt x="16" y="4"/>
                    <a:pt x="16" y="4"/>
                    <a:pt x="16" y="4"/>
                  </a:cubicBezTo>
                  <a:cubicBezTo>
                    <a:pt x="16" y="3"/>
                    <a:pt x="16" y="2"/>
                    <a:pt x="16" y="1"/>
                  </a:cubicBezTo>
                  <a:cubicBezTo>
                    <a:pt x="16" y="1"/>
                    <a:pt x="16" y="1"/>
                    <a:pt x="16" y="1"/>
                  </a:cubicBezTo>
                  <a:cubicBezTo>
                    <a:pt x="16" y="1"/>
                    <a:pt x="16" y="1"/>
                    <a:pt x="16" y="1"/>
                  </a:cubicBez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7" name="Freeform 957"/>
            <p:cNvSpPr>
              <a:spLocks/>
            </p:cNvSpPr>
            <p:nvPr/>
          </p:nvSpPr>
          <p:spPr bwMode="auto">
            <a:xfrm>
              <a:off x="3156018" y="2563392"/>
              <a:ext cx="0" cy="2924"/>
            </a:xfrm>
            <a:custGeom>
              <a:avLst/>
              <a:gdLst>
                <a:gd name="T0" fmla="*/ 0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lnTo>
                    <a:pt x="0" y="2"/>
                  </a:lnTo>
                  <a:lnTo>
                    <a:pt x="0" y="2"/>
                  </a:lnTo>
                  <a:lnTo>
                    <a:pt x="0" y="2"/>
                  </a:lnTo>
                  <a:lnTo>
                    <a:pt x="0" y="0"/>
                  </a:lnTo>
                  <a:close/>
                </a:path>
              </a:pathLst>
            </a:custGeom>
            <a:solidFill>
              <a:srgbClr val="857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8" name="Oval 958"/>
            <p:cNvSpPr>
              <a:spLocks noChangeArrowheads="1"/>
            </p:cNvSpPr>
            <p:nvPr/>
          </p:nvSpPr>
          <p:spPr bwMode="auto">
            <a:xfrm>
              <a:off x="3066805" y="2570704"/>
              <a:ext cx="10237" cy="10237"/>
            </a:xfrm>
            <a:prstGeom prst="ellipse">
              <a:avLst/>
            </a:prstGeom>
            <a:solidFill>
              <a:srgbClr val="FFC6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9" name="Oval 959"/>
            <p:cNvSpPr>
              <a:spLocks noChangeArrowheads="1"/>
            </p:cNvSpPr>
            <p:nvPr/>
          </p:nvSpPr>
          <p:spPr bwMode="auto">
            <a:xfrm>
              <a:off x="3066805" y="2618968"/>
              <a:ext cx="10237" cy="10237"/>
            </a:xfrm>
            <a:prstGeom prst="ellipse">
              <a:avLst/>
            </a:prstGeom>
            <a:solidFill>
              <a:srgbClr val="FFC6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0" name="Oval 960"/>
            <p:cNvSpPr>
              <a:spLocks noChangeArrowheads="1"/>
            </p:cNvSpPr>
            <p:nvPr/>
          </p:nvSpPr>
          <p:spPr bwMode="auto">
            <a:xfrm>
              <a:off x="3069729" y="2674543"/>
              <a:ext cx="10237" cy="5850"/>
            </a:xfrm>
            <a:prstGeom prst="ellipse">
              <a:avLst/>
            </a:prstGeom>
            <a:solidFill>
              <a:srgbClr val="FFC6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1" name="Freeform 961"/>
            <p:cNvSpPr>
              <a:spLocks/>
            </p:cNvSpPr>
            <p:nvPr/>
          </p:nvSpPr>
          <p:spPr bwMode="auto">
            <a:xfrm>
              <a:off x="777969" y="2442004"/>
              <a:ext cx="81901" cy="412430"/>
            </a:xfrm>
            <a:custGeom>
              <a:avLst/>
              <a:gdLst>
                <a:gd name="T0" fmla="*/ 7 w 56"/>
                <a:gd name="T1" fmla="*/ 43 h 282"/>
                <a:gd name="T2" fmla="*/ 11 w 56"/>
                <a:gd name="T3" fmla="*/ 215 h 282"/>
                <a:gd name="T4" fmla="*/ 0 w 56"/>
                <a:gd name="T5" fmla="*/ 230 h 282"/>
                <a:gd name="T6" fmla="*/ 2 w 56"/>
                <a:gd name="T7" fmla="*/ 251 h 282"/>
                <a:gd name="T8" fmla="*/ 9 w 56"/>
                <a:gd name="T9" fmla="*/ 282 h 282"/>
                <a:gd name="T10" fmla="*/ 30 w 56"/>
                <a:gd name="T11" fmla="*/ 277 h 282"/>
                <a:gd name="T12" fmla="*/ 37 w 56"/>
                <a:gd name="T13" fmla="*/ 239 h 282"/>
                <a:gd name="T14" fmla="*/ 33 w 56"/>
                <a:gd name="T15" fmla="*/ 220 h 282"/>
                <a:gd name="T16" fmla="*/ 44 w 56"/>
                <a:gd name="T17" fmla="*/ 55 h 282"/>
                <a:gd name="T18" fmla="*/ 56 w 56"/>
                <a:gd name="T19" fmla="*/ 0 h 282"/>
                <a:gd name="T20" fmla="*/ 14 w 56"/>
                <a:gd name="T21" fmla="*/ 7 h 282"/>
                <a:gd name="T22" fmla="*/ 7 w 56"/>
                <a:gd name="T23" fmla="*/ 4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282">
                  <a:moveTo>
                    <a:pt x="7" y="43"/>
                  </a:moveTo>
                  <a:lnTo>
                    <a:pt x="11" y="215"/>
                  </a:lnTo>
                  <a:lnTo>
                    <a:pt x="0" y="230"/>
                  </a:lnTo>
                  <a:lnTo>
                    <a:pt x="2" y="251"/>
                  </a:lnTo>
                  <a:lnTo>
                    <a:pt x="9" y="282"/>
                  </a:lnTo>
                  <a:lnTo>
                    <a:pt x="30" y="277"/>
                  </a:lnTo>
                  <a:lnTo>
                    <a:pt x="37" y="239"/>
                  </a:lnTo>
                  <a:lnTo>
                    <a:pt x="33" y="220"/>
                  </a:lnTo>
                  <a:lnTo>
                    <a:pt x="44" y="55"/>
                  </a:lnTo>
                  <a:lnTo>
                    <a:pt x="56" y="0"/>
                  </a:lnTo>
                  <a:lnTo>
                    <a:pt x="14" y="7"/>
                  </a:lnTo>
                  <a:lnTo>
                    <a:pt x="7" y="43"/>
                  </a:ln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2" name="Freeform 962"/>
            <p:cNvSpPr>
              <a:spLocks/>
            </p:cNvSpPr>
            <p:nvPr/>
          </p:nvSpPr>
          <p:spPr bwMode="auto">
            <a:xfrm>
              <a:off x="1070473" y="2439078"/>
              <a:ext cx="83364" cy="435830"/>
            </a:xfrm>
            <a:custGeom>
              <a:avLst/>
              <a:gdLst>
                <a:gd name="T0" fmla="*/ 50 w 57"/>
                <a:gd name="T1" fmla="*/ 57 h 298"/>
                <a:gd name="T2" fmla="*/ 41 w 57"/>
                <a:gd name="T3" fmla="*/ 0 h 298"/>
                <a:gd name="T4" fmla="*/ 0 w 57"/>
                <a:gd name="T5" fmla="*/ 16 h 298"/>
                <a:gd name="T6" fmla="*/ 12 w 57"/>
                <a:gd name="T7" fmla="*/ 68 h 298"/>
                <a:gd name="T8" fmla="*/ 24 w 57"/>
                <a:gd name="T9" fmla="*/ 234 h 298"/>
                <a:gd name="T10" fmla="*/ 19 w 57"/>
                <a:gd name="T11" fmla="*/ 255 h 298"/>
                <a:gd name="T12" fmla="*/ 24 w 57"/>
                <a:gd name="T13" fmla="*/ 291 h 298"/>
                <a:gd name="T14" fmla="*/ 45 w 57"/>
                <a:gd name="T15" fmla="*/ 298 h 298"/>
                <a:gd name="T16" fmla="*/ 52 w 57"/>
                <a:gd name="T17" fmla="*/ 265 h 298"/>
                <a:gd name="T18" fmla="*/ 57 w 57"/>
                <a:gd name="T19" fmla="*/ 246 h 298"/>
                <a:gd name="T20" fmla="*/ 45 w 57"/>
                <a:gd name="T21" fmla="*/ 229 h 298"/>
                <a:gd name="T22" fmla="*/ 50 w 57"/>
                <a:gd name="T23" fmla="*/ 5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298">
                  <a:moveTo>
                    <a:pt x="50" y="57"/>
                  </a:moveTo>
                  <a:lnTo>
                    <a:pt x="41" y="0"/>
                  </a:lnTo>
                  <a:lnTo>
                    <a:pt x="0" y="16"/>
                  </a:lnTo>
                  <a:lnTo>
                    <a:pt x="12" y="68"/>
                  </a:lnTo>
                  <a:lnTo>
                    <a:pt x="24" y="234"/>
                  </a:lnTo>
                  <a:lnTo>
                    <a:pt x="19" y="255"/>
                  </a:lnTo>
                  <a:lnTo>
                    <a:pt x="24" y="291"/>
                  </a:lnTo>
                  <a:lnTo>
                    <a:pt x="45" y="298"/>
                  </a:lnTo>
                  <a:lnTo>
                    <a:pt x="52" y="265"/>
                  </a:lnTo>
                  <a:lnTo>
                    <a:pt x="57" y="246"/>
                  </a:lnTo>
                  <a:lnTo>
                    <a:pt x="45" y="229"/>
                  </a:lnTo>
                  <a:lnTo>
                    <a:pt x="50" y="57"/>
                  </a:ln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3" name="Freeform 963"/>
            <p:cNvSpPr>
              <a:spLocks/>
            </p:cNvSpPr>
            <p:nvPr/>
          </p:nvSpPr>
          <p:spPr bwMode="auto">
            <a:xfrm>
              <a:off x="991496" y="3331213"/>
              <a:ext cx="76051" cy="13163"/>
            </a:xfrm>
            <a:custGeom>
              <a:avLst/>
              <a:gdLst>
                <a:gd name="T0" fmla="*/ 1 w 22"/>
                <a:gd name="T1" fmla="*/ 1 h 4"/>
                <a:gd name="T2" fmla="*/ 0 w 22"/>
                <a:gd name="T3" fmla="*/ 3 h 4"/>
                <a:gd name="T4" fmla="*/ 12 w 22"/>
                <a:gd name="T5" fmla="*/ 4 h 4"/>
                <a:gd name="T6" fmla="*/ 22 w 22"/>
                <a:gd name="T7" fmla="*/ 3 h 4"/>
                <a:gd name="T8" fmla="*/ 22 w 22"/>
                <a:gd name="T9" fmla="*/ 0 h 4"/>
                <a:gd name="T10" fmla="*/ 12 w 22"/>
                <a:gd name="T11" fmla="*/ 2 h 4"/>
                <a:gd name="T12" fmla="*/ 1 w 2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2" h="4">
                  <a:moveTo>
                    <a:pt x="1" y="1"/>
                  </a:moveTo>
                  <a:cubicBezTo>
                    <a:pt x="0" y="3"/>
                    <a:pt x="0" y="3"/>
                    <a:pt x="0" y="3"/>
                  </a:cubicBezTo>
                  <a:cubicBezTo>
                    <a:pt x="0" y="3"/>
                    <a:pt x="6" y="4"/>
                    <a:pt x="12" y="4"/>
                  </a:cubicBezTo>
                  <a:cubicBezTo>
                    <a:pt x="17" y="4"/>
                    <a:pt x="22" y="3"/>
                    <a:pt x="22" y="3"/>
                  </a:cubicBezTo>
                  <a:cubicBezTo>
                    <a:pt x="22" y="0"/>
                    <a:pt x="22" y="0"/>
                    <a:pt x="22" y="0"/>
                  </a:cubicBezTo>
                  <a:cubicBezTo>
                    <a:pt x="22" y="0"/>
                    <a:pt x="17" y="2"/>
                    <a:pt x="12" y="2"/>
                  </a:cubicBezTo>
                  <a:cubicBezTo>
                    <a:pt x="7" y="2"/>
                    <a:pt x="1" y="1"/>
                    <a:pt x="1" y="1"/>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4" name="Freeform 964"/>
            <p:cNvSpPr>
              <a:spLocks/>
            </p:cNvSpPr>
            <p:nvPr/>
          </p:nvSpPr>
          <p:spPr bwMode="auto">
            <a:xfrm>
              <a:off x="991496" y="3306350"/>
              <a:ext cx="76051" cy="27788"/>
            </a:xfrm>
            <a:custGeom>
              <a:avLst/>
              <a:gdLst>
                <a:gd name="T0" fmla="*/ 18 w 22"/>
                <a:gd name="T1" fmla="*/ 1 h 8"/>
                <a:gd name="T2" fmla="*/ 3 w 22"/>
                <a:gd name="T3" fmla="*/ 0 h 8"/>
                <a:gd name="T4" fmla="*/ 1 w 22"/>
                <a:gd name="T5" fmla="*/ 7 h 8"/>
                <a:gd name="T6" fmla="*/ 0 w 22"/>
                <a:gd name="T7" fmla="*/ 8 h 8"/>
                <a:gd name="T8" fmla="*/ 12 w 22"/>
                <a:gd name="T9" fmla="*/ 3 h 8"/>
                <a:gd name="T10" fmla="*/ 22 w 22"/>
                <a:gd name="T11" fmla="*/ 7 h 8"/>
                <a:gd name="T12" fmla="*/ 18 w 22"/>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2" h="8">
                  <a:moveTo>
                    <a:pt x="18" y="1"/>
                  </a:moveTo>
                  <a:cubicBezTo>
                    <a:pt x="3" y="0"/>
                    <a:pt x="3" y="0"/>
                    <a:pt x="3" y="0"/>
                  </a:cubicBezTo>
                  <a:cubicBezTo>
                    <a:pt x="3" y="0"/>
                    <a:pt x="1" y="5"/>
                    <a:pt x="1" y="7"/>
                  </a:cubicBezTo>
                  <a:cubicBezTo>
                    <a:pt x="0" y="8"/>
                    <a:pt x="0" y="8"/>
                    <a:pt x="0" y="8"/>
                  </a:cubicBezTo>
                  <a:cubicBezTo>
                    <a:pt x="0" y="8"/>
                    <a:pt x="4" y="3"/>
                    <a:pt x="12" y="3"/>
                  </a:cubicBezTo>
                  <a:cubicBezTo>
                    <a:pt x="20" y="3"/>
                    <a:pt x="22" y="7"/>
                    <a:pt x="22" y="7"/>
                  </a:cubicBezTo>
                  <a:cubicBezTo>
                    <a:pt x="22" y="7"/>
                    <a:pt x="21" y="2"/>
                    <a:pt x="18" y="1"/>
                  </a:cubicBezTo>
                  <a:close/>
                </a:path>
              </a:pathLst>
            </a:custGeom>
            <a:solidFill>
              <a:srgbClr val="90C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5" name="Freeform 965"/>
            <p:cNvSpPr>
              <a:spLocks/>
            </p:cNvSpPr>
            <p:nvPr/>
          </p:nvSpPr>
          <p:spPr bwMode="auto">
            <a:xfrm>
              <a:off x="991496" y="3318050"/>
              <a:ext cx="76051" cy="20475"/>
            </a:xfrm>
            <a:custGeom>
              <a:avLst/>
              <a:gdLst>
                <a:gd name="T0" fmla="*/ 12 w 22"/>
                <a:gd name="T1" fmla="*/ 0 h 6"/>
                <a:gd name="T2" fmla="*/ 0 w 22"/>
                <a:gd name="T3" fmla="*/ 5 h 6"/>
                <a:gd name="T4" fmla="*/ 12 w 22"/>
                <a:gd name="T5" fmla="*/ 6 h 6"/>
                <a:gd name="T6" fmla="*/ 22 w 22"/>
                <a:gd name="T7" fmla="*/ 4 h 6"/>
                <a:gd name="T8" fmla="*/ 12 w 22"/>
                <a:gd name="T9" fmla="*/ 0 h 6"/>
              </a:gdLst>
              <a:ahLst/>
              <a:cxnLst>
                <a:cxn ang="0">
                  <a:pos x="T0" y="T1"/>
                </a:cxn>
                <a:cxn ang="0">
                  <a:pos x="T2" y="T3"/>
                </a:cxn>
                <a:cxn ang="0">
                  <a:pos x="T4" y="T5"/>
                </a:cxn>
                <a:cxn ang="0">
                  <a:pos x="T6" y="T7"/>
                </a:cxn>
                <a:cxn ang="0">
                  <a:pos x="T8" y="T9"/>
                </a:cxn>
              </a:cxnLst>
              <a:rect l="0" t="0" r="r" b="b"/>
              <a:pathLst>
                <a:path w="22" h="6">
                  <a:moveTo>
                    <a:pt x="12" y="0"/>
                  </a:moveTo>
                  <a:cubicBezTo>
                    <a:pt x="4" y="0"/>
                    <a:pt x="0" y="5"/>
                    <a:pt x="0" y="5"/>
                  </a:cubicBezTo>
                  <a:cubicBezTo>
                    <a:pt x="0" y="5"/>
                    <a:pt x="7" y="6"/>
                    <a:pt x="12" y="6"/>
                  </a:cubicBezTo>
                  <a:cubicBezTo>
                    <a:pt x="17" y="6"/>
                    <a:pt x="22" y="4"/>
                    <a:pt x="22" y="4"/>
                  </a:cubicBezTo>
                  <a:cubicBezTo>
                    <a:pt x="22" y="4"/>
                    <a:pt x="20" y="0"/>
                    <a:pt x="12" y="0"/>
                  </a:cubicBez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6" name="Freeform 966"/>
            <p:cNvSpPr>
              <a:spLocks/>
            </p:cNvSpPr>
            <p:nvPr/>
          </p:nvSpPr>
          <p:spPr bwMode="auto">
            <a:xfrm>
              <a:off x="856945" y="3341450"/>
              <a:ext cx="78975" cy="14625"/>
            </a:xfrm>
            <a:custGeom>
              <a:avLst/>
              <a:gdLst>
                <a:gd name="T0" fmla="*/ 0 w 23"/>
                <a:gd name="T1" fmla="*/ 0 h 4"/>
                <a:gd name="T2" fmla="*/ 0 w 23"/>
                <a:gd name="T3" fmla="*/ 2 h 4"/>
                <a:gd name="T4" fmla="*/ 10 w 23"/>
                <a:gd name="T5" fmla="*/ 4 h 4"/>
                <a:gd name="T6" fmla="*/ 23 w 23"/>
                <a:gd name="T7" fmla="*/ 3 h 4"/>
                <a:gd name="T8" fmla="*/ 23 w 23"/>
                <a:gd name="T9" fmla="*/ 1 h 4"/>
                <a:gd name="T10" fmla="*/ 10 w 23"/>
                <a:gd name="T11" fmla="*/ 2 h 4"/>
                <a:gd name="T12" fmla="*/ 0 w 2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3" h="4">
                  <a:moveTo>
                    <a:pt x="0" y="0"/>
                  </a:moveTo>
                  <a:cubicBezTo>
                    <a:pt x="0" y="2"/>
                    <a:pt x="0" y="2"/>
                    <a:pt x="0" y="2"/>
                  </a:cubicBezTo>
                  <a:cubicBezTo>
                    <a:pt x="0" y="2"/>
                    <a:pt x="5" y="4"/>
                    <a:pt x="10" y="4"/>
                  </a:cubicBezTo>
                  <a:cubicBezTo>
                    <a:pt x="15" y="4"/>
                    <a:pt x="23" y="3"/>
                    <a:pt x="23" y="3"/>
                  </a:cubicBezTo>
                  <a:cubicBezTo>
                    <a:pt x="23" y="1"/>
                    <a:pt x="23" y="1"/>
                    <a:pt x="23" y="1"/>
                  </a:cubicBezTo>
                  <a:cubicBezTo>
                    <a:pt x="23" y="1"/>
                    <a:pt x="15" y="2"/>
                    <a:pt x="10" y="2"/>
                  </a:cubicBezTo>
                  <a:cubicBezTo>
                    <a:pt x="5" y="2"/>
                    <a:pt x="0" y="0"/>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7" name="Freeform 967"/>
            <p:cNvSpPr>
              <a:spLocks/>
            </p:cNvSpPr>
            <p:nvPr/>
          </p:nvSpPr>
          <p:spPr bwMode="auto">
            <a:xfrm>
              <a:off x="856945" y="3318050"/>
              <a:ext cx="83364" cy="26325"/>
            </a:xfrm>
            <a:custGeom>
              <a:avLst/>
              <a:gdLst>
                <a:gd name="T0" fmla="*/ 19 w 24"/>
                <a:gd name="T1" fmla="*/ 0 h 8"/>
                <a:gd name="T2" fmla="*/ 3 w 24"/>
                <a:gd name="T3" fmla="*/ 0 h 8"/>
                <a:gd name="T4" fmla="*/ 0 w 24"/>
                <a:gd name="T5" fmla="*/ 7 h 8"/>
                <a:gd name="T6" fmla="*/ 10 w 24"/>
                <a:gd name="T7" fmla="*/ 3 h 8"/>
                <a:gd name="T8" fmla="*/ 24 w 24"/>
                <a:gd name="T9" fmla="*/ 8 h 8"/>
                <a:gd name="T10" fmla="*/ 23 w 24"/>
                <a:gd name="T11" fmla="*/ 6 h 8"/>
                <a:gd name="T12" fmla="*/ 19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19" y="0"/>
                  </a:moveTo>
                  <a:cubicBezTo>
                    <a:pt x="3" y="0"/>
                    <a:pt x="3" y="0"/>
                    <a:pt x="3" y="0"/>
                  </a:cubicBezTo>
                  <a:cubicBezTo>
                    <a:pt x="1" y="1"/>
                    <a:pt x="0" y="7"/>
                    <a:pt x="0" y="7"/>
                  </a:cubicBezTo>
                  <a:cubicBezTo>
                    <a:pt x="0" y="7"/>
                    <a:pt x="1" y="3"/>
                    <a:pt x="10" y="3"/>
                  </a:cubicBezTo>
                  <a:cubicBezTo>
                    <a:pt x="18" y="3"/>
                    <a:pt x="24" y="8"/>
                    <a:pt x="24" y="8"/>
                  </a:cubicBezTo>
                  <a:cubicBezTo>
                    <a:pt x="23" y="6"/>
                    <a:pt x="23" y="6"/>
                    <a:pt x="23" y="6"/>
                  </a:cubicBezTo>
                  <a:cubicBezTo>
                    <a:pt x="23" y="4"/>
                    <a:pt x="19" y="0"/>
                    <a:pt x="19" y="0"/>
                  </a:cubicBezTo>
                  <a:close/>
                </a:path>
              </a:pathLst>
            </a:custGeom>
            <a:solidFill>
              <a:srgbClr val="90C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8" name="Freeform 968"/>
            <p:cNvSpPr>
              <a:spLocks/>
            </p:cNvSpPr>
            <p:nvPr/>
          </p:nvSpPr>
          <p:spPr bwMode="auto">
            <a:xfrm>
              <a:off x="856945" y="3328287"/>
              <a:ext cx="83364" cy="20475"/>
            </a:xfrm>
            <a:custGeom>
              <a:avLst/>
              <a:gdLst>
                <a:gd name="T0" fmla="*/ 0 w 24"/>
                <a:gd name="T1" fmla="*/ 4 h 6"/>
                <a:gd name="T2" fmla="*/ 10 w 24"/>
                <a:gd name="T3" fmla="*/ 6 h 6"/>
                <a:gd name="T4" fmla="*/ 24 w 24"/>
                <a:gd name="T5" fmla="*/ 5 h 6"/>
                <a:gd name="T6" fmla="*/ 10 w 24"/>
                <a:gd name="T7" fmla="*/ 0 h 6"/>
                <a:gd name="T8" fmla="*/ 0 w 24"/>
                <a:gd name="T9" fmla="*/ 4 h 6"/>
              </a:gdLst>
              <a:ahLst/>
              <a:cxnLst>
                <a:cxn ang="0">
                  <a:pos x="T0" y="T1"/>
                </a:cxn>
                <a:cxn ang="0">
                  <a:pos x="T2" y="T3"/>
                </a:cxn>
                <a:cxn ang="0">
                  <a:pos x="T4" y="T5"/>
                </a:cxn>
                <a:cxn ang="0">
                  <a:pos x="T6" y="T7"/>
                </a:cxn>
                <a:cxn ang="0">
                  <a:pos x="T8" y="T9"/>
                </a:cxn>
              </a:cxnLst>
              <a:rect l="0" t="0" r="r" b="b"/>
              <a:pathLst>
                <a:path w="24" h="6">
                  <a:moveTo>
                    <a:pt x="0" y="4"/>
                  </a:moveTo>
                  <a:cubicBezTo>
                    <a:pt x="0" y="4"/>
                    <a:pt x="5" y="6"/>
                    <a:pt x="10" y="6"/>
                  </a:cubicBezTo>
                  <a:cubicBezTo>
                    <a:pt x="15" y="6"/>
                    <a:pt x="24" y="5"/>
                    <a:pt x="24" y="5"/>
                  </a:cubicBezTo>
                  <a:cubicBezTo>
                    <a:pt x="24" y="5"/>
                    <a:pt x="18" y="0"/>
                    <a:pt x="10" y="0"/>
                  </a:cubicBezTo>
                  <a:cubicBezTo>
                    <a:pt x="1" y="0"/>
                    <a:pt x="0" y="4"/>
                    <a:pt x="0" y="4"/>
                  </a:cubicBez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9" name="Freeform 969"/>
            <p:cNvSpPr>
              <a:spLocks/>
            </p:cNvSpPr>
            <p:nvPr/>
          </p:nvSpPr>
          <p:spPr bwMode="auto">
            <a:xfrm>
              <a:off x="1006122" y="23045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DD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0" name="Freeform 970"/>
            <p:cNvSpPr>
              <a:spLocks/>
            </p:cNvSpPr>
            <p:nvPr/>
          </p:nvSpPr>
          <p:spPr bwMode="auto">
            <a:xfrm>
              <a:off x="915445" y="230452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DD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1" name="Freeform 971"/>
            <p:cNvSpPr>
              <a:spLocks/>
            </p:cNvSpPr>
            <p:nvPr/>
          </p:nvSpPr>
          <p:spPr bwMode="auto">
            <a:xfrm>
              <a:off x="777969" y="2304526"/>
              <a:ext cx="383179" cy="469468"/>
            </a:xfrm>
            <a:custGeom>
              <a:avLst/>
              <a:gdLst>
                <a:gd name="T0" fmla="*/ 66 w 111"/>
                <a:gd name="T1" fmla="*/ 0 h 136"/>
                <a:gd name="T2" fmla="*/ 40 w 111"/>
                <a:gd name="T3" fmla="*/ 0 h 136"/>
                <a:gd name="T4" fmla="*/ 9 w 111"/>
                <a:gd name="T5" fmla="*/ 12 h 136"/>
                <a:gd name="T6" fmla="*/ 0 w 111"/>
                <a:gd name="T7" fmla="*/ 61 h 136"/>
                <a:gd name="T8" fmla="*/ 1 w 111"/>
                <a:gd name="T9" fmla="*/ 123 h 136"/>
                <a:gd name="T10" fmla="*/ 16 w 111"/>
                <a:gd name="T11" fmla="*/ 126 h 136"/>
                <a:gd name="T12" fmla="*/ 16 w 111"/>
                <a:gd name="T13" fmla="*/ 132 h 136"/>
                <a:gd name="T14" fmla="*/ 85 w 111"/>
                <a:gd name="T15" fmla="*/ 136 h 136"/>
                <a:gd name="T16" fmla="*/ 89 w 111"/>
                <a:gd name="T17" fmla="*/ 132 h 136"/>
                <a:gd name="T18" fmla="*/ 109 w 111"/>
                <a:gd name="T19" fmla="*/ 134 h 136"/>
                <a:gd name="T20" fmla="*/ 111 w 111"/>
                <a:gd name="T21" fmla="*/ 71 h 136"/>
                <a:gd name="T22" fmla="*/ 95 w 111"/>
                <a:gd name="T23" fmla="*/ 11 h 136"/>
                <a:gd name="T24" fmla="*/ 66 w 111"/>
                <a:gd name="T25"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136">
                  <a:moveTo>
                    <a:pt x="66" y="0"/>
                  </a:moveTo>
                  <a:cubicBezTo>
                    <a:pt x="40" y="0"/>
                    <a:pt x="40" y="0"/>
                    <a:pt x="40" y="0"/>
                  </a:cubicBezTo>
                  <a:cubicBezTo>
                    <a:pt x="37" y="0"/>
                    <a:pt x="10" y="11"/>
                    <a:pt x="9" y="12"/>
                  </a:cubicBezTo>
                  <a:cubicBezTo>
                    <a:pt x="8" y="13"/>
                    <a:pt x="0" y="61"/>
                    <a:pt x="0" y="61"/>
                  </a:cubicBezTo>
                  <a:cubicBezTo>
                    <a:pt x="1" y="123"/>
                    <a:pt x="1" y="123"/>
                    <a:pt x="1" y="123"/>
                  </a:cubicBezTo>
                  <a:cubicBezTo>
                    <a:pt x="16" y="126"/>
                    <a:pt x="16" y="126"/>
                    <a:pt x="16" y="126"/>
                  </a:cubicBezTo>
                  <a:cubicBezTo>
                    <a:pt x="16" y="132"/>
                    <a:pt x="16" y="132"/>
                    <a:pt x="16" y="132"/>
                  </a:cubicBezTo>
                  <a:cubicBezTo>
                    <a:pt x="85" y="136"/>
                    <a:pt x="85" y="136"/>
                    <a:pt x="85" y="136"/>
                  </a:cubicBezTo>
                  <a:cubicBezTo>
                    <a:pt x="89" y="132"/>
                    <a:pt x="89" y="132"/>
                    <a:pt x="89" y="132"/>
                  </a:cubicBezTo>
                  <a:cubicBezTo>
                    <a:pt x="109" y="134"/>
                    <a:pt x="109" y="134"/>
                    <a:pt x="109" y="134"/>
                  </a:cubicBezTo>
                  <a:cubicBezTo>
                    <a:pt x="111" y="71"/>
                    <a:pt x="111" y="71"/>
                    <a:pt x="111" y="71"/>
                  </a:cubicBezTo>
                  <a:cubicBezTo>
                    <a:pt x="111" y="71"/>
                    <a:pt x="96" y="13"/>
                    <a:pt x="95" y="11"/>
                  </a:cubicBezTo>
                  <a:cubicBezTo>
                    <a:pt x="94" y="10"/>
                    <a:pt x="67" y="0"/>
                    <a:pt x="66" y="0"/>
                  </a:cubicBezTo>
                  <a:close/>
                </a:path>
              </a:pathLst>
            </a:custGeom>
            <a:solidFill>
              <a:srgbClr val="FDD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2" name="Freeform 972"/>
            <p:cNvSpPr>
              <a:spLocks/>
            </p:cNvSpPr>
            <p:nvPr/>
          </p:nvSpPr>
          <p:spPr bwMode="auto">
            <a:xfrm>
              <a:off x="915445" y="2248951"/>
              <a:ext cx="90676" cy="89214"/>
            </a:xfrm>
            <a:custGeom>
              <a:avLst/>
              <a:gdLst>
                <a:gd name="T0" fmla="*/ 24 w 26"/>
                <a:gd name="T1" fmla="*/ 0 h 26"/>
                <a:gd name="T2" fmla="*/ 1 w 26"/>
                <a:gd name="T3" fmla="*/ 1 h 26"/>
                <a:gd name="T4" fmla="*/ 0 w 26"/>
                <a:gd name="T5" fmla="*/ 16 h 26"/>
                <a:gd name="T6" fmla="*/ 13 w 26"/>
                <a:gd name="T7" fmla="*/ 26 h 26"/>
                <a:gd name="T8" fmla="*/ 26 w 26"/>
                <a:gd name="T9" fmla="*/ 16 h 26"/>
                <a:gd name="T10" fmla="*/ 24 w 26"/>
                <a:gd name="T11" fmla="*/ 0 h 26"/>
              </a:gdLst>
              <a:ahLst/>
              <a:cxnLst>
                <a:cxn ang="0">
                  <a:pos x="T0" y="T1"/>
                </a:cxn>
                <a:cxn ang="0">
                  <a:pos x="T2" y="T3"/>
                </a:cxn>
                <a:cxn ang="0">
                  <a:pos x="T4" y="T5"/>
                </a:cxn>
                <a:cxn ang="0">
                  <a:pos x="T6" y="T7"/>
                </a:cxn>
                <a:cxn ang="0">
                  <a:pos x="T8" y="T9"/>
                </a:cxn>
                <a:cxn ang="0">
                  <a:pos x="T10" y="T11"/>
                </a:cxn>
              </a:cxnLst>
              <a:rect l="0" t="0" r="r" b="b"/>
              <a:pathLst>
                <a:path w="26" h="26">
                  <a:moveTo>
                    <a:pt x="24" y="0"/>
                  </a:moveTo>
                  <a:cubicBezTo>
                    <a:pt x="1" y="1"/>
                    <a:pt x="1" y="1"/>
                    <a:pt x="1" y="1"/>
                  </a:cubicBezTo>
                  <a:cubicBezTo>
                    <a:pt x="0" y="16"/>
                    <a:pt x="0" y="16"/>
                    <a:pt x="0" y="16"/>
                  </a:cubicBezTo>
                  <a:cubicBezTo>
                    <a:pt x="0" y="16"/>
                    <a:pt x="0" y="26"/>
                    <a:pt x="13" y="26"/>
                  </a:cubicBezTo>
                  <a:cubicBezTo>
                    <a:pt x="26" y="26"/>
                    <a:pt x="26" y="16"/>
                    <a:pt x="26" y="16"/>
                  </a:cubicBezTo>
                  <a:lnTo>
                    <a:pt x="24" y="0"/>
                  </a:ln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3" name="Freeform 973"/>
            <p:cNvSpPr>
              <a:spLocks/>
            </p:cNvSpPr>
            <p:nvPr/>
          </p:nvSpPr>
          <p:spPr bwMode="auto">
            <a:xfrm>
              <a:off x="880346" y="2099775"/>
              <a:ext cx="73125" cy="193052"/>
            </a:xfrm>
            <a:custGeom>
              <a:avLst/>
              <a:gdLst>
                <a:gd name="T0" fmla="*/ 12 w 21"/>
                <a:gd name="T1" fmla="*/ 45 h 56"/>
                <a:gd name="T2" fmla="*/ 8 w 21"/>
                <a:gd name="T3" fmla="*/ 33 h 56"/>
                <a:gd name="T4" fmla="*/ 5 w 21"/>
                <a:gd name="T5" fmla="*/ 24 h 56"/>
                <a:gd name="T6" fmla="*/ 7 w 21"/>
                <a:gd name="T7" fmla="*/ 19 h 56"/>
                <a:gd name="T8" fmla="*/ 5 w 21"/>
                <a:gd name="T9" fmla="*/ 0 h 56"/>
                <a:gd name="T10" fmla="*/ 4 w 21"/>
                <a:gd name="T11" fmla="*/ 1 h 56"/>
                <a:gd name="T12" fmla="*/ 0 w 21"/>
                <a:gd name="T13" fmla="*/ 18 h 56"/>
                <a:gd name="T14" fmla="*/ 2 w 21"/>
                <a:gd name="T15" fmla="*/ 35 h 56"/>
                <a:gd name="T16" fmla="*/ 4 w 21"/>
                <a:gd name="T17" fmla="*/ 41 h 56"/>
                <a:gd name="T18" fmla="*/ 21 w 21"/>
                <a:gd name="T19" fmla="*/ 56 h 56"/>
                <a:gd name="T20" fmla="*/ 12 w 21"/>
                <a:gd name="T21"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56">
                  <a:moveTo>
                    <a:pt x="12" y="45"/>
                  </a:moveTo>
                  <a:cubicBezTo>
                    <a:pt x="10" y="40"/>
                    <a:pt x="11" y="37"/>
                    <a:pt x="8" y="33"/>
                  </a:cubicBezTo>
                  <a:cubicBezTo>
                    <a:pt x="4" y="29"/>
                    <a:pt x="6" y="26"/>
                    <a:pt x="5" y="24"/>
                  </a:cubicBezTo>
                  <a:cubicBezTo>
                    <a:pt x="4" y="21"/>
                    <a:pt x="6" y="21"/>
                    <a:pt x="7" y="19"/>
                  </a:cubicBezTo>
                  <a:cubicBezTo>
                    <a:pt x="7" y="18"/>
                    <a:pt x="5" y="0"/>
                    <a:pt x="5" y="0"/>
                  </a:cubicBezTo>
                  <a:cubicBezTo>
                    <a:pt x="4" y="1"/>
                    <a:pt x="4" y="1"/>
                    <a:pt x="4" y="1"/>
                  </a:cubicBezTo>
                  <a:cubicBezTo>
                    <a:pt x="1" y="5"/>
                    <a:pt x="0" y="12"/>
                    <a:pt x="0" y="18"/>
                  </a:cubicBezTo>
                  <a:cubicBezTo>
                    <a:pt x="0" y="23"/>
                    <a:pt x="0" y="29"/>
                    <a:pt x="2" y="35"/>
                  </a:cubicBezTo>
                  <a:cubicBezTo>
                    <a:pt x="2" y="37"/>
                    <a:pt x="2" y="39"/>
                    <a:pt x="4" y="41"/>
                  </a:cubicBezTo>
                  <a:cubicBezTo>
                    <a:pt x="7" y="49"/>
                    <a:pt x="14" y="55"/>
                    <a:pt x="21" y="56"/>
                  </a:cubicBezTo>
                  <a:cubicBezTo>
                    <a:pt x="17" y="54"/>
                    <a:pt x="14" y="51"/>
                    <a:pt x="12" y="45"/>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4" name="Freeform 974"/>
            <p:cNvSpPr>
              <a:spLocks/>
            </p:cNvSpPr>
            <p:nvPr/>
          </p:nvSpPr>
          <p:spPr bwMode="auto">
            <a:xfrm>
              <a:off x="884733" y="2074912"/>
              <a:ext cx="155026" cy="217914"/>
            </a:xfrm>
            <a:custGeom>
              <a:avLst/>
              <a:gdLst>
                <a:gd name="T0" fmla="*/ 21 w 45"/>
                <a:gd name="T1" fmla="*/ 0 h 63"/>
                <a:gd name="T2" fmla="*/ 3 w 45"/>
                <a:gd name="T3" fmla="*/ 8 h 63"/>
                <a:gd name="T4" fmla="*/ 4 w 45"/>
                <a:gd name="T5" fmla="*/ 8 h 63"/>
                <a:gd name="T6" fmla="*/ 4 w 45"/>
                <a:gd name="T7" fmla="*/ 26 h 63"/>
                <a:gd name="T8" fmla="*/ 4 w 45"/>
                <a:gd name="T9" fmla="*/ 32 h 63"/>
                <a:gd name="T10" fmla="*/ 6 w 45"/>
                <a:gd name="T11" fmla="*/ 47 h 63"/>
                <a:gd name="T12" fmla="*/ 11 w 45"/>
                <a:gd name="T13" fmla="*/ 56 h 63"/>
                <a:gd name="T14" fmla="*/ 20 w 45"/>
                <a:gd name="T15" fmla="*/ 63 h 63"/>
                <a:gd name="T16" fmla="*/ 22 w 45"/>
                <a:gd name="T17" fmla="*/ 63 h 63"/>
                <a:gd name="T18" fmla="*/ 40 w 45"/>
                <a:gd name="T19" fmla="*/ 48 h 63"/>
                <a:gd name="T20" fmla="*/ 45 w 45"/>
                <a:gd name="T21" fmla="*/ 25 h 63"/>
                <a:gd name="T22" fmla="*/ 21 w 45"/>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63">
                  <a:moveTo>
                    <a:pt x="21" y="0"/>
                  </a:moveTo>
                  <a:cubicBezTo>
                    <a:pt x="14" y="0"/>
                    <a:pt x="7" y="3"/>
                    <a:pt x="3" y="8"/>
                  </a:cubicBezTo>
                  <a:cubicBezTo>
                    <a:pt x="4" y="8"/>
                    <a:pt x="4" y="8"/>
                    <a:pt x="4" y="8"/>
                  </a:cubicBezTo>
                  <a:cubicBezTo>
                    <a:pt x="4" y="8"/>
                    <a:pt x="5" y="25"/>
                    <a:pt x="4" y="26"/>
                  </a:cubicBezTo>
                  <a:cubicBezTo>
                    <a:pt x="3" y="28"/>
                    <a:pt x="3" y="30"/>
                    <a:pt x="4" y="32"/>
                  </a:cubicBezTo>
                  <a:cubicBezTo>
                    <a:pt x="5" y="35"/>
                    <a:pt x="0" y="38"/>
                    <a:pt x="6" y="47"/>
                  </a:cubicBezTo>
                  <a:cubicBezTo>
                    <a:pt x="9" y="51"/>
                    <a:pt x="8" y="51"/>
                    <a:pt x="11" y="56"/>
                  </a:cubicBezTo>
                  <a:cubicBezTo>
                    <a:pt x="13" y="62"/>
                    <a:pt x="16" y="62"/>
                    <a:pt x="20" y="63"/>
                  </a:cubicBezTo>
                  <a:cubicBezTo>
                    <a:pt x="20" y="63"/>
                    <a:pt x="21" y="63"/>
                    <a:pt x="22" y="63"/>
                  </a:cubicBezTo>
                  <a:cubicBezTo>
                    <a:pt x="28" y="63"/>
                    <a:pt x="37" y="57"/>
                    <a:pt x="40" y="48"/>
                  </a:cubicBezTo>
                  <a:cubicBezTo>
                    <a:pt x="43" y="39"/>
                    <a:pt x="45" y="32"/>
                    <a:pt x="45" y="25"/>
                  </a:cubicBezTo>
                  <a:cubicBezTo>
                    <a:pt x="45" y="17"/>
                    <a:pt x="39" y="0"/>
                    <a:pt x="21"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5" name="Freeform 975"/>
            <p:cNvSpPr>
              <a:spLocks/>
            </p:cNvSpPr>
            <p:nvPr/>
          </p:nvSpPr>
          <p:spPr bwMode="auto">
            <a:xfrm>
              <a:off x="1029522" y="2168513"/>
              <a:ext cx="27788" cy="45338"/>
            </a:xfrm>
            <a:custGeom>
              <a:avLst/>
              <a:gdLst>
                <a:gd name="T0" fmla="*/ 4 w 8"/>
                <a:gd name="T1" fmla="*/ 0 h 13"/>
                <a:gd name="T2" fmla="*/ 0 w 8"/>
                <a:gd name="T3" fmla="*/ 5 h 13"/>
                <a:gd name="T4" fmla="*/ 1 w 8"/>
                <a:gd name="T5" fmla="*/ 13 h 13"/>
                <a:gd name="T6" fmla="*/ 5 w 8"/>
                <a:gd name="T7" fmla="*/ 7 h 13"/>
                <a:gd name="T8" fmla="*/ 4 w 8"/>
                <a:gd name="T9" fmla="*/ 0 h 13"/>
              </a:gdLst>
              <a:ahLst/>
              <a:cxnLst>
                <a:cxn ang="0">
                  <a:pos x="T0" y="T1"/>
                </a:cxn>
                <a:cxn ang="0">
                  <a:pos x="T2" y="T3"/>
                </a:cxn>
                <a:cxn ang="0">
                  <a:pos x="T4" y="T5"/>
                </a:cxn>
                <a:cxn ang="0">
                  <a:pos x="T6" y="T7"/>
                </a:cxn>
                <a:cxn ang="0">
                  <a:pos x="T8" y="T9"/>
                </a:cxn>
              </a:cxnLst>
              <a:rect l="0" t="0" r="r" b="b"/>
              <a:pathLst>
                <a:path w="8" h="13">
                  <a:moveTo>
                    <a:pt x="4" y="0"/>
                  </a:moveTo>
                  <a:cubicBezTo>
                    <a:pt x="1" y="0"/>
                    <a:pt x="0" y="3"/>
                    <a:pt x="0" y="5"/>
                  </a:cubicBezTo>
                  <a:cubicBezTo>
                    <a:pt x="0" y="7"/>
                    <a:pt x="0" y="13"/>
                    <a:pt x="1" y="13"/>
                  </a:cubicBezTo>
                  <a:cubicBezTo>
                    <a:pt x="3" y="13"/>
                    <a:pt x="5" y="10"/>
                    <a:pt x="5" y="7"/>
                  </a:cubicBezTo>
                  <a:cubicBezTo>
                    <a:pt x="6" y="4"/>
                    <a:pt x="8" y="0"/>
                    <a:pt x="4" y="0"/>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6" name="Freeform 976"/>
            <p:cNvSpPr>
              <a:spLocks/>
            </p:cNvSpPr>
            <p:nvPr/>
          </p:nvSpPr>
          <p:spPr bwMode="auto">
            <a:xfrm>
              <a:off x="953471" y="2155350"/>
              <a:ext cx="86288" cy="137476"/>
            </a:xfrm>
            <a:custGeom>
              <a:avLst/>
              <a:gdLst>
                <a:gd name="T0" fmla="*/ 24 w 25"/>
                <a:gd name="T1" fmla="*/ 0 h 40"/>
                <a:gd name="T2" fmla="*/ 17 w 25"/>
                <a:gd name="T3" fmla="*/ 0 h 40"/>
                <a:gd name="T4" fmla="*/ 17 w 25"/>
                <a:gd name="T5" fmla="*/ 1 h 40"/>
                <a:gd name="T6" fmla="*/ 19 w 25"/>
                <a:gd name="T7" fmla="*/ 9 h 40"/>
                <a:gd name="T8" fmla="*/ 16 w 25"/>
                <a:gd name="T9" fmla="*/ 19 h 40"/>
                <a:gd name="T10" fmla="*/ 13 w 25"/>
                <a:gd name="T11" fmla="*/ 27 h 40"/>
                <a:gd name="T12" fmla="*/ 4 w 25"/>
                <a:gd name="T13" fmla="*/ 39 h 40"/>
                <a:gd name="T14" fmla="*/ 2 w 25"/>
                <a:gd name="T15" fmla="*/ 39 h 40"/>
                <a:gd name="T16" fmla="*/ 0 w 25"/>
                <a:gd name="T17" fmla="*/ 40 h 40"/>
                <a:gd name="T18" fmla="*/ 2 w 25"/>
                <a:gd name="T19" fmla="*/ 40 h 40"/>
                <a:gd name="T20" fmla="*/ 20 w 25"/>
                <a:gd name="T21" fmla="*/ 25 h 40"/>
                <a:gd name="T22" fmla="*/ 23 w 25"/>
                <a:gd name="T23" fmla="*/ 17 h 40"/>
                <a:gd name="T24" fmla="*/ 23 w 25"/>
                <a:gd name="T25" fmla="*/ 12 h 40"/>
                <a:gd name="T26" fmla="*/ 24 w 25"/>
                <a:gd name="T27" fmla="*/ 5 h 40"/>
                <a:gd name="T28" fmla="*/ 25 w 25"/>
                <a:gd name="T29" fmla="*/ 4 h 40"/>
                <a:gd name="T30" fmla="*/ 24 w 25"/>
                <a:gd name="T31" fmla="*/ 3 h 40"/>
                <a:gd name="T32" fmla="*/ 24 w 25"/>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0">
                  <a:moveTo>
                    <a:pt x="24" y="0"/>
                  </a:moveTo>
                  <a:cubicBezTo>
                    <a:pt x="23" y="0"/>
                    <a:pt x="17" y="0"/>
                    <a:pt x="17" y="0"/>
                  </a:cubicBezTo>
                  <a:cubicBezTo>
                    <a:pt x="17" y="1"/>
                    <a:pt x="17" y="1"/>
                    <a:pt x="17" y="1"/>
                  </a:cubicBezTo>
                  <a:cubicBezTo>
                    <a:pt x="17" y="3"/>
                    <a:pt x="20" y="6"/>
                    <a:pt x="19" y="9"/>
                  </a:cubicBezTo>
                  <a:cubicBezTo>
                    <a:pt x="18" y="11"/>
                    <a:pt x="19" y="17"/>
                    <a:pt x="16" y="19"/>
                  </a:cubicBezTo>
                  <a:cubicBezTo>
                    <a:pt x="13" y="22"/>
                    <a:pt x="14" y="23"/>
                    <a:pt x="13" y="27"/>
                  </a:cubicBezTo>
                  <a:cubicBezTo>
                    <a:pt x="12" y="31"/>
                    <a:pt x="6" y="38"/>
                    <a:pt x="4" y="39"/>
                  </a:cubicBezTo>
                  <a:cubicBezTo>
                    <a:pt x="3" y="39"/>
                    <a:pt x="3" y="39"/>
                    <a:pt x="2" y="39"/>
                  </a:cubicBezTo>
                  <a:cubicBezTo>
                    <a:pt x="2" y="40"/>
                    <a:pt x="1" y="40"/>
                    <a:pt x="0" y="40"/>
                  </a:cubicBezTo>
                  <a:cubicBezTo>
                    <a:pt x="1" y="40"/>
                    <a:pt x="1" y="40"/>
                    <a:pt x="2" y="40"/>
                  </a:cubicBezTo>
                  <a:cubicBezTo>
                    <a:pt x="8" y="40"/>
                    <a:pt x="18" y="34"/>
                    <a:pt x="20" y="25"/>
                  </a:cubicBezTo>
                  <a:cubicBezTo>
                    <a:pt x="21" y="22"/>
                    <a:pt x="22" y="19"/>
                    <a:pt x="23" y="17"/>
                  </a:cubicBezTo>
                  <a:cubicBezTo>
                    <a:pt x="23" y="15"/>
                    <a:pt x="23" y="14"/>
                    <a:pt x="23" y="12"/>
                  </a:cubicBezTo>
                  <a:cubicBezTo>
                    <a:pt x="23" y="11"/>
                    <a:pt x="23" y="6"/>
                    <a:pt x="24" y="5"/>
                  </a:cubicBezTo>
                  <a:cubicBezTo>
                    <a:pt x="25" y="4"/>
                    <a:pt x="25" y="4"/>
                    <a:pt x="25" y="4"/>
                  </a:cubicBezTo>
                  <a:cubicBezTo>
                    <a:pt x="25" y="4"/>
                    <a:pt x="24" y="3"/>
                    <a:pt x="24" y="3"/>
                  </a:cubicBezTo>
                  <a:cubicBezTo>
                    <a:pt x="24" y="2"/>
                    <a:pt x="24" y="1"/>
                    <a:pt x="24" y="0"/>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7" name="Freeform 977"/>
            <p:cNvSpPr>
              <a:spLocks/>
            </p:cNvSpPr>
            <p:nvPr/>
          </p:nvSpPr>
          <p:spPr bwMode="auto">
            <a:xfrm>
              <a:off x="953471" y="2140725"/>
              <a:ext cx="83364" cy="152102"/>
            </a:xfrm>
            <a:custGeom>
              <a:avLst/>
              <a:gdLst>
                <a:gd name="T0" fmla="*/ 3 w 24"/>
                <a:gd name="T1" fmla="*/ 4 h 44"/>
                <a:gd name="T2" fmla="*/ 2 w 24"/>
                <a:gd name="T3" fmla="*/ 10 h 44"/>
                <a:gd name="T4" fmla="*/ 5 w 24"/>
                <a:gd name="T5" fmla="*/ 23 h 44"/>
                <a:gd name="T6" fmla="*/ 1 w 24"/>
                <a:gd name="T7" fmla="*/ 25 h 44"/>
                <a:gd name="T8" fmla="*/ 1 w 24"/>
                <a:gd name="T9" fmla="*/ 33 h 44"/>
                <a:gd name="T10" fmla="*/ 4 w 24"/>
                <a:gd name="T11" fmla="*/ 38 h 44"/>
                <a:gd name="T12" fmla="*/ 0 w 24"/>
                <a:gd name="T13" fmla="*/ 44 h 44"/>
                <a:gd name="T14" fmla="*/ 4 w 24"/>
                <a:gd name="T15" fmla="*/ 44 h 44"/>
                <a:gd name="T16" fmla="*/ 12 w 24"/>
                <a:gd name="T17" fmla="*/ 37 h 44"/>
                <a:gd name="T18" fmla="*/ 19 w 24"/>
                <a:gd name="T19" fmla="*/ 25 h 44"/>
                <a:gd name="T20" fmla="*/ 21 w 24"/>
                <a:gd name="T21" fmla="*/ 13 h 44"/>
                <a:gd name="T22" fmla="*/ 22 w 24"/>
                <a:gd name="T23" fmla="*/ 4 h 44"/>
                <a:gd name="T24" fmla="*/ 24 w 24"/>
                <a:gd name="T25" fmla="*/ 4 h 44"/>
                <a:gd name="T26" fmla="*/ 24 w 24"/>
                <a:gd name="T27" fmla="*/ 2 h 44"/>
                <a:gd name="T28" fmla="*/ 3 w 24"/>
                <a:gd name="T2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4">
                  <a:moveTo>
                    <a:pt x="3" y="4"/>
                  </a:moveTo>
                  <a:cubicBezTo>
                    <a:pt x="1" y="7"/>
                    <a:pt x="3" y="7"/>
                    <a:pt x="2" y="10"/>
                  </a:cubicBezTo>
                  <a:cubicBezTo>
                    <a:pt x="1" y="15"/>
                    <a:pt x="4" y="18"/>
                    <a:pt x="5" y="23"/>
                  </a:cubicBezTo>
                  <a:cubicBezTo>
                    <a:pt x="5" y="25"/>
                    <a:pt x="1" y="25"/>
                    <a:pt x="1" y="25"/>
                  </a:cubicBezTo>
                  <a:cubicBezTo>
                    <a:pt x="1" y="25"/>
                    <a:pt x="0" y="31"/>
                    <a:pt x="1" y="33"/>
                  </a:cubicBezTo>
                  <a:cubicBezTo>
                    <a:pt x="1" y="35"/>
                    <a:pt x="5" y="36"/>
                    <a:pt x="4" y="38"/>
                  </a:cubicBezTo>
                  <a:cubicBezTo>
                    <a:pt x="4" y="39"/>
                    <a:pt x="2" y="43"/>
                    <a:pt x="0" y="44"/>
                  </a:cubicBezTo>
                  <a:cubicBezTo>
                    <a:pt x="1" y="44"/>
                    <a:pt x="3" y="44"/>
                    <a:pt x="4" y="44"/>
                  </a:cubicBezTo>
                  <a:cubicBezTo>
                    <a:pt x="6" y="43"/>
                    <a:pt x="11" y="42"/>
                    <a:pt x="12" y="37"/>
                  </a:cubicBezTo>
                  <a:cubicBezTo>
                    <a:pt x="13" y="33"/>
                    <a:pt x="16" y="28"/>
                    <a:pt x="19" y="25"/>
                  </a:cubicBezTo>
                  <a:cubicBezTo>
                    <a:pt x="22" y="23"/>
                    <a:pt x="22" y="16"/>
                    <a:pt x="21" y="13"/>
                  </a:cubicBezTo>
                  <a:cubicBezTo>
                    <a:pt x="21" y="11"/>
                    <a:pt x="22" y="4"/>
                    <a:pt x="22" y="4"/>
                  </a:cubicBezTo>
                  <a:cubicBezTo>
                    <a:pt x="22" y="4"/>
                    <a:pt x="23" y="4"/>
                    <a:pt x="24" y="4"/>
                  </a:cubicBezTo>
                  <a:cubicBezTo>
                    <a:pt x="24" y="4"/>
                    <a:pt x="24" y="3"/>
                    <a:pt x="24" y="2"/>
                  </a:cubicBezTo>
                  <a:cubicBezTo>
                    <a:pt x="24" y="2"/>
                    <a:pt x="5" y="0"/>
                    <a:pt x="3" y="4"/>
                  </a:cubicBezTo>
                  <a:close/>
                </a:path>
              </a:pathLst>
            </a:custGeom>
            <a:solidFill>
              <a:srgbClr val="F6D9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8" name="Freeform 978"/>
            <p:cNvSpPr>
              <a:spLocks/>
            </p:cNvSpPr>
            <p:nvPr/>
          </p:nvSpPr>
          <p:spPr bwMode="auto">
            <a:xfrm>
              <a:off x="1032447" y="2175826"/>
              <a:ext cx="17550" cy="30713"/>
            </a:xfrm>
            <a:custGeom>
              <a:avLst/>
              <a:gdLst>
                <a:gd name="T0" fmla="*/ 1 w 5"/>
                <a:gd name="T1" fmla="*/ 2 h 9"/>
                <a:gd name="T2" fmla="*/ 1 w 5"/>
                <a:gd name="T3" fmla="*/ 5 h 9"/>
                <a:gd name="T4" fmla="*/ 0 w 5"/>
                <a:gd name="T5" fmla="*/ 9 h 9"/>
                <a:gd name="T6" fmla="*/ 3 w 5"/>
                <a:gd name="T7" fmla="*/ 5 h 9"/>
                <a:gd name="T8" fmla="*/ 4 w 5"/>
                <a:gd name="T9" fmla="*/ 0 h 9"/>
                <a:gd name="T10" fmla="*/ 1 w 5"/>
                <a:gd name="T11" fmla="*/ 2 h 9"/>
              </a:gdLst>
              <a:ahLst/>
              <a:cxnLst>
                <a:cxn ang="0">
                  <a:pos x="T0" y="T1"/>
                </a:cxn>
                <a:cxn ang="0">
                  <a:pos x="T2" y="T3"/>
                </a:cxn>
                <a:cxn ang="0">
                  <a:pos x="T4" y="T5"/>
                </a:cxn>
                <a:cxn ang="0">
                  <a:pos x="T6" y="T7"/>
                </a:cxn>
                <a:cxn ang="0">
                  <a:pos x="T8" y="T9"/>
                </a:cxn>
                <a:cxn ang="0">
                  <a:pos x="T10" y="T11"/>
                </a:cxn>
              </a:cxnLst>
              <a:rect l="0" t="0" r="r" b="b"/>
              <a:pathLst>
                <a:path w="5" h="9">
                  <a:moveTo>
                    <a:pt x="1" y="2"/>
                  </a:moveTo>
                  <a:cubicBezTo>
                    <a:pt x="0" y="4"/>
                    <a:pt x="0" y="4"/>
                    <a:pt x="1" y="5"/>
                  </a:cubicBezTo>
                  <a:cubicBezTo>
                    <a:pt x="1" y="6"/>
                    <a:pt x="0" y="8"/>
                    <a:pt x="0" y="9"/>
                  </a:cubicBezTo>
                  <a:cubicBezTo>
                    <a:pt x="1" y="9"/>
                    <a:pt x="3" y="7"/>
                    <a:pt x="3" y="5"/>
                  </a:cubicBezTo>
                  <a:cubicBezTo>
                    <a:pt x="4" y="4"/>
                    <a:pt x="5" y="1"/>
                    <a:pt x="4" y="0"/>
                  </a:cubicBezTo>
                  <a:cubicBezTo>
                    <a:pt x="3" y="0"/>
                    <a:pt x="2" y="1"/>
                    <a:pt x="1" y="2"/>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9" name="Freeform 979"/>
            <p:cNvSpPr>
              <a:spLocks/>
            </p:cNvSpPr>
            <p:nvPr/>
          </p:nvSpPr>
          <p:spPr bwMode="auto">
            <a:xfrm>
              <a:off x="943234" y="2221164"/>
              <a:ext cx="27788" cy="13163"/>
            </a:xfrm>
            <a:custGeom>
              <a:avLst/>
              <a:gdLst>
                <a:gd name="T0" fmla="*/ 0 w 8"/>
                <a:gd name="T1" fmla="*/ 0 h 4"/>
                <a:gd name="T2" fmla="*/ 2 w 8"/>
                <a:gd name="T3" fmla="*/ 3 h 4"/>
                <a:gd name="T4" fmla="*/ 3 w 8"/>
                <a:gd name="T5" fmla="*/ 4 h 4"/>
                <a:gd name="T6" fmla="*/ 5 w 8"/>
                <a:gd name="T7" fmla="*/ 3 h 4"/>
                <a:gd name="T8" fmla="*/ 8 w 8"/>
                <a:gd name="T9" fmla="*/ 1 h 4"/>
                <a:gd name="T10" fmla="*/ 4 w 8"/>
                <a:gd name="T11" fmla="*/ 1 h 4"/>
                <a:gd name="T12" fmla="*/ 0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0" y="0"/>
                  </a:moveTo>
                  <a:cubicBezTo>
                    <a:pt x="0" y="0"/>
                    <a:pt x="0" y="3"/>
                    <a:pt x="2" y="3"/>
                  </a:cubicBezTo>
                  <a:cubicBezTo>
                    <a:pt x="2" y="4"/>
                    <a:pt x="3" y="4"/>
                    <a:pt x="3" y="4"/>
                  </a:cubicBezTo>
                  <a:cubicBezTo>
                    <a:pt x="4" y="4"/>
                    <a:pt x="5" y="4"/>
                    <a:pt x="5" y="3"/>
                  </a:cubicBezTo>
                  <a:cubicBezTo>
                    <a:pt x="7" y="3"/>
                    <a:pt x="8" y="1"/>
                    <a:pt x="8" y="1"/>
                  </a:cubicBezTo>
                  <a:cubicBezTo>
                    <a:pt x="8" y="1"/>
                    <a:pt x="6" y="1"/>
                    <a:pt x="4" y="1"/>
                  </a:cubicBezTo>
                  <a:cubicBezTo>
                    <a:pt x="2" y="1"/>
                    <a:pt x="0" y="0"/>
                    <a:pt x="0" y="0"/>
                  </a:cubicBezTo>
                  <a:close/>
                </a:path>
              </a:pathLst>
            </a:custGeom>
            <a:solidFill>
              <a:srgbClr val="DAC4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0" name="Freeform 980"/>
            <p:cNvSpPr>
              <a:spLocks/>
            </p:cNvSpPr>
            <p:nvPr/>
          </p:nvSpPr>
          <p:spPr bwMode="auto">
            <a:xfrm>
              <a:off x="859870" y="2168513"/>
              <a:ext cx="27788" cy="45338"/>
            </a:xfrm>
            <a:custGeom>
              <a:avLst/>
              <a:gdLst>
                <a:gd name="T0" fmla="*/ 4 w 8"/>
                <a:gd name="T1" fmla="*/ 0 h 13"/>
                <a:gd name="T2" fmla="*/ 2 w 8"/>
                <a:gd name="T3" fmla="*/ 7 h 13"/>
                <a:gd name="T4" fmla="*/ 6 w 8"/>
                <a:gd name="T5" fmla="*/ 13 h 13"/>
                <a:gd name="T6" fmla="*/ 7 w 8"/>
                <a:gd name="T7" fmla="*/ 9 h 13"/>
                <a:gd name="T8" fmla="*/ 8 w 8"/>
                <a:gd name="T9" fmla="*/ 5 h 13"/>
                <a:gd name="T10" fmla="*/ 4 w 8"/>
                <a:gd name="T11" fmla="*/ 0 h 13"/>
              </a:gdLst>
              <a:ahLst/>
              <a:cxnLst>
                <a:cxn ang="0">
                  <a:pos x="T0" y="T1"/>
                </a:cxn>
                <a:cxn ang="0">
                  <a:pos x="T2" y="T3"/>
                </a:cxn>
                <a:cxn ang="0">
                  <a:pos x="T4" y="T5"/>
                </a:cxn>
                <a:cxn ang="0">
                  <a:pos x="T6" y="T7"/>
                </a:cxn>
                <a:cxn ang="0">
                  <a:pos x="T8" y="T9"/>
                </a:cxn>
                <a:cxn ang="0">
                  <a:pos x="T10" y="T11"/>
                </a:cxn>
              </a:cxnLst>
              <a:rect l="0" t="0" r="r" b="b"/>
              <a:pathLst>
                <a:path w="8" h="13">
                  <a:moveTo>
                    <a:pt x="4" y="0"/>
                  </a:moveTo>
                  <a:cubicBezTo>
                    <a:pt x="0" y="0"/>
                    <a:pt x="2" y="4"/>
                    <a:pt x="2" y="7"/>
                  </a:cubicBezTo>
                  <a:cubicBezTo>
                    <a:pt x="3" y="10"/>
                    <a:pt x="5" y="13"/>
                    <a:pt x="6" y="13"/>
                  </a:cubicBezTo>
                  <a:cubicBezTo>
                    <a:pt x="7" y="13"/>
                    <a:pt x="7" y="11"/>
                    <a:pt x="7" y="9"/>
                  </a:cubicBezTo>
                  <a:cubicBezTo>
                    <a:pt x="7" y="7"/>
                    <a:pt x="8" y="6"/>
                    <a:pt x="8" y="5"/>
                  </a:cubicBezTo>
                  <a:cubicBezTo>
                    <a:pt x="8" y="3"/>
                    <a:pt x="7" y="0"/>
                    <a:pt x="4" y="0"/>
                  </a:cubicBezTo>
                  <a:close/>
                </a:path>
              </a:pathLst>
            </a:custGeom>
            <a:solidFill>
              <a:srgbClr val="FDE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1" name="Freeform 981"/>
            <p:cNvSpPr>
              <a:spLocks/>
            </p:cNvSpPr>
            <p:nvPr/>
          </p:nvSpPr>
          <p:spPr bwMode="auto">
            <a:xfrm>
              <a:off x="867183" y="2172900"/>
              <a:ext cx="17550" cy="33638"/>
            </a:xfrm>
            <a:custGeom>
              <a:avLst/>
              <a:gdLst>
                <a:gd name="T0" fmla="*/ 1 w 5"/>
                <a:gd name="T1" fmla="*/ 0 h 10"/>
                <a:gd name="T2" fmla="*/ 1 w 5"/>
                <a:gd name="T3" fmla="*/ 5 h 10"/>
                <a:gd name="T4" fmla="*/ 4 w 5"/>
                <a:gd name="T5" fmla="*/ 9 h 10"/>
                <a:gd name="T6" fmla="*/ 4 w 5"/>
                <a:gd name="T7" fmla="*/ 6 h 10"/>
                <a:gd name="T8" fmla="*/ 4 w 5"/>
                <a:gd name="T9" fmla="*/ 3 h 10"/>
                <a:gd name="T10" fmla="*/ 1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1" y="0"/>
                  </a:moveTo>
                  <a:cubicBezTo>
                    <a:pt x="0" y="1"/>
                    <a:pt x="1" y="4"/>
                    <a:pt x="1" y="5"/>
                  </a:cubicBezTo>
                  <a:cubicBezTo>
                    <a:pt x="1" y="7"/>
                    <a:pt x="3" y="10"/>
                    <a:pt x="4" y="9"/>
                  </a:cubicBezTo>
                  <a:cubicBezTo>
                    <a:pt x="4" y="8"/>
                    <a:pt x="3" y="6"/>
                    <a:pt x="4" y="6"/>
                  </a:cubicBezTo>
                  <a:cubicBezTo>
                    <a:pt x="4" y="5"/>
                    <a:pt x="5" y="5"/>
                    <a:pt x="4" y="3"/>
                  </a:cubicBezTo>
                  <a:cubicBezTo>
                    <a:pt x="4" y="2"/>
                    <a:pt x="3" y="0"/>
                    <a:pt x="1" y="0"/>
                  </a:cubicBezTo>
                  <a:close/>
                </a:path>
              </a:pathLst>
            </a:custGeom>
            <a:solidFill>
              <a:srgbClr val="E4CC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2" name="Freeform 982"/>
            <p:cNvSpPr>
              <a:spLocks/>
            </p:cNvSpPr>
            <p:nvPr/>
          </p:nvSpPr>
          <p:spPr bwMode="auto">
            <a:xfrm>
              <a:off x="943234" y="2210926"/>
              <a:ext cx="20475" cy="13163"/>
            </a:xfrm>
            <a:custGeom>
              <a:avLst/>
              <a:gdLst>
                <a:gd name="T0" fmla="*/ 3 w 6"/>
                <a:gd name="T1" fmla="*/ 2 h 4"/>
                <a:gd name="T2" fmla="*/ 0 w 6"/>
                <a:gd name="T3" fmla="*/ 3 h 4"/>
                <a:gd name="T4" fmla="*/ 5 w 6"/>
                <a:gd name="T5" fmla="*/ 4 h 4"/>
                <a:gd name="T6" fmla="*/ 5 w 6"/>
                <a:gd name="T7" fmla="*/ 0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2" y="2"/>
                    <a:pt x="0" y="2"/>
                    <a:pt x="0" y="3"/>
                  </a:cubicBezTo>
                  <a:cubicBezTo>
                    <a:pt x="0" y="4"/>
                    <a:pt x="3" y="4"/>
                    <a:pt x="5" y="4"/>
                  </a:cubicBezTo>
                  <a:cubicBezTo>
                    <a:pt x="6" y="4"/>
                    <a:pt x="5" y="1"/>
                    <a:pt x="5" y="0"/>
                  </a:cubicBezTo>
                  <a:cubicBezTo>
                    <a:pt x="4" y="0"/>
                    <a:pt x="4" y="2"/>
                    <a:pt x="3" y="2"/>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3" name="Freeform 983"/>
            <p:cNvSpPr>
              <a:spLocks/>
            </p:cNvSpPr>
            <p:nvPr/>
          </p:nvSpPr>
          <p:spPr bwMode="auto">
            <a:xfrm>
              <a:off x="940308" y="2266501"/>
              <a:ext cx="33638" cy="16087"/>
            </a:xfrm>
            <a:custGeom>
              <a:avLst/>
              <a:gdLst>
                <a:gd name="T0" fmla="*/ 5 w 10"/>
                <a:gd name="T1" fmla="*/ 1 h 5"/>
                <a:gd name="T2" fmla="*/ 1 w 10"/>
                <a:gd name="T3" fmla="*/ 1 h 5"/>
                <a:gd name="T4" fmla="*/ 5 w 10"/>
                <a:gd name="T5" fmla="*/ 5 h 5"/>
                <a:gd name="T6" fmla="*/ 9 w 10"/>
                <a:gd name="T7" fmla="*/ 3 h 5"/>
                <a:gd name="T8" fmla="*/ 5 w 10"/>
                <a:gd name="T9" fmla="*/ 1 h 5"/>
              </a:gdLst>
              <a:ahLst/>
              <a:cxnLst>
                <a:cxn ang="0">
                  <a:pos x="T0" y="T1"/>
                </a:cxn>
                <a:cxn ang="0">
                  <a:pos x="T2" y="T3"/>
                </a:cxn>
                <a:cxn ang="0">
                  <a:pos x="T4" y="T5"/>
                </a:cxn>
                <a:cxn ang="0">
                  <a:pos x="T6" y="T7"/>
                </a:cxn>
                <a:cxn ang="0">
                  <a:pos x="T8" y="T9"/>
                </a:cxn>
              </a:cxnLst>
              <a:rect l="0" t="0" r="r" b="b"/>
              <a:pathLst>
                <a:path w="10" h="5">
                  <a:moveTo>
                    <a:pt x="5" y="1"/>
                  </a:moveTo>
                  <a:cubicBezTo>
                    <a:pt x="4" y="1"/>
                    <a:pt x="1" y="0"/>
                    <a:pt x="1" y="1"/>
                  </a:cubicBezTo>
                  <a:cubicBezTo>
                    <a:pt x="0" y="3"/>
                    <a:pt x="2" y="4"/>
                    <a:pt x="5" y="5"/>
                  </a:cubicBezTo>
                  <a:cubicBezTo>
                    <a:pt x="7" y="5"/>
                    <a:pt x="9" y="4"/>
                    <a:pt x="9" y="3"/>
                  </a:cubicBezTo>
                  <a:cubicBezTo>
                    <a:pt x="10" y="0"/>
                    <a:pt x="6" y="0"/>
                    <a:pt x="5" y="1"/>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4" name="Freeform 984"/>
            <p:cNvSpPr>
              <a:spLocks/>
            </p:cNvSpPr>
            <p:nvPr/>
          </p:nvSpPr>
          <p:spPr bwMode="auto">
            <a:xfrm>
              <a:off x="930071" y="2241638"/>
              <a:ext cx="54113" cy="10237"/>
            </a:xfrm>
            <a:custGeom>
              <a:avLst/>
              <a:gdLst>
                <a:gd name="T0" fmla="*/ 10 w 16"/>
                <a:gd name="T1" fmla="*/ 1 h 3"/>
                <a:gd name="T2" fmla="*/ 8 w 16"/>
                <a:gd name="T3" fmla="*/ 1 h 3"/>
                <a:gd name="T4" fmla="*/ 6 w 16"/>
                <a:gd name="T5" fmla="*/ 0 h 3"/>
                <a:gd name="T6" fmla="*/ 0 w 16"/>
                <a:gd name="T7" fmla="*/ 1 h 3"/>
                <a:gd name="T8" fmla="*/ 8 w 16"/>
                <a:gd name="T9" fmla="*/ 3 h 3"/>
                <a:gd name="T10" fmla="*/ 16 w 16"/>
                <a:gd name="T11" fmla="*/ 1 h 3"/>
                <a:gd name="T12" fmla="*/ 10 w 16"/>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0" y="1"/>
                  </a:moveTo>
                  <a:cubicBezTo>
                    <a:pt x="9" y="0"/>
                    <a:pt x="8" y="1"/>
                    <a:pt x="8" y="1"/>
                  </a:cubicBezTo>
                  <a:cubicBezTo>
                    <a:pt x="7" y="1"/>
                    <a:pt x="7" y="0"/>
                    <a:pt x="6" y="0"/>
                  </a:cubicBezTo>
                  <a:cubicBezTo>
                    <a:pt x="5" y="1"/>
                    <a:pt x="1" y="1"/>
                    <a:pt x="0" y="1"/>
                  </a:cubicBezTo>
                  <a:cubicBezTo>
                    <a:pt x="0" y="1"/>
                    <a:pt x="4" y="3"/>
                    <a:pt x="8" y="3"/>
                  </a:cubicBezTo>
                  <a:cubicBezTo>
                    <a:pt x="11" y="3"/>
                    <a:pt x="16" y="2"/>
                    <a:pt x="16" y="1"/>
                  </a:cubicBezTo>
                  <a:cubicBezTo>
                    <a:pt x="15" y="0"/>
                    <a:pt x="10" y="1"/>
                    <a:pt x="10" y="1"/>
                  </a:cubicBezTo>
                  <a:close/>
                </a:path>
              </a:pathLst>
            </a:custGeom>
            <a:solidFill>
              <a:srgbClr val="DAB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5" name="Freeform 985"/>
            <p:cNvSpPr>
              <a:spLocks/>
            </p:cNvSpPr>
            <p:nvPr/>
          </p:nvSpPr>
          <p:spPr bwMode="auto">
            <a:xfrm>
              <a:off x="932995" y="2251876"/>
              <a:ext cx="30713" cy="7313"/>
            </a:xfrm>
            <a:custGeom>
              <a:avLst/>
              <a:gdLst>
                <a:gd name="T0" fmla="*/ 6 w 9"/>
                <a:gd name="T1" fmla="*/ 1 h 2"/>
                <a:gd name="T2" fmla="*/ 0 w 9"/>
                <a:gd name="T3" fmla="*/ 0 h 2"/>
                <a:gd name="T4" fmla="*/ 4 w 9"/>
                <a:gd name="T5" fmla="*/ 1 h 2"/>
                <a:gd name="T6" fmla="*/ 9 w 9"/>
                <a:gd name="T7" fmla="*/ 1 h 2"/>
                <a:gd name="T8" fmla="*/ 6 w 9"/>
                <a:gd name="T9" fmla="*/ 1 h 2"/>
              </a:gdLst>
              <a:ahLst/>
              <a:cxnLst>
                <a:cxn ang="0">
                  <a:pos x="T0" y="T1"/>
                </a:cxn>
                <a:cxn ang="0">
                  <a:pos x="T2" y="T3"/>
                </a:cxn>
                <a:cxn ang="0">
                  <a:pos x="T4" y="T5"/>
                </a:cxn>
                <a:cxn ang="0">
                  <a:pos x="T6" y="T7"/>
                </a:cxn>
                <a:cxn ang="0">
                  <a:pos x="T8" y="T9"/>
                </a:cxn>
              </a:cxnLst>
              <a:rect l="0" t="0" r="r" b="b"/>
              <a:pathLst>
                <a:path w="9" h="2">
                  <a:moveTo>
                    <a:pt x="6" y="1"/>
                  </a:moveTo>
                  <a:cubicBezTo>
                    <a:pt x="4" y="1"/>
                    <a:pt x="0" y="0"/>
                    <a:pt x="0" y="0"/>
                  </a:cubicBezTo>
                  <a:cubicBezTo>
                    <a:pt x="0" y="0"/>
                    <a:pt x="3" y="1"/>
                    <a:pt x="4" y="1"/>
                  </a:cubicBezTo>
                  <a:cubicBezTo>
                    <a:pt x="5" y="2"/>
                    <a:pt x="9" y="2"/>
                    <a:pt x="9" y="1"/>
                  </a:cubicBezTo>
                  <a:cubicBezTo>
                    <a:pt x="9" y="1"/>
                    <a:pt x="7" y="1"/>
                    <a:pt x="6" y="1"/>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6" name="Freeform 986"/>
            <p:cNvSpPr>
              <a:spLocks/>
            </p:cNvSpPr>
            <p:nvPr/>
          </p:nvSpPr>
          <p:spPr bwMode="auto">
            <a:xfrm>
              <a:off x="918371" y="2172900"/>
              <a:ext cx="11700" cy="10237"/>
            </a:xfrm>
            <a:custGeom>
              <a:avLst/>
              <a:gdLst>
                <a:gd name="T0" fmla="*/ 1 w 3"/>
                <a:gd name="T1" fmla="*/ 0 h 3"/>
                <a:gd name="T2" fmla="*/ 0 w 3"/>
                <a:gd name="T3" fmla="*/ 1 h 3"/>
                <a:gd name="T4" fmla="*/ 1 w 3"/>
                <a:gd name="T5" fmla="*/ 2 h 3"/>
                <a:gd name="T6" fmla="*/ 3 w 3"/>
                <a:gd name="T7" fmla="*/ 1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0" y="0"/>
                    <a:pt x="0" y="1"/>
                    <a:pt x="0" y="1"/>
                  </a:cubicBezTo>
                  <a:cubicBezTo>
                    <a:pt x="0" y="2"/>
                    <a:pt x="0" y="2"/>
                    <a:pt x="1" y="2"/>
                  </a:cubicBezTo>
                  <a:cubicBezTo>
                    <a:pt x="2" y="3"/>
                    <a:pt x="3" y="2"/>
                    <a:pt x="3" y="1"/>
                  </a:cubicBezTo>
                  <a:cubicBezTo>
                    <a:pt x="3" y="1"/>
                    <a:pt x="2" y="0"/>
                    <a:pt x="1"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7" name="Freeform 987"/>
            <p:cNvSpPr>
              <a:spLocks/>
            </p:cNvSpPr>
            <p:nvPr/>
          </p:nvSpPr>
          <p:spPr bwMode="auto">
            <a:xfrm>
              <a:off x="984184" y="2172900"/>
              <a:ext cx="10237" cy="10237"/>
            </a:xfrm>
            <a:custGeom>
              <a:avLst/>
              <a:gdLst>
                <a:gd name="T0" fmla="*/ 2 w 3"/>
                <a:gd name="T1" fmla="*/ 0 h 3"/>
                <a:gd name="T2" fmla="*/ 0 w 3"/>
                <a:gd name="T3" fmla="*/ 2 h 3"/>
                <a:gd name="T4" fmla="*/ 2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0" y="1"/>
                    <a:pt x="0" y="2"/>
                  </a:cubicBezTo>
                  <a:cubicBezTo>
                    <a:pt x="0" y="2"/>
                    <a:pt x="1" y="3"/>
                    <a:pt x="2" y="3"/>
                  </a:cubicBezTo>
                  <a:cubicBezTo>
                    <a:pt x="3" y="3"/>
                    <a:pt x="3" y="2"/>
                    <a:pt x="3" y="1"/>
                  </a:cubicBezTo>
                  <a:cubicBezTo>
                    <a:pt x="3" y="1"/>
                    <a:pt x="3"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8" name="Freeform 988"/>
            <p:cNvSpPr>
              <a:spLocks/>
            </p:cNvSpPr>
            <p:nvPr/>
          </p:nvSpPr>
          <p:spPr bwMode="auto">
            <a:xfrm>
              <a:off x="950546" y="2300139"/>
              <a:ext cx="23400" cy="14625"/>
            </a:xfrm>
            <a:custGeom>
              <a:avLst/>
              <a:gdLst>
                <a:gd name="T0" fmla="*/ 4 w 7"/>
                <a:gd name="T1" fmla="*/ 2 h 4"/>
                <a:gd name="T2" fmla="*/ 1 w 7"/>
                <a:gd name="T3" fmla="*/ 2 h 4"/>
                <a:gd name="T4" fmla="*/ 4 w 7"/>
                <a:gd name="T5" fmla="*/ 4 h 4"/>
                <a:gd name="T6" fmla="*/ 6 w 7"/>
                <a:gd name="T7" fmla="*/ 0 h 4"/>
                <a:gd name="T8" fmla="*/ 4 w 7"/>
                <a:gd name="T9" fmla="*/ 2 h 4"/>
              </a:gdLst>
              <a:ahLst/>
              <a:cxnLst>
                <a:cxn ang="0">
                  <a:pos x="T0" y="T1"/>
                </a:cxn>
                <a:cxn ang="0">
                  <a:pos x="T2" y="T3"/>
                </a:cxn>
                <a:cxn ang="0">
                  <a:pos x="T4" y="T5"/>
                </a:cxn>
                <a:cxn ang="0">
                  <a:pos x="T6" y="T7"/>
                </a:cxn>
                <a:cxn ang="0">
                  <a:pos x="T8" y="T9"/>
                </a:cxn>
              </a:cxnLst>
              <a:rect l="0" t="0" r="r" b="b"/>
              <a:pathLst>
                <a:path w="7" h="4">
                  <a:moveTo>
                    <a:pt x="4" y="2"/>
                  </a:moveTo>
                  <a:cubicBezTo>
                    <a:pt x="3" y="3"/>
                    <a:pt x="1" y="1"/>
                    <a:pt x="1" y="2"/>
                  </a:cubicBezTo>
                  <a:cubicBezTo>
                    <a:pt x="0" y="2"/>
                    <a:pt x="2" y="4"/>
                    <a:pt x="4" y="4"/>
                  </a:cubicBezTo>
                  <a:cubicBezTo>
                    <a:pt x="6" y="3"/>
                    <a:pt x="7" y="1"/>
                    <a:pt x="6" y="0"/>
                  </a:cubicBezTo>
                  <a:cubicBezTo>
                    <a:pt x="5" y="0"/>
                    <a:pt x="4" y="1"/>
                    <a:pt x="4" y="2"/>
                  </a:cubicBezTo>
                  <a:close/>
                </a:path>
              </a:pathLst>
            </a:custGeom>
            <a:solidFill>
              <a:srgbClr val="DFC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9" name="Freeform 989"/>
            <p:cNvSpPr>
              <a:spLocks/>
            </p:cNvSpPr>
            <p:nvPr/>
          </p:nvSpPr>
          <p:spPr bwMode="auto">
            <a:xfrm>
              <a:off x="905208" y="2172900"/>
              <a:ext cx="35100" cy="2924"/>
            </a:xfrm>
            <a:custGeom>
              <a:avLst/>
              <a:gdLst>
                <a:gd name="T0" fmla="*/ 7 w 10"/>
                <a:gd name="T1" fmla="*/ 0 h 1"/>
                <a:gd name="T2" fmla="*/ 5 w 10"/>
                <a:gd name="T3" fmla="*/ 0 h 1"/>
                <a:gd name="T4" fmla="*/ 2 w 10"/>
                <a:gd name="T5" fmla="*/ 0 h 1"/>
                <a:gd name="T6" fmla="*/ 0 w 10"/>
                <a:gd name="T7" fmla="*/ 1 h 1"/>
                <a:gd name="T8" fmla="*/ 0 w 10"/>
                <a:gd name="T9" fmla="*/ 1 h 1"/>
                <a:gd name="T10" fmla="*/ 5 w 10"/>
                <a:gd name="T11" fmla="*/ 0 h 1"/>
                <a:gd name="T12" fmla="*/ 9 w 10"/>
                <a:gd name="T13" fmla="*/ 1 h 1"/>
                <a:gd name="T14" fmla="*/ 10 w 10"/>
                <a:gd name="T15" fmla="*/ 1 h 1"/>
                <a:gd name="T16" fmla="*/ 10 w 10"/>
                <a:gd name="T17" fmla="*/ 1 h 1"/>
                <a:gd name="T18" fmla="*/ 9 w 10"/>
                <a:gd name="T19" fmla="*/ 0 h 1"/>
                <a:gd name="T20" fmla="*/ 7 w 10"/>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
                  <a:moveTo>
                    <a:pt x="7" y="0"/>
                  </a:moveTo>
                  <a:cubicBezTo>
                    <a:pt x="6" y="0"/>
                    <a:pt x="6" y="0"/>
                    <a:pt x="5" y="0"/>
                  </a:cubicBezTo>
                  <a:cubicBezTo>
                    <a:pt x="4" y="0"/>
                    <a:pt x="3" y="0"/>
                    <a:pt x="2" y="0"/>
                  </a:cubicBezTo>
                  <a:cubicBezTo>
                    <a:pt x="1" y="1"/>
                    <a:pt x="0" y="1"/>
                    <a:pt x="0" y="1"/>
                  </a:cubicBezTo>
                  <a:cubicBezTo>
                    <a:pt x="0" y="1"/>
                    <a:pt x="0" y="1"/>
                    <a:pt x="0" y="1"/>
                  </a:cubicBezTo>
                  <a:cubicBezTo>
                    <a:pt x="0" y="1"/>
                    <a:pt x="3" y="0"/>
                    <a:pt x="5" y="0"/>
                  </a:cubicBezTo>
                  <a:cubicBezTo>
                    <a:pt x="6" y="1"/>
                    <a:pt x="8" y="1"/>
                    <a:pt x="9" y="1"/>
                  </a:cubicBezTo>
                  <a:cubicBezTo>
                    <a:pt x="10" y="1"/>
                    <a:pt x="10" y="1"/>
                    <a:pt x="10" y="1"/>
                  </a:cubicBezTo>
                  <a:cubicBezTo>
                    <a:pt x="10" y="1"/>
                    <a:pt x="10" y="1"/>
                    <a:pt x="10" y="1"/>
                  </a:cubicBezTo>
                  <a:cubicBezTo>
                    <a:pt x="10" y="1"/>
                    <a:pt x="10" y="1"/>
                    <a:pt x="9" y="0"/>
                  </a:cubicBezTo>
                  <a:cubicBezTo>
                    <a:pt x="8" y="0"/>
                    <a:pt x="8" y="0"/>
                    <a:pt x="7"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0" name="Freeform 990"/>
            <p:cNvSpPr>
              <a:spLocks/>
            </p:cNvSpPr>
            <p:nvPr/>
          </p:nvSpPr>
          <p:spPr bwMode="auto">
            <a:xfrm>
              <a:off x="973946" y="2172900"/>
              <a:ext cx="35100" cy="2924"/>
            </a:xfrm>
            <a:custGeom>
              <a:avLst/>
              <a:gdLst>
                <a:gd name="T0" fmla="*/ 5 w 10"/>
                <a:gd name="T1" fmla="*/ 0 h 1"/>
                <a:gd name="T2" fmla="*/ 3 w 10"/>
                <a:gd name="T3" fmla="*/ 0 h 1"/>
                <a:gd name="T4" fmla="*/ 2 w 10"/>
                <a:gd name="T5" fmla="*/ 0 h 1"/>
                <a:gd name="T6" fmla="*/ 0 w 10"/>
                <a:gd name="T7" fmla="*/ 1 h 1"/>
                <a:gd name="T8" fmla="*/ 0 w 10"/>
                <a:gd name="T9" fmla="*/ 1 h 1"/>
                <a:gd name="T10" fmla="*/ 2 w 10"/>
                <a:gd name="T11" fmla="*/ 1 h 1"/>
                <a:gd name="T12" fmla="*/ 5 w 10"/>
                <a:gd name="T13" fmla="*/ 0 h 1"/>
                <a:gd name="T14" fmla="*/ 10 w 10"/>
                <a:gd name="T15" fmla="*/ 1 h 1"/>
                <a:gd name="T16" fmla="*/ 10 w 10"/>
                <a:gd name="T17" fmla="*/ 1 h 1"/>
                <a:gd name="T18" fmla="*/ 9 w 10"/>
                <a:gd name="T19" fmla="*/ 0 h 1"/>
                <a:gd name="T20" fmla="*/ 5 w 10"/>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
                  <a:moveTo>
                    <a:pt x="5" y="0"/>
                  </a:moveTo>
                  <a:cubicBezTo>
                    <a:pt x="4" y="0"/>
                    <a:pt x="4" y="0"/>
                    <a:pt x="3" y="0"/>
                  </a:cubicBezTo>
                  <a:cubicBezTo>
                    <a:pt x="3" y="0"/>
                    <a:pt x="2" y="0"/>
                    <a:pt x="2" y="0"/>
                  </a:cubicBezTo>
                  <a:cubicBezTo>
                    <a:pt x="1" y="1"/>
                    <a:pt x="0" y="1"/>
                    <a:pt x="0" y="1"/>
                  </a:cubicBezTo>
                  <a:cubicBezTo>
                    <a:pt x="0" y="1"/>
                    <a:pt x="0" y="1"/>
                    <a:pt x="0" y="1"/>
                  </a:cubicBezTo>
                  <a:cubicBezTo>
                    <a:pt x="0" y="1"/>
                    <a:pt x="1" y="1"/>
                    <a:pt x="2" y="1"/>
                  </a:cubicBezTo>
                  <a:cubicBezTo>
                    <a:pt x="3" y="1"/>
                    <a:pt x="4" y="1"/>
                    <a:pt x="5" y="0"/>
                  </a:cubicBezTo>
                  <a:cubicBezTo>
                    <a:pt x="8" y="0"/>
                    <a:pt x="10" y="1"/>
                    <a:pt x="10" y="1"/>
                  </a:cubicBezTo>
                  <a:cubicBezTo>
                    <a:pt x="10" y="1"/>
                    <a:pt x="10" y="1"/>
                    <a:pt x="10" y="1"/>
                  </a:cubicBezTo>
                  <a:cubicBezTo>
                    <a:pt x="10" y="1"/>
                    <a:pt x="10" y="1"/>
                    <a:pt x="9" y="0"/>
                  </a:cubicBezTo>
                  <a:cubicBezTo>
                    <a:pt x="8" y="0"/>
                    <a:pt x="6" y="0"/>
                    <a:pt x="5"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1" name="Freeform 991"/>
            <p:cNvSpPr>
              <a:spLocks/>
            </p:cNvSpPr>
            <p:nvPr/>
          </p:nvSpPr>
          <p:spPr bwMode="auto">
            <a:xfrm>
              <a:off x="1022209" y="218313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BD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2" name="Freeform 992"/>
            <p:cNvSpPr>
              <a:spLocks/>
            </p:cNvSpPr>
            <p:nvPr/>
          </p:nvSpPr>
          <p:spPr bwMode="auto">
            <a:xfrm>
              <a:off x="905208" y="2304526"/>
              <a:ext cx="106764" cy="38025"/>
            </a:xfrm>
            <a:custGeom>
              <a:avLst/>
              <a:gdLst>
                <a:gd name="T0" fmla="*/ 25 w 31"/>
                <a:gd name="T1" fmla="*/ 6 h 11"/>
                <a:gd name="T2" fmla="*/ 16 w 31"/>
                <a:gd name="T3" fmla="*/ 9 h 11"/>
                <a:gd name="T4" fmla="*/ 3 w 31"/>
                <a:gd name="T5" fmla="*/ 0 h 11"/>
                <a:gd name="T6" fmla="*/ 0 w 31"/>
                <a:gd name="T7" fmla="*/ 0 h 11"/>
                <a:gd name="T8" fmla="*/ 16 w 31"/>
                <a:gd name="T9" fmla="*/ 11 h 11"/>
                <a:gd name="T10" fmla="*/ 27 w 31"/>
                <a:gd name="T11" fmla="*/ 7 h 11"/>
                <a:gd name="T12" fmla="*/ 31 w 31"/>
                <a:gd name="T13" fmla="*/ 0 h 11"/>
                <a:gd name="T14" fmla="*/ 29 w 31"/>
                <a:gd name="T15" fmla="*/ 0 h 11"/>
                <a:gd name="T16" fmla="*/ 25 w 31"/>
                <a:gd name="T1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1">
                  <a:moveTo>
                    <a:pt x="25" y="6"/>
                  </a:moveTo>
                  <a:cubicBezTo>
                    <a:pt x="23" y="8"/>
                    <a:pt x="20" y="9"/>
                    <a:pt x="16" y="9"/>
                  </a:cubicBezTo>
                  <a:cubicBezTo>
                    <a:pt x="5" y="9"/>
                    <a:pt x="3" y="0"/>
                    <a:pt x="3" y="0"/>
                  </a:cubicBezTo>
                  <a:cubicBezTo>
                    <a:pt x="0" y="0"/>
                    <a:pt x="0" y="0"/>
                    <a:pt x="0" y="0"/>
                  </a:cubicBezTo>
                  <a:cubicBezTo>
                    <a:pt x="1" y="4"/>
                    <a:pt x="5" y="11"/>
                    <a:pt x="16" y="11"/>
                  </a:cubicBezTo>
                  <a:cubicBezTo>
                    <a:pt x="21" y="11"/>
                    <a:pt x="25" y="10"/>
                    <a:pt x="27" y="7"/>
                  </a:cubicBezTo>
                  <a:cubicBezTo>
                    <a:pt x="30" y="4"/>
                    <a:pt x="31" y="0"/>
                    <a:pt x="31" y="0"/>
                  </a:cubicBezTo>
                  <a:cubicBezTo>
                    <a:pt x="29" y="0"/>
                    <a:pt x="29" y="0"/>
                    <a:pt x="29" y="0"/>
                  </a:cubicBezTo>
                  <a:cubicBezTo>
                    <a:pt x="29" y="0"/>
                    <a:pt x="28" y="3"/>
                    <a:pt x="25" y="6"/>
                  </a:cubicBezTo>
                  <a:close/>
                </a:path>
              </a:pathLst>
            </a:custGeom>
            <a:solidFill>
              <a:srgbClr val="648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3" name="Freeform 993"/>
            <p:cNvSpPr>
              <a:spLocks/>
            </p:cNvSpPr>
            <p:nvPr/>
          </p:nvSpPr>
          <p:spPr bwMode="auto">
            <a:xfrm>
              <a:off x="887658" y="2082225"/>
              <a:ext cx="68738" cy="80438"/>
            </a:xfrm>
            <a:custGeom>
              <a:avLst/>
              <a:gdLst>
                <a:gd name="T0" fmla="*/ 4 w 20"/>
                <a:gd name="T1" fmla="*/ 5 h 23"/>
                <a:gd name="T2" fmla="*/ 0 w 20"/>
                <a:gd name="T3" fmla="*/ 20 h 23"/>
                <a:gd name="T4" fmla="*/ 0 w 20"/>
                <a:gd name="T5" fmla="*/ 20 h 23"/>
                <a:gd name="T6" fmla="*/ 10 w 20"/>
                <a:gd name="T7" fmla="*/ 12 h 23"/>
                <a:gd name="T8" fmla="*/ 20 w 20"/>
                <a:gd name="T9" fmla="*/ 4 h 23"/>
                <a:gd name="T10" fmla="*/ 4 w 20"/>
                <a:gd name="T11" fmla="*/ 5 h 23"/>
              </a:gdLst>
              <a:ahLst/>
              <a:cxnLst>
                <a:cxn ang="0">
                  <a:pos x="T0" y="T1"/>
                </a:cxn>
                <a:cxn ang="0">
                  <a:pos x="T2" y="T3"/>
                </a:cxn>
                <a:cxn ang="0">
                  <a:pos x="T4" y="T5"/>
                </a:cxn>
                <a:cxn ang="0">
                  <a:pos x="T6" y="T7"/>
                </a:cxn>
                <a:cxn ang="0">
                  <a:pos x="T8" y="T9"/>
                </a:cxn>
                <a:cxn ang="0">
                  <a:pos x="T10" y="T11"/>
                </a:cxn>
              </a:cxnLst>
              <a:rect l="0" t="0" r="r" b="b"/>
              <a:pathLst>
                <a:path w="20" h="23">
                  <a:moveTo>
                    <a:pt x="4" y="5"/>
                  </a:moveTo>
                  <a:cubicBezTo>
                    <a:pt x="0" y="10"/>
                    <a:pt x="0" y="15"/>
                    <a:pt x="0" y="20"/>
                  </a:cubicBezTo>
                  <a:cubicBezTo>
                    <a:pt x="0" y="20"/>
                    <a:pt x="0" y="20"/>
                    <a:pt x="0" y="20"/>
                  </a:cubicBezTo>
                  <a:cubicBezTo>
                    <a:pt x="3" y="23"/>
                    <a:pt x="7" y="14"/>
                    <a:pt x="10" y="12"/>
                  </a:cubicBezTo>
                  <a:cubicBezTo>
                    <a:pt x="12" y="11"/>
                    <a:pt x="19" y="9"/>
                    <a:pt x="20" y="4"/>
                  </a:cubicBezTo>
                  <a:cubicBezTo>
                    <a:pt x="20" y="0"/>
                    <a:pt x="8" y="1"/>
                    <a:pt x="4" y="5"/>
                  </a:cubicBezTo>
                  <a:close/>
                </a:path>
              </a:pathLst>
            </a:custGeom>
            <a:solidFill>
              <a:srgbClr val="FEF4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4" name="Freeform 994"/>
            <p:cNvSpPr>
              <a:spLocks/>
            </p:cNvSpPr>
            <p:nvPr/>
          </p:nvSpPr>
          <p:spPr bwMode="auto">
            <a:xfrm>
              <a:off x="842320" y="2760831"/>
              <a:ext cx="235465" cy="560143"/>
            </a:xfrm>
            <a:custGeom>
              <a:avLst/>
              <a:gdLst>
                <a:gd name="T0" fmla="*/ 6 w 68"/>
                <a:gd name="T1" fmla="*/ 162 h 162"/>
                <a:gd name="T2" fmla="*/ 16 w 68"/>
                <a:gd name="T3" fmla="*/ 161 h 162"/>
                <a:gd name="T4" fmla="*/ 17 w 68"/>
                <a:gd name="T5" fmla="*/ 161 h 162"/>
                <a:gd name="T6" fmla="*/ 21 w 68"/>
                <a:gd name="T7" fmla="*/ 101 h 162"/>
                <a:gd name="T8" fmla="*/ 24 w 68"/>
                <a:gd name="T9" fmla="*/ 93 h 162"/>
                <a:gd name="T10" fmla="*/ 23 w 68"/>
                <a:gd name="T11" fmla="*/ 86 h 162"/>
                <a:gd name="T12" fmla="*/ 29 w 68"/>
                <a:gd name="T13" fmla="*/ 37 h 162"/>
                <a:gd name="T14" fmla="*/ 35 w 68"/>
                <a:gd name="T15" fmla="*/ 33 h 162"/>
                <a:gd name="T16" fmla="*/ 35 w 68"/>
                <a:gd name="T17" fmla="*/ 33 h 162"/>
                <a:gd name="T18" fmla="*/ 35 w 68"/>
                <a:gd name="T19" fmla="*/ 33 h 162"/>
                <a:gd name="T20" fmla="*/ 37 w 68"/>
                <a:gd name="T21" fmla="*/ 37 h 162"/>
                <a:gd name="T22" fmla="*/ 45 w 68"/>
                <a:gd name="T23" fmla="*/ 160 h 162"/>
                <a:gd name="T24" fmla="*/ 54 w 68"/>
                <a:gd name="T25" fmla="*/ 159 h 162"/>
                <a:gd name="T26" fmla="*/ 63 w 68"/>
                <a:gd name="T27" fmla="*/ 160 h 162"/>
                <a:gd name="T28" fmla="*/ 68 w 68"/>
                <a:gd name="T29" fmla="*/ 2 h 162"/>
                <a:gd name="T30" fmla="*/ 0 w 68"/>
                <a:gd name="T31" fmla="*/ 0 h 162"/>
                <a:gd name="T32" fmla="*/ 6 w 68"/>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62">
                  <a:moveTo>
                    <a:pt x="6" y="162"/>
                  </a:moveTo>
                  <a:cubicBezTo>
                    <a:pt x="6" y="162"/>
                    <a:pt x="12" y="161"/>
                    <a:pt x="16" y="161"/>
                  </a:cubicBezTo>
                  <a:cubicBezTo>
                    <a:pt x="17" y="161"/>
                    <a:pt x="17" y="161"/>
                    <a:pt x="17" y="161"/>
                  </a:cubicBezTo>
                  <a:cubicBezTo>
                    <a:pt x="21" y="101"/>
                    <a:pt x="21" y="101"/>
                    <a:pt x="21" y="101"/>
                  </a:cubicBezTo>
                  <a:cubicBezTo>
                    <a:pt x="24" y="93"/>
                    <a:pt x="24" y="93"/>
                    <a:pt x="24" y="93"/>
                  </a:cubicBezTo>
                  <a:cubicBezTo>
                    <a:pt x="23" y="86"/>
                    <a:pt x="23" y="86"/>
                    <a:pt x="23" y="86"/>
                  </a:cubicBezTo>
                  <a:cubicBezTo>
                    <a:pt x="29" y="37"/>
                    <a:pt x="29" y="37"/>
                    <a:pt x="29" y="37"/>
                  </a:cubicBezTo>
                  <a:cubicBezTo>
                    <a:pt x="35" y="33"/>
                    <a:pt x="35" y="33"/>
                    <a:pt x="35" y="33"/>
                  </a:cubicBezTo>
                  <a:cubicBezTo>
                    <a:pt x="35" y="33"/>
                    <a:pt x="35" y="33"/>
                    <a:pt x="35" y="33"/>
                  </a:cubicBezTo>
                  <a:cubicBezTo>
                    <a:pt x="35" y="33"/>
                    <a:pt x="35" y="33"/>
                    <a:pt x="35" y="33"/>
                  </a:cubicBezTo>
                  <a:cubicBezTo>
                    <a:pt x="37" y="33"/>
                    <a:pt x="37" y="37"/>
                    <a:pt x="37" y="37"/>
                  </a:cubicBezTo>
                  <a:cubicBezTo>
                    <a:pt x="45" y="160"/>
                    <a:pt x="45" y="160"/>
                    <a:pt x="45" y="160"/>
                  </a:cubicBezTo>
                  <a:cubicBezTo>
                    <a:pt x="45" y="160"/>
                    <a:pt x="50" y="159"/>
                    <a:pt x="54" y="159"/>
                  </a:cubicBezTo>
                  <a:cubicBezTo>
                    <a:pt x="58" y="159"/>
                    <a:pt x="63" y="160"/>
                    <a:pt x="63" y="160"/>
                  </a:cubicBezTo>
                  <a:cubicBezTo>
                    <a:pt x="68" y="2"/>
                    <a:pt x="68" y="2"/>
                    <a:pt x="68" y="2"/>
                  </a:cubicBezTo>
                  <a:cubicBezTo>
                    <a:pt x="0" y="0"/>
                    <a:pt x="0" y="0"/>
                    <a:pt x="0" y="0"/>
                  </a:cubicBezTo>
                  <a:lnTo>
                    <a:pt x="6" y="162"/>
                  </a:lnTo>
                  <a:close/>
                </a:path>
              </a:pathLst>
            </a:custGeom>
            <a:solidFill>
              <a:srgbClr val="6D7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5" name="Freeform 995"/>
            <p:cNvSpPr>
              <a:spLocks/>
            </p:cNvSpPr>
            <p:nvPr/>
          </p:nvSpPr>
          <p:spPr bwMode="auto">
            <a:xfrm>
              <a:off x="849633" y="2439078"/>
              <a:ext cx="7313" cy="13163"/>
            </a:xfrm>
            <a:custGeom>
              <a:avLst/>
              <a:gdLst>
                <a:gd name="T0" fmla="*/ 0 w 5"/>
                <a:gd name="T1" fmla="*/ 9 h 9"/>
                <a:gd name="T2" fmla="*/ 3 w 5"/>
                <a:gd name="T3" fmla="*/ 2 h 9"/>
                <a:gd name="T4" fmla="*/ 5 w 5"/>
                <a:gd name="T5" fmla="*/ 0 h 9"/>
                <a:gd name="T6" fmla="*/ 0 w 5"/>
                <a:gd name="T7" fmla="*/ 9 h 9"/>
              </a:gdLst>
              <a:ahLst/>
              <a:cxnLst>
                <a:cxn ang="0">
                  <a:pos x="T0" y="T1"/>
                </a:cxn>
                <a:cxn ang="0">
                  <a:pos x="T2" y="T3"/>
                </a:cxn>
                <a:cxn ang="0">
                  <a:pos x="T4" y="T5"/>
                </a:cxn>
                <a:cxn ang="0">
                  <a:pos x="T6" y="T7"/>
                </a:cxn>
              </a:cxnLst>
              <a:rect l="0" t="0" r="r" b="b"/>
              <a:pathLst>
                <a:path w="5" h="9">
                  <a:moveTo>
                    <a:pt x="0" y="9"/>
                  </a:moveTo>
                  <a:lnTo>
                    <a:pt x="3" y="2"/>
                  </a:lnTo>
                  <a:lnTo>
                    <a:pt x="5" y="0"/>
                  </a:lnTo>
                  <a:lnTo>
                    <a:pt x="0" y="9"/>
                  </a:lnTo>
                  <a:close/>
                </a:path>
              </a:pathLst>
            </a:custGeom>
            <a:solidFill>
              <a:srgbClr val="E2B9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6" name="Freeform 996"/>
            <p:cNvSpPr>
              <a:spLocks/>
            </p:cNvSpPr>
            <p:nvPr/>
          </p:nvSpPr>
          <p:spPr bwMode="auto">
            <a:xfrm>
              <a:off x="826232" y="2424454"/>
              <a:ext cx="40951" cy="315903"/>
            </a:xfrm>
            <a:custGeom>
              <a:avLst/>
              <a:gdLst>
                <a:gd name="T0" fmla="*/ 23 w 28"/>
                <a:gd name="T1" fmla="*/ 7 h 216"/>
                <a:gd name="T2" fmla="*/ 23 w 28"/>
                <a:gd name="T3" fmla="*/ 0 h 216"/>
                <a:gd name="T4" fmla="*/ 21 w 28"/>
                <a:gd name="T5" fmla="*/ 7 h 216"/>
                <a:gd name="T6" fmla="*/ 19 w 28"/>
                <a:gd name="T7" fmla="*/ 12 h 216"/>
                <a:gd name="T8" fmla="*/ 9 w 28"/>
                <a:gd name="T9" fmla="*/ 74 h 216"/>
                <a:gd name="T10" fmla="*/ 0 w 28"/>
                <a:gd name="T11" fmla="*/ 213 h 216"/>
                <a:gd name="T12" fmla="*/ 4 w 28"/>
                <a:gd name="T13" fmla="*/ 216 h 216"/>
                <a:gd name="T14" fmla="*/ 23 w 28"/>
                <a:gd name="T15" fmla="*/ 15 h 216"/>
                <a:gd name="T16" fmla="*/ 28 w 28"/>
                <a:gd name="T17" fmla="*/ 0 h 216"/>
                <a:gd name="T18" fmla="*/ 23 w 28"/>
                <a:gd name="T19" fmla="*/ 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16">
                  <a:moveTo>
                    <a:pt x="23" y="7"/>
                  </a:moveTo>
                  <a:lnTo>
                    <a:pt x="23" y="0"/>
                  </a:lnTo>
                  <a:lnTo>
                    <a:pt x="21" y="7"/>
                  </a:lnTo>
                  <a:lnTo>
                    <a:pt x="19" y="12"/>
                  </a:lnTo>
                  <a:lnTo>
                    <a:pt x="9" y="74"/>
                  </a:lnTo>
                  <a:lnTo>
                    <a:pt x="0" y="213"/>
                  </a:lnTo>
                  <a:lnTo>
                    <a:pt x="4" y="216"/>
                  </a:lnTo>
                  <a:lnTo>
                    <a:pt x="23" y="15"/>
                  </a:lnTo>
                  <a:lnTo>
                    <a:pt x="28" y="0"/>
                  </a:lnTo>
                  <a:lnTo>
                    <a:pt x="23" y="7"/>
                  </a:lnTo>
                  <a:close/>
                </a:path>
              </a:pathLst>
            </a:custGeom>
            <a:solidFill>
              <a:srgbClr val="E2B9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7" name="Freeform 997"/>
            <p:cNvSpPr>
              <a:spLocks/>
            </p:cNvSpPr>
            <p:nvPr/>
          </p:nvSpPr>
          <p:spPr bwMode="auto">
            <a:xfrm>
              <a:off x="1057310" y="2442004"/>
              <a:ext cx="30713" cy="336379"/>
            </a:xfrm>
            <a:custGeom>
              <a:avLst/>
              <a:gdLst>
                <a:gd name="T0" fmla="*/ 5 w 9"/>
                <a:gd name="T1" fmla="*/ 5 h 97"/>
                <a:gd name="T2" fmla="*/ 5 w 9"/>
                <a:gd name="T3" fmla="*/ 6 h 97"/>
                <a:gd name="T4" fmla="*/ 3 w 9"/>
                <a:gd name="T5" fmla="*/ 1 h 97"/>
                <a:gd name="T6" fmla="*/ 3 w 9"/>
                <a:gd name="T7" fmla="*/ 6 h 97"/>
                <a:gd name="T8" fmla="*/ 0 w 9"/>
                <a:gd name="T9" fmla="*/ 0 h 97"/>
                <a:gd name="T10" fmla="*/ 3 w 9"/>
                <a:gd name="T11" fmla="*/ 9 h 97"/>
                <a:gd name="T12" fmla="*/ 3 w 9"/>
                <a:gd name="T13" fmla="*/ 15 h 97"/>
                <a:gd name="T14" fmla="*/ 6 w 9"/>
                <a:gd name="T15" fmla="*/ 59 h 97"/>
                <a:gd name="T16" fmla="*/ 4 w 9"/>
                <a:gd name="T17" fmla="*/ 97 h 97"/>
                <a:gd name="T18" fmla="*/ 8 w 9"/>
                <a:gd name="T19" fmla="*/ 92 h 97"/>
                <a:gd name="T20" fmla="*/ 9 w 9"/>
                <a:gd name="T21" fmla="*/ 41 h 97"/>
                <a:gd name="T22" fmla="*/ 5 w 9"/>
                <a:gd name="T23" fmla="*/ 15 h 97"/>
                <a:gd name="T24" fmla="*/ 5 w 9"/>
                <a:gd name="T25"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7">
                  <a:moveTo>
                    <a:pt x="5" y="5"/>
                  </a:moveTo>
                  <a:cubicBezTo>
                    <a:pt x="5" y="6"/>
                    <a:pt x="5" y="6"/>
                    <a:pt x="5" y="6"/>
                  </a:cubicBezTo>
                  <a:cubicBezTo>
                    <a:pt x="5" y="6"/>
                    <a:pt x="3" y="2"/>
                    <a:pt x="3" y="1"/>
                  </a:cubicBezTo>
                  <a:cubicBezTo>
                    <a:pt x="3" y="1"/>
                    <a:pt x="3" y="6"/>
                    <a:pt x="3" y="6"/>
                  </a:cubicBezTo>
                  <a:cubicBezTo>
                    <a:pt x="0" y="0"/>
                    <a:pt x="0" y="0"/>
                    <a:pt x="0" y="0"/>
                  </a:cubicBezTo>
                  <a:cubicBezTo>
                    <a:pt x="3" y="9"/>
                    <a:pt x="3" y="9"/>
                    <a:pt x="3" y="9"/>
                  </a:cubicBezTo>
                  <a:cubicBezTo>
                    <a:pt x="3" y="15"/>
                    <a:pt x="3" y="15"/>
                    <a:pt x="3" y="15"/>
                  </a:cubicBezTo>
                  <a:cubicBezTo>
                    <a:pt x="6" y="59"/>
                    <a:pt x="6" y="59"/>
                    <a:pt x="6" y="59"/>
                  </a:cubicBezTo>
                  <a:cubicBezTo>
                    <a:pt x="4" y="97"/>
                    <a:pt x="4" y="97"/>
                    <a:pt x="4" y="97"/>
                  </a:cubicBezTo>
                  <a:cubicBezTo>
                    <a:pt x="8" y="92"/>
                    <a:pt x="8" y="92"/>
                    <a:pt x="8" y="92"/>
                  </a:cubicBezTo>
                  <a:cubicBezTo>
                    <a:pt x="9" y="41"/>
                    <a:pt x="9" y="41"/>
                    <a:pt x="9" y="41"/>
                  </a:cubicBezTo>
                  <a:cubicBezTo>
                    <a:pt x="5" y="15"/>
                    <a:pt x="5" y="15"/>
                    <a:pt x="5" y="15"/>
                  </a:cubicBezTo>
                  <a:lnTo>
                    <a:pt x="5" y="5"/>
                  </a:lnTo>
                  <a:close/>
                </a:path>
              </a:pathLst>
            </a:custGeom>
            <a:solidFill>
              <a:srgbClr val="E2B9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8" name="Freeform 998"/>
            <p:cNvSpPr>
              <a:spLocks/>
            </p:cNvSpPr>
            <p:nvPr/>
          </p:nvSpPr>
          <p:spPr bwMode="auto">
            <a:xfrm>
              <a:off x="902283" y="2874908"/>
              <a:ext cx="61425" cy="453380"/>
            </a:xfrm>
            <a:custGeom>
              <a:avLst/>
              <a:gdLst>
                <a:gd name="T0" fmla="*/ 6 w 18"/>
                <a:gd name="T1" fmla="*/ 53 h 131"/>
                <a:gd name="T2" fmla="*/ 7 w 18"/>
                <a:gd name="T3" fmla="*/ 60 h 131"/>
                <a:gd name="T4" fmla="*/ 4 w 18"/>
                <a:gd name="T5" fmla="*/ 68 h 131"/>
                <a:gd name="T6" fmla="*/ 0 w 18"/>
                <a:gd name="T7" fmla="*/ 128 h 131"/>
                <a:gd name="T8" fmla="*/ 9 w 18"/>
                <a:gd name="T9" fmla="*/ 131 h 131"/>
                <a:gd name="T10" fmla="*/ 16 w 18"/>
                <a:gd name="T11" fmla="*/ 4 h 131"/>
                <a:gd name="T12" fmla="*/ 18 w 18"/>
                <a:gd name="T13" fmla="*/ 0 h 131"/>
                <a:gd name="T14" fmla="*/ 18 w 18"/>
                <a:gd name="T15" fmla="*/ 0 h 131"/>
                <a:gd name="T16" fmla="*/ 12 w 18"/>
                <a:gd name="T17" fmla="*/ 4 h 131"/>
                <a:gd name="T18" fmla="*/ 6 w 18"/>
                <a:gd name="T19" fmla="*/ 5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1">
                  <a:moveTo>
                    <a:pt x="6" y="53"/>
                  </a:moveTo>
                  <a:cubicBezTo>
                    <a:pt x="7" y="60"/>
                    <a:pt x="7" y="60"/>
                    <a:pt x="7" y="60"/>
                  </a:cubicBezTo>
                  <a:cubicBezTo>
                    <a:pt x="4" y="68"/>
                    <a:pt x="4" y="68"/>
                    <a:pt x="4" y="68"/>
                  </a:cubicBezTo>
                  <a:cubicBezTo>
                    <a:pt x="0" y="128"/>
                    <a:pt x="0" y="128"/>
                    <a:pt x="0" y="128"/>
                  </a:cubicBezTo>
                  <a:cubicBezTo>
                    <a:pt x="3" y="129"/>
                    <a:pt x="9" y="131"/>
                    <a:pt x="9" y="131"/>
                  </a:cubicBezTo>
                  <a:cubicBezTo>
                    <a:pt x="16" y="4"/>
                    <a:pt x="16" y="4"/>
                    <a:pt x="16" y="4"/>
                  </a:cubicBezTo>
                  <a:cubicBezTo>
                    <a:pt x="16" y="4"/>
                    <a:pt x="17" y="1"/>
                    <a:pt x="18" y="0"/>
                  </a:cubicBezTo>
                  <a:cubicBezTo>
                    <a:pt x="18" y="0"/>
                    <a:pt x="18" y="0"/>
                    <a:pt x="18" y="0"/>
                  </a:cubicBezTo>
                  <a:cubicBezTo>
                    <a:pt x="12" y="4"/>
                    <a:pt x="12" y="4"/>
                    <a:pt x="12" y="4"/>
                  </a:cubicBezTo>
                  <a:lnTo>
                    <a:pt x="6" y="53"/>
                  </a:lnTo>
                  <a:close/>
                </a:path>
              </a:pathLst>
            </a:custGeom>
            <a:solidFill>
              <a:srgbClr val="52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9" name="Freeform 999"/>
            <p:cNvSpPr>
              <a:spLocks/>
            </p:cNvSpPr>
            <p:nvPr/>
          </p:nvSpPr>
          <p:spPr bwMode="auto">
            <a:xfrm>
              <a:off x="842320" y="2760831"/>
              <a:ext cx="235465" cy="542593"/>
            </a:xfrm>
            <a:custGeom>
              <a:avLst/>
              <a:gdLst>
                <a:gd name="T0" fmla="*/ 3 w 161"/>
                <a:gd name="T1" fmla="*/ 9 h 371"/>
                <a:gd name="T2" fmla="*/ 140 w 161"/>
                <a:gd name="T3" fmla="*/ 21 h 371"/>
                <a:gd name="T4" fmla="*/ 145 w 161"/>
                <a:gd name="T5" fmla="*/ 208 h 371"/>
                <a:gd name="T6" fmla="*/ 147 w 161"/>
                <a:gd name="T7" fmla="*/ 224 h 371"/>
                <a:gd name="T8" fmla="*/ 140 w 161"/>
                <a:gd name="T9" fmla="*/ 241 h 371"/>
                <a:gd name="T10" fmla="*/ 138 w 161"/>
                <a:gd name="T11" fmla="*/ 369 h 371"/>
                <a:gd name="T12" fmla="*/ 149 w 161"/>
                <a:gd name="T13" fmla="*/ 371 h 371"/>
                <a:gd name="T14" fmla="*/ 161 w 161"/>
                <a:gd name="T15" fmla="*/ 5 h 371"/>
                <a:gd name="T16" fmla="*/ 0 w 161"/>
                <a:gd name="T17" fmla="*/ 0 h 371"/>
                <a:gd name="T18" fmla="*/ 3 w 161"/>
                <a:gd name="T19" fmla="*/ 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371">
                  <a:moveTo>
                    <a:pt x="3" y="9"/>
                  </a:moveTo>
                  <a:lnTo>
                    <a:pt x="140" y="21"/>
                  </a:lnTo>
                  <a:lnTo>
                    <a:pt x="145" y="208"/>
                  </a:lnTo>
                  <a:lnTo>
                    <a:pt x="147" y="224"/>
                  </a:lnTo>
                  <a:lnTo>
                    <a:pt x="140" y="241"/>
                  </a:lnTo>
                  <a:lnTo>
                    <a:pt x="138" y="369"/>
                  </a:lnTo>
                  <a:lnTo>
                    <a:pt x="149" y="371"/>
                  </a:lnTo>
                  <a:lnTo>
                    <a:pt x="161" y="5"/>
                  </a:lnTo>
                  <a:lnTo>
                    <a:pt x="0" y="0"/>
                  </a:lnTo>
                  <a:lnTo>
                    <a:pt x="3" y="9"/>
                  </a:lnTo>
                  <a:close/>
                </a:path>
              </a:pathLst>
            </a:custGeom>
            <a:solidFill>
              <a:srgbClr val="525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60" name="Freeform 1000"/>
            <p:cNvSpPr>
              <a:spLocks/>
            </p:cNvSpPr>
            <p:nvPr/>
          </p:nvSpPr>
          <p:spPr bwMode="auto">
            <a:xfrm>
              <a:off x="859870" y="2023724"/>
              <a:ext cx="108226" cy="149176"/>
            </a:xfrm>
            <a:custGeom>
              <a:avLst/>
              <a:gdLst>
                <a:gd name="T0" fmla="*/ 10 w 31"/>
                <a:gd name="T1" fmla="*/ 8 h 43"/>
                <a:gd name="T2" fmla="*/ 1 w 31"/>
                <a:gd name="T3" fmla="*/ 35 h 43"/>
                <a:gd name="T4" fmla="*/ 3 w 31"/>
                <a:gd name="T5" fmla="*/ 42 h 43"/>
                <a:gd name="T6" fmla="*/ 6 w 31"/>
                <a:gd name="T7" fmla="*/ 43 h 43"/>
                <a:gd name="T8" fmla="*/ 10 w 31"/>
                <a:gd name="T9" fmla="*/ 21 h 43"/>
                <a:gd name="T10" fmla="*/ 25 w 31"/>
                <a:gd name="T11" fmla="*/ 14 h 43"/>
                <a:gd name="T12" fmla="*/ 31 w 31"/>
                <a:gd name="T13" fmla="*/ 4 h 43"/>
                <a:gd name="T14" fmla="*/ 10 w 31"/>
                <a:gd name="T15" fmla="*/ 8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3">
                  <a:moveTo>
                    <a:pt x="10" y="8"/>
                  </a:moveTo>
                  <a:cubicBezTo>
                    <a:pt x="1" y="18"/>
                    <a:pt x="0" y="30"/>
                    <a:pt x="1" y="35"/>
                  </a:cubicBezTo>
                  <a:cubicBezTo>
                    <a:pt x="2" y="40"/>
                    <a:pt x="3" y="42"/>
                    <a:pt x="3" y="42"/>
                  </a:cubicBezTo>
                  <a:cubicBezTo>
                    <a:pt x="3" y="42"/>
                    <a:pt x="5" y="42"/>
                    <a:pt x="6" y="43"/>
                  </a:cubicBezTo>
                  <a:cubicBezTo>
                    <a:pt x="5" y="34"/>
                    <a:pt x="6" y="24"/>
                    <a:pt x="10" y="21"/>
                  </a:cubicBezTo>
                  <a:cubicBezTo>
                    <a:pt x="18" y="17"/>
                    <a:pt x="25" y="19"/>
                    <a:pt x="25" y="14"/>
                  </a:cubicBezTo>
                  <a:cubicBezTo>
                    <a:pt x="25" y="11"/>
                    <a:pt x="28" y="7"/>
                    <a:pt x="31" y="4"/>
                  </a:cubicBezTo>
                  <a:cubicBezTo>
                    <a:pt x="25" y="1"/>
                    <a:pt x="18" y="0"/>
                    <a:pt x="10" y="8"/>
                  </a:cubicBezTo>
                  <a:close/>
                </a:path>
              </a:pathLst>
            </a:custGeom>
            <a:solidFill>
              <a:srgbClr val="E6BC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61" name="Freeform 1001"/>
            <p:cNvSpPr>
              <a:spLocks/>
            </p:cNvSpPr>
            <p:nvPr/>
          </p:nvSpPr>
          <p:spPr bwMode="auto">
            <a:xfrm>
              <a:off x="946158" y="2048587"/>
              <a:ext cx="90676" cy="51188"/>
            </a:xfrm>
            <a:custGeom>
              <a:avLst/>
              <a:gdLst>
                <a:gd name="T0" fmla="*/ 16 w 26"/>
                <a:gd name="T1" fmla="*/ 3 h 15"/>
                <a:gd name="T2" fmla="*/ 15 w 26"/>
                <a:gd name="T3" fmla="*/ 3 h 15"/>
                <a:gd name="T4" fmla="*/ 8 w 26"/>
                <a:gd name="T5" fmla="*/ 14 h 15"/>
                <a:gd name="T6" fmla="*/ 21 w 26"/>
                <a:gd name="T7" fmla="*/ 13 h 15"/>
                <a:gd name="T8" fmla="*/ 26 w 26"/>
                <a:gd name="T9" fmla="*/ 5 h 15"/>
                <a:gd name="T10" fmla="*/ 16 w 26"/>
                <a:gd name="T11" fmla="*/ 3 h 15"/>
              </a:gdLst>
              <a:ahLst/>
              <a:cxnLst>
                <a:cxn ang="0">
                  <a:pos x="T0" y="T1"/>
                </a:cxn>
                <a:cxn ang="0">
                  <a:pos x="T2" y="T3"/>
                </a:cxn>
                <a:cxn ang="0">
                  <a:pos x="T4" y="T5"/>
                </a:cxn>
                <a:cxn ang="0">
                  <a:pos x="T6" y="T7"/>
                </a:cxn>
                <a:cxn ang="0">
                  <a:pos x="T8" y="T9"/>
                </a:cxn>
                <a:cxn ang="0">
                  <a:pos x="T10" y="T11"/>
                </a:cxn>
              </a:cxnLst>
              <a:rect l="0" t="0" r="r" b="b"/>
              <a:pathLst>
                <a:path w="26" h="15">
                  <a:moveTo>
                    <a:pt x="16" y="3"/>
                  </a:moveTo>
                  <a:cubicBezTo>
                    <a:pt x="15" y="3"/>
                    <a:pt x="15" y="3"/>
                    <a:pt x="15" y="3"/>
                  </a:cubicBezTo>
                  <a:cubicBezTo>
                    <a:pt x="15" y="7"/>
                    <a:pt x="13" y="13"/>
                    <a:pt x="8" y="14"/>
                  </a:cubicBezTo>
                  <a:cubicBezTo>
                    <a:pt x="0" y="15"/>
                    <a:pt x="17" y="15"/>
                    <a:pt x="21" y="13"/>
                  </a:cubicBezTo>
                  <a:cubicBezTo>
                    <a:pt x="22" y="11"/>
                    <a:pt x="25" y="8"/>
                    <a:pt x="26" y="5"/>
                  </a:cubicBezTo>
                  <a:cubicBezTo>
                    <a:pt x="23" y="2"/>
                    <a:pt x="19" y="0"/>
                    <a:pt x="16" y="3"/>
                  </a:cubicBezTo>
                  <a:close/>
                </a:path>
              </a:pathLst>
            </a:custGeom>
            <a:solidFill>
              <a:srgbClr val="E6BC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62" name="Freeform 1002"/>
            <p:cNvSpPr>
              <a:spLocks/>
            </p:cNvSpPr>
            <p:nvPr/>
          </p:nvSpPr>
          <p:spPr bwMode="auto">
            <a:xfrm>
              <a:off x="877420" y="2036887"/>
              <a:ext cx="179889" cy="176964"/>
            </a:xfrm>
            <a:custGeom>
              <a:avLst/>
              <a:gdLst>
                <a:gd name="T0" fmla="*/ 46 w 52"/>
                <a:gd name="T1" fmla="*/ 8 h 51"/>
                <a:gd name="T2" fmla="*/ 41 w 52"/>
                <a:gd name="T3" fmla="*/ 16 h 51"/>
                <a:gd name="T4" fmla="*/ 28 w 52"/>
                <a:gd name="T5" fmla="*/ 17 h 51"/>
                <a:gd name="T6" fmla="*/ 35 w 52"/>
                <a:gd name="T7" fmla="*/ 6 h 51"/>
                <a:gd name="T8" fmla="*/ 26 w 52"/>
                <a:gd name="T9" fmla="*/ 0 h 51"/>
                <a:gd name="T10" fmla="*/ 20 w 52"/>
                <a:gd name="T11" fmla="*/ 10 h 51"/>
                <a:gd name="T12" fmla="*/ 5 w 52"/>
                <a:gd name="T13" fmla="*/ 17 h 51"/>
                <a:gd name="T14" fmla="*/ 1 w 52"/>
                <a:gd name="T15" fmla="*/ 39 h 51"/>
                <a:gd name="T16" fmla="*/ 2 w 52"/>
                <a:gd name="T17" fmla="*/ 41 h 51"/>
                <a:gd name="T18" fmla="*/ 2 w 52"/>
                <a:gd name="T19" fmla="*/ 47 h 51"/>
                <a:gd name="T20" fmla="*/ 5 w 52"/>
                <a:gd name="T21" fmla="*/ 48 h 51"/>
                <a:gd name="T22" fmla="*/ 4 w 52"/>
                <a:gd name="T23" fmla="*/ 39 h 51"/>
                <a:gd name="T24" fmla="*/ 5 w 52"/>
                <a:gd name="T25" fmla="*/ 34 h 51"/>
                <a:gd name="T26" fmla="*/ 6 w 52"/>
                <a:gd name="T27" fmla="*/ 21 h 51"/>
                <a:gd name="T28" fmla="*/ 11 w 52"/>
                <a:gd name="T29" fmla="*/ 19 h 51"/>
                <a:gd name="T30" fmla="*/ 23 w 52"/>
                <a:gd name="T31" fmla="*/ 24 h 51"/>
                <a:gd name="T32" fmla="*/ 28 w 52"/>
                <a:gd name="T33" fmla="*/ 24 h 51"/>
                <a:gd name="T34" fmla="*/ 42 w 52"/>
                <a:gd name="T35" fmla="*/ 22 h 51"/>
                <a:gd name="T36" fmla="*/ 42 w 52"/>
                <a:gd name="T37" fmla="*/ 34 h 51"/>
                <a:gd name="T38" fmla="*/ 42 w 52"/>
                <a:gd name="T39" fmla="*/ 42 h 51"/>
                <a:gd name="T40" fmla="*/ 42 w 52"/>
                <a:gd name="T41" fmla="*/ 51 h 51"/>
                <a:gd name="T42" fmla="*/ 44 w 52"/>
                <a:gd name="T43" fmla="*/ 48 h 51"/>
                <a:gd name="T44" fmla="*/ 45 w 52"/>
                <a:gd name="T45" fmla="*/ 39 h 51"/>
                <a:gd name="T46" fmla="*/ 49 w 52"/>
                <a:gd name="T47" fmla="*/ 38 h 51"/>
                <a:gd name="T48" fmla="*/ 52 w 52"/>
                <a:gd name="T49" fmla="*/ 20 h 51"/>
                <a:gd name="T50" fmla="*/ 46 w 52"/>
                <a:gd name="T51"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51">
                  <a:moveTo>
                    <a:pt x="46" y="8"/>
                  </a:moveTo>
                  <a:cubicBezTo>
                    <a:pt x="45" y="11"/>
                    <a:pt x="42" y="14"/>
                    <a:pt x="41" y="16"/>
                  </a:cubicBezTo>
                  <a:cubicBezTo>
                    <a:pt x="37" y="18"/>
                    <a:pt x="20" y="18"/>
                    <a:pt x="28" y="17"/>
                  </a:cubicBezTo>
                  <a:cubicBezTo>
                    <a:pt x="33" y="16"/>
                    <a:pt x="35" y="10"/>
                    <a:pt x="35" y="6"/>
                  </a:cubicBezTo>
                  <a:cubicBezTo>
                    <a:pt x="33" y="6"/>
                    <a:pt x="30" y="3"/>
                    <a:pt x="26" y="0"/>
                  </a:cubicBezTo>
                  <a:cubicBezTo>
                    <a:pt x="23" y="3"/>
                    <a:pt x="20" y="7"/>
                    <a:pt x="20" y="10"/>
                  </a:cubicBezTo>
                  <a:cubicBezTo>
                    <a:pt x="20" y="15"/>
                    <a:pt x="13" y="13"/>
                    <a:pt x="5" y="17"/>
                  </a:cubicBezTo>
                  <a:cubicBezTo>
                    <a:pt x="1" y="20"/>
                    <a:pt x="0" y="30"/>
                    <a:pt x="1" y="39"/>
                  </a:cubicBezTo>
                  <a:cubicBezTo>
                    <a:pt x="1" y="40"/>
                    <a:pt x="2" y="40"/>
                    <a:pt x="2" y="41"/>
                  </a:cubicBezTo>
                  <a:cubicBezTo>
                    <a:pt x="2" y="43"/>
                    <a:pt x="2" y="47"/>
                    <a:pt x="2" y="47"/>
                  </a:cubicBezTo>
                  <a:cubicBezTo>
                    <a:pt x="5" y="48"/>
                    <a:pt x="5" y="48"/>
                    <a:pt x="5" y="48"/>
                  </a:cubicBezTo>
                  <a:cubicBezTo>
                    <a:pt x="4" y="45"/>
                    <a:pt x="3" y="41"/>
                    <a:pt x="4" y="39"/>
                  </a:cubicBezTo>
                  <a:cubicBezTo>
                    <a:pt x="4" y="36"/>
                    <a:pt x="5" y="37"/>
                    <a:pt x="5" y="34"/>
                  </a:cubicBezTo>
                  <a:cubicBezTo>
                    <a:pt x="5" y="32"/>
                    <a:pt x="4" y="23"/>
                    <a:pt x="6" y="21"/>
                  </a:cubicBezTo>
                  <a:cubicBezTo>
                    <a:pt x="8" y="20"/>
                    <a:pt x="9" y="19"/>
                    <a:pt x="11" y="19"/>
                  </a:cubicBezTo>
                  <a:cubicBezTo>
                    <a:pt x="13" y="20"/>
                    <a:pt x="20" y="25"/>
                    <a:pt x="23" y="24"/>
                  </a:cubicBezTo>
                  <a:cubicBezTo>
                    <a:pt x="25" y="24"/>
                    <a:pt x="26" y="24"/>
                    <a:pt x="28" y="24"/>
                  </a:cubicBezTo>
                  <a:cubicBezTo>
                    <a:pt x="33" y="22"/>
                    <a:pt x="38" y="19"/>
                    <a:pt x="42" y="22"/>
                  </a:cubicBezTo>
                  <a:cubicBezTo>
                    <a:pt x="46" y="26"/>
                    <a:pt x="40" y="30"/>
                    <a:pt x="42" y="34"/>
                  </a:cubicBezTo>
                  <a:cubicBezTo>
                    <a:pt x="43" y="38"/>
                    <a:pt x="42" y="40"/>
                    <a:pt x="42" y="42"/>
                  </a:cubicBezTo>
                  <a:cubicBezTo>
                    <a:pt x="42" y="44"/>
                    <a:pt x="42" y="51"/>
                    <a:pt x="42" y="51"/>
                  </a:cubicBezTo>
                  <a:cubicBezTo>
                    <a:pt x="44" y="48"/>
                    <a:pt x="44" y="48"/>
                    <a:pt x="44" y="48"/>
                  </a:cubicBezTo>
                  <a:cubicBezTo>
                    <a:pt x="44" y="48"/>
                    <a:pt x="44" y="40"/>
                    <a:pt x="45" y="39"/>
                  </a:cubicBezTo>
                  <a:cubicBezTo>
                    <a:pt x="47" y="38"/>
                    <a:pt x="49" y="38"/>
                    <a:pt x="49" y="38"/>
                  </a:cubicBezTo>
                  <a:cubicBezTo>
                    <a:pt x="49" y="38"/>
                    <a:pt x="52" y="29"/>
                    <a:pt x="52" y="20"/>
                  </a:cubicBezTo>
                  <a:cubicBezTo>
                    <a:pt x="51" y="15"/>
                    <a:pt x="49" y="11"/>
                    <a:pt x="46" y="8"/>
                  </a:cubicBezTo>
                  <a:close/>
                </a:path>
              </a:pathLst>
            </a:custGeom>
            <a:solidFill>
              <a:srgbClr val="C29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10" name="Freeform 1051"/>
            <p:cNvSpPr>
              <a:spLocks/>
            </p:cNvSpPr>
            <p:nvPr/>
          </p:nvSpPr>
          <p:spPr bwMode="auto">
            <a:xfrm>
              <a:off x="7104807" y="3105985"/>
              <a:ext cx="30713" cy="97988"/>
            </a:xfrm>
            <a:custGeom>
              <a:avLst/>
              <a:gdLst>
                <a:gd name="T0" fmla="*/ 6 w 9"/>
                <a:gd name="T1" fmla="*/ 6 h 28"/>
                <a:gd name="T2" fmla="*/ 6 w 9"/>
                <a:gd name="T3" fmla="*/ 2 h 28"/>
                <a:gd name="T4" fmla="*/ 5 w 9"/>
                <a:gd name="T5" fmla="*/ 5 h 28"/>
                <a:gd name="T6" fmla="*/ 3 w 9"/>
                <a:gd name="T7" fmla="*/ 0 h 28"/>
                <a:gd name="T8" fmla="*/ 4 w 9"/>
                <a:gd name="T9" fmla="*/ 7 h 28"/>
                <a:gd name="T10" fmla="*/ 0 w 9"/>
                <a:gd name="T11" fmla="*/ 26 h 28"/>
                <a:gd name="T12" fmla="*/ 4 w 9"/>
                <a:gd name="T13" fmla="*/ 28 h 28"/>
                <a:gd name="T14" fmla="*/ 6 w 9"/>
                <a:gd name="T15" fmla="*/ 9 h 28"/>
                <a:gd name="T16" fmla="*/ 9 w 9"/>
                <a:gd name="T17" fmla="*/ 1 h 28"/>
                <a:gd name="T18" fmla="*/ 6 w 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8">
                  <a:moveTo>
                    <a:pt x="6" y="6"/>
                  </a:moveTo>
                  <a:cubicBezTo>
                    <a:pt x="6" y="2"/>
                    <a:pt x="6" y="2"/>
                    <a:pt x="6" y="2"/>
                  </a:cubicBezTo>
                  <a:cubicBezTo>
                    <a:pt x="5" y="5"/>
                    <a:pt x="5" y="5"/>
                    <a:pt x="5" y="5"/>
                  </a:cubicBezTo>
                  <a:cubicBezTo>
                    <a:pt x="3" y="0"/>
                    <a:pt x="3" y="0"/>
                    <a:pt x="3" y="0"/>
                  </a:cubicBezTo>
                  <a:cubicBezTo>
                    <a:pt x="4" y="7"/>
                    <a:pt x="4" y="7"/>
                    <a:pt x="4" y="7"/>
                  </a:cubicBezTo>
                  <a:cubicBezTo>
                    <a:pt x="0" y="26"/>
                    <a:pt x="0" y="26"/>
                    <a:pt x="0" y="26"/>
                  </a:cubicBezTo>
                  <a:cubicBezTo>
                    <a:pt x="4" y="28"/>
                    <a:pt x="4" y="28"/>
                    <a:pt x="4" y="28"/>
                  </a:cubicBezTo>
                  <a:cubicBezTo>
                    <a:pt x="6" y="9"/>
                    <a:pt x="6" y="9"/>
                    <a:pt x="6" y="9"/>
                  </a:cubicBezTo>
                  <a:cubicBezTo>
                    <a:pt x="6" y="9"/>
                    <a:pt x="9" y="1"/>
                    <a:pt x="9" y="1"/>
                  </a:cubicBezTo>
                  <a:cubicBezTo>
                    <a:pt x="9" y="1"/>
                    <a:pt x="6" y="6"/>
                    <a:pt x="6" y="6"/>
                  </a:cubicBezTo>
                  <a:close/>
                </a:path>
              </a:pathLst>
            </a:custGeom>
            <a:solidFill>
              <a:srgbClr val="A2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14" name="Freeform 1055"/>
            <p:cNvSpPr>
              <a:spLocks/>
            </p:cNvSpPr>
            <p:nvPr/>
          </p:nvSpPr>
          <p:spPr bwMode="auto">
            <a:xfrm>
              <a:off x="1863155" y="3984957"/>
              <a:ext cx="7313" cy="10237"/>
            </a:xfrm>
            <a:custGeom>
              <a:avLst/>
              <a:gdLst>
                <a:gd name="T0" fmla="*/ 0 w 2"/>
                <a:gd name="T1" fmla="*/ 3 h 3"/>
                <a:gd name="T2" fmla="*/ 2 w 2"/>
                <a:gd name="T3" fmla="*/ 3 h 3"/>
                <a:gd name="T4" fmla="*/ 2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3"/>
                    <a:pt x="1" y="3"/>
                    <a:pt x="2" y="3"/>
                  </a:cubicBezTo>
                  <a:cubicBezTo>
                    <a:pt x="2" y="0"/>
                    <a:pt x="2" y="0"/>
                    <a:pt x="2" y="0"/>
                  </a:cubicBezTo>
                  <a:cubicBezTo>
                    <a:pt x="1" y="0"/>
                    <a:pt x="1" y="0"/>
                    <a:pt x="1" y="0"/>
                  </a:cubicBezTo>
                  <a:cubicBezTo>
                    <a:pt x="1" y="1"/>
                    <a:pt x="0" y="2"/>
                    <a:pt x="0" y="3"/>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15" name="Freeform 1056"/>
            <p:cNvSpPr>
              <a:spLocks/>
            </p:cNvSpPr>
            <p:nvPr/>
          </p:nvSpPr>
          <p:spPr bwMode="auto">
            <a:xfrm>
              <a:off x="1807580" y="4033220"/>
              <a:ext cx="73125" cy="83364"/>
            </a:xfrm>
            <a:custGeom>
              <a:avLst/>
              <a:gdLst>
                <a:gd name="T0" fmla="*/ 18 w 21"/>
                <a:gd name="T1" fmla="*/ 2 h 24"/>
                <a:gd name="T2" fmla="*/ 18 w 21"/>
                <a:gd name="T3" fmla="*/ 2 h 24"/>
                <a:gd name="T4" fmla="*/ 18 w 21"/>
                <a:gd name="T5" fmla="*/ 7 h 24"/>
                <a:gd name="T6" fmla="*/ 18 w 21"/>
                <a:gd name="T7" fmla="*/ 7 h 24"/>
                <a:gd name="T8" fmla="*/ 18 w 21"/>
                <a:gd name="T9" fmla="*/ 8 h 24"/>
                <a:gd name="T10" fmla="*/ 10 w 21"/>
                <a:gd name="T11" fmla="*/ 14 h 24"/>
                <a:gd name="T12" fmla="*/ 3 w 21"/>
                <a:gd name="T13" fmla="*/ 7 h 24"/>
                <a:gd name="T14" fmla="*/ 2 w 21"/>
                <a:gd name="T15" fmla="*/ 7 h 24"/>
                <a:gd name="T16" fmla="*/ 1 w 21"/>
                <a:gd name="T17" fmla="*/ 6 h 24"/>
                <a:gd name="T18" fmla="*/ 3 w 21"/>
                <a:gd name="T19" fmla="*/ 5 h 24"/>
                <a:gd name="T20" fmla="*/ 3 w 21"/>
                <a:gd name="T21" fmla="*/ 0 h 24"/>
                <a:gd name="T22" fmla="*/ 2 w 21"/>
                <a:gd name="T23" fmla="*/ 0 h 24"/>
                <a:gd name="T24" fmla="*/ 0 w 21"/>
                <a:gd name="T25" fmla="*/ 13 h 24"/>
                <a:gd name="T26" fmla="*/ 12 w 21"/>
                <a:gd name="T27" fmla="*/ 24 h 24"/>
                <a:gd name="T28" fmla="*/ 21 w 21"/>
                <a:gd name="T29" fmla="*/ 12 h 24"/>
                <a:gd name="T30" fmla="*/ 18 w 21"/>
                <a:gd name="T31" fmla="*/ 0 h 24"/>
                <a:gd name="T32" fmla="*/ 18 w 21"/>
                <a:gd name="T33"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4">
                  <a:moveTo>
                    <a:pt x="18" y="2"/>
                  </a:moveTo>
                  <a:cubicBezTo>
                    <a:pt x="18" y="2"/>
                    <a:pt x="18" y="2"/>
                    <a:pt x="18" y="2"/>
                  </a:cubicBezTo>
                  <a:cubicBezTo>
                    <a:pt x="18" y="4"/>
                    <a:pt x="18" y="5"/>
                    <a:pt x="18" y="7"/>
                  </a:cubicBezTo>
                  <a:cubicBezTo>
                    <a:pt x="18" y="7"/>
                    <a:pt x="18" y="7"/>
                    <a:pt x="18" y="7"/>
                  </a:cubicBezTo>
                  <a:cubicBezTo>
                    <a:pt x="18" y="7"/>
                    <a:pt x="20" y="12"/>
                    <a:pt x="18" y="8"/>
                  </a:cubicBezTo>
                  <a:cubicBezTo>
                    <a:pt x="17" y="12"/>
                    <a:pt x="15" y="14"/>
                    <a:pt x="10" y="14"/>
                  </a:cubicBezTo>
                  <a:cubicBezTo>
                    <a:pt x="6" y="14"/>
                    <a:pt x="4" y="11"/>
                    <a:pt x="3" y="7"/>
                  </a:cubicBezTo>
                  <a:cubicBezTo>
                    <a:pt x="2" y="7"/>
                    <a:pt x="2" y="7"/>
                    <a:pt x="2" y="7"/>
                  </a:cubicBezTo>
                  <a:cubicBezTo>
                    <a:pt x="1" y="6"/>
                    <a:pt x="1" y="6"/>
                    <a:pt x="1" y="6"/>
                  </a:cubicBezTo>
                  <a:cubicBezTo>
                    <a:pt x="2" y="6"/>
                    <a:pt x="2" y="5"/>
                    <a:pt x="3" y="5"/>
                  </a:cubicBezTo>
                  <a:cubicBezTo>
                    <a:pt x="3" y="3"/>
                    <a:pt x="3" y="2"/>
                    <a:pt x="3" y="0"/>
                  </a:cubicBezTo>
                  <a:cubicBezTo>
                    <a:pt x="2" y="0"/>
                    <a:pt x="2" y="0"/>
                    <a:pt x="2" y="0"/>
                  </a:cubicBezTo>
                  <a:cubicBezTo>
                    <a:pt x="0" y="13"/>
                    <a:pt x="0" y="13"/>
                    <a:pt x="0" y="13"/>
                  </a:cubicBezTo>
                  <a:cubicBezTo>
                    <a:pt x="0" y="13"/>
                    <a:pt x="9" y="24"/>
                    <a:pt x="12" y="24"/>
                  </a:cubicBezTo>
                  <a:cubicBezTo>
                    <a:pt x="16" y="24"/>
                    <a:pt x="21" y="12"/>
                    <a:pt x="21" y="12"/>
                  </a:cubicBezTo>
                  <a:cubicBezTo>
                    <a:pt x="18" y="0"/>
                    <a:pt x="18" y="0"/>
                    <a:pt x="18" y="0"/>
                  </a:cubicBezTo>
                  <a:lnTo>
                    <a:pt x="18" y="2"/>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16" name="Freeform 1057"/>
            <p:cNvSpPr>
              <a:spLocks/>
            </p:cNvSpPr>
            <p:nvPr/>
          </p:nvSpPr>
          <p:spPr bwMode="auto">
            <a:xfrm>
              <a:off x="1863155" y="3999583"/>
              <a:ext cx="7313" cy="33638"/>
            </a:xfrm>
            <a:custGeom>
              <a:avLst/>
              <a:gdLst>
                <a:gd name="T0" fmla="*/ 1 w 2"/>
                <a:gd name="T1" fmla="*/ 0 h 10"/>
                <a:gd name="T2" fmla="*/ 0 w 2"/>
                <a:gd name="T3" fmla="*/ 1 h 10"/>
                <a:gd name="T4" fmla="*/ 0 w 2"/>
                <a:gd name="T5" fmla="*/ 6 h 10"/>
                <a:gd name="T6" fmla="*/ 1 w 2"/>
                <a:gd name="T7" fmla="*/ 10 h 10"/>
                <a:gd name="T8" fmla="*/ 2 w 2"/>
                <a:gd name="T9" fmla="*/ 10 h 10"/>
                <a:gd name="T10" fmla="*/ 1 w 2"/>
                <a:gd name="T11" fmla="*/ 6 h 10"/>
                <a:gd name="T12" fmla="*/ 1 w 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1" y="0"/>
                  </a:moveTo>
                  <a:cubicBezTo>
                    <a:pt x="1" y="0"/>
                    <a:pt x="1" y="0"/>
                    <a:pt x="0" y="1"/>
                  </a:cubicBezTo>
                  <a:cubicBezTo>
                    <a:pt x="0" y="4"/>
                    <a:pt x="0" y="6"/>
                    <a:pt x="0" y="6"/>
                  </a:cubicBezTo>
                  <a:cubicBezTo>
                    <a:pt x="0" y="6"/>
                    <a:pt x="1" y="8"/>
                    <a:pt x="1" y="10"/>
                  </a:cubicBezTo>
                  <a:cubicBezTo>
                    <a:pt x="2" y="10"/>
                    <a:pt x="2" y="10"/>
                    <a:pt x="2" y="10"/>
                  </a:cubicBezTo>
                  <a:cubicBezTo>
                    <a:pt x="1" y="6"/>
                    <a:pt x="1" y="6"/>
                    <a:pt x="1" y="6"/>
                  </a:cubicBezTo>
                  <a:lnTo>
                    <a:pt x="1" y="0"/>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17" name="Freeform 1058"/>
            <p:cNvSpPr>
              <a:spLocks/>
            </p:cNvSpPr>
            <p:nvPr/>
          </p:nvSpPr>
          <p:spPr bwMode="auto">
            <a:xfrm>
              <a:off x="1810504" y="3987883"/>
              <a:ext cx="7313" cy="45338"/>
            </a:xfrm>
            <a:custGeom>
              <a:avLst/>
              <a:gdLst>
                <a:gd name="T0" fmla="*/ 1 w 2"/>
                <a:gd name="T1" fmla="*/ 3 h 13"/>
                <a:gd name="T2" fmla="*/ 1 w 2"/>
                <a:gd name="T3" fmla="*/ 1 h 13"/>
                <a:gd name="T4" fmla="*/ 1 w 2"/>
                <a:gd name="T5" fmla="*/ 1 h 13"/>
                <a:gd name="T6" fmla="*/ 1 w 2"/>
                <a:gd name="T7" fmla="*/ 0 h 13"/>
                <a:gd name="T8" fmla="*/ 0 w 2"/>
                <a:gd name="T9" fmla="*/ 0 h 13"/>
                <a:gd name="T10" fmla="*/ 2 w 2"/>
                <a:gd name="T11" fmla="*/ 9 h 13"/>
                <a:gd name="T12" fmla="*/ 1 w 2"/>
                <a:gd name="T13" fmla="*/ 13 h 13"/>
                <a:gd name="T14" fmla="*/ 1 w 2"/>
                <a:gd name="T15" fmla="*/ 12 h 13"/>
                <a:gd name="T16" fmla="*/ 2 w 2"/>
                <a:gd name="T17" fmla="*/ 12 h 13"/>
                <a:gd name="T18" fmla="*/ 2 w 2"/>
                <a:gd name="T19" fmla="*/ 9 h 13"/>
                <a:gd name="T20" fmla="*/ 2 w 2"/>
                <a:gd name="T21" fmla="*/ 3 h 13"/>
                <a:gd name="T22" fmla="*/ 1 w 2"/>
                <a:gd name="T2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13">
                  <a:moveTo>
                    <a:pt x="1" y="3"/>
                  </a:moveTo>
                  <a:cubicBezTo>
                    <a:pt x="1" y="1"/>
                    <a:pt x="1" y="1"/>
                    <a:pt x="1" y="1"/>
                  </a:cubicBezTo>
                  <a:cubicBezTo>
                    <a:pt x="1" y="1"/>
                    <a:pt x="1" y="1"/>
                    <a:pt x="1" y="1"/>
                  </a:cubicBezTo>
                  <a:cubicBezTo>
                    <a:pt x="1" y="0"/>
                    <a:pt x="1" y="0"/>
                    <a:pt x="1" y="0"/>
                  </a:cubicBezTo>
                  <a:cubicBezTo>
                    <a:pt x="0" y="0"/>
                    <a:pt x="0" y="0"/>
                    <a:pt x="0" y="0"/>
                  </a:cubicBezTo>
                  <a:cubicBezTo>
                    <a:pt x="2" y="9"/>
                    <a:pt x="2" y="9"/>
                    <a:pt x="2" y="9"/>
                  </a:cubicBezTo>
                  <a:cubicBezTo>
                    <a:pt x="1" y="13"/>
                    <a:pt x="1" y="13"/>
                    <a:pt x="1" y="13"/>
                  </a:cubicBezTo>
                  <a:cubicBezTo>
                    <a:pt x="1" y="12"/>
                    <a:pt x="1" y="12"/>
                    <a:pt x="1" y="12"/>
                  </a:cubicBezTo>
                  <a:cubicBezTo>
                    <a:pt x="2" y="12"/>
                    <a:pt x="2" y="12"/>
                    <a:pt x="2" y="12"/>
                  </a:cubicBezTo>
                  <a:cubicBezTo>
                    <a:pt x="2" y="10"/>
                    <a:pt x="2" y="9"/>
                    <a:pt x="2" y="9"/>
                  </a:cubicBezTo>
                  <a:cubicBezTo>
                    <a:pt x="2" y="9"/>
                    <a:pt x="2" y="7"/>
                    <a:pt x="2" y="3"/>
                  </a:cubicBezTo>
                  <a:cubicBezTo>
                    <a:pt x="1" y="3"/>
                    <a:pt x="1" y="3"/>
                    <a:pt x="1" y="3"/>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18" name="Freeform 1059"/>
            <p:cNvSpPr>
              <a:spLocks/>
            </p:cNvSpPr>
            <p:nvPr/>
          </p:nvSpPr>
          <p:spPr bwMode="auto">
            <a:xfrm>
              <a:off x="1787104" y="3701229"/>
              <a:ext cx="86288" cy="286652"/>
            </a:xfrm>
            <a:custGeom>
              <a:avLst/>
              <a:gdLst>
                <a:gd name="T0" fmla="*/ 0 w 25"/>
                <a:gd name="T1" fmla="*/ 0 h 83"/>
                <a:gd name="T2" fmla="*/ 0 w 25"/>
                <a:gd name="T3" fmla="*/ 20 h 83"/>
                <a:gd name="T4" fmla="*/ 8 w 25"/>
                <a:gd name="T5" fmla="*/ 83 h 83"/>
                <a:gd name="T6" fmla="*/ 23 w 25"/>
                <a:gd name="T7" fmla="*/ 82 h 83"/>
                <a:gd name="T8" fmla="*/ 23 w 25"/>
                <a:gd name="T9" fmla="*/ 79 h 83"/>
                <a:gd name="T10" fmla="*/ 23 w 25"/>
                <a:gd name="T11" fmla="*/ 79 h 83"/>
                <a:gd name="T12" fmla="*/ 23 w 25"/>
                <a:gd name="T13" fmla="*/ 78 h 83"/>
                <a:gd name="T14" fmla="*/ 24 w 25"/>
                <a:gd name="T15" fmla="*/ 3 h 83"/>
                <a:gd name="T16" fmla="*/ 0 w 25"/>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3">
                  <a:moveTo>
                    <a:pt x="0" y="0"/>
                  </a:moveTo>
                  <a:cubicBezTo>
                    <a:pt x="0" y="8"/>
                    <a:pt x="0" y="16"/>
                    <a:pt x="0" y="20"/>
                  </a:cubicBezTo>
                  <a:cubicBezTo>
                    <a:pt x="1" y="31"/>
                    <a:pt x="6" y="66"/>
                    <a:pt x="8" y="83"/>
                  </a:cubicBezTo>
                  <a:cubicBezTo>
                    <a:pt x="23" y="82"/>
                    <a:pt x="23" y="82"/>
                    <a:pt x="23" y="82"/>
                  </a:cubicBezTo>
                  <a:cubicBezTo>
                    <a:pt x="23" y="81"/>
                    <a:pt x="23" y="80"/>
                    <a:pt x="23" y="79"/>
                  </a:cubicBezTo>
                  <a:cubicBezTo>
                    <a:pt x="23" y="79"/>
                    <a:pt x="23" y="79"/>
                    <a:pt x="23" y="79"/>
                  </a:cubicBezTo>
                  <a:cubicBezTo>
                    <a:pt x="23" y="79"/>
                    <a:pt x="23" y="78"/>
                    <a:pt x="23" y="78"/>
                  </a:cubicBezTo>
                  <a:cubicBezTo>
                    <a:pt x="24" y="66"/>
                    <a:pt x="25" y="7"/>
                    <a:pt x="24" y="3"/>
                  </a:cubicBezTo>
                  <a:cubicBezTo>
                    <a:pt x="23" y="0"/>
                    <a:pt x="5" y="0"/>
                    <a:pt x="0" y="0"/>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19" name="Freeform 1060"/>
            <p:cNvSpPr>
              <a:spLocks/>
            </p:cNvSpPr>
            <p:nvPr/>
          </p:nvSpPr>
          <p:spPr bwMode="auto">
            <a:xfrm>
              <a:off x="1817817" y="3999583"/>
              <a:ext cx="48263" cy="40951"/>
            </a:xfrm>
            <a:custGeom>
              <a:avLst/>
              <a:gdLst>
                <a:gd name="T0" fmla="*/ 13 w 14"/>
                <a:gd name="T1" fmla="*/ 1 h 12"/>
                <a:gd name="T2" fmla="*/ 7 w 14"/>
                <a:gd name="T3" fmla="*/ 2 h 12"/>
                <a:gd name="T4" fmla="*/ 0 w 14"/>
                <a:gd name="T5" fmla="*/ 0 h 12"/>
                <a:gd name="T6" fmla="*/ 0 w 14"/>
                <a:gd name="T7" fmla="*/ 6 h 12"/>
                <a:gd name="T8" fmla="*/ 0 w 14"/>
                <a:gd name="T9" fmla="*/ 9 h 12"/>
                <a:gd name="T10" fmla="*/ 7 w 14"/>
                <a:gd name="T11" fmla="*/ 12 h 12"/>
                <a:gd name="T12" fmla="*/ 14 w 14"/>
                <a:gd name="T13" fmla="*/ 10 h 12"/>
                <a:gd name="T14" fmla="*/ 13 w 14"/>
                <a:gd name="T15" fmla="*/ 6 h 12"/>
                <a:gd name="T16" fmla="*/ 13 w 14"/>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13" y="1"/>
                  </a:moveTo>
                  <a:cubicBezTo>
                    <a:pt x="11" y="1"/>
                    <a:pt x="8" y="2"/>
                    <a:pt x="7" y="2"/>
                  </a:cubicBezTo>
                  <a:cubicBezTo>
                    <a:pt x="6" y="2"/>
                    <a:pt x="1" y="1"/>
                    <a:pt x="0" y="0"/>
                  </a:cubicBezTo>
                  <a:cubicBezTo>
                    <a:pt x="0" y="4"/>
                    <a:pt x="0" y="6"/>
                    <a:pt x="0" y="6"/>
                  </a:cubicBezTo>
                  <a:cubicBezTo>
                    <a:pt x="0" y="6"/>
                    <a:pt x="0" y="7"/>
                    <a:pt x="0" y="9"/>
                  </a:cubicBezTo>
                  <a:cubicBezTo>
                    <a:pt x="2" y="9"/>
                    <a:pt x="5" y="11"/>
                    <a:pt x="7" y="12"/>
                  </a:cubicBezTo>
                  <a:cubicBezTo>
                    <a:pt x="10" y="11"/>
                    <a:pt x="13" y="11"/>
                    <a:pt x="14" y="10"/>
                  </a:cubicBezTo>
                  <a:cubicBezTo>
                    <a:pt x="14" y="8"/>
                    <a:pt x="13" y="6"/>
                    <a:pt x="13" y="6"/>
                  </a:cubicBezTo>
                  <a:cubicBezTo>
                    <a:pt x="13" y="6"/>
                    <a:pt x="13" y="4"/>
                    <a:pt x="13" y="1"/>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0" name="Freeform 1061"/>
            <p:cNvSpPr>
              <a:spLocks/>
            </p:cNvSpPr>
            <p:nvPr/>
          </p:nvSpPr>
          <p:spPr bwMode="auto">
            <a:xfrm>
              <a:off x="1848529" y="4040533"/>
              <a:ext cx="21937" cy="17550"/>
            </a:xfrm>
            <a:custGeom>
              <a:avLst/>
              <a:gdLst>
                <a:gd name="T0" fmla="*/ 0 w 6"/>
                <a:gd name="T1" fmla="*/ 1 h 5"/>
                <a:gd name="T2" fmla="*/ 6 w 6"/>
                <a:gd name="T3" fmla="*/ 5 h 5"/>
                <a:gd name="T4" fmla="*/ 6 w 6"/>
                <a:gd name="T5" fmla="*/ 0 h 5"/>
                <a:gd name="T6" fmla="*/ 0 w 6"/>
                <a:gd name="T7" fmla="*/ 1 h 5"/>
              </a:gdLst>
              <a:ahLst/>
              <a:cxnLst>
                <a:cxn ang="0">
                  <a:pos x="T0" y="T1"/>
                </a:cxn>
                <a:cxn ang="0">
                  <a:pos x="T2" y="T3"/>
                </a:cxn>
                <a:cxn ang="0">
                  <a:pos x="T4" y="T5"/>
                </a:cxn>
                <a:cxn ang="0">
                  <a:pos x="T6" y="T7"/>
                </a:cxn>
              </a:cxnLst>
              <a:rect l="0" t="0" r="r" b="b"/>
              <a:pathLst>
                <a:path w="6" h="5">
                  <a:moveTo>
                    <a:pt x="0" y="1"/>
                  </a:moveTo>
                  <a:cubicBezTo>
                    <a:pt x="3" y="3"/>
                    <a:pt x="5" y="4"/>
                    <a:pt x="6" y="5"/>
                  </a:cubicBezTo>
                  <a:cubicBezTo>
                    <a:pt x="6" y="3"/>
                    <a:pt x="6" y="2"/>
                    <a:pt x="6" y="0"/>
                  </a:cubicBezTo>
                  <a:cubicBezTo>
                    <a:pt x="5" y="0"/>
                    <a:pt x="3" y="1"/>
                    <a:pt x="0" y="1"/>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1" name="Freeform 1062"/>
            <p:cNvSpPr>
              <a:spLocks/>
            </p:cNvSpPr>
            <p:nvPr/>
          </p:nvSpPr>
          <p:spPr bwMode="auto">
            <a:xfrm>
              <a:off x="1817817" y="4047845"/>
              <a:ext cx="52651" cy="33638"/>
            </a:xfrm>
            <a:custGeom>
              <a:avLst/>
              <a:gdLst>
                <a:gd name="T0" fmla="*/ 8 w 15"/>
                <a:gd name="T1" fmla="*/ 0 h 10"/>
                <a:gd name="T2" fmla="*/ 0 w 15"/>
                <a:gd name="T3" fmla="*/ 3 h 10"/>
                <a:gd name="T4" fmla="*/ 7 w 15"/>
                <a:gd name="T5" fmla="*/ 10 h 10"/>
                <a:gd name="T6" fmla="*/ 15 w 15"/>
                <a:gd name="T7" fmla="*/ 4 h 10"/>
                <a:gd name="T8" fmla="*/ 15 w 15"/>
                <a:gd name="T9" fmla="*/ 4 h 10"/>
                <a:gd name="T10" fmla="*/ 8 w 15"/>
                <a:gd name="T11" fmla="*/ 0 h 10"/>
              </a:gdLst>
              <a:ahLst/>
              <a:cxnLst>
                <a:cxn ang="0">
                  <a:pos x="T0" y="T1"/>
                </a:cxn>
                <a:cxn ang="0">
                  <a:pos x="T2" y="T3"/>
                </a:cxn>
                <a:cxn ang="0">
                  <a:pos x="T4" y="T5"/>
                </a:cxn>
                <a:cxn ang="0">
                  <a:pos x="T6" y="T7"/>
                </a:cxn>
                <a:cxn ang="0">
                  <a:pos x="T8" y="T9"/>
                </a:cxn>
                <a:cxn ang="0">
                  <a:pos x="T10" y="T11"/>
                </a:cxn>
              </a:cxnLst>
              <a:rect l="0" t="0" r="r" b="b"/>
              <a:pathLst>
                <a:path w="15" h="10">
                  <a:moveTo>
                    <a:pt x="8" y="0"/>
                  </a:moveTo>
                  <a:cubicBezTo>
                    <a:pt x="5" y="1"/>
                    <a:pt x="2" y="2"/>
                    <a:pt x="0" y="3"/>
                  </a:cubicBezTo>
                  <a:cubicBezTo>
                    <a:pt x="1" y="7"/>
                    <a:pt x="3" y="10"/>
                    <a:pt x="7" y="10"/>
                  </a:cubicBezTo>
                  <a:cubicBezTo>
                    <a:pt x="12" y="10"/>
                    <a:pt x="14" y="8"/>
                    <a:pt x="15" y="4"/>
                  </a:cubicBezTo>
                  <a:cubicBezTo>
                    <a:pt x="15" y="4"/>
                    <a:pt x="15" y="4"/>
                    <a:pt x="15" y="4"/>
                  </a:cubicBezTo>
                  <a:cubicBezTo>
                    <a:pt x="14" y="3"/>
                    <a:pt x="11" y="1"/>
                    <a:pt x="8" y="0"/>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2" name="Freeform 1063"/>
            <p:cNvSpPr>
              <a:spLocks/>
            </p:cNvSpPr>
            <p:nvPr/>
          </p:nvSpPr>
          <p:spPr bwMode="auto">
            <a:xfrm>
              <a:off x="1817817" y="4033220"/>
              <a:ext cx="20475" cy="17550"/>
            </a:xfrm>
            <a:custGeom>
              <a:avLst/>
              <a:gdLst>
                <a:gd name="T0" fmla="*/ 0 w 6"/>
                <a:gd name="T1" fmla="*/ 5 h 5"/>
                <a:gd name="T2" fmla="*/ 6 w 6"/>
                <a:gd name="T3" fmla="*/ 3 h 5"/>
                <a:gd name="T4" fmla="*/ 0 w 6"/>
                <a:gd name="T5" fmla="*/ 0 h 5"/>
                <a:gd name="T6" fmla="*/ 0 w 6"/>
                <a:gd name="T7" fmla="*/ 5 h 5"/>
              </a:gdLst>
              <a:ahLst/>
              <a:cxnLst>
                <a:cxn ang="0">
                  <a:pos x="T0" y="T1"/>
                </a:cxn>
                <a:cxn ang="0">
                  <a:pos x="T2" y="T3"/>
                </a:cxn>
                <a:cxn ang="0">
                  <a:pos x="T4" y="T5"/>
                </a:cxn>
                <a:cxn ang="0">
                  <a:pos x="T6" y="T7"/>
                </a:cxn>
              </a:cxnLst>
              <a:rect l="0" t="0" r="r" b="b"/>
              <a:pathLst>
                <a:path w="6" h="5">
                  <a:moveTo>
                    <a:pt x="0" y="5"/>
                  </a:moveTo>
                  <a:cubicBezTo>
                    <a:pt x="2" y="4"/>
                    <a:pt x="4" y="3"/>
                    <a:pt x="6" y="3"/>
                  </a:cubicBezTo>
                  <a:cubicBezTo>
                    <a:pt x="3" y="2"/>
                    <a:pt x="1" y="1"/>
                    <a:pt x="0" y="0"/>
                  </a:cubicBezTo>
                  <a:cubicBezTo>
                    <a:pt x="0" y="2"/>
                    <a:pt x="0" y="3"/>
                    <a:pt x="0" y="5"/>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3" name="Freeform 1064"/>
            <p:cNvSpPr>
              <a:spLocks/>
            </p:cNvSpPr>
            <p:nvPr/>
          </p:nvSpPr>
          <p:spPr bwMode="auto">
            <a:xfrm>
              <a:off x="1814891" y="3984957"/>
              <a:ext cx="51188" cy="14625"/>
            </a:xfrm>
            <a:custGeom>
              <a:avLst/>
              <a:gdLst>
                <a:gd name="T0" fmla="*/ 0 w 15"/>
                <a:gd name="T1" fmla="*/ 2 h 4"/>
                <a:gd name="T2" fmla="*/ 8 w 15"/>
                <a:gd name="T3" fmla="*/ 4 h 4"/>
                <a:gd name="T4" fmla="*/ 14 w 15"/>
                <a:gd name="T5" fmla="*/ 3 h 4"/>
                <a:gd name="T6" fmla="*/ 15 w 15"/>
                <a:gd name="T7" fmla="*/ 0 h 4"/>
                <a:gd name="T8" fmla="*/ 0 w 15"/>
                <a:gd name="T9" fmla="*/ 1 h 4"/>
                <a:gd name="T10" fmla="*/ 0 w 15"/>
                <a:gd name="T11" fmla="*/ 2 h 4"/>
              </a:gdLst>
              <a:ahLst/>
              <a:cxnLst>
                <a:cxn ang="0">
                  <a:pos x="T0" y="T1"/>
                </a:cxn>
                <a:cxn ang="0">
                  <a:pos x="T2" y="T3"/>
                </a:cxn>
                <a:cxn ang="0">
                  <a:pos x="T4" y="T5"/>
                </a:cxn>
                <a:cxn ang="0">
                  <a:pos x="T6" y="T7"/>
                </a:cxn>
                <a:cxn ang="0">
                  <a:pos x="T8" y="T9"/>
                </a:cxn>
                <a:cxn ang="0">
                  <a:pos x="T10" y="T11"/>
                </a:cxn>
              </a:cxnLst>
              <a:rect l="0" t="0" r="r" b="b"/>
              <a:pathLst>
                <a:path w="15" h="4">
                  <a:moveTo>
                    <a:pt x="0" y="2"/>
                  </a:moveTo>
                  <a:cubicBezTo>
                    <a:pt x="1" y="2"/>
                    <a:pt x="5" y="4"/>
                    <a:pt x="8" y="4"/>
                  </a:cubicBezTo>
                  <a:cubicBezTo>
                    <a:pt x="9" y="4"/>
                    <a:pt x="12" y="3"/>
                    <a:pt x="14" y="3"/>
                  </a:cubicBezTo>
                  <a:cubicBezTo>
                    <a:pt x="14" y="2"/>
                    <a:pt x="15" y="1"/>
                    <a:pt x="15" y="0"/>
                  </a:cubicBezTo>
                  <a:cubicBezTo>
                    <a:pt x="0" y="1"/>
                    <a:pt x="0" y="1"/>
                    <a:pt x="0" y="1"/>
                  </a:cubicBezTo>
                  <a:lnTo>
                    <a:pt x="0" y="2"/>
                  </a:ln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4" name="Rectangle 1065"/>
            <p:cNvSpPr>
              <a:spLocks noChangeArrowheads="1"/>
            </p:cNvSpPr>
            <p:nvPr/>
          </p:nvSpPr>
          <p:spPr bwMode="auto">
            <a:xfrm>
              <a:off x="1814891" y="4033220"/>
              <a:ext cx="1463" cy="1463"/>
            </a:xfrm>
            <a:prstGeom prst="rect">
              <a:avLst/>
            </a:prstGeom>
            <a:solidFill>
              <a:srgbClr val="F6AD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5" name="Freeform 1066"/>
            <p:cNvSpPr>
              <a:spLocks/>
            </p:cNvSpPr>
            <p:nvPr/>
          </p:nvSpPr>
          <p:spPr bwMode="auto">
            <a:xfrm>
              <a:off x="1870468" y="4058084"/>
              <a:ext cx="5850" cy="17550"/>
            </a:xfrm>
            <a:custGeom>
              <a:avLst/>
              <a:gdLst>
                <a:gd name="T0" fmla="*/ 0 w 2"/>
                <a:gd name="T1" fmla="*/ 0 h 5"/>
                <a:gd name="T2" fmla="*/ 0 w 2"/>
                <a:gd name="T3" fmla="*/ 1 h 5"/>
                <a:gd name="T4" fmla="*/ 0 w 2"/>
                <a:gd name="T5" fmla="*/ 0 h 5"/>
              </a:gdLst>
              <a:ahLst/>
              <a:cxnLst>
                <a:cxn ang="0">
                  <a:pos x="T0" y="T1"/>
                </a:cxn>
                <a:cxn ang="0">
                  <a:pos x="T2" y="T3"/>
                </a:cxn>
                <a:cxn ang="0">
                  <a:pos x="T4" y="T5"/>
                </a:cxn>
              </a:cxnLst>
              <a:rect l="0" t="0" r="r" b="b"/>
              <a:pathLst>
                <a:path w="2" h="5">
                  <a:moveTo>
                    <a:pt x="0" y="0"/>
                  </a:moveTo>
                  <a:cubicBezTo>
                    <a:pt x="0" y="0"/>
                    <a:pt x="0" y="1"/>
                    <a:pt x="0" y="1"/>
                  </a:cubicBezTo>
                  <a:cubicBezTo>
                    <a:pt x="2" y="5"/>
                    <a:pt x="0" y="0"/>
                    <a:pt x="0"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6" name="Freeform 1067"/>
            <p:cNvSpPr>
              <a:spLocks/>
            </p:cNvSpPr>
            <p:nvPr/>
          </p:nvSpPr>
          <p:spPr bwMode="auto">
            <a:xfrm>
              <a:off x="1814891" y="4030295"/>
              <a:ext cx="2924" cy="2924"/>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cubicBezTo>
                    <a:pt x="0" y="1"/>
                    <a:pt x="0" y="1"/>
                    <a:pt x="0" y="1"/>
                  </a:cubicBezTo>
                  <a:cubicBezTo>
                    <a:pt x="0" y="1"/>
                    <a:pt x="0" y="1"/>
                    <a:pt x="1" y="1"/>
                  </a:cubicBezTo>
                  <a:cubicBezTo>
                    <a:pt x="1" y="1"/>
                    <a:pt x="1" y="0"/>
                    <a:pt x="1" y="0"/>
                  </a:cubicBezTo>
                  <a:cubicBezTo>
                    <a:pt x="0" y="0"/>
                    <a:pt x="0" y="0"/>
                    <a:pt x="0" y="0"/>
                  </a:cubicBezTo>
                  <a:lnTo>
                    <a:pt x="0" y="1"/>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7" name="Freeform 1068"/>
            <p:cNvSpPr>
              <a:spLocks/>
            </p:cNvSpPr>
            <p:nvPr/>
          </p:nvSpPr>
          <p:spPr bwMode="auto">
            <a:xfrm>
              <a:off x="1845605" y="4043458"/>
              <a:ext cx="24863" cy="17550"/>
            </a:xfrm>
            <a:custGeom>
              <a:avLst/>
              <a:gdLst>
                <a:gd name="T0" fmla="*/ 0 w 7"/>
                <a:gd name="T1" fmla="*/ 1 h 5"/>
                <a:gd name="T2" fmla="*/ 7 w 7"/>
                <a:gd name="T3" fmla="*/ 5 h 5"/>
                <a:gd name="T4" fmla="*/ 7 w 7"/>
                <a:gd name="T5" fmla="*/ 5 h 5"/>
                <a:gd name="T6" fmla="*/ 7 w 7"/>
                <a:gd name="T7" fmla="*/ 4 h 5"/>
                <a:gd name="T8" fmla="*/ 1 w 7"/>
                <a:gd name="T9" fmla="*/ 0 h 5"/>
                <a:gd name="T10" fmla="*/ 0 w 7"/>
                <a:gd name="T11" fmla="*/ 1 h 5"/>
              </a:gdLst>
              <a:ahLst/>
              <a:cxnLst>
                <a:cxn ang="0">
                  <a:pos x="T0" y="T1"/>
                </a:cxn>
                <a:cxn ang="0">
                  <a:pos x="T2" y="T3"/>
                </a:cxn>
                <a:cxn ang="0">
                  <a:pos x="T4" y="T5"/>
                </a:cxn>
                <a:cxn ang="0">
                  <a:pos x="T6" y="T7"/>
                </a:cxn>
                <a:cxn ang="0">
                  <a:pos x="T8" y="T9"/>
                </a:cxn>
                <a:cxn ang="0">
                  <a:pos x="T10" y="T11"/>
                </a:cxn>
              </a:cxnLst>
              <a:rect l="0" t="0" r="r" b="b"/>
              <a:pathLst>
                <a:path w="7" h="5">
                  <a:moveTo>
                    <a:pt x="0" y="1"/>
                  </a:moveTo>
                  <a:cubicBezTo>
                    <a:pt x="3" y="2"/>
                    <a:pt x="6" y="4"/>
                    <a:pt x="7" y="5"/>
                  </a:cubicBezTo>
                  <a:cubicBezTo>
                    <a:pt x="7" y="5"/>
                    <a:pt x="7" y="5"/>
                    <a:pt x="7" y="5"/>
                  </a:cubicBezTo>
                  <a:cubicBezTo>
                    <a:pt x="7" y="5"/>
                    <a:pt x="7" y="4"/>
                    <a:pt x="7" y="4"/>
                  </a:cubicBezTo>
                  <a:cubicBezTo>
                    <a:pt x="6" y="3"/>
                    <a:pt x="4" y="2"/>
                    <a:pt x="1" y="0"/>
                  </a:cubicBezTo>
                  <a:lnTo>
                    <a:pt x="0" y="1"/>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8" name="Freeform 1069"/>
            <p:cNvSpPr>
              <a:spLocks/>
            </p:cNvSpPr>
            <p:nvPr/>
          </p:nvSpPr>
          <p:spPr bwMode="auto">
            <a:xfrm>
              <a:off x="1817817" y="4030295"/>
              <a:ext cx="24863" cy="13163"/>
            </a:xfrm>
            <a:custGeom>
              <a:avLst/>
              <a:gdLst>
                <a:gd name="T0" fmla="*/ 0 w 7"/>
                <a:gd name="T1" fmla="*/ 1 h 4"/>
                <a:gd name="T2" fmla="*/ 6 w 7"/>
                <a:gd name="T3" fmla="*/ 4 h 4"/>
                <a:gd name="T4" fmla="*/ 7 w 7"/>
                <a:gd name="T5" fmla="*/ 3 h 4"/>
                <a:gd name="T6" fmla="*/ 0 w 7"/>
                <a:gd name="T7" fmla="*/ 0 h 4"/>
                <a:gd name="T8" fmla="*/ 0 w 7"/>
                <a:gd name="T9" fmla="*/ 1 h 4"/>
              </a:gdLst>
              <a:ahLst/>
              <a:cxnLst>
                <a:cxn ang="0">
                  <a:pos x="T0" y="T1"/>
                </a:cxn>
                <a:cxn ang="0">
                  <a:pos x="T2" y="T3"/>
                </a:cxn>
                <a:cxn ang="0">
                  <a:pos x="T4" y="T5"/>
                </a:cxn>
                <a:cxn ang="0">
                  <a:pos x="T6" y="T7"/>
                </a:cxn>
                <a:cxn ang="0">
                  <a:pos x="T8" y="T9"/>
                </a:cxn>
              </a:cxnLst>
              <a:rect l="0" t="0" r="r" b="b"/>
              <a:pathLst>
                <a:path w="7" h="4">
                  <a:moveTo>
                    <a:pt x="0" y="1"/>
                  </a:moveTo>
                  <a:cubicBezTo>
                    <a:pt x="1" y="2"/>
                    <a:pt x="3" y="3"/>
                    <a:pt x="6" y="4"/>
                  </a:cubicBezTo>
                  <a:cubicBezTo>
                    <a:pt x="6" y="3"/>
                    <a:pt x="7" y="3"/>
                    <a:pt x="7" y="3"/>
                  </a:cubicBezTo>
                  <a:cubicBezTo>
                    <a:pt x="5" y="2"/>
                    <a:pt x="2" y="0"/>
                    <a:pt x="0" y="0"/>
                  </a:cubicBezTo>
                  <a:cubicBezTo>
                    <a:pt x="0" y="0"/>
                    <a:pt x="0" y="1"/>
                    <a:pt x="0" y="1"/>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9" name="Rectangle 1070"/>
            <p:cNvSpPr>
              <a:spLocks noChangeArrowheads="1"/>
            </p:cNvSpPr>
            <p:nvPr/>
          </p:nvSpPr>
          <p:spPr bwMode="auto">
            <a:xfrm>
              <a:off x="1870468" y="4033220"/>
              <a:ext cx="1463" cy="1463"/>
            </a:xfrm>
            <a:prstGeom prst="rect">
              <a:avLst/>
            </a:prstGeom>
            <a:solidFill>
              <a:srgbClr val="F6AD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0" name="Freeform 1071"/>
            <p:cNvSpPr>
              <a:spLocks/>
            </p:cNvSpPr>
            <p:nvPr/>
          </p:nvSpPr>
          <p:spPr bwMode="auto">
            <a:xfrm>
              <a:off x="1810504" y="4050771"/>
              <a:ext cx="7313" cy="7313"/>
            </a:xfrm>
            <a:custGeom>
              <a:avLst/>
              <a:gdLst>
                <a:gd name="T0" fmla="*/ 0 w 2"/>
                <a:gd name="T1" fmla="*/ 1 h 2"/>
                <a:gd name="T2" fmla="*/ 1 w 2"/>
                <a:gd name="T3" fmla="*/ 2 h 2"/>
                <a:gd name="T4" fmla="*/ 2 w 2"/>
                <a:gd name="T5" fmla="*/ 2 h 2"/>
                <a:gd name="T6" fmla="*/ 2 w 2"/>
                <a:gd name="T7" fmla="*/ 0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2"/>
                    <a:pt x="1" y="2"/>
                    <a:pt x="1" y="2"/>
                  </a:cubicBezTo>
                  <a:cubicBezTo>
                    <a:pt x="1" y="2"/>
                    <a:pt x="1" y="2"/>
                    <a:pt x="2" y="2"/>
                  </a:cubicBezTo>
                  <a:cubicBezTo>
                    <a:pt x="2" y="1"/>
                    <a:pt x="2" y="0"/>
                    <a:pt x="2" y="0"/>
                  </a:cubicBezTo>
                  <a:cubicBezTo>
                    <a:pt x="1" y="0"/>
                    <a:pt x="1" y="1"/>
                    <a:pt x="0" y="1"/>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1" name="Freeform 1072"/>
            <p:cNvSpPr>
              <a:spLocks/>
            </p:cNvSpPr>
            <p:nvPr/>
          </p:nvSpPr>
          <p:spPr bwMode="auto">
            <a:xfrm>
              <a:off x="1866079" y="4033220"/>
              <a:ext cx="4387" cy="7313"/>
            </a:xfrm>
            <a:custGeom>
              <a:avLst/>
              <a:gdLst>
                <a:gd name="T0" fmla="*/ 0 w 1"/>
                <a:gd name="T1" fmla="*/ 0 h 2"/>
                <a:gd name="T2" fmla="*/ 1 w 1"/>
                <a:gd name="T3" fmla="*/ 2 h 2"/>
                <a:gd name="T4" fmla="*/ 1 w 1"/>
                <a:gd name="T5" fmla="*/ 2 h 2"/>
                <a:gd name="T6" fmla="*/ 1 w 1"/>
                <a:gd name="T7" fmla="*/ 0 h 2"/>
                <a:gd name="T8" fmla="*/ 1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cubicBezTo>
                    <a:pt x="0" y="1"/>
                    <a:pt x="0" y="2"/>
                    <a:pt x="1" y="2"/>
                  </a:cubicBezTo>
                  <a:cubicBezTo>
                    <a:pt x="1" y="2"/>
                    <a:pt x="1" y="2"/>
                    <a:pt x="1" y="2"/>
                  </a:cubicBezTo>
                  <a:cubicBezTo>
                    <a:pt x="1" y="0"/>
                    <a:pt x="1" y="0"/>
                    <a:pt x="1" y="0"/>
                  </a:cubicBezTo>
                  <a:cubicBezTo>
                    <a:pt x="1" y="0"/>
                    <a:pt x="1" y="0"/>
                    <a:pt x="1" y="0"/>
                  </a:cubicBezTo>
                  <a:cubicBezTo>
                    <a:pt x="1" y="0"/>
                    <a:pt x="1" y="0"/>
                    <a:pt x="0"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2" name="Freeform 1073"/>
            <p:cNvSpPr>
              <a:spLocks/>
            </p:cNvSpPr>
            <p:nvPr/>
          </p:nvSpPr>
          <p:spPr bwMode="auto">
            <a:xfrm>
              <a:off x="1817817" y="4043458"/>
              <a:ext cx="27788" cy="14625"/>
            </a:xfrm>
            <a:custGeom>
              <a:avLst/>
              <a:gdLst>
                <a:gd name="T0" fmla="*/ 0 w 8"/>
                <a:gd name="T1" fmla="*/ 2 h 4"/>
                <a:gd name="T2" fmla="*/ 0 w 8"/>
                <a:gd name="T3" fmla="*/ 4 h 4"/>
                <a:gd name="T4" fmla="*/ 8 w 8"/>
                <a:gd name="T5" fmla="*/ 1 h 4"/>
                <a:gd name="T6" fmla="*/ 6 w 8"/>
                <a:gd name="T7" fmla="*/ 0 h 4"/>
                <a:gd name="T8" fmla="*/ 0 w 8"/>
                <a:gd name="T9" fmla="*/ 2 h 4"/>
              </a:gdLst>
              <a:ahLst/>
              <a:cxnLst>
                <a:cxn ang="0">
                  <a:pos x="T0" y="T1"/>
                </a:cxn>
                <a:cxn ang="0">
                  <a:pos x="T2" y="T3"/>
                </a:cxn>
                <a:cxn ang="0">
                  <a:pos x="T4" y="T5"/>
                </a:cxn>
                <a:cxn ang="0">
                  <a:pos x="T6" y="T7"/>
                </a:cxn>
                <a:cxn ang="0">
                  <a:pos x="T8" y="T9"/>
                </a:cxn>
              </a:cxnLst>
              <a:rect l="0" t="0" r="r" b="b"/>
              <a:pathLst>
                <a:path w="8" h="4">
                  <a:moveTo>
                    <a:pt x="0" y="2"/>
                  </a:moveTo>
                  <a:cubicBezTo>
                    <a:pt x="0" y="2"/>
                    <a:pt x="0" y="3"/>
                    <a:pt x="0" y="4"/>
                  </a:cubicBezTo>
                  <a:cubicBezTo>
                    <a:pt x="2" y="3"/>
                    <a:pt x="5" y="2"/>
                    <a:pt x="8" y="1"/>
                  </a:cubicBezTo>
                  <a:cubicBezTo>
                    <a:pt x="8" y="0"/>
                    <a:pt x="7" y="0"/>
                    <a:pt x="6" y="0"/>
                  </a:cubicBezTo>
                  <a:cubicBezTo>
                    <a:pt x="4" y="0"/>
                    <a:pt x="2" y="1"/>
                    <a:pt x="0" y="2"/>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3" name="Freeform 1074"/>
            <p:cNvSpPr>
              <a:spLocks/>
            </p:cNvSpPr>
            <p:nvPr/>
          </p:nvSpPr>
          <p:spPr bwMode="auto">
            <a:xfrm>
              <a:off x="1842679" y="4033220"/>
              <a:ext cx="27788" cy="10237"/>
            </a:xfrm>
            <a:custGeom>
              <a:avLst/>
              <a:gdLst>
                <a:gd name="T0" fmla="*/ 0 w 8"/>
                <a:gd name="T1" fmla="*/ 2 h 3"/>
                <a:gd name="T2" fmla="*/ 2 w 8"/>
                <a:gd name="T3" fmla="*/ 3 h 3"/>
                <a:gd name="T4" fmla="*/ 8 w 8"/>
                <a:gd name="T5" fmla="*/ 2 h 3"/>
                <a:gd name="T6" fmla="*/ 7 w 8"/>
                <a:gd name="T7" fmla="*/ 0 h 3"/>
                <a:gd name="T8" fmla="*/ 0 w 8"/>
                <a:gd name="T9" fmla="*/ 2 h 3"/>
              </a:gdLst>
              <a:ahLst/>
              <a:cxnLst>
                <a:cxn ang="0">
                  <a:pos x="T0" y="T1"/>
                </a:cxn>
                <a:cxn ang="0">
                  <a:pos x="T2" y="T3"/>
                </a:cxn>
                <a:cxn ang="0">
                  <a:pos x="T4" y="T5"/>
                </a:cxn>
                <a:cxn ang="0">
                  <a:pos x="T6" y="T7"/>
                </a:cxn>
                <a:cxn ang="0">
                  <a:pos x="T8" y="T9"/>
                </a:cxn>
              </a:cxnLst>
              <a:rect l="0" t="0" r="r" b="b"/>
              <a:pathLst>
                <a:path w="8" h="3">
                  <a:moveTo>
                    <a:pt x="0" y="2"/>
                  </a:moveTo>
                  <a:cubicBezTo>
                    <a:pt x="1" y="2"/>
                    <a:pt x="2" y="3"/>
                    <a:pt x="2" y="3"/>
                  </a:cubicBezTo>
                  <a:cubicBezTo>
                    <a:pt x="5" y="3"/>
                    <a:pt x="7" y="2"/>
                    <a:pt x="8" y="2"/>
                  </a:cubicBezTo>
                  <a:cubicBezTo>
                    <a:pt x="7" y="2"/>
                    <a:pt x="7" y="1"/>
                    <a:pt x="7" y="0"/>
                  </a:cubicBezTo>
                  <a:cubicBezTo>
                    <a:pt x="6" y="1"/>
                    <a:pt x="3" y="1"/>
                    <a:pt x="0" y="2"/>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4" name="Freeform 1075"/>
            <p:cNvSpPr>
              <a:spLocks/>
            </p:cNvSpPr>
            <p:nvPr/>
          </p:nvSpPr>
          <p:spPr bwMode="auto">
            <a:xfrm>
              <a:off x="1838292" y="4040533"/>
              <a:ext cx="10237" cy="7313"/>
            </a:xfrm>
            <a:custGeom>
              <a:avLst/>
              <a:gdLst>
                <a:gd name="T0" fmla="*/ 0 w 3"/>
                <a:gd name="T1" fmla="*/ 1 h 2"/>
                <a:gd name="T2" fmla="*/ 2 w 3"/>
                <a:gd name="T3" fmla="*/ 2 h 2"/>
                <a:gd name="T4" fmla="*/ 3 w 3"/>
                <a:gd name="T5" fmla="*/ 1 h 2"/>
                <a:gd name="T6" fmla="*/ 1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1" y="1"/>
                    <a:pt x="2" y="1"/>
                    <a:pt x="2" y="2"/>
                  </a:cubicBezTo>
                  <a:cubicBezTo>
                    <a:pt x="3" y="1"/>
                    <a:pt x="3" y="1"/>
                    <a:pt x="3" y="1"/>
                  </a:cubicBezTo>
                  <a:cubicBezTo>
                    <a:pt x="3" y="1"/>
                    <a:pt x="2" y="0"/>
                    <a:pt x="1" y="0"/>
                  </a:cubicBezTo>
                  <a:cubicBezTo>
                    <a:pt x="1" y="0"/>
                    <a:pt x="0" y="0"/>
                    <a:pt x="0" y="1"/>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5" name="Freeform 1076"/>
            <p:cNvSpPr>
              <a:spLocks/>
            </p:cNvSpPr>
            <p:nvPr/>
          </p:nvSpPr>
          <p:spPr bwMode="auto">
            <a:xfrm>
              <a:off x="1866079" y="3992270"/>
              <a:ext cx="4387" cy="7313"/>
            </a:xfrm>
            <a:custGeom>
              <a:avLst/>
              <a:gdLst>
                <a:gd name="T0" fmla="*/ 0 w 1"/>
                <a:gd name="T1" fmla="*/ 2 h 2"/>
                <a:gd name="T2" fmla="*/ 1 w 1"/>
                <a:gd name="T3" fmla="*/ 2 h 2"/>
                <a:gd name="T4" fmla="*/ 1 w 1"/>
                <a:gd name="T5" fmla="*/ 0 h 2"/>
                <a:gd name="T6" fmla="*/ 1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2"/>
                    <a:pt x="1" y="2"/>
                    <a:pt x="1" y="2"/>
                  </a:cubicBezTo>
                  <a:cubicBezTo>
                    <a:pt x="1" y="0"/>
                    <a:pt x="1" y="0"/>
                    <a:pt x="1" y="0"/>
                  </a:cubicBezTo>
                  <a:cubicBezTo>
                    <a:pt x="1" y="1"/>
                    <a:pt x="1" y="1"/>
                    <a:pt x="1" y="1"/>
                  </a:cubicBezTo>
                  <a:lnTo>
                    <a:pt x="0" y="2"/>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6" name="Freeform 1077"/>
            <p:cNvSpPr>
              <a:spLocks/>
            </p:cNvSpPr>
            <p:nvPr/>
          </p:nvSpPr>
          <p:spPr bwMode="auto">
            <a:xfrm>
              <a:off x="1814891" y="3992270"/>
              <a:ext cx="2924" cy="7313"/>
            </a:xfrm>
            <a:custGeom>
              <a:avLst/>
              <a:gdLst>
                <a:gd name="T0" fmla="*/ 0 w 1"/>
                <a:gd name="T1" fmla="*/ 0 h 2"/>
                <a:gd name="T2" fmla="*/ 0 w 1"/>
                <a:gd name="T3" fmla="*/ 2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0" y="2"/>
                    <a:pt x="0" y="2"/>
                    <a:pt x="1" y="2"/>
                  </a:cubicBezTo>
                  <a:cubicBezTo>
                    <a:pt x="1" y="2"/>
                    <a:pt x="1" y="1"/>
                    <a:pt x="0"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7" name="Freeform 1078"/>
            <p:cNvSpPr>
              <a:spLocks/>
            </p:cNvSpPr>
            <p:nvPr/>
          </p:nvSpPr>
          <p:spPr bwMode="auto">
            <a:xfrm>
              <a:off x="1863155" y="3995196"/>
              <a:ext cx="7313" cy="7313"/>
            </a:xfrm>
            <a:custGeom>
              <a:avLst/>
              <a:gdLst>
                <a:gd name="T0" fmla="*/ 0 w 2"/>
                <a:gd name="T1" fmla="*/ 2 h 2"/>
                <a:gd name="T2" fmla="*/ 1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1" y="1"/>
                    <a:pt x="1" y="1"/>
                    <a:pt x="1" y="1"/>
                  </a:cubicBezTo>
                  <a:cubicBezTo>
                    <a:pt x="2" y="0"/>
                    <a:pt x="2" y="0"/>
                    <a:pt x="2" y="0"/>
                  </a:cubicBezTo>
                  <a:cubicBezTo>
                    <a:pt x="1" y="0"/>
                    <a:pt x="1" y="0"/>
                    <a:pt x="0" y="0"/>
                  </a:cubicBezTo>
                  <a:cubicBezTo>
                    <a:pt x="0" y="1"/>
                    <a:pt x="0" y="1"/>
                    <a:pt x="0" y="2"/>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8" name="Freeform 1079"/>
            <p:cNvSpPr>
              <a:spLocks/>
            </p:cNvSpPr>
            <p:nvPr/>
          </p:nvSpPr>
          <p:spPr bwMode="auto">
            <a:xfrm>
              <a:off x="1814891" y="3992270"/>
              <a:ext cx="48263" cy="13163"/>
            </a:xfrm>
            <a:custGeom>
              <a:avLst/>
              <a:gdLst>
                <a:gd name="T0" fmla="*/ 0 w 14"/>
                <a:gd name="T1" fmla="*/ 0 h 4"/>
                <a:gd name="T2" fmla="*/ 1 w 14"/>
                <a:gd name="T3" fmla="*/ 2 h 4"/>
                <a:gd name="T4" fmla="*/ 8 w 14"/>
                <a:gd name="T5" fmla="*/ 4 h 4"/>
                <a:gd name="T6" fmla="*/ 14 w 14"/>
                <a:gd name="T7" fmla="*/ 3 h 4"/>
                <a:gd name="T8" fmla="*/ 14 w 14"/>
                <a:gd name="T9" fmla="*/ 1 h 4"/>
                <a:gd name="T10" fmla="*/ 8 w 14"/>
                <a:gd name="T11" fmla="*/ 2 h 4"/>
                <a:gd name="T12" fmla="*/ 0 w 1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0"/>
                  </a:moveTo>
                  <a:cubicBezTo>
                    <a:pt x="1" y="1"/>
                    <a:pt x="1" y="2"/>
                    <a:pt x="1" y="2"/>
                  </a:cubicBezTo>
                  <a:cubicBezTo>
                    <a:pt x="2" y="3"/>
                    <a:pt x="7" y="4"/>
                    <a:pt x="8" y="4"/>
                  </a:cubicBezTo>
                  <a:cubicBezTo>
                    <a:pt x="9" y="4"/>
                    <a:pt x="12" y="3"/>
                    <a:pt x="14" y="3"/>
                  </a:cubicBezTo>
                  <a:cubicBezTo>
                    <a:pt x="14" y="2"/>
                    <a:pt x="14" y="2"/>
                    <a:pt x="14" y="1"/>
                  </a:cubicBezTo>
                  <a:cubicBezTo>
                    <a:pt x="12" y="1"/>
                    <a:pt x="9" y="2"/>
                    <a:pt x="8" y="2"/>
                  </a:cubicBezTo>
                  <a:cubicBezTo>
                    <a:pt x="5" y="2"/>
                    <a:pt x="1" y="0"/>
                    <a:pt x="0"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9" name="Rectangle 1080"/>
            <p:cNvSpPr>
              <a:spLocks noChangeArrowheads="1"/>
            </p:cNvSpPr>
            <p:nvPr/>
          </p:nvSpPr>
          <p:spPr bwMode="auto">
            <a:xfrm>
              <a:off x="1866079" y="3974720"/>
              <a:ext cx="1463" cy="1463"/>
            </a:xfrm>
            <a:prstGeom prst="rect">
              <a:avLst/>
            </a:prstGeom>
            <a:solidFill>
              <a:srgbClr val="F6AD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0" name="Freeform 1081"/>
            <p:cNvSpPr>
              <a:spLocks/>
            </p:cNvSpPr>
            <p:nvPr/>
          </p:nvSpPr>
          <p:spPr bwMode="auto">
            <a:xfrm>
              <a:off x="1787104" y="3604703"/>
              <a:ext cx="99451" cy="367091"/>
            </a:xfrm>
            <a:custGeom>
              <a:avLst/>
              <a:gdLst>
                <a:gd name="T0" fmla="*/ 0 w 29"/>
                <a:gd name="T1" fmla="*/ 28 h 106"/>
                <a:gd name="T2" fmla="*/ 24 w 29"/>
                <a:gd name="T3" fmla="*/ 31 h 106"/>
                <a:gd name="T4" fmla="*/ 23 w 29"/>
                <a:gd name="T5" fmla="*/ 106 h 106"/>
                <a:gd name="T6" fmla="*/ 28 w 29"/>
                <a:gd name="T7" fmla="*/ 45 h 106"/>
                <a:gd name="T8" fmla="*/ 29 w 29"/>
                <a:gd name="T9" fmla="*/ 7 h 106"/>
                <a:gd name="T10" fmla="*/ 0 w 29"/>
                <a:gd name="T11" fmla="*/ 0 h 106"/>
                <a:gd name="T12" fmla="*/ 0 w 29"/>
                <a:gd name="T13" fmla="*/ 28 h 106"/>
              </a:gdLst>
              <a:ahLst/>
              <a:cxnLst>
                <a:cxn ang="0">
                  <a:pos x="T0" y="T1"/>
                </a:cxn>
                <a:cxn ang="0">
                  <a:pos x="T2" y="T3"/>
                </a:cxn>
                <a:cxn ang="0">
                  <a:pos x="T4" y="T5"/>
                </a:cxn>
                <a:cxn ang="0">
                  <a:pos x="T6" y="T7"/>
                </a:cxn>
                <a:cxn ang="0">
                  <a:pos x="T8" y="T9"/>
                </a:cxn>
                <a:cxn ang="0">
                  <a:pos x="T10" y="T11"/>
                </a:cxn>
                <a:cxn ang="0">
                  <a:pos x="T12" y="T13"/>
                </a:cxn>
              </a:cxnLst>
              <a:rect l="0" t="0" r="r" b="b"/>
              <a:pathLst>
                <a:path w="29" h="106">
                  <a:moveTo>
                    <a:pt x="0" y="28"/>
                  </a:moveTo>
                  <a:cubicBezTo>
                    <a:pt x="5" y="28"/>
                    <a:pt x="23" y="28"/>
                    <a:pt x="24" y="31"/>
                  </a:cubicBezTo>
                  <a:cubicBezTo>
                    <a:pt x="25" y="35"/>
                    <a:pt x="24" y="94"/>
                    <a:pt x="23" y="106"/>
                  </a:cubicBezTo>
                  <a:cubicBezTo>
                    <a:pt x="25" y="88"/>
                    <a:pt x="27" y="57"/>
                    <a:pt x="28" y="45"/>
                  </a:cubicBezTo>
                  <a:cubicBezTo>
                    <a:pt x="28" y="37"/>
                    <a:pt x="28" y="22"/>
                    <a:pt x="29" y="7"/>
                  </a:cubicBezTo>
                  <a:cubicBezTo>
                    <a:pt x="0" y="0"/>
                    <a:pt x="0" y="0"/>
                    <a:pt x="0" y="0"/>
                  </a:cubicBezTo>
                  <a:cubicBezTo>
                    <a:pt x="0" y="9"/>
                    <a:pt x="0" y="19"/>
                    <a:pt x="0" y="28"/>
                  </a:cubicBez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1" name="Freeform 1082"/>
            <p:cNvSpPr>
              <a:spLocks/>
            </p:cNvSpPr>
            <p:nvPr/>
          </p:nvSpPr>
          <p:spPr bwMode="auto">
            <a:xfrm>
              <a:off x="1637927" y="4033220"/>
              <a:ext cx="68738" cy="83364"/>
            </a:xfrm>
            <a:custGeom>
              <a:avLst/>
              <a:gdLst>
                <a:gd name="T0" fmla="*/ 17 w 20"/>
                <a:gd name="T1" fmla="*/ 0 h 24"/>
                <a:gd name="T2" fmla="*/ 17 w 20"/>
                <a:gd name="T3" fmla="*/ 5 h 24"/>
                <a:gd name="T4" fmla="*/ 19 w 20"/>
                <a:gd name="T5" fmla="*/ 6 h 24"/>
                <a:gd name="T6" fmla="*/ 19 w 20"/>
                <a:gd name="T7" fmla="*/ 7 h 24"/>
                <a:gd name="T8" fmla="*/ 17 w 20"/>
                <a:gd name="T9" fmla="*/ 7 h 24"/>
                <a:gd name="T10" fmla="*/ 10 w 20"/>
                <a:gd name="T11" fmla="*/ 14 h 24"/>
                <a:gd name="T12" fmla="*/ 2 w 20"/>
                <a:gd name="T13" fmla="*/ 8 h 24"/>
                <a:gd name="T14" fmla="*/ 2 w 20"/>
                <a:gd name="T15" fmla="*/ 7 h 24"/>
                <a:gd name="T16" fmla="*/ 2 w 20"/>
                <a:gd name="T17" fmla="*/ 7 h 24"/>
                <a:gd name="T18" fmla="*/ 3 w 20"/>
                <a:gd name="T19" fmla="*/ 2 h 24"/>
                <a:gd name="T20" fmla="*/ 2 w 20"/>
                <a:gd name="T21" fmla="*/ 2 h 24"/>
                <a:gd name="T22" fmla="*/ 2 w 20"/>
                <a:gd name="T23" fmla="*/ 0 h 24"/>
                <a:gd name="T24" fmla="*/ 0 w 20"/>
                <a:gd name="T25" fmla="*/ 12 h 24"/>
                <a:gd name="T26" fmla="*/ 8 w 20"/>
                <a:gd name="T27" fmla="*/ 24 h 24"/>
                <a:gd name="T28" fmla="*/ 20 w 20"/>
                <a:gd name="T29" fmla="*/ 13 h 24"/>
                <a:gd name="T30" fmla="*/ 18 w 20"/>
                <a:gd name="T31" fmla="*/ 0 h 24"/>
                <a:gd name="T32" fmla="*/ 17 w 20"/>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4">
                  <a:moveTo>
                    <a:pt x="17" y="0"/>
                  </a:moveTo>
                  <a:cubicBezTo>
                    <a:pt x="17" y="2"/>
                    <a:pt x="17" y="3"/>
                    <a:pt x="17" y="5"/>
                  </a:cubicBezTo>
                  <a:cubicBezTo>
                    <a:pt x="18" y="5"/>
                    <a:pt x="19" y="6"/>
                    <a:pt x="19" y="6"/>
                  </a:cubicBezTo>
                  <a:cubicBezTo>
                    <a:pt x="19" y="7"/>
                    <a:pt x="19" y="7"/>
                    <a:pt x="19" y="7"/>
                  </a:cubicBezTo>
                  <a:cubicBezTo>
                    <a:pt x="19" y="7"/>
                    <a:pt x="18" y="7"/>
                    <a:pt x="17" y="7"/>
                  </a:cubicBezTo>
                  <a:cubicBezTo>
                    <a:pt x="16" y="11"/>
                    <a:pt x="15" y="14"/>
                    <a:pt x="10" y="14"/>
                  </a:cubicBezTo>
                  <a:cubicBezTo>
                    <a:pt x="5" y="14"/>
                    <a:pt x="3" y="12"/>
                    <a:pt x="2" y="8"/>
                  </a:cubicBezTo>
                  <a:cubicBezTo>
                    <a:pt x="0" y="12"/>
                    <a:pt x="2" y="7"/>
                    <a:pt x="2" y="7"/>
                  </a:cubicBezTo>
                  <a:cubicBezTo>
                    <a:pt x="2" y="7"/>
                    <a:pt x="2" y="7"/>
                    <a:pt x="2" y="7"/>
                  </a:cubicBezTo>
                  <a:cubicBezTo>
                    <a:pt x="2" y="5"/>
                    <a:pt x="2" y="4"/>
                    <a:pt x="3" y="2"/>
                  </a:cubicBezTo>
                  <a:cubicBezTo>
                    <a:pt x="2" y="2"/>
                    <a:pt x="2" y="2"/>
                    <a:pt x="2" y="2"/>
                  </a:cubicBezTo>
                  <a:cubicBezTo>
                    <a:pt x="2" y="0"/>
                    <a:pt x="2" y="0"/>
                    <a:pt x="2" y="0"/>
                  </a:cubicBezTo>
                  <a:cubicBezTo>
                    <a:pt x="0" y="12"/>
                    <a:pt x="0" y="12"/>
                    <a:pt x="0" y="12"/>
                  </a:cubicBezTo>
                  <a:cubicBezTo>
                    <a:pt x="0" y="12"/>
                    <a:pt x="4" y="24"/>
                    <a:pt x="8" y="24"/>
                  </a:cubicBezTo>
                  <a:cubicBezTo>
                    <a:pt x="12" y="24"/>
                    <a:pt x="20" y="13"/>
                    <a:pt x="20" y="13"/>
                  </a:cubicBezTo>
                  <a:cubicBezTo>
                    <a:pt x="18" y="0"/>
                    <a:pt x="18" y="0"/>
                    <a:pt x="18" y="0"/>
                  </a:cubicBezTo>
                  <a:cubicBezTo>
                    <a:pt x="18" y="0"/>
                    <a:pt x="18" y="0"/>
                    <a:pt x="17"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2" name="Freeform 1083"/>
            <p:cNvSpPr>
              <a:spLocks/>
            </p:cNvSpPr>
            <p:nvPr/>
          </p:nvSpPr>
          <p:spPr bwMode="auto">
            <a:xfrm>
              <a:off x="1645240" y="3999583"/>
              <a:ext cx="7313" cy="33638"/>
            </a:xfrm>
            <a:custGeom>
              <a:avLst/>
              <a:gdLst>
                <a:gd name="T0" fmla="*/ 1 w 2"/>
                <a:gd name="T1" fmla="*/ 0 h 10"/>
                <a:gd name="T2" fmla="*/ 1 w 2"/>
                <a:gd name="T3" fmla="*/ 6 h 10"/>
                <a:gd name="T4" fmla="*/ 0 w 2"/>
                <a:gd name="T5" fmla="*/ 10 h 10"/>
                <a:gd name="T6" fmla="*/ 1 w 2"/>
                <a:gd name="T7" fmla="*/ 10 h 10"/>
                <a:gd name="T8" fmla="*/ 2 w 2"/>
                <a:gd name="T9" fmla="*/ 6 h 10"/>
                <a:gd name="T10" fmla="*/ 2 w 2"/>
                <a:gd name="T11" fmla="*/ 1 h 10"/>
                <a:gd name="T12" fmla="*/ 1 w 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1" y="0"/>
                  </a:moveTo>
                  <a:cubicBezTo>
                    <a:pt x="1" y="6"/>
                    <a:pt x="1" y="6"/>
                    <a:pt x="1" y="6"/>
                  </a:cubicBezTo>
                  <a:cubicBezTo>
                    <a:pt x="0" y="10"/>
                    <a:pt x="0" y="10"/>
                    <a:pt x="0" y="10"/>
                  </a:cubicBezTo>
                  <a:cubicBezTo>
                    <a:pt x="0" y="10"/>
                    <a:pt x="1" y="10"/>
                    <a:pt x="1" y="10"/>
                  </a:cubicBezTo>
                  <a:cubicBezTo>
                    <a:pt x="2" y="8"/>
                    <a:pt x="2" y="6"/>
                    <a:pt x="2" y="6"/>
                  </a:cubicBezTo>
                  <a:cubicBezTo>
                    <a:pt x="2" y="6"/>
                    <a:pt x="2" y="4"/>
                    <a:pt x="2" y="1"/>
                  </a:cubicBezTo>
                  <a:cubicBezTo>
                    <a:pt x="2" y="1"/>
                    <a:pt x="1" y="0"/>
                    <a:pt x="1"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3" name="Freeform 1084"/>
            <p:cNvSpPr>
              <a:spLocks/>
            </p:cNvSpPr>
            <p:nvPr/>
          </p:nvSpPr>
          <p:spPr bwMode="auto">
            <a:xfrm>
              <a:off x="1645240" y="3984957"/>
              <a:ext cx="7313" cy="10237"/>
            </a:xfrm>
            <a:custGeom>
              <a:avLst/>
              <a:gdLst>
                <a:gd name="T0" fmla="*/ 0 w 2"/>
                <a:gd name="T1" fmla="*/ 0 h 3"/>
                <a:gd name="T2" fmla="*/ 0 w 2"/>
                <a:gd name="T3" fmla="*/ 3 h 3"/>
                <a:gd name="T4" fmla="*/ 2 w 2"/>
                <a:gd name="T5" fmla="*/ 3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3"/>
                    <a:pt x="0" y="3"/>
                    <a:pt x="0" y="3"/>
                  </a:cubicBezTo>
                  <a:cubicBezTo>
                    <a:pt x="1" y="3"/>
                    <a:pt x="1" y="3"/>
                    <a:pt x="2" y="3"/>
                  </a:cubicBezTo>
                  <a:cubicBezTo>
                    <a:pt x="2" y="2"/>
                    <a:pt x="2" y="1"/>
                    <a:pt x="2" y="0"/>
                  </a:cubicBezTo>
                  <a:lnTo>
                    <a:pt x="0" y="0"/>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4" name="Freeform 1085"/>
            <p:cNvSpPr>
              <a:spLocks/>
            </p:cNvSpPr>
            <p:nvPr/>
          </p:nvSpPr>
          <p:spPr bwMode="auto">
            <a:xfrm>
              <a:off x="1696428" y="3987883"/>
              <a:ext cx="10237" cy="45338"/>
            </a:xfrm>
            <a:custGeom>
              <a:avLst/>
              <a:gdLst>
                <a:gd name="T0" fmla="*/ 1 w 3"/>
                <a:gd name="T1" fmla="*/ 0 h 13"/>
                <a:gd name="T2" fmla="*/ 1 w 3"/>
                <a:gd name="T3" fmla="*/ 1 h 13"/>
                <a:gd name="T4" fmla="*/ 1 w 3"/>
                <a:gd name="T5" fmla="*/ 1 h 13"/>
                <a:gd name="T6" fmla="*/ 1 w 3"/>
                <a:gd name="T7" fmla="*/ 3 h 13"/>
                <a:gd name="T8" fmla="*/ 1 w 3"/>
                <a:gd name="T9" fmla="*/ 3 h 13"/>
                <a:gd name="T10" fmla="*/ 0 w 3"/>
                <a:gd name="T11" fmla="*/ 9 h 13"/>
                <a:gd name="T12" fmla="*/ 0 w 3"/>
                <a:gd name="T13" fmla="*/ 12 h 13"/>
                <a:gd name="T14" fmla="*/ 1 w 3"/>
                <a:gd name="T15" fmla="*/ 12 h 13"/>
                <a:gd name="T16" fmla="*/ 1 w 3"/>
                <a:gd name="T17" fmla="*/ 13 h 13"/>
                <a:gd name="T18" fmla="*/ 1 w 3"/>
                <a:gd name="T19" fmla="*/ 9 h 13"/>
                <a:gd name="T20" fmla="*/ 3 w 3"/>
                <a:gd name="T21" fmla="*/ 0 h 13"/>
                <a:gd name="T22" fmla="*/ 1 w 3"/>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3">
                  <a:moveTo>
                    <a:pt x="1" y="0"/>
                  </a:moveTo>
                  <a:cubicBezTo>
                    <a:pt x="1" y="1"/>
                    <a:pt x="1" y="1"/>
                    <a:pt x="1" y="1"/>
                  </a:cubicBezTo>
                  <a:cubicBezTo>
                    <a:pt x="1" y="1"/>
                    <a:pt x="1" y="1"/>
                    <a:pt x="1" y="1"/>
                  </a:cubicBezTo>
                  <a:cubicBezTo>
                    <a:pt x="1" y="3"/>
                    <a:pt x="1" y="3"/>
                    <a:pt x="1" y="3"/>
                  </a:cubicBezTo>
                  <a:cubicBezTo>
                    <a:pt x="1" y="3"/>
                    <a:pt x="1" y="3"/>
                    <a:pt x="1" y="3"/>
                  </a:cubicBezTo>
                  <a:cubicBezTo>
                    <a:pt x="0" y="7"/>
                    <a:pt x="0" y="9"/>
                    <a:pt x="0" y="9"/>
                  </a:cubicBezTo>
                  <a:cubicBezTo>
                    <a:pt x="0" y="9"/>
                    <a:pt x="0" y="10"/>
                    <a:pt x="0" y="12"/>
                  </a:cubicBezTo>
                  <a:cubicBezTo>
                    <a:pt x="1" y="12"/>
                    <a:pt x="1" y="12"/>
                    <a:pt x="1" y="12"/>
                  </a:cubicBezTo>
                  <a:cubicBezTo>
                    <a:pt x="1" y="13"/>
                    <a:pt x="1" y="13"/>
                    <a:pt x="1" y="13"/>
                  </a:cubicBezTo>
                  <a:cubicBezTo>
                    <a:pt x="1" y="9"/>
                    <a:pt x="1" y="9"/>
                    <a:pt x="1" y="9"/>
                  </a:cubicBezTo>
                  <a:cubicBezTo>
                    <a:pt x="3" y="0"/>
                    <a:pt x="3" y="0"/>
                    <a:pt x="3" y="0"/>
                  </a:cubicBezTo>
                  <a:lnTo>
                    <a:pt x="1" y="0"/>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5" name="Freeform 1086"/>
            <p:cNvSpPr>
              <a:spLocks/>
            </p:cNvSpPr>
            <p:nvPr/>
          </p:nvSpPr>
          <p:spPr bwMode="auto">
            <a:xfrm>
              <a:off x="1630615" y="3693917"/>
              <a:ext cx="90676" cy="293965"/>
            </a:xfrm>
            <a:custGeom>
              <a:avLst/>
              <a:gdLst>
                <a:gd name="T0" fmla="*/ 0 w 26"/>
                <a:gd name="T1" fmla="*/ 3 h 85"/>
                <a:gd name="T2" fmla="*/ 1 w 26"/>
                <a:gd name="T3" fmla="*/ 19 h 85"/>
                <a:gd name="T4" fmla="*/ 6 w 26"/>
                <a:gd name="T5" fmla="*/ 84 h 85"/>
                <a:gd name="T6" fmla="*/ 20 w 26"/>
                <a:gd name="T7" fmla="*/ 85 h 85"/>
                <a:gd name="T8" fmla="*/ 21 w 26"/>
                <a:gd name="T9" fmla="*/ 73 h 85"/>
                <a:gd name="T10" fmla="*/ 24 w 26"/>
                <a:gd name="T11" fmla="*/ 5 h 85"/>
                <a:gd name="T12" fmla="*/ 0 w 26"/>
                <a:gd name="T13" fmla="*/ 3 h 85"/>
              </a:gdLst>
              <a:ahLst/>
              <a:cxnLst>
                <a:cxn ang="0">
                  <a:pos x="T0" y="T1"/>
                </a:cxn>
                <a:cxn ang="0">
                  <a:pos x="T2" y="T3"/>
                </a:cxn>
                <a:cxn ang="0">
                  <a:pos x="T4" y="T5"/>
                </a:cxn>
                <a:cxn ang="0">
                  <a:pos x="T6" y="T7"/>
                </a:cxn>
                <a:cxn ang="0">
                  <a:pos x="T8" y="T9"/>
                </a:cxn>
                <a:cxn ang="0">
                  <a:pos x="T10" y="T11"/>
                </a:cxn>
                <a:cxn ang="0">
                  <a:pos x="T12" y="T13"/>
                </a:cxn>
              </a:cxnLst>
              <a:rect l="0" t="0" r="r" b="b"/>
              <a:pathLst>
                <a:path w="26" h="85">
                  <a:moveTo>
                    <a:pt x="0" y="3"/>
                  </a:moveTo>
                  <a:cubicBezTo>
                    <a:pt x="0" y="9"/>
                    <a:pt x="0" y="15"/>
                    <a:pt x="1" y="19"/>
                  </a:cubicBezTo>
                  <a:cubicBezTo>
                    <a:pt x="1" y="32"/>
                    <a:pt x="4" y="68"/>
                    <a:pt x="6" y="84"/>
                  </a:cubicBezTo>
                  <a:cubicBezTo>
                    <a:pt x="20" y="85"/>
                    <a:pt x="20" y="85"/>
                    <a:pt x="20" y="85"/>
                  </a:cubicBezTo>
                  <a:cubicBezTo>
                    <a:pt x="20" y="82"/>
                    <a:pt x="21" y="78"/>
                    <a:pt x="21" y="73"/>
                  </a:cubicBezTo>
                  <a:cubicBezTo>
                    <a:pt x="21" y="73"/>
                    <a:pt x="26" y="10"/>
                    <a:pt x="24" y="5"/>
                  </a:cubicBezTo>
                  <a:cubicBezTo>
                    <a:pt x="23" y="0"/>
                    <a:pt x="4" y="2"/>
                    <a:pt x="0" y="3"/>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6" name="Freeform 1087"/>
            <p:cNvSpPr>
              <a:spLocks/>
            </p:cNvSpPr>
            <p:nvPr/>
          </p:nvSpPr>
          <p:spPr bwMode="auto">
            <a:xfrm>
              <a:off x="1645240" y="4047845"/>
              <a:ext cx="51188" cy="33638"/>
            </a:xfrm>
            <a:custGeom>
              <a:avLst/>
              <a:gdLst>
                <a:gd name="T0" fmla="*/ 0 w 15"/>
                <a:gd name="T1" fmla="*/ 4 h 10"/>
                <a:gd name="T2" fmla="*/ 0 w 15"/>
                <a:gd name="T3" fmla="*/ 4 h 10"/>
                <a:gd name="T4" fmla="*/ 8 w 15"/>
                <a:gd name="T5" fmla="*/ 10 h 10"/>
                <a:gd name="T6" fmla="*/ 15 w 15"/>
                <a:gd name="T7" fmla="*/ 3 h 10"/>
                <a:gd name="T8" fmla="*/ 7 w 15"/>
                <a:gd name="T9" fmla="*/ 0 h 10"/>
                <a:gd name="T10" fmla="*/ 0 w 15"/>
                <a:gd name="T11" fmla="*/ 4 h 10"/>
              </a:gdLst>
              <a:ahLst/>
              <a:cxnLst>
                <a:cxn ang="0">
                  <a:pos x="T0" y="T1"/>
                </a:cxn>
                <a:cxn ang="0">
                  <a:pos x="T2" y="T3"/>
                </a:cxn>
                <a:cxn ang="0">
                  <a:pos x="T4" y="T5"/>
                </a:cxn>
                <a:cxn ang="0">
                  <a:pos x="T6" y="T7"/>
                </a:cxn>
                <a:cxn ang="0">
                  <a:pos x="T8" y="T9"/>
                </a:cxn>
                <a:cxn ang="0">
                  <a:pos x="T10" y="T11"/>
                </a:cxn>
              </a:cxnLst>
              <a:rect l="0" t="0" r="r" b="b"/>
              <a:pathLst>
                <a:path w="15" h="10">
                  <a:moveTo>
                    <a:pt x="0" y="4"/>
                  </a:moveTo>
                  <a:cubicBezTo>
                    <a:pt x="0" y="4"/>
                    <a:pt x="0" y="4"/>
                    <a:pt x="0" y="4"/>
                  </a:cubicBezTo>
                  <a:cubicBezTo>
                    <a:pt x="1" y="8"/>
                    <a:pt x="3" y="10"/>
                    <a:pt x="8" y="10"/>
                  </a:cubicBezTo>
                  <a:cubicBezTo>
                    <a:pt x="13" y="10"/>
                    <a:pt x="14" y="7"/>
                    <a:pt x="15" y="3"/>
                  </a:cubicBezTo>
                  <a:cubicBezTo>
                    <a:pt x="13" y="2"/>
                    <a:pt x="10" y="1"/>
                    <a:pt x="7" y="0"/>
                  </a:cubicBezTo>
                  <a:cubicBezTo>
                    <a:pt x="4" y="1"/>
                    <a:pt x="1" y="3"/>
                    <a:pt x="0" y="4"/>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7" name="Freeform 1088"/>
            <p:cNvSpPr>
              <a:spLocks/>
            </p:cNvSpPr>
            <p:nvPr/>
          </p:nvSpPr>
          <p:spPr bwMode="auto">
            <a:xfrm>
              <a:off x="1675952" y="4033220"/>
              <a:ext cx="20475" cy="17550"/>
            </a:xfrm>
            <a:custGeom>
              <a:avLst/>
              <a:gdLst>
                <a:gd name="T0" fmla="*/ 0 w 6"/>
                <a:gd name="T1" fmla="*/ 3 h 5"/>
                <a:gd name="T2" fmla="*/ 6 w 6"/>
                <a:gd name="T3" fmla="*/ 5 h 5"/>
                <a:gd name="T4" fmla="*/ 6 w 6"/>
                <a:gd name="T5" fmla="*/ 0 h 5"/>
                <a:gd name="T6" fmla="*/ 0 w 6"/>
                <a:gd name="T7" fmla="*/ 3 h 5"/>
              </a:gdLst>
              <a:ahLst/>
              <a:cxnLst>
                <a:cxn ang="0">
                  <a:pos x="T0" y="T1"/>
                </a:cxn>
                <a:cxn ang="0">
                  <a:pos x="T2" y="T3"/>
                </a:cxn>
                <a:cxn ang="0">
                  <a:pos x="T4" y="T5"/>
                </a:cxn>
                <a:cxn ang="0">
                  <a:pos x="T6" y="T7"/>
                </a:cxn>
              </a:cxnLst>
              <a:rect l="0" t="0" r="r" b="b"/>
              <a:pathLst>
                <a:path w="6" h="5">
                  <a:moveTo>
                    <a:pt x="0" y="3"/>
                  </a:moveTo>
                  <a:cubicBezTo>
                    <a:pt x="2" y="3"/>
                    <a:pt x="5" y="4"/>
                    <a:pt x="6" y="5"/>
                  </a:cubicBezTo>
                  <a:cubicBezTo>
                    <a:pt x="6" y="3"/>
                    <a:pt x="6" y="2"/>
                    <a:pt x="6" y="0"/>
                  </a:cubicBezTo>
                  <a:cubicBezTo>
                    <a:pt x="5" y="1"/>
                    <a:pt x="3" y="2"/>
                    <a:pt x="0" y="3"/>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8" name="Freeform 1089"/>
            <p:cNvSpPr>
              <a:spLocks/>
            </p:cNvSpPr>
            <p:nvPr/>
          </p:nvSpPr>
          <p:spPr bwMode="auto">
            <a:xfrm>
              <a:off x="1652552" y="3984957"/>
              <a:ext cx="48263" cy="14625"/>
            </a:xfrm>
            <a:custGeom>
              <a:avLst/>
              <a:gdLst>
                <a:gd name="T0" fmla="*/ 0 w 14"/>
                <a:gd name="T1" fmla="*/ 3 h 4"/>
                <a:gd name="T2" fmla="*/ 6 w 14"/>
                <a:gd name="T3" fmla="*/ 4 h 4"/>
                <a:gd name="T4" fmla="*/ 14 w 14"/>
                <a:gd name="T5" fmla="*/ 2 h 4"/>
                <a:gd name="T6" fmla="*/ 14 w 14"/>
                <a:gd name="T7" fmla="*/ 1 h 4"/>
                <a:gd name="T8" fmla="*/ 0 w 14"/>
                <a:gd name="T9" fmla="*/ 0 h 4"/>
                <a:gd name="T10" fmla="*/ 0 w 14"/>
                <a:gd name="T11" fmla="*/ 3 h 4"/>
              </a:gdLst>
              <a:ahLst/>
              <a:cxnLst>
                <a:cxn ang="0">
                  <a:pos x="T0" y="T1"/>
                </a:cxn>
                <a:cxn ang="0">
                  <a:pos x="T2" y="T3"/>
                </a:cxn>
                <a:cxn ang="0">
                  <a:pos x="T4" y="T5"/>
                </a:cxn>
                <a:cxn ang="0">
                  <a:pos x="T6" y="T7"/>
                </a:cxn>
                <a:cxn ang="0">
                  <a:pos x="T8" y="T9"/>
                </a:cxn>
                <a:cxn ang="0">
                  <a:pos x="T10" y="T11"/>
                </a:cxn>
              </a:cxnLst>
              <a:rect l="0" t="0" r="r" b="b"/>
              <a:pathLst>
                <a:path w="14" h="4">
                  <a:moveTo>
                    <a:pt x="0" y="3"/>
                  </a:moveTo>
                  <a:cubicBezTo>
                    <a:pt x="2" y="4"/>
                    <a:pt x="5" y="4"/>
                    <a:pt x="6" y="4"/>
                  </a:cubicBezTo>
                  <a:cubicBezTo>
                    <a:pt x="9" y="4"/>
                    <a:pt x="13" y="2"/>
                    <a:pt x="14" y="2"/>
                  </a:cubicBezTo>
                  <a:cubicBezTo>
                    <a:pt x="14" y="1"/>
                    <a:pt x="14" y="1"/>
                    <a:pt x="14" y="1"/>
                  </a:cubicBezTo>
                  <a:cubicBezTo>
                    <a:pt x="0" y="0"/>
                    <a:pt x="0" y="0"/>
                    <a:pt x="0" y="0"/>
                  </a:cubicBezTo>
                  <a:cubicBezTo>
                    <a:pt x="0" y="1"/>
                    <a:pt x="0" y="2"/>
                    <a:pt x="0" y="3"/>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9" name="Freeform 1090"/>
            <p:cNvSpPr>
              <a:spLocks/>
            </p:cNvSpPr>
            <p:nvPr/>
          </p:nvSpPr>
          <p:spPr bwMode="auto">
            <a:xfrm>
              <a:off x="1648165" y="3999583"/>
              <a:ext cx="52651" cy="40951"/>
            </a:xfrm>
            <a:custGeom>
              <a:avLst/>
              <a:gdLst>
                <a:gd name="T0" fmla="*/ 7 w 15"/>
                <a:gd name="T1" fmla="*/ 2 h 12"/>
                <a:gd name="T2" fmla="*/ 1 w 15"/>
                <a:gd name="T3" fmla="*/ 1 h 12"/>
                <a:gd name="T4" fmla="*/ 1 w 15"/>
                <a:gd name="T5" fmla="*/ 6 h 12"/>
                <a:gd name="T6" fmla="*/ 0 w 15"/>
                <a:gd name="T7" fmla="*/ 10 h 12"/>
                <a:gd name="T8" fmla="*/ 7 w 15"/>
                <a:gd name="T9" fmla="*/ 12 h 12"/>
                <a:gd name="T10" fmla="*/ 14 w 15"/>
                <a:gd name="T11" fmla="*/ 9 h 12"/>
                <a:gd name="T12" fmla="*/ 14 w 15"/>
                <a:gd name="T13" fmla="*/ 6 h 12"/>
                <a:gd name="T14" fmla="*/ 15 w 15"/>
                <a:gd name="T15" fmla="*/ 0 h 12"/>
                <a:gd name="T16" fmla="*/ 7 w 15"/>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7" y="2"/>
                  </a:moveTo>
                  <a:cubicBezTo>
                    <a:pt x="6" y="2"/>
                    <a:pt x="3" y="1"/>
                    <a:pt x="1" y="1"/>
                  </a:cubicBezTo>
                  <a:cubicBezTo>
                    <a:pt x="1" y="4"/>
                    <a:pt x="1" y="6"/>
                    <a:pt x="1" y="6"/>
                  </a:cubicBezTo>
                  <a:cubicBezTo>
                    <a:pt x="1" y="6"/>
                    <a:pt x="1" y="8"/>
                    <a:pt x="0" y="10"/>
                  </a:cubicBezTo>
                  <a:cubicBezTo>
                    <a:pt x="1" y="11"/>
                    <a:pt x="4" y="11"/>
                    <a:pt x="7" y="12"/>
                  </a:cubicBezTo>
                  <a:cubicBezTo>
                    <a:pt x="10" y="11"/>
                    <a:pt x="12" y="9"/>
                    <a:pt x="14" y="9"/>
                  </a:cubicBezTo>
                  <a:cubicBezTo>
                    <a:pt x="14" y="7"/>
                    <a:pt x="14" y="6"/>
                    <a:pt x="14" y="6"/>
                  </a:cubicBezTo>
                  <a:cubicBezTo>
                    <a:pt x="14" y="6"/>
                    <a:pt x="14" y="4"/>
                    <a:pt x="15" y="0"/>
                  </a:cubicBezTo>
                  <a:cubicBezTo>
                    <a:pt x="13" y="1"/>
                    <a:pt x="8" y="2"/>
                    <a:pt x="7" y="2"/>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0" name="Freeform 1091"/>
            <p:cNvSpPr>
              <a:spLocks/>
            </p:cNvSpPr>
            <p:nvPr/>
          </p:nvSpPr>
          <p:spPr bwMode="auto">
            <a:xfrm>
              <a:off x="1645240" y="4040533"/>
              <a:ext cx="20475" cy="17550"/>
            </a:xfrm>
            <a:custGeom>
              <a:avLst/>
              <a:gdLst>
                <a:gd name="T0" fmla="*/ 1 w 6"/>
                <a:gd name="T1" fmla="*/ 0 h 5"/>
                <a:gd name="T2" fmla="*/ 0 w 6"/>
                <a:gd name="T3" fmla="*/ 5 h 5"/>
                <a:gd name="T4" fmla="*/ 6 w 6"/>
                <a:gd name="T5" fmla="*/ 1 h 5"/>
                <a:gd name="T6" fmla="*/ 1 w 6"/>
                <a:gd name="T7" fmla="*/ 0 h 5"/>
              </a:gdLst>
              <a:ahLst/>
              <a:cxnLst>
                <a:cxn ang="0">
                  <a:pos x="T0" y="T1"/>
                </a:cxn>
                <a:cxn ang="0">
                  <a:pos x="T2" y="T3"/>
                </a:cxn>
                <a:cxn ang="0">
                  <a:pos x="T4" y="T5"/>
                </a:cxn>
                <a:cxn ang="0">
                  <a:pos x="T6" y="T7"/>
                </a:cxn>
              </a:cxnLst>
              <a:rect l="0" t="0" r="r" b="b"/>
              <a:pathLst>
                <a:path w="6" h="5">
                  <a:moveTo>
                    <a:pt x="1" y="0"/>
                  </a:moveTo>
                  <a:cubicBezTo>
                    <a:pt x="0" y="2"/>
                    <a:pt x="0" y="3"/>
                    <a:pt x="0" y="5"/>
                  </a:cubicBezTo>
                  <a:cubicBezTo>
                    <a:pt x="1" y="4"/>
                    <a:pt x="3" y="3"/>
                    <a:pt x="6" y="1"/>
                  </a:cubicBezTo>
                  <a:cubicBezTo>
                    <a:pt x="4" y="1"/>
                    <a:pt x="2" y="0"/>
                    <a:pt x="1" y="0"/>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1" name="Rectangle 1092"/>
            <p:cNvSpPr>
              <a:spLocks noChangeArrowheads="1"/>
            </p:cNvSpPr>
            <p:nvPr/>
          </p:nvSpPr>
          <p:spPr bwMode="auto">
            <a:xfrm>
              <a:off x="1700815" y="4033220"/>
              <a:ext cx="1463" cy="1463"/>
            </a:xfrm>
            <a:prstGeom prst="rect">
              <a:avLst/>
            </a:prstGeom>
            <a:solidFill>
              <a:srgbClr val="F6AD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2" name="Freeform 1093"/>
            <p:cNvSpPr>
              <a:spLocks/>
            </p:cNvSpPr>
            <p:nvPr/>
          </p:nvSpPr>
          <p:spPr bwMode="auto">
            <a:xfrm>
              <a:off x="1637927" y="4058084"/>
              <a:ext cx="7313" cy="17550"/>
            </a:xfrm>
            <a:custGeom>
              <a:avLst/>
              <a:gdLst>
                <a:gd name="T0" fmla="*/ 2 w 2"/>
                <a:gd name="T1" fmla="*/ 0 h 5"/>
                <a:gd name="T2" fmla="*/ 2 w 2"/>
                <a:gd name="T3" fmla="*/ 1 h 5"/>
                <a:gd name="T4" fmla="*/ 2 w 2"/>
                <a:gd name="T5" fmla="*/ 0 h 5"/>
              </a:gdLst>
              <a:ahLst/>
              <a:cxnLst>
                <a:cxn ang="0">
                  <a:pos x="T0" y="T1"/>
                </a:cxn>
                <a:cxn ang="0">
                  <a:pos x="T2" y="T3"/>
                </a:cxn>
                <a:cxn ang="0">
                  <a:pos x="T4" y="T5"/>
                </a:cxn>
              </a:cxnLst>
              <a:rect l="0" t="0" r="r" b="b"/>
              <a:pathLst>
                <a:path w="2" h="5">
                  <a:moveTo>
                    <a:pt x="2" y="0"/>
                  </a:moveTo>
                  <a:cubicBezTo>
                    <a:pt x="2" y="0"/>
                    <a:pt x="0" y="5"/>
                    <a:pt x="2" y="1"/>
                  </a:cubicBezTo>
                  <a:cubicBezTo>
                    <a:pt x="2" y="1"/>
                    <a:pt x="2" y="0"/>
                    <a:pt x="2"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3" name="Freeform 1094"/>
            <p:cNvSpPr>
              <a:spLocks/>
            </p:cNvSpPr>
            <p:nvPr/>
          </p:nvSpPr>
          <p:spPr bwMode="auto">
            <a:xfrm>
              <a:off x="1696428" y="4030295"/>
              <a:ext cx="4387" cy="2924"/>
            </a:xfrm>
            <a:custGeom>
              <a:avLst/>
              <a:gdLst>
                <a:gd name="T0" fmla="*/ 1 w 1"/>
                <a:gd name="T1" fmla="*/ 0 h 1"/>
                <a:gd name="T2" fmla="*/ 0 w 1"/>
                <a:gd name="T3" fmla="*/ 0 h 1"/>
                <a:gd name="T4" fmla="*/ 0 w 1"/>
                <a:gd name="T5" fmla="*/ 1 h 1"/>
                <a:gd name="T6" fmla="*/ 1 w 1"/>
                <a:gd name="T7" fmla="*/ 1 h 1"/>
                <a:gd name="T8" fmla="*/ 1 w 1"/>
                <a:gd name="T9" fmla="*/ 1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0" y="0"/>
                    <a:pt x="0" y="0"/>
                    <a:pt x="0" y="0"/>
                  </a:cubicBezTo>
                  <a:cubicBezTo>
                    <a:pt x="0" y="0"/>
                    <a:pt x="0" y="1"/>
                    <a:pt x="0" y="1"/>
                  </a:cubicBezTo>
                  <a:cubicBezTo>
                    <a:pt x="1" y="1"/>
                    <a:pt x="1" y="1"/>
                    <a:pt x="1" y="1"/>
                  </a:cubicBezTo>
                  <a:cubicBezTo>
                    <a:pt x="1" y="1"/>
                    <a:pt x="1" y="1"/>
                    <a:pt x="1" y="1"/>
                  </a:cubicBezTo>
                  <a:lnTo>
                    <a:pt x="1" y="0"/>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4" name="Freeform 1095"/>
            <p:cNvSpPr>
              <a:spLocks/>
            </p:cNvSpPr>
            <p:nvPr/>
          </p:nvSpPr>
          <p:spPr bwMode="auto">
            <a:xfrm>
              <a:off x="1645240" y="4043458"/>
              <a:ext cx="23400" cy="17550"/>
            </a:xfrm>
            <a:custGeom>
              <a:avLst/>
              <a:gdLst>
                <a:gd name="T0" fmla="*/ 0 w 7"/>
                <a:gd name="T1" fmla="*/ 4 h 5"/>
                <a:gd name="T2" fmla="*/ 0 w 7"/>
                <a:gd name="T3" fmla="*/ 5 h 5"/>
                <a:gd name="T4" fmla="*/ 0 w 7"/>
                <a:gd name="T5" fmla="*/ 5 h 5"/>
                <a:gd name="T6" fmla="*/ 7 w 7"/>
                <a:gd name="T7" fmla="*/ 1 h 5"/>
                <a:gd name="T8" fmla="*/ 6 w 7"/>
                <a:gd name="T9" fmla="*/ 0 h 5"/>
                <a:gd name="T10" fmla="*/ 0 w 7"/>
                <a:gd name="T11" fmla="*/ 4 h 5"/>
              </a:gdLst>
              <a:ahLst/>
              <a:cxnLst>
                <a:cxn ang="0">
                  <a:pos x="T0" y="T1"/>
                </a:cxn>
                <a:cxn ang="0">
                  <a:pos x="T2" y="T3"/>
                </a:cxn>
                <a:cxn ang="0">
                  <a:pos x="T4" y="T5"/>
                </a:cxn>
                <a:cxn ang="0">
                  <a:pos x="T6" y="T7"/>
                </a:cxn>
                <a:cxn ang="0">
                  <a:pos x="T8" y="T9"/>
                </a:cxn>
                <a:cxn ang="0">
                  <a:pos x="T10" y="T11"/>
                </a:cxn>
              </a:cxnLst>
              <a:rect l="0" t="0" r="r" b="b"/>
              <a:pathLst>
                <a:path w="7" h="5">
                  <a:moveTo>
                    <a:pt x="0" y="4"/>
                  </a:moveTo>
                  <a:cubicBezTo>
                    <a:pt x="0" y="4"/>
                    <a:pt x="0" y="5"/>
                    <a:pt x="0" y="5"/>
                  </a:cubicBezTo>
                  <a:cubicBezTo>
                    <a:pt x="0" y="5"/>
                    <a:pt x="0" y="5"/>
                    <a:pt x="0" y="5"/>
                  </a:cubicBezTo>
                  <a:cubicBezTo>
                    <a:pt x="1" y="4"/>
                    <a:pt x="4" y="2"/>
                    <a:pt x="7" y="1"/>
                  </a:cubicBezTo>
                  <a:cubicBezTo>
                    <a:pt x="6" y="0"/>
                    <a:pt x="6" y="0"/>
                    <a:pt x="6" y="0"/>
                  </a:cubicBezTo>
                  <a:cubicBezTo>
                    <a:pt x="3" y="2"/>
                    <a:pt x="1" y="3"/>
                    <a:pt x="0" y="4"/>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5" name="Freeform 1096"/>
            <p:cNvSpPr>
              <a:spLocks/>
            </p:cNvSpPr>
            <p:nvPr/>
          </p:nvSpPr>
          <p:spPr bwMode="auto">
            <a:xfrm>
              <a:off x="1673028" y="4030295"/>
              <a:ext cx="23400" cy="13163"/>
            </a:xfrm>
            <a:custGeom>
              <a:avLst/>
              <a:gdLst>
                <a:gd name="T0" fmla="*/ 0 w 7"/>
                <a:gd name="T1" fmla="*/ 3 h 4"/>
                <a:gd name="T2" fmla="*/ 1 w 7"/>
                <a:gd name="T3" fmla="*/ 4 h 4"/>
                <a:gd name="T4" fmla="*/ 7 w 7"/>
                <a:gd name="T5" fmla="*/ 1 h 4"/>
                <a:gd name="T6" fmla="*/ 7 w 7"/>
                <a:gd name="T7" fmla="*/ 0 h 4"/>
                <a:gd name="T8" fmla="*/ 0 w 7"/>
                <a:gd name="T9" fmla="*/ 3 h 4"/>
              </a:gdLst>
              <a:ahLst/>
              <a:cxnLst>
                <a:cxn ang="0">
                  <a:pos x="T0" y="T1"/>
                </a:cxn>
                <a:cxn ang="0">
                  <a:pos x="T2" y="T3"/>
                </a:cxn>
                <a:cxn ang="0">
                  <a:pos x="T4" y="T5"/>
                </a:cxn>
                <a:cxn ang="0">
                  <a:pos x="T6" y="T7"/>
                </a:cxn>
                <a:cxn ang="0">
                  <a:pos x="T8" y="T9"/>
                </a:cxn>
              </a:cxnLst>
              <a:rect l="0" t="0" r="r" b="b"/>
              <a:pathLst>
                <a:path w="7" h="4">
                  <a:moveTo>
                    <a:pt x="0" y="3"/>
                  </a:moveTo>
                  <a:cubicBezTo>
                    <a:pt x="0" y="3"/>
                    <a:pt x="1" y="3"/>
                    <a:pt x="1" y="4"/>
                  </a:cubicBezTo>
                  <a:cubicBezTo>
                    <a:pt x="4" y="3"/>
                    <a:pt x="6" y="2"/>
                    <a:pt x="7" y="1"/>
                  </a:cubicBezTo>
                  <a:cubicBezTo>
                    <a:pt x="7" y="1"/>
                    <a:pt x="7" y="0"/>
                    <a:pt x="7" y="0"/>
                  </a:cubicBezTo>
                  <a:cubicBezTo>
                    <a:pt x="5" y="0"/>
                    <a:pt x="3" y="2"/>
                    <a:pt x="0" y="3"/>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6" name="Rectangle 1097"/>
            <p:cNvSpPr>
              <a:spLocks noChangeArrowheads="1"/>
            </p:cNvSpPr>
            <p:nvPr/>
          </p:nvSpPr>
          <p:spPr bwMode="auto">
            <a:xfrm>
              <a:off x="1645240" y="4033220"/>
              <a:ext cx="1463" cy="1463"/>
            </a:xfrm>
            <a:prstGeom prst="rect">
              <a:avLst/>
            </a:prstGeom>
            <a:solidFill>
              <a:srgbClr val="F6AD9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7" name="Freeform 1098"/>
            <p:cNvSpPr>
              <a:spLocks/>
            </p:cNvSpPr>
            <p:nvPr/>
          </p:nvSpPr>
          <p:spPr bwMode="auto">
            <a:xfrm>
              <a:off x="1696428" y="4050771"/>
              <a:ext cx="7313" cy="7313"/>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1" y="2"/>
                    <a:pt x="2" y="2"/>
                    <a:pt x="2" y="2"/>
                  </a:cubicBezTo>
                  <a:cubicBezTo>
                    <a:pt x="2" y="1"/>
                    <a:pt x="2" y="1"/>
                    <a:pt x="2" y="1"/>
                  </a:cubicBezTo>
                  <a:cubicBezTo>
                    <a:pt x="2" y="1"/>
                    <a:pt x="1" y="0"/>
                    <a:pt x="0" y="0"/>
                  </a:cubicBezTo>
                  <a:cubicBezTo>
                    <a:pt x="0" y="0"/>
                    <a:pt x="0" y="1"/>
                    <a:pt x="0" y="2"/>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8" name="Freeform 1099"/>
            <p:cNvSpPr>
              <a:spLocks/>
            </p:cNvSpPr>
            <p:nvPr/>
          </p:nvSpPr>
          <p:spPr bwMode="auto">
            <a:xfrm>
              <a:off x="1645240" y="4033220"/>
              <a:ext cx="2924" cy="7313"/>
            </a:xfrm>
            <a:custGeom>
              <a:avLst/>
              <a:gdLst>
                <a:gd name="T0" fmla="*/ 0 w 1"/>
                <a:gd name="T1" fmla="*/ 0 h 2"/>
                <a:gd name="T2" fmla="*/ 0 w 1"/>
                <a:gd name="T3" fmla="*/ 2 h 2"/>
                <a:gd name="T4" fmla="*/ 1 w 1"/>
                <a:gd name="T5" fmla="*/ 2 h 2"/>
                <a:gd name="T6" fmla="*/ 1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2"/>
                    <a:pt x="0" y="2"/>
                    <a:pt x="0" y="2"/>
                  </a:cubicBezTo>
                  <a:cubicBezTo>
                    <a:pt x="1" y="2"/>
                    <a:pt x="1" y="2"/>
                    <a:pt x="1" y="2"/>
                  </a:cubicBezTo>
                  <a:cubicBezTo>
                    <a:pt x="1" y="2"/>
                    <a:pt x="1" y="1"/>
                    <a:pt x="1" y="0"/>
                  </a:cubicBezTo>
                  <a:cubicBezTo>
                    <a:pt x="1" y="0"/>
                    <a:pt x="0" y="0"/>
                    <a:pt x="0"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9" name="Freeform 1100"/>
            <p:cNvSpPr>
              <a:spLocks/>
            </p:cNvSpPr>
            <p:nvPr/>
          </p:nvSpPr>
          <p:spPr bwMode="auto">
            <a:xfrm>
              <a:off x="1668641" y="4043458"/>
              <a:ext cx="27788" cy="14625"/>
            </a:xfrm>
            <a:custGeom>
              <a:avLst/>
              <a:gdLst>
                <a:gd name="T0" fmla="*/ 0 w 8"/>
                <a:gd name="T1" fmla="*/ 1 h 4"/>
                <a:gd name="T2" fmla="*/ 8 w 8"/>
                <a:gd name="T3" fmla="*/ 4 h 4"/>
                <a:gd name="T4" fmla="*/ 8 w 8"/>
                <a:gd name="T5" fmla="*/ 2 h 4"/>
                <a:gd name="T6" fmla="*/ 2 w 8"/>
                <a:gd name="T7" fmla="*/ 0 h 4"/>
                <a:gd name="T8" fmla="*/ 0 w 8"/>
                <a:gd name="T9" fmla="*/ 1 h 4"/>
              </a:gdLst>
              <a:ahLst/>
              <a:cxnLst>
                <a:cxn ang="0">
                  <a:pos x="T0" y="T1"/>
                </a:cxn>
                <a:cxn ang="0">
                  <a:pos x="T2" y="T3"/>
                </a:cxn>
                <a:cxn ang="0">
                  <a:pos x="T4" y="T5"/>
                </a:cxn>
                <a:cxn ang="0">
                  <a:pos x="T6" y="T7"/>
                </a:cxn>
                <a:cxn ang="0">
                  <a:pos x="T8" y="T9"/>
                </a:cxn>
              </a:cxnLst>
              <a:rect l="0" t="0" r="r" b="b"/>
              <a:pathLst>
                <a:path w="8" h="4">
                  <a:moveTo>
                    <a:pt x="0" y="1"/>
                  </a:moveTo>
                  <a:cubicBezTo>
                    <a:pt x="3" y="2"/>
                    <a:pt x="6" y="3"/>
                    <a:pt x="8" y="4"/>
                  </a:cubicBezTo>
                  <a:cubicBezTo>
                    <a:pt x="8" y="3"/>
                    <a:pt x="8" y="2"/>
                    <a:pt x="8" y="2"/>
                  </a:cubicBezTo>
                  <a:cubicBezTo>
                    <a:pt x="7" y="1"/>
                    <a:pt x="4" y="0"/>
                    <a:pt x="2" y="0"/>
                  </a:cubicBezTo>
                  <a:cubicBezTo>
                    <a:pt x="1" y="0"/>
                    <a:pt x="1" y="0"/>
                    <a:pt x="0" y="1"/>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0" name="Freeform 1101"/>
            <p:cNvSpPr>
              <a:spLocks/>
            </p:cNvSpPr>
            <p:nvPr/>
          </p:nvSpPr>
          <p:spPr bwMode="auto">
            <a:xfrm>
              <a:off x="1648165" y="4033220"/>
              <a:ext cx="24863" cy="10237"/>
            </a:xfrm>
            <a:custGeom>
              <a:avLst/>
              <a:gdLst>
                <a:gd name="T0" fmla="*/ 0 w 7"/>
                <a:gd name="T1" fmla="*/ 2 h 3"/>
                <a:gd name="T2" fmla="*/ 5 w 7"/>
                <a:gd name="T3" fmla="*/ 3 h 3"/>
                <a:gd name="T4" fmla="*/ 7 w 7"/>
                <a:gd name="T5" fmla="*/ 2 h 3"/>
                <a:gd name="T6" fmla="*/ 0 w 7"/>
                <a:gd name="T7" fmla="*/ 0 h 3"/>
                <a:gd name="T8" fmla="*/ 0 w 7"/>
                <a:gd name="T9" fmla="*/ 2 h 3"/>
              </a:gdLst>
              <a:ahLst/>
              <a:cxnLst>
                <a:cxn ang="0">
                  <a:pos x="T0" y="T1"/>
                </a:cxn>
                <a:cxn ang="0">
                  <a:pos x="T2" y="T3"/>
                </a:cxn>
                <a:cxn ang="0">
                  <a:pos x="T4" y="T5"/>
                </a:cxn>
                <a:cxn ang="0">
                  <a:pos x="T6" y="T7"/>
                </a:cxn>
                <a:cxn ang="0">
                  <a:pos x="T8" y="T9"/>
                </a:cxn>
              </a:cxnLst>
              <a:rect l="0" t="0" r="r" b="b"/>
              <a:pathLst>
                <a:path w="7" h="3">
                  <a:moveTo>
                    <a:pt x="0" y="2"/>
                  </a:moveTo>
                  <a:cubicBezTo>
                    <a:pt x="1" y="2"/>
                    <a:pt x="3" y="3"/>
                    <a:pt x="5" y="3"/>
                  </a:cubicBezTo>
                  <a:cubicBezTo>
                    <a:pt x="5" y="3"/>
                    <a:pt x="6" y="2"/>
                    <a:pt x="7" y="2"/>
                  </a:cubicBezTo>
                  <a:cubicBezTo>
                    <a:pt x="4" y="1"/>
                    <a:pt x="1" y="1"/>
                    <a:pt x="0" y="0"/>
                  </a:cubicBezTo>
                  <a:cubicBezTo>
                    <a:pt x="0" y="1"/>
                    <a:pt x="0" y="2"/>
                    <a:pt x="0" y="2"/>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1" name="Freeform 1102"/>
            <p:cNvSpPr>
              <a:spLocks/>
            </p:cNvSpPr>
            <p:nvPr/>
          </p:nvSpPr>
          <p:spPr bwMode="auto">
            <a:xfrm>
              <a:off x="1665715" y="4040533"/>
              <a:ext cx="10237" cy="7313"/>
            </a:xfrm>
            <a:custGeom>
              <a:avLst/>
              <a:gdLst>
                <a:gd name="T0" fmla="*/ 0 w 3"/>
                <a:gd name="T1" fmla="*/ 1 h 2"/>
                <a:gd name="T2" fmla="*/ 1 w 3"/>
                <a:gd name="T3" fmla="*/ 2 h 2"/>
                <a:gd name="T4" fmla="*/ 3 w 3"/>
                <a:gd name="T5" fmla="*/ 1 h 2"/>
                <a:gd name="T6" fmla="*/ 2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1" y="2"/>
                    <a:pt x="1" y="2"/>
                    <a:pt x="1" y="2"/>
                  </a:cubicBezTo>
                  <a:cubicBezTo>
                    <a:pt x="2" y="1"/>
                    <a:pt x="2" y="1"/>
                    <a:pt x="3" y="1"/>
                  </a:cubicBezTo>
                  <a:cubicBezTo>
                    <a:pt x="3" y="0"/>
                    <a:pt x="2" y="0"/>
                    <a:pt x="2" y="0"/>
                  </a:cubicBezTo>
                  <a:cubicBezTo>
                    <a:pt x="1" y="0"/>
                    <a:pt x="0" y="1"/>
                    <a:pt x="0" y="1"/>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2" name="Freeform 1103"/>
            <p:cNvSpPr>
              <a:spLocks/>
            </p:cNvSpPr>
            <p:nvPr/>
          </p:nvSpPr>
          <p:spPr bwMode="auto">
            <a:xfrm>
              <a:off x="1645240" y="3992270"/>
              <a:ext cx="2924" cy="7313"/>
            </a:xfrm>
            <a:custGeom>
              <a:avLst/>
              <a:gdLst>
                <a:gd name="T0" fmla="*/ 0 w 1"/>
                <a:gd name="T1" fmla="*/ 0 h 2"/>
                <a:gd name="T2" fmla="*/ 0 w 1"/>
                <a:gd name="T3" fmla="*/ 2 h 2"/>
                <a:gd name="T4" fmla="*/ 1 w 1"/>
                <a:gd name="T5" fmla="*/ 2 h 2"/>
                <a:gd name="T6" fmla="*/ 0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2"/>
                    <a:pt x="0" y="2"/>
                    <a:pt x="0" y="2"/>
                  </a:cubicBezTo>
                  <a:cubicBezTo>
                    <a:pt x="0" y="2"/>
                    <a:pt x="0" y="2"/>
                    <a:pt x="1" y="2"/>
                  </a:cubicBezTo>
                  <a:cubicBezTo>
                    <a:pt x="0" y="1"/>
                    <a:pt x="0" y="1"/>
                    <a:pt x="0" y="1"/>
                  </a:cubicBezTo>
                  <a:cubicBezTo>
                    <a:pt x="0" y="1"/>
                    <a:pt x="0" y="0"/>
                    <a:pt x="0"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3" name="Freeform 1104"/>
            <p:cNvSpPr>
              <a:spLocks/>
            </p:cNvSpPr>
            <p:nvPr/>
          </p:nvSpPr>
          <p:spPr bwMode="auto">
            <a:xfrm>
              <a:off x="1700815" y="3992270"/>
              <a:ext cx="0" cy="7313"/>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1"/>
                    <a:pt x="0" y="1"/>
                    <a:pt x="0" y="2"/>
                  </a:cubicBezTo>
                  <a:cubicBezTo>
                    <a:pt x="0" y="2"/>
                    <a:pt x="0" y="2"/>
                    <a:pt x="0" y="2"/>
                  </a:cubicBezTo>
                  <a:cubicBezTo>
                    <a:pt x="0" y="0"/>
                    <a:pt x="0" y="0"/>
                    <a:pt x="0"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4" name="Freeform 1105"/>
            <p:cNvSpPr>
              <a:spLocks/>
            </p:cNvSpPr>
            <p:nvPr/>
          </p:nvSpPr>
          <p:spPr bwMode="auto">
            <a:xfrm>
              <a:off x="1645240" y="3995196"/>
              <a:ext cx="7313" cy="7313"/>
            </a:xfrm>
            <a:custGeom>
              <a:avLst/>
              <a:gdLst>
                <a:gd name="T0" fmla="*/ 0 w 2"/>
                <a:gd name="T1" fmla="*/ 0 h 2"/>
                <a:gd name="T2" fmla="*/ 1 w 2"/>
                <a:gd name="T3" fmla="*/ 1 h 2"/>
                <a:gd name="T4" fmla="*/ 2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1"/>
                    <a:pt x="1" y="1"/>
                    <a:pt x="1" y="1"/>
                  </a:cubicBezTo>
                  <a:cubicBezTo>
                    <a:pt x="1" y="1"/>
                    <a:pt x="2" y="2"/>
                    <a:pt x="2" y="2"/>
                  </a:cubicBezTo>
                  <a:cubicBezTo>
                    <a:pt x="2" y="1"/>
                    <a:pt x="2" y="1"/>
                    <a:pt x="2" y="0"/>
                  </a:cubicBezTo>
                  <a:cubicBezTo>
                    <a:pt x="1" y="0"/>
                    <a:pt x="1" y="0"/>
                    <a:pt x="0" y="0"/>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5" name="Freeform 1106"/>
            <p:cNvSpPr>
              <a:spLocks/>
            </p:cNvSpPr>
            <p:nvPr/>
          </p:nvSpPr>
          <p:spPr bwMode="auto">
            <a:xfrm>
              <a:off x="1652552" y="3992270"/>
              <a:ext cx="48263" cy="13163"/>
            </a:xfrm>
            <a:custGeom>
              <a:avLst/>
              <a:gdLst>
                <a:gd name="T0" fmla="*/ 0 w 14"/>
                <a:gd name="T1" fmla="*/ 1 h 4"/>
                <a:gd name="T2" fmla="*/ 0 w 14"/>
                <a:gd name="T3" fmla="*/ 3 h 4"/>
                <a:gd name="T4" fmla="*/ 6 w 14"/>
                <a:gd name="T5" fmla="*/ 4 h 4"/>
                <a:gd name="T6" fmla="*/ 14 w 14"/>
                <a:gd name="T7" fmla="*/ 2 h 4"/>
                <a:gd name="T8" fmla="*/ 14 w 14"/>
                <a:gd name="T9" fmla="*/ 0 h 4"/>
                <a:gd name="T10" fmla="*/ 6 w 14"/>
                <a:gd name="T11" fmla="*/ 2 h 4"/>
                <a:gd name="T12" fmla="*/ 0 w 1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0" y="1"/>
                  </a:moveTo>
                  <a:cubicBezTo>
                    <a:pt x="0" y="2"/>
                    <a:pt x="0" y="2"/>
                    <a:pt x="0" y="3"/>
                  </a:cubicBezTo>
                  <a:cubicBezTo>
                    <a:pt x="2" y="3"/>
                    <a:pt x="5" y="4"/>
                    <a:pt x="6" y="4"/>
                  </a:cubicBezTo>
                  <a:cubicBezTo>
                    <a:pt x="7" y="4"/>
                    <a:pt x="12" y="3"/>
                    <a:pt x="14" y="2"/>
                  </a:cubicBezTo>
                  <a:cubicBezTo>
                    <a:pt x="14" y="1"/>
                    <a:pt x="14" y="1"/>
                    <a:pt x="14" y="0"/>
                  </a:cubicBezTo>
                  <a:cubicBezTo>
                    <a:pt x="13" y="0"/>
                    <a:pt x="9" y="2"/>
                    <a:pt x="6" y="2"/>
                  </a:cubicBezTo>
                  <a:cubicBezTo>
                    <a:pt x="5" y="2"/>
                    <a:pt x="2" y="2"/>
                    <a:pt x="0" y="1"/>
                  </a:cubicBez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6" name="Freeform 1107"/>
            <p:cNvSpPr>
              <a:spLocks/>
            </p:cNvSpPr>
            <p:nvPr/>
          </p:nvSpPr>
          <p:spPr bwMode="auto">
            <a:xfrm>
              <a:off x="1630615" y="3617866"/>
              <a:ext cx="97988" cy="329066"/>
            </a:xfrm>
            <a:custGeom>
              <a:avLst/>
              <a:gdLst>
                <a:gd name="T0" fmla="*/ 0 w 28"/>
                <a:gd name="T1" fmla="*/ 0 h 95"/>
                <a:gd name="T2" fmla="*/ 0 w 28"/>
                <a:gd name="T3" fmla="*/ 25 h 95"/>
                <a:gd name="T4" fmla="*/ 24 w 28"/>
                <a:gd name="T5" fmla="*/ 27 h 95"/>
                <a:gd name="T6" fmla="*/ 21 w 28"/>
                <a:gd name="T7" fmla="*/ 95 h 95"/>
                <a:gd name="T8" fmla="*/ 28 w 28"/>
                <a:gd name="T9" fmla="*/ 44 h 95"/>
                <a:gd name="T10" fmla="*/ 28 w 28"/>
                <a:gd name="T11" fmla="*/ 5 h 95"/>
                <a:gd name="T12" fmla="*/ 0 w 28"/>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28" h="95">
                  <a:moveTo>
                    <a:pt x="0" y="0"/>
                  </a:moveTo>
                  <a:cubicBezTo>
                    <a:pt x="0" y="8"/>
                    <a:pt x="0" y="17"/>
                    <a:pt x="0" y="25"/>
                  </a:cubicBezTo>
                  <a:cubicBezTo>
                    <a:pt x="4" y="24"/>
                    <a:pt x="23" y="22"/>
                    <a:pt x="24" y="27"/>
                  </a:cubicBezTo>
                  <a:cubicBezTo>
                    <a:pt x="26" y="32"/>
                    <a:pt x="21" y="95"/>
                    <a:pt x="21" y="95"/>
                  </a:cubicBezTo>
                  <a:cubicBezTo>
                    <a:pt x="24" y="77"/>
                    <a:pt x="27" y="52"/>
                    <a:pt x="28" y="44"/>
                  </a:cubicBezTo>
                  <a:cubicBezTo>
                    <a:pt x="28" y="37"/>
                    <a:pt x="28" y="21"/>
                    <a:pt x="28" y="5"/>
                  </a:cubicBezTo>
                  <a:lnTo>
                    <a:pt x="0" y="0"/>
                  </a:ln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7" name="Freeform 1108"/>
            <p:cNvSpPr>
              <a:spLocks/>
            </p:cNvSpPr>
            <p:nvPr/>
          </p:nvSpPr>
          <p:spPr bwMode="auto">
            <a:xfrm>
              <a:off x="1658402" y="2591181"/>
              <a:ext cx="214990" cy="190127"/>
            </a:xfrm>
            <a:custGeom>
              <a:avLst/>
              <a:gdLst>
                <a:gd name="T0" fmla="*/ 10 w 147"/>
                <a:gd name="T1" fmla="*/ 99 h 130"/>
                <a:gd name="T2" fmla="*/ 71 w 147"/>
                <a:gd name="T3" fmla="*/ 130 h 130"/>
                <a:gd name="T4" fmla="*/ 133 w 147"/>
                <a:gd name="T5" fmla="*/ 113 h 130"/>
                <a:gd name="T6" fmla="*/ 147 w 147"/>
                <a:gd name="T7" fmla="*/ 24 h 130"/>
                <a:gd name="T8" fmla="*/ 0 w 147"/>
                <a:gd name="T9" fmla="*/ 0 h 130"/>
                <a:gd name="T10" fmla="*/ 10 w 147"/>
                <a:gd name="T11" fmla="*/ 99 h 130"/>
              </a:gdLst>
              <a:ahLst/>
              <a:cxnLst>
                <a:cxn ang="0">
                  <a:pos x="T0" y="T1"/>
                </a:cxn>
                <a:cxn ang="0">
                  <a:pos x="T2" y="T3"/>
                </a:cxn>
                <a:cxn ang="0">
                  <a:pos x="T4" y="T5"/>
                </a:cxn>
                <a:cxn ang="0">
                  <a:pos x="T6" y="T7"/>
                </a:cxn>
                <a:cxn ang="0">
                  <a:pos x="T8" y="T9"/>
                </a:cxn>
                <a:cxn ang="0">
                  <a:pos x="T10" y="T11"/>
                </a:cxn>
              </a:cxnLst>
              <a:rect l="0" t="0" r="r" b="b"/>
              <a:pathLst>
                <a:path w="147" h="130">
                  <a:moveTo>
                    <a:pt x="10" y="99"/>
                  </a:moveTo>
                  <a:lnTo>
                    <a:pt x="71" y="130"/>
                  </a:lnTo>
                  <a:lnTo>
                    <a:pt x="133" y="113"/>
                  </a:lnTo>
                  <a:lnTo>
                    <a:pt x="147" y="24"/>
                  </a:lnTo>
                  <a:lnTo>
                    <a:pt x="0" y="0"/>
                  </a:lnTo>
                  <a:lnTo>
                    <a:pt x="10" y="99"/>
                  </a:lnTo>
                  <a:close/>
                </a:path>
              </a:pathLst>
            </a:custGeom>
            <a:solidFill>
              <a:srgbClr val="D19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8" name="Freeform 1109"/>
            <p:cNvSpPr>
              <a:spLocks noEditPoints="1"/>
            </p:cNvSpPr>
            <p:nvPr/>
          </p:nvSpPr>
          <p:spPr bwMode="auto">
            <a:xfrm>
              <a:off x="1516539" y="2705257"/>
              <a:ext cx="516268" cy="995973"/>
            </a:xfrm>
            <a:custGeom>
              <a:avLst/>
              <a:gdLst>
                <a:gd name="T0" fmla="*/ 89 w 149"/>
                <a:gd name="T1" fmla="*/ 0 h 288"/>
                <a:gd name="T2" fmla="*/ 55 w 149"/>
                <a:gd name="T3" fmla="*/ 0 h 288"/>
                <a:gd name="T4" fmla="*/ 3 w 149"/>
                <a:gd name="T5" fmla="*/ 116 h 288"/>
                <a:gd name="T6" fmla="*/ 28 w 149"/>
                <a:gd name="T7" fmla="*/ 139 h 288"/>
                <a:gd name="T8" fmla="*/ 29 w 149"/>
                <a:gd name="T9" fmla="*/ 284 h 288"/>
                <a:gd name="T10" fmla="*/ 37 w 149"/>
                <a:gd name="T11" fmla="*/ 287 h 288"/>
                <a:gd name="T12" fmla="*/ 43 w 149"/>
                <a:gd name="T13" fmla="*/ 284 h 288"/>
                <a:gd name="T14" fmla="*/ 47 w 149"/>
                <a:gd name="T15" fmla="*/ 286 h 288"/>
                <a:gd name="T16" fmla="*/ 61 w 149"/>
                <a:gd name="T17" fmla="*/ 264 h 288"/>
                <a:gd name="T18" fmla="*/ 70 w 149"/>
                <a:gd name="T19" fmla="*/ 283 h 288"/>
                <a:gd name="T20" fmla="*/ 83 w 149"/>
                <a:gd name="T21" fmla="*/ 285 h 288"/>
                <a:gd name="T22" fmla="*/ 92 w 149"/>
                <a:gd name="T23" fmla="*/ 284 h 288"/>
                <a:gd name="T24" fmla="*/ 94 w 149"/>
                <a:gd name="T25" fmla="*/ 285 h 288"/>
                <a:gd name="T26" fmla="*/ 103 w 149"/>
                <a:gd name="T27" fmla="*/ 285 h 288"/>
                <a:gd name="T28" fmla="*/ 108 w 149"/>
                <a:gd name="T29" fmla="*/ 284 h 288"/>
                <a:gd name="T30" fmla="*/ 114 w 149"/>
                <a:gd name="T31" fmla="*/ 283 h 288"/>
                <a:gd name="T32" fmla="*/ 131 w 149"/>
                <a:gd name="T33" fmla="*/ 141 h 288"/>
                <a:gd name="T34" fmla="*/ 132 w 149"/>
                <a:gd name="T35" fmla="*/ 22 h 288"/>
                <a:gd name="T36" fmla="*/ 34 w 149"/>
                <a:gd name="T37" fmla="*/ 88 h 288"/>
                <a:gd name="T38" fmla="*/ 29 w 149"/>
                <a:gd name="T39" fmla="*/ 91 h 288"/>
                <a:gd name="T40" fmla="*/ 16 w 149"/>
                <a:gd name="T41" fmla="*/ 102 h 288"/>
                <a:gd name="T42" fmla="*/ 13 w 149"/>
                <a:gd name="T43" fmla="*/ 103 h 288"/>
                <a:gd name="T44" fmla="*/ 12 w 149"/>
                <a:gd name="T45" fmla="*/ 102 h 288"/>
                <a:gd name="T46" fmla="*/ 12 w 149"/>
                <a:gd name="T47" fmla="*/ 100 h 288"/>
                <a:gd name="T48" fmla="*/ 24 w 149"/>
                <a:gd name="T49" fmla="*/ 92 h 288"/>
                <a:gd name="T50" fmla="*/ 31 w 149"/>
                <a:gd name="T51" fmla="*/ 59 h 288"/>
                <a:gd name="T52" fmla="*/ 31 w 149"/>
                <a:gd name="T53" fmla="*/ 56 h 288"/>
                <a:gd name="T54" fmla="*/ 32 w 149"/>
                <a:gd name="T55" fmla="*/ 55 h 288"/>
                <a:gd name="T56" fmla="*/ 32 w 149"/>
                <a:gd name="T57" fmla="*/ 56 h 288"/>
                <a:gd name="T58" fmla="*/ 33 w 149"/>
                <a:gd name="T59" fmla="*/ 56 h 288"/>
                <a:gd name="T60" fmla="*/ 35 w 149"/>
                <a:gd name="T61" fmla="*/ 59 h 288"/>
                <a:gd name="T62" fmla="*/ 37 w 149"/>
                <a:gd name="T63" fmla="*/ 88 h 288"/>
                <a:gd name="T64" fmla="*/ 109 w 149"/>
                <a:gd name="T65" fmla="*/ 129 h 288"/>
                <a:gd name="T66" fmla="*/ 104 w 149"/>
                <a:gd name="T67" fmla="*/ 111 h 288"/>
                <a:gd name="T68" fmla="*/ 90 w 149"/>
                <a:gd name="T69" fmla="*/ 99 h 288"/>
                <a:gd name="T70" fmla="*/ 118 w 149"/>
                <a:gd name="T71" fmla="*/ 64 h 288"/>
                <a:gd name="T72" fmla="*/ 118 w 149"/>
                <a:gd name="T73" fmla="*/ 56 h 288"/>
                <a:gd name="T74" fmla="*/ 118 w 149"/>
                <a:gd name="T75" fmla="*/ 56 h 288"/>
                <a:gd name="T76" fmla="*/ 130 w 149"/>
                <a:gd name="T77" fmla="*/ 9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288">
                  <a:moveTo>
                    <a:pt x="90" y="0"/>
                  </a:moveTo>
                  <a:cubicBezTo>
                    <a:pt x="89" y="0"/>
                    <a:pt x="89" y="0"/>
                    <a:pt x="89" y="0"/>
                  </a:cubicBezTo>
                  <a:cubicBezTo>
                    <a:pt x="56" y="0"/>
                    <a:pt x="56" y="0"/>
                    <a:pt x="56" y="0"/>
                  </a:cubicBezTo>
                  <a:cubicBezTo>
                    <a:pt x="55" y="0"/>
                    <a:pt x="55" y="0"/>
                    <a:pt x="55" y="0"/>
                  </a:cubicBezTo>
                  <a:cubicBezTo>
                    <a:pt x="52" y="0"/>
                    <a:pt x="14" y="26"/>
                    <a:pt x="13" y="28"/>
                  </a:cubicBezTo>
                  <a:cubicBezTo>
                    <a:pt x="12" y="30"/>
                    <a:pt x="0" y="113"/>
                    <a:pt x="3" y="116"/>
                  </a:cubicBezTo>
                  <a:cubicBezTo>
                    <a:pt x="6" y="120"/>
                    <a:pt x="33" y="118"/>
                    <a:pt x="33" y="118"/>
                  </a:cubicBezTo>
                  <a:cubicBezTo>
                    <a:pt x="33" y="118"/>
                    <a:pt x="34" y="132"/>
                    <a:pt x="28" y="139"/>
                  </a:cubicBezTo>
                  <a:cubicBezTo>
                    <a:pt x="20" y="148"/>
                    <a:pt x="21" y="205"/>
                    <a:pt x="22" y="245"/>
                  </a:cubicBezTo>
                  <a:cubicBezTo>
                    <a:pt x="22" y="246"/>
                    <a:pt x="29" y="284"/>
                    <a:pt x="29" y="284"/>
                  </a:cubicBezTo>
                  <a:cubicBezTo>
                    <a:pt x="30" y="283"/>
                    <a:pt x="31" y="283"/>
                    <a:pt x="32" y="284"/>
                  </a:cubicBezTo>
                  <a:cubicBezTo>
                    <a:pt x="33" y="285"/>
                    <a:pt x="35" y="287"/>
                    <a:pt x="37" y="287"/>
                  </a:cubicBezTo>
                  <a:cubicBezTo>
                    <a:pt x="37" y="249"/>
                    <a:pt x="37" y="249"/>
                    <a:pt x="37" y="249"/>
                  </a:cubicBezTo>
                  <a:cubicBezTo>
                    <a:pt x="37" y="249"/>
                    <a:pt x="38" y="282"/>
                    <a:pt x="43" y="284"/>
                  </a:cubicBezTo>
                  <a:cubicBezTo>
                    <a:pt x="43" y="284"/>
                    <a:pt x="43" y="284"/>
                    <a:pt x="43" y="284"/>
                  </a:cubicBezTo>
                  <a:cubicBezTo>
                    <a:pt x="45" y="284"/>
                    <a:pt x="46" y="285"/>
                    <a:pt x="47" y="286"/>
                  </a:cubicBezTo>
                  <a:cubicBezTo>
                    <a:pt x="48" y="287"/>
                    <a:pt x="54" y="287"/>
                    <a:pt x="58" y="286"/>
                  </a:cubicBezTo>
                  <a:cubicBezTo>
                    <a:pt x="58" y="286"/>
                    <a:pt x="61" y="272"/>
                    <a:pt x="61" y="264"/>
                  </a:cubicBezTo>
                  <a:cubicBezTo>
                    <a:pt x="61" y="256"/>
                    <a:pt x="64" y="281"/>
                    <a:pt x="67" y="282"/>
                  </a:cubicBezTo>
                  <a:cubicBezTo>
                    <a:pt x="69" y="282"/>
                    <a:pt x="70" y="282"/>
                    <a:pt x="70" y="283"/>
                  </a:cubicBezTo>
                  <a:cubicBezTo>
                    <a:pt x="72" y="285"/>
                    <a:pt x="82" y="288"/>
                    <a:pt x="84" y="286"/>
                  </a:cubicBezTo>
                  <a:cubicBezTo>
                    <a:pt x="83" y="285"/>
                    <a:pt x="83" y="285"/>
                    <a:pt x="83" y="285"/>
                  </a:cubicBezTo>
                  <a:cubicBezTo>
                    <a:pt x="83" y="285"/>
                    <a:pt x="84" y="275"/>
                    <a:pt x="86" y="270"/>
                  </a:cubicBezTo>
                  <a:cubicBezTo>
                    <a:pt x="88" y="266"/>
                    <a:pt x="89" y="280"/>
                    <a:pt x="92" y="284"/>
                  </a:cubicBezTo>
                  <a:cubicBezTo>
                    <a:pt x="93" y="284"/>
                    <a:pt x="93" y="284"/>
                    <a:pt x="93" y="284"/>
                  </a:cubicBezTo>
                  <a:cubicBezTo>
                    <a:pt x="93" y="285"/>
                    <a:pt x="93" y="285"/>
                    <a:pt x="94" y="285"/>
                  </a:cubicBezTo>
                  <a:cubicBezTo>
                    <a:pt x="95" y="288"/>
                    <a:pt x="101" y="288"/>
                    <a:pt x="103" y="286"/>
                  </a:cubicBezTo>
                  <a:cubicBezTo>
                    <a:pt x="103" y="285"/>
                    <a:pt x="103" y="285"/>
                    <a:pt x="103" y="285"/>
                  </a:cubicBezTo>
                  <a:cubicBezTo>
                    <a:pt x="104" y="281"/>
                    <a:pt x="103" y="269"/>
                    <a:pt x="105" y="269"/>
                  </a:cubicBezTo>
                  <a:cubicBezTo>
                    <a:pt x="108" y="268"/>
                    <a:pt x="106" y="282"/>
                    <a:pt x="108" y="284"/>
                  </a:cubicBezTo>
                  <a:cubicBezTo>
                    <a:pt x="108" y="284"/>
                    <a:pt x="108" y="284"/>
                    <a:pt x="109" y="284"/>
                  </a:cubicBezTo>
                  <a:cubicBezTo>
                    <a:pt x="110" y="286"/>
                    <a:pt x="114" y="283"/>
                    <a:pt x="114" y="283"/>
                  </a:cubicBezTo>
                  <a:cubicBezTo>
                    <a:pt x="114" y="283"/>
                    <a:pt x="124" y="190"/>
                    <a:pt x="119" y="155"/>
                  </a:cubicBezTo>
                  <a:cubicBezTo>
                    <a:pt x="119" y="155"/>
                    <a:pt x="126" y="150"/>
                    <a:pt x="131" y="141"/>
                  </a:cubicBezTo>
                  <a:cubicBezTo>
                    <a:pt x="136" y="132"/>
                    <a:pt x="149" y="97"/>
                    <a:pt x="149" y="97"/>
                  </a:cubicBezTo>
                  <a:cubicBezTo>
                    <a:pt x="132" y="22"/>
                    <a:pt x="132" y="22"/>
                    <a:pt x="132" y="22"/>
                  </a:cubicBezTo>
                  <a:cubicBezTo>
                    <a:pt x="130" y="20"/>
                    <a:pt x="92" y="0"/>
                    <a:pt x="90" y="0"/>
                  </a:cubicBezTo>
                  <a:moveTo>
                    <a:pt x="34" y="88"/>
                  </a:moveTo>
                  <a:cubicBezTo>
                    <a:pt x="29" y="90"/>
                    <a:pt x="29" y="90"/>
                    <a:pt x="29" y="90"/>
                  </a:cubicBezTo>
                  <a:cubicBezTo>
                    <a:pt x="29" y="91"/>
                    <a:pt x="29" y="91"/>
                    <a:pt x="29" y="91"/>
                  </a:cubicBezTo>
                  <a:cubicBezTo>
                    <a:pt x="19" y="97"/>
                    <a:pt x="19" y="97"/>
                    <a:pt x="19" y="97"/>
                  </a:cubicBezTo>
                  <a:cubicBezTo>
                    <a:pt x="16" y="102"/>
                    <a:pt x="16" y="102"/>
                    <a:pt x="16" y="102"/>
                  </a:cubicBezTo>
                  <a:cubicBezTo>
                    <a:pt x="16" y="100"/>
                    <a:pt x="16" y="100"/>
                    <a:pt x="16" y="100"/>
                  </a:cubicBezTo>
                  <a:cubicBezTo>
                    <a:pt x="13" y="103"/>
                    <a:pt x="13" y="103"/>
                    <a:pt x="13" y="103"/>
                  </a:cubicBezTo>
                  <a:cubicBezTo>
                    <a:pt x="14" y="101"/>
                    <a:pt x="14" y="101"/>
                    <a:pt x="14" y="101"/>
                  </a:cubicBezTo>
                  <a:cubicBezTo>
                    <a:pt x="12" y="102"/>
                    <a:pt x="12" y="102"/>
                    <a:pt x="12" y="102"/>
                  </a:cubicBezTo>
                  <a:cubicBezTo>
                    <a:pt x="14" y="101"/>
                    <a:pt x="14" y="101"/>
                    <a:pt x="14" y="101"/>
                  </a:cubicBezTo>
                  <a:cubicBezTo>
                    <a:pt x="12" y="100"/>
                    <a:pt x="12" y="100"/>
                    <a:pt x="12" y="100"/>
                  </a:cubicBezTo>
                  <a:cubicBezTo>
                    <a:pt x="16" y="98"/>
                    <a:pt x="16" y="98"/>
                    <a:pt x="16" y="98"/>
                  </a:cubicBezTo>
                  <a:cubicBezTo>
                    <a:pt x="16" y="98"/>
                    <a:pt x="23" y="93"/>
                    <a:pt x="24" y="92"/>
                  </a:cubicBezTo>
                  <a:cubicBezTo>
                    <a:pt x="25" y="90"/>
                    <a:pt x="32" y="62"/>
                    <a:pt x="32" y="62"/>
                  </a:cubicBezTo>
                  <a:cubicBezTo>
                    <a:pt x="31" y="59"/>
                    <a:pt x="31" y="59"/>
                    <a:pt x="31" y="59"/>
                  </a:cubicBezTo>
                  <a:cubicBezTo>
                    <a:pt x="32" y="61"/>
                    <a:pt x="32" y="61"/>
                    <a:pt x="32" y="61"/>
                  </a:cubicBezTo>
                  <a:cubicBezTo>
                    <a:pt x="31" y="56"/>
                    <a:pt x="31" y="56"/>
                    <a:pt x="31" y="56"/>
                  </a:cubicBezTo>
                  <a:cubicBezTo>
                    <a:pt x="31" y="55"/>
                    <a:pt x="31" y="55"/>
                    <a:pt x="31" y="55"/>
                  </a:cubicBezTo>
                  <a:cubicBezTo>
                    <a:pt x="32" y="55"/>
                    <a:pt x="32" y="55"/>
                    <a:pt x="32" y="55"/>
                  </a:cubicBezTo>
                  <a:cubicBezTo>
                    <a:pt x="32" y="54"/>
                    <a:pt x="32" y="54"/>
                    <a:pt x="32" y="54"/>
                  </a:cubicBezTo>
                  <a:cubicBezTo>
                    <a:pt x="32" y="56"/>
                    <a:pt x="32" y="56"/>
                    <a:pt x="32" y="56"/>
                  </a:cubicBezTo>
                  <a:cubicBezTo>
                    <a:pt x="32" y="59"/>
                    <a:pt x="32" y="59"/>
                    <a:pt x="32" y="59"/>
                  </a:cubicBezTo>
                  <a:cubicBezTo>
                    <a:pt x="33" y="56"/>
                    <a:pt x="33" y="56"/>
                    <a:pt x="33" y="56"/>
                  </a:cubicBezTo>
                  <a:cubicBezTo>
                    <a:pt x="33" y="60"/>
                    <a:pt x="33" y="60"/>
                    <a:pt x="33" y="60"/>
                  </a:cubicBezTo>
                  <a:cubicBezTo>
                    <a:pt x="35" y="59"/>
                    <a:pt x="35" y="59"/>
                    <a:pt x="35" y="59"/>
                  </a:cubicBezTo>
                  <a:cubicBezTo>
                    <a:pt x="33" y="62"/>
                    <a:pt x="33" y="62"/>
                    <a:pt x="33" y="62"/>
                  </a:cubicBezTo>
                  <a:cubicBezTo>
                    <a:pt x="37" y="88"/>
                    <a:pt x="37" y="88"/>
                    <a:pt x="37" y="88"/>
                  </a:cubicBezTo>
                  <a:cubicBezTo>
                    <a:pt x="34" y="88"/>
                    <a:pt x="34" y="88"/>
                    <a:pt x="34" y="88"/>
                  </a:cubicBezTo>
                  <a:moveTo>
                    <a:pt x="109" y="129"/>
                  </a:moveTo>
                  <a:cubicBezTo>
                    <a:pt x="106" y="133"/>
                    <a:pt x="106" y="133"/>
                    <a:pt x="106" y="133"/>
                  </a:cubicBezTo>
                  <a:cubicBezTo>
                    <a:pt x="106" y="133"/>
                    <a:pt x="103" y="119"/>
                    <a:pt x="104" y="111"/>
                  </a:cubicBezTo>
                  <a:cubicBezTo>
                    <a:pt x="105" y="103"/>
                    <a:pt x="94" y="104"/>
                    <a:pt x="89" y="100"/>
                  </a:cubicBezTo>
                  <a:cubicBezTo>
                    <a:pt x="86" y="99"/>
                    <a:pt x="87" y="99"/>
                    <a:pt x="90" y="99"/>
                  </a:cubicBezTo>
                  <a:cubicBezTo>
                    <a:pt x="93" y="99"/>
                    <a:pt x="97" y="100"/>
                    <a:pt x="101" y="98"/>
                  </a:cubicBezTo>
                  <a:cubicBezTo>
                    <a:pt x="108" y="95"/>
                    <a:pt x="115" y="89"/>
                    <a:pt x="118" y="64"/>
                  </a:cubicBezTo>
                  <a:cubicBezTo>
                    <a:pt x="118" y="62"/>
                    <a:pt x="118" y="60"/>
                    <a:pt x="118" y="58"/>
                  </a:cubicBezTo>
                  <a:cubicBezTo>
                    <a:pt x="118" y="58"/>
                    <a:pt x="118" y="57"/>
                    <a:pt x="118" y="56"/>
                  </a:cubicBezTo>
                  <a:cubicBezTo>
                    <a:pt x="118" y="56"/>
                    <a:pt x="118" y="56"/>
                    <a:pt x="118" y="56"/>
                  </a:cubicBezTo>
                  <a:cubicBezTo>
                    <a:pt x="118" y="56"/>
                    <a:pt x="118" y="56"/>
                    <a:pt x="118" y="56"/>
                  </a:cubicBezTo>
                  <a:cubicBezTo>
                    <a:pt x="119" y="44"/>
                    <a:pt x="120" y="53"/>
                    <a:pt x="121" y="65"/>
                  </a:cubicBezTo>
                  <a:cubicBezTo>
                    <a:pt x="130" y="94"/>
                    <a:pt x="130" y="94"/>
                    <a:pt x="130" y="94"/>
                  </a:cubicBezTo>
                  <a:cubicBezTo>
                    <a:pt x="109" y="129"/>
                    <a:pt x="109" y="129"/>
                    <a:pt x="109" y="129"/>
                  </a:cubicBezTo>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9" name="Freeform 1110"/>
            <p:cNvSpPr>
              <a:spLocks/>
            </p:cNvSpPr>
            <p:nvPr/>
          </p:nvSpPr>
          <p:spPr bwMode="auto">
            <a:xfrm>
              <a:off x="1928968" y="2781308"/>
              <a:ext cx="121389" cy="460692"/>
            </a:xfrm>
            <a:custGeom>
              <a:avLst/>
              <a:gdLst>
                <a:gd name="T0" fmla="*/ 30 w 35"/>
                <a:gd name="T1" fmla="*/ 75 h 133"/>
                <a:gd name="T2" fmla="*/ 12 w 35"/>
                <a:gd name="T3" fmla="*/ 119 h 133"/>
                <a:gd name="T4" fmla="*/ 0 w 35"/>
                <a:gd name="T5" fmla="*/ 133 h 133"/>
                <a:gd name="T6" fmla="*/ 13 w 35"/>
                <a:gd name="T7" fmla="*/ 123 h 133"/>
                <a:gd name="T8" fmla="*/ 35 w 35"/>
                <a:gd name="T9" fmla="*/ 74 h 133"/>
                <a:gd name="T10" fmla="*/ 13 w 35"/>
                <a:gd name="T11" fmla="*/ 0 h 133"/>
                <a:gd name="T12" fmla="*/ 30 w 35"/>
                <a:gd name="T13" fmla="*/ 75 h 133"/>
              </a:gdLst>
              <a:ahLst/>
              <a:cxnLst>
                <a:cxn ang="0">
                  <a:pos x="T0" y="T1"/>
                </a:cxn>
                <a:cxn ang="0">
                  <a:pos x="T2" y="T3"/>
                </a:cxn>
                <a:cxn ang="0">
                  <a:pos x="T4" y="T5"/>
                </a:cxn>
                <a:cxn ang="0">
                  <a:pos x="T6" y="T7"/>
                </a:cxn>
                <a:cxn ang="0">
                  <a:pos x="T8" y="T9"/>
                </a:cxn>
                <a:cxn ang="0">
                  <a:pos x="T10" y="T11"/>
                </a:cxn>
                <a:cxn ang="0">
                  <a:pos x="T12" y="T13"/>
                </a:cxn>
              </a:cxnLst>
              <a:rect l="0" t="0" r="r" b="b"/>
              <a:pathLst>
                <a:path w="35" h="133">
                  <a:moveTo>
                    <a:pt x="30" y="75"/>
                  </a:moveTo>
                  <a:cubicBezTo>
                    <a:pt x="30" y="75"/>
                    <a:pt x="17" y="110"/>
                    <a:pt x="12" y="119"/>
                  </a:cubicBezTo>
                  <a:cubicBezTo>
                    <a:pt x="7" y="128"/>
                    <a:pt x="0" y="133"/>
                    <a:pt x="0" y="133"/>
                  </a:cubicBezTo>
                  <a:cubicBezTo>
                    <a:pt x="13" y="123"/>
                    <a:pt x="13" y="123"/>
                    <a:pt x="13" y="123"/>
                  </a:cubicBezTo>
                  <a:cubicBezTo>
                    <a:pt x="35" y="74"/>
                    <a:pt x="35" y="74"/>
                    <a:pt x="35" y="74"/>
                  </a:cubicBezTo>
                  <a:cubicBezTo>
                    <a:pt x="35" y="74"/>
                    <a:pt x="15" y="2"/>
                    <a:pt x="13" y="0"/>
                  </a:cubicBezTo>
                  <a:lnTo>
                    <a:pt x="30" y="75"/>
                  </a:ln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0" name="Freeform 1111"/>
            <p:cNvSpPr>
              <a:spLocks/>
            </p:cNvSpPr>
            <p:nvPr/>
          </p:nvSpPr>
          <p:spPr bwMode="auto">
            <a:xfrm>
              <a:off x="1804654" y="2926097"/>
              <a:ext cx="119926" cy="239852"/>
            </a:xfrm>
            <a:custGeom>
              <a:avLst/>
              <a:gdLst>
                <a:gd name="T0" fmla="*/ 18 w 35"/>
                <a:gd name="T1" fmla="*/ 34 h 69"/>
                <a:gd name="T2" fmla="*/ 6 w 35"/>
                <a:gd name="T3" fmla="*/ 36 h 69"/>
                <a:gd name="T4" fmla="*/ 21 w 35"/>
                <a:gd name="T5" fmla="*/ 47 h 69"/>
                <a:gd name="T6" fmla="*/ 23 w 35"/>
                <a:gd name="T7" fmla="*/ 69 h 69"/>
                <a:gd name="T8" fmla="*/ 26 w 35"/>
                <a:gd name="T9" fmla="*/ 65 h 69"/>
                <a:gd name="T10" fmla="*/ 25 w 35"/>
                <a:gd name="T11" fmla="*/ 63 h 69"/>
                <a:gd name="T12" fmla="*/ 30 w 35"/>
                <a:gd name="T13" fmla="*/ 28 h 69"/>
                <a:gd name="T14" fmla="*/ 35 w 35"/>
                <a:gd name="T15" fmla="*/ 0 h 69"/>
                <a:gd name="T16" fmla="*/ 18 w 35"/>
                <a:gd name="T17"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69">
                  <a:moveTo>
                    <a:pt x="18" y="34"/>
                  </a:moveTo>
                  <a:cubicBezTo>
                    <a:pt x="10" y="37"/>
                    <a:pt x="0" y="33"/>
                    <a:pt x="6" y="36"/>
                  </a:cubicBezTo>
                  <a:cubicBezTo>
                    <a:pt x="11" y="40"/>
                    <a:pt x="22" y="39"/>
                    <a:pt x="21" y="47"/>
                  </a:cubicBezTo>
                  <a:cubicBezTo>
                    <a:pt x="20" y="55"/>
                    <a:pt x="23" y="69"/>
                    <a:pt x="23" y="69"/>
                  </a:cubicBezTo>
                  <a:cubicBezTo>
                    <a:pt x="26" y="65"/>
                    <a:pt x="26" y="65"/>
                    <a:pt x="26" y="65"/>
                  </a:cubicBezTo>
                  <a:cubicBezTo>
                    <a:pt x="26" y="64"/>
                    <a:pt x="26" y="64"/>
                    <a:pt x="25" y="63"/>
                  </a:cubicBezTo>
                  <a:cubicBezTo>
                    <a:pt x="25" y="63"/>
                    <a:pt x="23" y="41"/>
                    <a:pt x="30" y="28"/>
                  </a:cubicBezTo>
                  <a:cubicBezTo>
                    <a:pt x="32" y="24"/>
                    <a:pt x="34" y="9"/>
                    <a:pt x="35" y="0"/>
                  </a:cubicBezTo>
                  <a:cubicBezTo>
                    <a:pt x="32" y="25"/>
                    <a:pt x="25" y="31"/>
                    <a:pt x="18" y="34"/>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1" name="Freeform 1112"/>
            <p:cNvSpPr>
              <a:spLocks/>
            </p:cNvSpPr>
            <p:nvPr/>
          </p:nvSpPr>
          <p:spPr bwMode="auto">
            <a:xfrm>
              <a:off x="1558952" y="2892458"/>
              <a:ext cx="86288" cy="169652"/>
            </a:xfrm>
            <a:custGeom>
              <a:avLst/>
              <a:gdLst>
                <a:gd name="T0" fmla="*/ 23 w 25"/>
                <a:gd name="T1" fmla="*/ 5 h 49"/>
                <a:gd name="T2" fmla="*/ 21 w 25"/>
                <a:gd name="T3" fmla="*/ 6 h 49"/>
                <a:gd name="T4" fmla="*/ 21 w 25"/>
                <a:gd name="T5" fmla="*/ 2 h 49"/>
                <a:gd name="T6" fmla="*/ 20 w 25"/>
                <a:gd name="T7" fmla="*/ 5 h 49"/>
                <a:gd name="T8" fmla="*/ 20 w 25"/>
                <a:gd name="T9" fmla="*/ 2 h 49"/>
                <a:gd name="T10" fmla="*/ 20 w 25"/>
                <a:gd name="T11" fmla="*/ 0 h 49"/>
                <a:gd name="T12" fmla="*/ 20 w 25"/>
                <a:gd name="T13" fmla="*/ 1 h 49"/>
                <a:gd name="T14" fmla="*/ 19 w 25"/>
                <a:gd name="T15" fmla="*/ 1 h 49"/>
                <a:gd name="T16" fmla="*/ 19 w 25"/>
                <a:gd name="T17" fmla="*/ 2 h 49"/>
                <a:gd name="T18" fmla="*/ 20 w 25"/>
                <a:gd name="T19" fmla="*/ 7 h 49"/>
                <a:gd name="T20" fmla="*/ 19 w 25"/>
                <a:gd name="T21" fmla="*/ 5 h 49"/>
                <a:gd name="T22" fmla="*/ 20 w 25"/>
                <a:gd name="T23" fmla="*/ 8 h 49"/>
                <a:gd name="T24" fmla="*/ 12 w 25"/>
                <a:gd name="T25" fmla="*/ 38 h 49"/>
                <a:gd name="T26" fmla="*/ 4 w 25"/>
                <a:gd name="T27" fmla="*/ 44 h 49"/>
                <a:gd name="T28" fmla="*/ 0 w 25"/>
                <a:gd name="T29" fmla="*/ 46 h 49"/>
                <a:gd name="T30" fmla="*/ 2 w 25"/>
                <a:gd name="T31" fmla="*/ 47 h 49"/>
                <a:gd name="T32" fmla="*/ 0 w 25"/>
                <a:gd name="T33" fmla="*/ 48 h 49"/>
                <a:gd name="T34" fmla="*/ 2 w 25"/>
                <a:gd name="T35" fmla="*/ 47 h 49"/>
                <a:gd name="T36" fmla="*/ 1 w 25"/>
                <a:gd name="T37" fmla="*/ 49 h 49"/>
                <a:gd name="T38" fmla="*/ 4 w 25"/>
                <a:gd name="T39" fmla="*/ 46 h 49"/>
                <a:gd name="T40" fmla="*/ 4 w 25"/>
                <a:gd name="T41" fmla="*/ 48 h 49"/>
                <a:gd name="T42" fmla="*/ 7 w 25"/>
                <a:gd name="T43" fmla="*/ 43 h 49"/>
                <a:gd name="T44" fmla="*/ 17 w 25"/>
                <a:gd name="T45" fmla="*/ 37 h 49"/>
                <a:gd name="T46" fmla="*/ 17 w 25"/>
                <a:gd name="T47" fmla="*/ 36 h 49"/>
                <a:gd name="T48" fmla="*/ 17 w 25"/>
                <a:gd name="T49" fmla="*/ 37 h 49"/>
                <a:gd name="T50" fmla="*/ 21 w 25"/>
                <a:gd name="T51" fmla="*/ 8 h 49"/>
                <a:gd name="T52" fmla="*/ 22 w 25"/>
                <a:gd name="T53" fmla="*/ 34 h 49"/>
                <a:gd name="T54" fmla="*/ 25 w 25"/>
                <a:gd name="T55" fmla="*/ 34 h 49"/>
                <a:gd name="T56" fmla="*/ 21 w 25"/>
                <a:gd name="T57" fmla="*/ 8 h 49"/>
                <a:gd name="T58" fmla="*/ 23 w 25"/>
                <a:gd name="T59"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49">
                  <a:moveTo>
                    <a:pt x="23" y="5"/>
                  </a:moveTo>
                  <a:cubicBezTo>
                    <a:pt x="21" y="6"/>
                    <a:pt x="21" y="6"/>
                    <a:pt x="21" y="6"/>
                  </a:cubicBezTo>
                  <a:cubicBezTo>
                    <a:pt x="21" y="2"/>
                    <a:pt x="21" y="2"/>
                    <a:pt x="21" y="2"/>
                  </a:cubicBezTo>
                  <a:cubicBezTo>
                    <a:pt x="20" y="5"/>
                    <a:pt x="20" y="5"/>
                    <a:pt x="20" y="5"/>
                  </a:cubicBezTo>
                  <a:cubicBezTo>
                    <a:pt x="20" y="2"/>
                    <a:pt x="20" y="2"/>
                    <a:pt x="20" y="2"/>
                  </a:cubicBezTo>
                  <a:cubicBezTo>
                    <a:pt x="20" y="0"/>
                    <a:pt x="20" y="0"/>
                    <a:pt x="20" y="0"/>
                  </a:cubicBezTo>
                  <a:cubicBezTo>
                    <a:pt x="20" y="1"/>
                    <a:pt x="20" y="1"/>
                    <a:pt x="20" y="1"/>
                  </a:cubicBezTo>
                  <a:cubicBezTo>
                    <a:pt x="19" y="1"/>
                    <a:pt x="19" y="1"/>
                    <a:pt x="19" y="1"/>
                  </a:cubicBezTo>
                  <a:cubicBezTo>
                    <a:pt x="19" y="2"/>
                    <a:pt x="19" y="2"/>
                    <a:pt x="19" y="2"/>
                  </a:cubicBezTo>
                  <a:cubicBezTo>
                    <a:pt x="20" y="7"/>
                    <a:pt x="20" y="7"/>
                    <a:pt x="20" y="7"/>
                  </a:cubicBezTo>
                  <a:cubicBezTo>
                    <a:pt x="19" y="5"/>
                    <a:pt x="19" y="5"/>
                    <a:pt x="19" y="5"/>
                  </a:cubicBezTo>
                  <a:cubicBezTo>
                    <a:pt x="20" y="8"/>
                    <a:pt x="20" y="8"/>
                    <a:pt x="20" y="8"/>
                  </a:cubicBezTo>
                  <a:cubicBezTo>
                    <a:pt x="20" y="8"/>
                    <a:pt x="13" y="36"/>
                    <a:pt x="12" y="38"/>
                  </a:cubicBezTo>
                  <a:cubicBezTo>
                    <a:pt x="11" y="39"/>
                    <a:pt x="4" y="44"/>
                    <a:pt x="4" y="44"/>
                  </a:cubicBezTo>
                  <a:cubicBezTo>
                    <a:pt x="0" y="46"/>
                    <a:pt x="0" y="46"/>
                    <a:pt x="0" y="46"/>
                  </a:cubicBezTo>
                  <a:cubicBezTo>
                    <a:pt x="2" y="47"/>
                    <a:pt x="2" y="47"/>
                    <a:pt x="2" y="47"/>
                  </a:cubicBezTo>
                  <a:cubicBezTo>
                    <a:pt x="0" y="48"/>
                    <a:pt x="0" y="48"/>
                    <a:pt x="0" y="48"/>
                  </a:cubicBezTo>
                  <a:cubicBezTo>
                    <a:pt x="2" y="47"/>
                    <a:pt x="2" y="47"/>
                    <a:pt x="2" y="47"/>
                  </a:cubicBezTo>
                  <a:cubicBezTo>
                    <a:pt x="1" y="49"/>
                    <a:pt x="1" y="49"/>
                    <a:pt x="1" y="49"/>
                  </a:cubicBezTo>
                  <a:cubicBezTo>
                    <a:pt x="4" y="46"/>
                    <a:pt x="4" y="46"/>
                    <a:pt x="4" y="46"/>
                  </a:cubicBezTo>
                  <a:cubicBezTo>
                    <a:pt x="4" y="48"/>
                    <a:pt x="4" y="48"/>
                    <a:pt x="4" y="48"/>
                  </a:cubicBezTo>
                  <a:cubicBezTo>
                    <a:pt x="7" y="43"/>
                    <a:pt x="7" y="43"/>
                    <a:pt x="7" y="43"/>
                  </a:cubicBezTo>
                  <a:cubicBezTo>
                    <a:pt x="17" y="37"/>
                    <a:pt x="17" y="37"/>
                    <a:pt x="17" y="37"/>
                  </a:cubicBezTo>
                  <a:cubicBezTo>
                    <a:pt x="17" y="36"/>
                    <a:pt x="17" y="36"/>
                    <a:pt x="17" y="36"/>
                  </a:cubicBezTo>
                  <a:cubicBezTo>
                    <a:pt x="17" y="37"/>
                    <a:pt x="17" y="37"/>
                    <a:pt x="17" y="37"/>
                  </a:cubicBezTo>
                  <a:cubicBezTo>
                    <a:pt x="21" y="8"/>
                    <a:pt x="21" y="8"/>
                    <a:pt x="21" y="8"/>
                  </a:cubicBezTo>
                  <a:cubicBezTo>
                    <a:pt x="22" y="34"/>
                    <a:pt x="22" y="34"/>
                    <a:pt x="22" y="34"/>
                  </a:cubicBezTo>
                  <a:cubicBezTo>
                    <a:pt x="25" y="34"/>
                    <a:pt x="25" y="34"/>
                    <a:pt x="25" y="34"/>
                  </a:cubicBezTo>
                  <a:cubicBezTo>
                    <a:pt x="21" y="8"/>
                    <a:pt x="21" y="8"/>
                    <a:pt x="21" y="8"/>
                  </a:cubicBezTo>
                  <a:lnTo>
                    <a:pt x="23" y="5"/>
                  </a:ln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2" name="Freeform 1113"/>
            <p:cNvSpPr>
              <a:spLocks/>
            </p:cNvSpPr>
            <p:nvPr/>
          </p:nvSpPr>
          <p:spPr bwMode="auto">
            <a:xfrm>
              <a:off x="1706666" y="2646756"/>
              <a:ext cx="121389" cy="114076"/>
            </a:xfrm>
            <a:custGeom>
              <a:avLst/>
              <a:gdLst>
                <a:gd name="T0" fmla="*/ 2 w 35"/>
                <a:gd name="T1" fmla="*/ 2 h 33"/>
                <a:gd name="T2" fmla="*/ 0 w 35"/>
                <a:gd name="T3" fmla="*/ 18 h 33"/>
                <a:gd name="T4" fmla="*/ 18 w 35"/>
                <a:gd name="T5" fmla="*/ 33 h 33"/>
                <a:gd name="T6" fmla="*/ 35 w 35"/>
                <a:gd name="T7" fmla="*/ 18 h 33"/>
                <a:gd name="T8" fmla="*/ 33 w 35"/>
                <a:gd name="T9" fmla="*/ 0 h 33"/>
                <a:gd name="T10" fmla="*/ 2 w 35"/>
                <a:gd name="T11" fmla="*/ 2 h 33"/>
              </a:gdLst>
              <a:ahLst/>
              <a:cxnLst>
                <a:cxn ang="0">
                  <a:pos x="T0" y="T1"/>
                </a:cxn>
                <a:cxn ang="0">
                  <a:pos x="T2" y="T3"/>
                </a:cxn>
                <a:cxn ang="0">
                  <a:pos x="T4" y="T5"/>
                </a:cxn>
                <a:cxn ang="0">
                  <a:pos x="T6" y="T7"/>
                </a:cxn>
                <a:cxn ang="0">
                  <a:pos x="T8" y="T9"/>
                </a:cxn>
                <a:cxn ang="0">
                  <a:pos x="T10" y="T11"/>
                </a:cxn>
              </a:cxnLst>
              <a:rect l="0" t="0" r="r" b="b"/>
              <a:pathLst>
                <a:path w="35" h="33">
                  <a:moveTo>
                    <a:pt x="2" y="2"/>
                  </a:moveTo>
                  <a:cubicBezTo>
                    <a:pt x="0" y="18"/>
                    <a:pt x="0" y="18"/>
                    <a:pt x="0" y="18"/>
                  </a:cubicBezTo>
                  <a:cubicBezTo>
                    <a:pt x="0" y="18"/>
                    <a:pt x="5" y="33"/>
                    <a:pt x="18" y="33"/>
                  </a:cubicBezTo>
                  <a:cubicBezTo>
                    <a:pt x="31" y="33"/>
                    <a:pt x="35" y="18"/>
                    <a:pt x="35" y="18"/>
                  </a:cubicBezTo>
                  <a:cubicBezTo>
                    <a:pt x="33" y="0"/>
                    <a:pt x="33" y="0"/>
                    <a:pt x="33" y="0"/>
                  </a:cubicBezTo>
                  <a:lnTo>
                    <a:pt x="2" y="2"/>
                  </a:ln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3" name="Freeform 1114"/>
            <p:cNvSpPr>
              <a:spLocks/>
            </p:cNvSpPr>
            <p:nvPr/>
          </p:nvSpPr>
          <p:spPr bwMode="auto">
            <a:xfrm>
              <a:off x="1662791" y="2452242"/>
              <a:ext cx="96526" cy="238390"/>
            </a:xfrm>
            <a:custGeom>
              <a:avLst/>
              <a:gdLst>
                <a:gd name="T0" fmla="*/ 16 w 28"/>
                <a:gd name="T1" fmla="*/ 56 h 69"/>
                <a:gd name="T2" fmla="*/ 11 w 28"/>
                <a:gd name="T3" fmla="*/ 39 h 69"/>
                <a:gd name="T4" fmla="*/ 6 w 28"/>
                <a:gd name="T5" fmla="*/ 27 h 69"/>
                <a:gd name="T6" fmla="*/ 9 w 28"/>
                <a:gd name="T7" fmla="*/ 21 h 69"/>
                <a:gd name="T8" fmla="*/ 8 w 28"/>
                <a:gd name="T9" fmla="*/ 0 h 69"/>
                <a:gd name="T10" fmla="*/ 7 w 28"/>
                <a:gd name="T11" fmla="*/ 0 h 69"/>
                <a:gd name="T12" fmla="*/ 0 w 28"/>
                <a:gd name="T13" fmla="*/ 19 h 69"/>
                <a:gd name="T14" fmla="*/ 5 w 28"/>
                <a:gd name="T15" fmla="*/ 51 h 69"/>
                <a:gd name="T16" fmla="*/ 28 w 28"/>
                <a:gd name="T17" fmla="*/ 69 h 69"/>
                <a:gd name="T18" fmla="*/ 16 w 28"/>
                <a:gd name="T19"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69">
                  <a:moveTo>
                    <a:pt x="16" y="56"/>
                  </a:moveTo>
                  <a:cubicBezTo>
                    <a:pt x="13" y="48"/>
                    <a:pt x="15" y="45"/>
                    <a:pt x="11" y="39"/>
                  </a:cubicBezTo>
                  <a:cubicBezTo>
                    <a:pt x="6" y="34"/>
                    <a:pt x="8" y="30"/>
                    <a:pt x="6" y="27"/>
                  </a:cubicBezTo>
                  <a:cubicBezTo>
                    <a:pt x="5" y="24"/>
                    <a:pt x="8" y="23"/>
                    <a:pt x="9" y="21"/>
                  </a:cubicBezTo>
                  <a:cubicBezTo>
                    <a:pt x="10" y="19"/>
                    <a:pt x="8" y="0"/>
                    <a:pt x="8" y="0"/>
                  </a:cubicBezTo>
                  <a:cubicBezTo>
                    <a:pt x="7" y="0"/>
                    <a:pt x="7" y="0"/>
                    <a:pt x="7" y="0"/>
                  </a:cubicBezTo>
                  <a:cubicBezTo>
                    <a:pt x="3" y="5"/>
                    <a:pt x="0" y="12"/>
                    <a:pt x="0" y="19"/>
                  </a:cubicBezTo>
                  <a:cubicBezTo>
                    <a:pt x="0" y="28"/>
                    <a:pt x="1" y="40"/>
                    <a:pt x="5" y="51"/>
                  </a:cubicBezTo>
                  <a:cubicBezTo>
                    <a:pt x="9" y="61"/>
                    <a:pt x="19" y="68"/>
                    <a:pt x="28" y="69"/>
                  </a:cubicBezTo>
                  <a:cubicBezTo>
                    <a:pt x="23" y="68"/>
                    <a:pt x="19" y="63"/>
                    <a:pt x="16" y="56"/>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4" name="Freeform 1115"/>
            <p:cNvSpPr>
              <a:spLocks/>
            </p:cNvSpPr>
            <p:nvPr/>
          </p:nvSpPr>
          <p:spPr bwMode="auto">
            <a:xfrm>
              <a:off x="1668641" y="2414216"/>
              <a:ext cx="204753" cy="280802"/>
            </a:xfrm>
            <a:custGeom>
              <a:avLst/>
              <a:gdLst>
                <a:gd name="T0" fmla="*/ 28 w 59"/>
                <a:gd name="T1" fmla="*/ 0 h 81"/>
                <a:gd name="T2" fmla="*/ 5 w 59"/>
                <a:gd name="T3" fmla="*/ 11 h 81"/>
                <a:gd name="T4" fmla="*/ 6 w 59"/>
                <a:gd name="T5" fmla="*/ 11 h 81"/>
                <a:gd name="T6" fmla="*/ 5 w 59"/>
                <a:gd name="T7" fmla="*/ 32 h 81"/>
                <a:gd name="T8" fmla="*/ 5 w 59"/>
                <a:gd name="T9" fmla="*/ 40 h 81"/>
                <a:gd name="T10" fmla="*/ 8 w 59"/>
                <a:gd name="T11" fmla="*/ 59 h 81"/>
                <a:gd name="T12" fmla="*/ 14 w 59"/>
                <a:gd name="T13" fmla="*/ 72 h 81"/>
                <a:gd name="T14" fmla="*/ 26 w 59"/>
                <a:gd name="T15" fmla="*/ 81 h 81"/>
                <a:gd name="T16" fmla="*/ 28 w 59"/>
                <a:gd name="T17" fmla="*/ 81 h 81"/>
                <a:gd name="T18" fmla="*/ 53 w 59"/>
                <a:gd name="T19" fmla="*/ 61 h 81"/>
                <a:gd name="T20" fmla="*/ 59 w 59"/>
                <a:gd name="T21" fmla="*/ 31 h 81"/>
                <a:gd name="T22" fmla="*/ 28 w 59"/>
                <a:gd name="T2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1">
                  <a:moveTo>
                    <a:pt x="28" y="0"/>
                  </a:moveTo>
                  <a:cubicBezTo>
                    <a:pt x="19" y="0"/>
                    <a:pt x="11" y="5"/>
                    <a:pt x="5" y="11"/>
                  </a:cubicBezTo>
                  <a:cubicBezTo>
                    <a:pt x="6" y="11"/>
                    <a:pt x="6" y="11"/>
                    <a:pt x="6" y="11"/>
                  </a:cubicBezTo>
                  <a:cubicBezTo>
                    <a:pt x="6" y="11"/>
                    <a:pt x="6" y="30"/>
                    <a:pt x="5" y="32"/>
                  </a:cubicBezTo>
                  <a:cubicBezTo>
                    <a:pt x="4" y="34"/>
                    <a:pt x="3" y="37"/>
                    <a:pt x="5" y="40"/>
                  </a:cubicBezTo>
                  <a:cubicBezTo>
                    <a:pt x="6" y="43"/>
                    <a:pt x="0" y="48"/>
                    <a:pt x="8" y="59"/>
                  </a:cubicBezTo>
                  <a:cubicBezTo>
                    <a:pt x="12" y="65"/>
                    <a:pt x="11" y="65"/>
                    <a:pt x="14" y="72"/>
                  </a:cubicBezTo>
                  <a:cubicBezTo>
                    <a:pt x="17" y="79"/>
                    <a:pt x="21" y="79"/>
                    <a:pt x="26" y="81"/>
                  </a:cubicBezTo>
                  <a:cubicBezTo>
                    <a:pt x="27" y="81"/>
                    <a:pt x="27" y="81"/>
                    <a:pt x="28" y="81"/>
                  </a:cubicBezTo>
                  <a:cubicBezTo>
                    <a:pt x="37" y="81"/>
                    <a:pt x="49" y="73"/>
                    <a:pt x="53" y="61"/>
                  </a:cubicBezTo>
                  <a:cubicBezTo>
                    <a:pt x="56" y="49"/>
                    <a:pt x="59" y="39"/>
                    <a:pt x="59" y="31"/>
                  </a:cubicBezTo>
                  <a:cubicBezTo>
                    <a:pt x="59" y="20"/>
                    <a:pt x="49" y="0"/>
                    <a:pt x="28" y="0"/>
                  </a:cubicBez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5" name="Freeform 1116"/>
            <p:cNvSpPr>
              <a:spLocks/>
            </p:cNvSpPr>
            <p:nvPr/>
          </p:nvSpPr>
          <p:spPr bwMode="auto">
            <a:xfrm>
              <a:off x="1860229" y="2528292"/>
              <a:ext cx="33638" cy="62888"/>
            </a:xfrm>
            <a:custGeom>
              <a:avLst/>
              <a:gdLst>
                <a:gd name="T0" fmla="*/ 5 w 10"/>
                <a:gd name="T1" fmla="*/ 0 h 18"/>
                <a:gd name="T2" fmla="*/ 0 w 10"/>
                <a:gd name="T3" fmla="*/ 7 h 18"/>
                <a:gd name="T4" fmla="*/ 2 w 10"/>
                <a:gd name="T5" fmla="*/ 17 h 18"/>
                <a:gd name="T6" fmla="*/ 7 w 10"/>
                <a:gd name="T7" fmla="*/ 9 h 18"/>
                <a:gd name="T8" fmla="*/ 5 w 10"/>
                <a:gd name="T9" fmla="*/ 0 h 18"/>
              </a:gdLst>
              <a:ahLst/>
              <a:cxnLst>
                <a:cxn ang="0">
                  <a:pos x="T0" y="T1"/>
                </a:cxn>
                <a:cxn ang="0">
                  <a:pos x="T2" y="T3"/>
                </a:cxn>
                <a:cxn ang="0">
                  <a:pos x="T4" y="T5"/>
                </a:cxn>
                <a:cxn ang="0">
                  <a:pos x="T6" y="T7"/>
                </a:cxn>
                <a:cxn ang="0">
                  <a:pos x="T8" y="T9"/>
                </a:cxn>
              </a:cxnLst>
              <a:rect l="0" t="0" r="r" b="b"/>
              <a:pathLst>
                <a:path w="10" h="18">
                  <a:moveTo>
                    <a:pt x="5" y="0"/>
                  </a:moveTo>
                  <a:cubicBezTo>
                    <a:pt x="1" y="0"/>
                    <a:pt x="0" y="4"/>
                    <a:pt x="0" y="7"/>
                  </a:cubicBezTo>
                  <a:cubicBezTo>
                    <a:pt x="0" y="9"/>
                    <a:pt x="0" y="17"/>
                    <a:pt x="2" y="17"/>
                  </a:cubicBezTo>
                  <a:cubicBezTo>
                    <a:pt x="4" y="18"/>
                    <a:pt x="6" y="13"/>
                    <a:pt x="7" y="9"/>
                  </a:cubicBezTo>
                  <a:cubicBezTo>
                    <a:pt x="8" y="5"/>
                    <a:pt x="10" y="0"/>
                    <a:pt x="5" y="0"/>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6" name="Freeform 1117"/>
            <p:cNvSpPr>
              <a:spLocks/>
            </p:cNvSpPr>
            <p:nvPr/>
          </p:nvSpPr>
          <p:spPr bwMode="auto">
            <a:xfrm>
              <a:off x="1762241" y="2507817"/>
              <a:ext cx="111151" cy="187202"/>
            </a:xfrm>
            <a:custGeom>
              <a:avLst/>
              <a:gdLst>
                <a:gd name="T0" fmla="*/ 20 w 32"/>
                <a:gd name="T1" fmla="*/ 1 h 54"/>
                <a:gd name="T2" fmla="*/ 20 w 32"/>
                <a:gd name="T3" fmla="*/ 1 h 54"/>
                <a:gd name="T4" fmla="*/ 24 w 32"/>
                <a:gd name="T5" fmla="*/ 12 h 54"/>
                <a:gd name="T6" fmla="*/ 19 w 32"/>
                <a:gd name="T7" fmla="*/ 26 h 54"/>
                <a:gd name="T8" fmla="*/ 16 w 32"/>
                <a:gd name="T9" fmla="*/ 36 h 54"/>
                <a:gd name="T10" fmla="*/ 4 w 32"/>
                <a:gd name="T11" fmla="*/ 52 h 54"/>
                <a:gd name="T12" fmla="*/ 2 w 32"/>
                <a:gd name="T13" fmla="*/ 53 h 54"/>
                <a:gd name="T14" fmla="*/ 0 w 32"/>
                <a:gd name="T15" fmla="*/ 54 h 54"/>
                <a:gd name="T16" fmla="*/ 1 w 32"/>
                <a:gd name="T17" fmla="*/ 54 h 54"/>
                <a:gd name="T18" fmla="*/ 26 w 32"/>
                <a:gd name="T19" fmla="*/ 34 h 54"/>
                <a:gd name="T20" fmla="*/ 29 w 32"/>
                <a:gd name="T21" fmla="*/ 23 h 54"/>
                <a:gd name="T22" fmla="*/ 29 w 32"/>
                <a:gd name="T23" fmla="*/ 17 h 54"/>
                <a:gd name="T24" fmla="*/ 31 w 32"/>
                <a:gd name="T25" fmla="*/ 7 h 54"/>
                <a:gd name="T26" fmla="*/ 32 w 32"/>
                <a:gd name="T27" fmla="*/ 6 h 54"/>
                <a:gd name="T28" fmla="*/ 32 w 32"/>
                <a:gd name="T29" fmla="*/ 4 h 54"/>
                <a:gd name="T30" fmla="*/ 31 w 32"/>
                <a:gd name="T31" fmla="*/ 0 h 54"/>
                <a:gd name="T32" fmla="*/ 20 w 32"/>
                <a:gd name="T33"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54">
                  <a:moveTo>
                    <a:pt x="20" y="1"/>
                  </a:moveTo>
                  <a:cubicBezTo>
                    <a:pt x="20" y="1"/>
                    <a:pt x="20" y="1"/>
                    <a:pt x="20" y="1"/>
                  </a:cubicBezTo>
                  <a:cubicBezTo>
                    <a:pt x="24" y="4"/>
                    <a:pt x="25" y="8"/>
                    <a:pt x="24" y="12"/>
                  </a:cubicBezTo>
                  <a:cubicBezTo>
                    <a:pt x="23" y="16"/>
                    <a:pt x="23" y="23"/>
                    <a:pt x="19" y="26"/>
                  </a:cubicBezTo>
                  <a:cubicBezTo>
                    <a:pt x="15" y="29"/>
                    <a:pt x="18" y="31"/>
                    <a:pt x="16" y="36"/>
                  </a:cubicBezTo>
                  <a:cubicBezTo>
                    <a:pt x="15" y="42"/>
                    <a:pt x="7" y="51"/>
                    <a:pt x="4" y="52"/>
                  </a:cubicBezTo>
                  <a:cubicBezTo>
                    <a:pt x="4" y="52"/>
                    <a:pt x="3" y="52"/>
                    <a:pt x="2" y="53"/>
                  </a:cubicBezTo>
                  <a:cubicBezTo>
                    <a:pt x="2" y="53"/>
                    <a:pt x="1" y="54"/>
                    <a:pt x="0" y="54"/>
                  </a:cubicBezTo>
                  <a:cubicBezTo>
                    <a:pt x="0" y="54"/>
                    <a:pt x="1" y="54"/>
                    <a:pt x="1" y="54"/>
                  </a:cubicBezTo>
                  <a:cubicBezTo>
                    <a:pt x="10" y="54"/>
                    <a:pt x="22" y="46"/>
                    <a:pt x="26" y="34"/>
                  </a:cubicBezTo>
                  <a:cubicBezTo>
                    <a:pt x="27" y="30"/>
                    <a:pt x="28" y="26"/>
                    <a:pt x="29" y="23"/>
                  </a:cubicBezTo>
                  <a:cubicBezTo>
                    <a:pt x="29" y="21"/>
                    <a:pt x="29" y="19"/>
                    <a:pt x="29" y="17"/>
                  </a:cubicBezTo>
                  <a:cubicBezTo>
                    <a:pt x="29" y="15"/>
                    <a:pt x="30" y="9"/>
                    <a:pt x="31" y="7"/>
                  </a:cubicBezTo>
                  <a:cubicBezTo>
                    <a:pt x="32" y="6"/>
                    <a:pt x="32" y="6"/>
                    <a:pt x="32" y="6"/>
                  </a:cubicBezTo>
                  <a:cubicBezTo>
                    <a:pt x="32" y="5"/>
                    <a:pt x="32" y="5"/>
                    <a:pt x="32" y="4"/>
                  </a:cubicBezTo>
                  <a:cubicBezTo>
                    <a:pt x="32" y="3"/>
                    <a:pt x="31" y="2"/>
                    <a:pt x="31" y="0"/>
                  </a:cubicBezTo>
                  <a:cubicBezTo>
                    <a:pt x="29" y="0"/>
                    <a:pt x="20" y="1"/>
                    <a:pt x="20" y="1"/>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7" name="Freeform 1118"/>
            <p:cNvSpPr>
              <a:spLocks/>
            </p:cNvSpPr>
            <p:nvPr/>
          </p:nvSpPr>
          <p:spPr bwMode="auto">
            <a:xfrm>
              <a:off x="1673028" y="2421529"/>
              <a:ext cx="197440" cy="273491"/>
            </a:xfrm>
            <a:custGeom>
              <a:avLst/>
              <a:gdLst>
                <a:gd name="T0" fmla="*/ 47 w 57"/>
                <a:gd name="T1" fmla="*/ 6 h 79"/>
                <a:gd name="T2" fmla="*/ 16 w 57"/>
                <a:gd name="T3" fmla="*/ 0 h 79"/>
                <a:gd name="T4" fmla="*/ 0 w 57"/>
                <a:gd name="T5" fmla="*/ 8 h 79"/>
                <a:gd name="T6" fmla="*/ 6 w 57"/>
                <a:gd name="T7" fmla="*/ 33 h 79"/>
                <a:gd name="T8" fmla="*/ 27 w 57"/>
                <a:gd name="T9" fmla="*/ 13 h 79"/>
                <a:gd name="T10" fmla="*/ 28 w 57"/>
                <a:gd name="T11" fmla="*/ 33 h 79"/>
                <a:gd name="T12" fmla="*/ 32 w 57"/>
                <a:gd name="T13" fmla="*/ 55 h 79"/>
                <a:gd name="T14" fmla="*/ 26 w 57"/>
                <a:gd name="T15" fmla="*/ 57 h 79"/>
                <a:gd name="T16" fmla="*/ 26 w 57"/>
                <a:gd name="T17" fmla="*/ 68 h 79"/>
                <a:gd name="T18" fmla="*/ 30 w 57"/>
                <a:gd name="T19" fmla="*/ 72 h 79"/>
                <a:gd name="T20" fmla="*/ 26 w 57"/>
                <a:gd name="T21" fmla="*/ 79 h 79"/>
                <a:gd name="T22" fmla="*/ 31 w 57"/>
                <a:gd name="T23" fmla="*/ 79 h 79"/>
                <a:gd name="T24" fmla="*/ 41 w 57"/>
                <a:gd name="T25" fmla="*/ 70 h 79"/>
                <a:gd name="T26" fmla="*/ 49 w 57"/>
                <a:gd name="T27" fmla="*/ 55 h 79"/>
                <a:gd name="T28" fmla="*/ 53 w 57"/>
                <a:gd name="T29" fmla="*/ 39 h 79"/>
                <a:gd name="T30" fmla="*/ 54 w 57"/>
                <a:gd name="T31" fmla="*/ 26 h 79"/>
                <a:gd name="T32" fmla="*/ 57 w 57"/>
                <a:gd name="T33" fmla="*/ 26 h 79"/>
                <a:gd name="T34" fmla="*/ 47 w 57"/>
                <a:gd name="T3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9">
                  <a:moveTo>
                    <a:pt x="47" y="6"/>
                  </a:moveTo>
                  <a:cubicBezTo>
                    <a:pt x="16" y="0"/>
                    <a:pt x="16" y="0"/>
                    <a:pt x="16" y="0"/>
                  </a:cubicBezTo>
                  <a:cubicBezTo>
                    <a:pt x="13" y="1"/>
                    <a:pt x="3" y="5"/>
                    <a:pt x="0" y="8"/>
                  </a:cubicBezTo>
                  <a:cubicBezTo>
                    <a:pt x="1" y="10"/>
                    <a:pt x="3" y="37"/>
                    <a:pt x="6" y="33"/>
                  </a:cubicBezTo>
                  <a:cubicBezTo>
                    <a:pt x="17" y="21"/>
                    <a:pt x="28" y="7"/>
                    <a:pt x="27" y="13"/>
                  </a:cubicBezTo>
                  <a:cubicBezTo>
                    <a:pt x="26" y="19"/>
                    <a:pt x="30" y="30"/>
                    <a:pt x="28" y="33"/>
                  </a:cubicBezTo>
                  <a:cubicBezTo>
                    <a:pt x="26" y="41"/>
                    <a:pt x="31" y="47"/>
                    <a:pt x="32" y="55"/>
                  </a:cubicBezTo>
                  <a:cubicBezTo>
                    <a:pt x="32" y="56"/>
                    <a:pt x="26" y="57"/>
                    <a:pt x="26" y="57"/>
                  </a:cubicBezTo>
                  <a:cubicBezTo>
                    <a:pt x="26" y="57"/>
                    <a:pt x="26" y="65"/>
                    <a:pt x="26" y="68"/>
                  </a:cubicBezTo>
                  <a:cubicBezTo>
                    <a:pt x="27" y="71"/>
                    <a:pt x="30" y="69"/>
                    <a:pt x="30" y="72"/>
                  </a:cubicBezTo>
                  <a:cubicBezTo>
                    <a:pt x="30" y="73"/>
                    <a:pt x="28" y="77"/>
                    <a:pt x="26" y="79"/>
                  </a:cubicBezTo>
                  <a:cubicBezTo>
                    <a:pt x="27" y="79"/>
                    <a:pt x="30" y="79"/>
                    <a:pt x="31" y="79"/>
                  </a:cubicBezTo>
                  <a:cubicBezTo>
                    <a:pt x="34" y="78"/>
                    <a:pt x="39" y="76"/>
                    <a:pt x="41" y="70"/>
                  </a:cubicBezTo>
                  <a:cubicBezTo>
                    <a:pt x="42" y="65"/>
                    <a:pt x="45" y="58"/>
                    <a:pt x="49" y="55"/>
                  </a:cubicBezTo>
                  <a:cubicBezTo>
                    <a:pt x="53" y="52"/>
                    <a:pt x="54" y="43"/>
                    <a:pt x="53" y="39"/>
                  </a:cubicBezTo>
                  <a:cubicBezTo>
                    <a:pt x="52" y="36"/>
                    <a:pt x="54" y="26"/>
                    <a:pt x="54" y="26"/>
                  </a:cubicBezTo>
                  <a:cubicBezTo>
                    <a:pt x="54" y="26"/>
                    <a:pt x="55" y="25"/>
                    <a:pt x="57" y="26"/>
                  </a:cubicBezTo>
                  <a:cubicBezTo>
                    <a:pt x="56" y="21"/>
                    <a:pt x="56" y="15"/>
                    <a:pt x="47" y="6"/>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8" name="Freeform 1119"/>
            <p:cNvSpPr>
              <a:spLocks/>
            </p:cNvSpPr>
            <p:nvPr/>
          </p:nvSpPr>
          <p:spPr bwMode="auto">
            <a:xfrm>
              <a:off x="1863155" y="2535605"/>
              <a:ext cx="23400" cy="45338"/>
            </a:xfrm>
            <a:custGeom>
              <a:avLst/>
              <a:gdLst>
                <a:gd name="T0" fmla="*/ 6 w 7"/>
                <a:gd name="T1" fmla="*/ 1 h 13"/>
                <a:gd name="T2" fmla="*/ 1 w 7"/>
                <a:gd name="T3" fmla="*/ 4 h 13"/>
                <a:gd name="T4" fmla="*/ 2 w 7"/>
                <a:gd name="T5" fmla="*/ 7 h 13"/>
                <a:gd name="T6" fmla="*/ 1 w 7"/>
                <a:gd name="T7" fmla="*/ 12 h 13"/>
                <a:gd name="T8" fmla="*/ 5 w 7"/>
                <a:gd name="T9" fmla="*/ 7 h 13"/>
                <a:gd name="T10" fmla="*/ 6 w 7"/>
                <a:gd name="T11" fmla="*/ 1 h 13"/>
              </a:gdLst>
              <a:ahLst/>
              <a:cxnLst>
                <a:cxn ang="0">
                  <a:pos x="T0" y="T1"/>
                </a:cxn>
                <a:cxn ang="0">
                  <a:pos x="T2" y="T3"/>
                </a:cxn>
                <a:cxn ang="0">
                  <a:pos x="T4" y="T5"/>
                </a:cxn>
                <a:cxn ang="0">
                  <a:pos x="T6" y="T7"/>
                </a:cxn>
                <a:cxn ang="0">
                  <a:pos x="T8" y="T9"/>
                </a:cxn>
                <a:cxn ang="0">
                  <a:pos x="T10" y="T11"/>
                </a:cxn>
              </a:cxnLst>
              <a:rect l="0" t="0" r="r" b="b"/>
              <a:pathLst>
                <a:path w="7" h="13">
                  <a:moveTo>
                    <a:pt x="6" y="1"/>
                  </a:moveTo>
                  <a:cubicBezTo>
                    <a:pt x="5" y="0"/>
                    <a:pt x="3" y="2"/>
                    <a:pt x="1" y="4"/>
                  </a:cubicBezTo>
                  <a:cubicBezTo>
                    <a:pt x="0" y="6"/>
                    <a:pt x="1" y="7"/>
                    <a:pt x="2" y="7"/>
                  </a:cubicBezTo>
                  <a:cubicBezTo>
                    <a:pt x="3" y="8"/>
                    <a:pt x="1" y="11"/>
                    <a:pt x="1" y="12"/>
                  </a:cubicBezTo>
                  <a:cubicBezTo>
                    <a:pt x="1" y="13"/>
                    <a:pt x="4" y="9"/>
                    <a:pt x="5" y="7"/>
                  </a:cubicBezTo>
                  <a:cubicBezTo>
                    <a:pt x="5" y="5"/>
                    <a:pt x="7" y="2"/>
                    <a:pt x="6" y="1"/>
                  </a:cubicBezTo>
                  <a:close/>
                </a:path>
              </a:pathLst>
            </a:custGeom>
            <a:solidFill>
              <a:srgbClr val="DA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9" name="Freeform 1120"/>
            <p:cNvSpPr>
              <a:spLocks/>
            </p:cNvSpPr>
            <p:nvPr/>
          </p:nvSpPr>
          <p:spPr bwMode="auto">
            <a:xfrm>
              <a:off x="1749079" y="2608731"/>
              <a:ext cx="35100" cy="17550"/>
            </a:xfrm>
            <a:custGeom>
              <a:avLst/>
              <a:gdLst>
                <a:gd name="T0" fmla="*/ 5 w 10"/>
                <a:gd name="T1" fmla="*/ 1 h 5"/>
                <a:gd name="T2" fmla="*/ 0 w 10"/>
                <a:gd name="T3" fmla="*/ 0 h 5"/>
                <a:gd name="T4" fmla="*/ 3 w 10"/>
                <a:gd name="T5" fmla="*/ 4 h 5"/>
                <a:gd name="T6" fmla="*/ 5 w 10"/>
                <a:gd name="T7" fmla="*/ 5 h 5"/>
                <a:gd name="T8" fmla="*/ 7 w 10"/>
                <a:gd name="T9" fmla="*/ 4 h 5"/>
                <a:gd name="T10" fmla="*/ 10 w 10"/>
                <a:gd name="T11" fmla="*/ 1 h 5"/>
                <a:gd name="T12" fmla="*/ 5 w 10"/>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5" y="1"/>
                  </a:moveTo>
                  <a:cubicBezTo>
                    <a:pt x="2" y="1"/>
                    <a:pt x="0" y="0"/>
                    <a:pt x="0" y="0"/>
                  </a:cubicBezTo>
                  <a:cubicBezTo>
                    <a:pt x="0" y="0"/>
                    <a:pt x="1" y="3"/>
                    <a:pt x="3" y="4"/>
                  </a:cubicBezTo>
                  <a:cubicBezTo>
                    <a:pt x="3" y="4"/>
                    <a:pt x="4" y="5"/>
                    <a:pt x="5" y="5"/>
                  </a:cubicBezTo>
                  <a:cubicBezTo>
                    <a:pt x="5" y="5"/>
                    <a:pt x="6" y="5"/>
                    <a:pt x="7" y="4"/>
                  </a:cubicBezTo>
                  <a:cubicBezTo>
                    <a:pt x="9" y="3"/>
                    <a:pt x="10" y="1"/>
                    <a:pt x="10" y="1"/>
                  </a:cubicBezTo>
                  <a:cubicBezTo>
                    <a:pt x="10" y="1"/>
                    <a:pt x="8" y="1"/>
                    <a:pt x="5" y="1"/>
                  </a:cubicBezTo>
                  <a:close/>
                </a:path>
              </a:pathLst>
            </a:custGeom>
            <a:solidFill>
              <a:srgbClr val="DA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0" name="Freeform 1121"/>
            <p:cNvSpPr>
              <a:spLocks/>
            </p:cNvSpPr>
            <p:nvPr/>
          </p:nvSpPr>
          <p:spPr bwMode="auto">
            <a:xfrm>
              <a:off x="1637927" y="2528292"/>
              <a:ext cx="35100" cy="62888"/>
            </a:xfrm>
            <a:custGeom>
              <a:avLst/>
              <a:gdLst>
                <a:gd name="T0" fmla="*/ 4 w 10"/>
                <a:gd name="T1" fmla="*/ 0 h 18"/>
                <a:gd name="T2" fmla="*/ 3 w 10"/>
                <a:gd name="T3" fmla="*/ 9 h 18"/>
                <a:gd name="T4" fmla="*/ 8 w 10"/>
                <a:gd name="T5" fmla="*/ 17 h 18"/>
                <a:gd name="T6" fmla="*/ 9 w 10"/>
                <a:gd name="T7" fmla="*/ 11 h 18"/>
                <a:gd name="T8" fmla="*/ 10 w 10"/>
                <a:gd name="T9" fmla="*/ 7 h 18"/>
                <a:gd name="T10" fmla="*/ 4 w 10"/>
                <a:gd name="T11" fmla="*/ 0 h 18"/>
              </a:gdLst>
              <a:ahLst/>
              <a:cxnLst>
                <a:cxn ang="0">
                  <a:pos x="T0" y="T1"/>
                </a:cxn>
                <a:cxn ang="0">
                  <a:pos x="T2" y="T3"/>
                </a:cxn>
                <a:cxn ang="0">
                  <a:pos x="T4" y="T5"/>
                </a:cxn>
                <a:cxn ang="0">
                  <a:pos x="T6" y="T7"/>
                </a:cxn>
                <a:cxn ang="0">
                  <a:pos x="T8" y="T9"/>
                </a:cxn>
                <a:cxn ang="0">
                  <a:pos x="T10" y="T11"/>
                </a:cxn>
              </a:cxnLst>
              <a:rect l="0" t="0" r="r" b="b"/>
              <a:pathLst>
                <a:path w="10" h="18">
                  <a:moveTo>
                    <a:pt x="4" y="0"/>
                  </a:moveTo>
                  <a:cubicBezTo>
                    <a:pt x="0" y="0"/>
                    <a:pt x="2" y="5"/>
                    <a:pt x="3" y="9"/>
                  </a:cubicBezTo>
                  <a:cubicBezTo>
                    <a:pt x="4" y="13"/>
                    <a:pt x="6" y="18"/>
                    <a:pt x="8" y="17"/>
                  </a:cubicBezTo>
                  <a:cubicBezTo>
                    <a:pt x="9" y="17"/>
                    <a:pt x="9" y="14"/>
                    <a:pt x="9" y="11"/>
                  </a:cubicBezTo>
                  <a:cubicBezTo>
                    <a:pt x="9" y="10"/>
                    <a:pt x="10" y="8"/>
                    <a:pt x="10" y="7"/>
                  </a:cubicBezTo>
                  <a:cubicBezTo>
                    <a:pt x="10" y="4"/>
                    <a:pt x="9" y="0"/>
                    <a:pt x="4" y="0"/>
                  </a:cubicBez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1" name="Freeform 1122"/>
            <p:cNvSpPr>
              <a:spLocks/>
            </p:cNvSpPr>
            <p:nvPr/>
          </p:nvSpPr>
          <p:spPr bwMode="auto">
            <a:xfrm>
              <a:off x="1645240" y="2532680"/>
              <a:ext cx="23400" cy="43875"/>
            </a:xfrm>
            <a:custGeom>
              <a:avLst/>
              <a:gdLst>
                <a:gd name="T0" fmla="*/ 2 w 7"/>
                <a:gd name="T1" fmla="*/ 1 h 13"/>
                <a:gd name="T2" fmla="*/ 2 w 7"/>
                <a:gd name="T3" fmla="*/ 7 h 13"/>
                <a:gd name="T4" fmla="*/ 5 w 7"/>
                <a:gd name="T5" fmla="*/ 12 h 13"/>
                <a:gd name="T6" fmla="*/ 5 w 7"/>
                <a:gd name="T7" fmla="*/ 8 h 13"/>
                <a:gd name="T8" fmla="*/ 6 w 7"/>
                <a:gd name="T9" fmla="*/ 4 h 13"/>
                <a:gd name="T10" fmla="*/ 2 w 7"/>
                <a:gd name="T11" fmla="*/ 1 h 13"/>
              </a:gdLst>
              <a:ahLst/>
              <a:cxnLst>
                <a:cxn ang="0">
                  <a:pos x="T0" y="T1"/>
                </a:cxn>
                <a:cxn ang="0">
                  <a:pos x="T2" y="T3"/>
                </a:cxn>
                <a:cxn ang="0">
                  <a:pos x="T4" y="T5"/>
                </a:cxn>
                <a:cxn ang="0">
                  <a:pos x="T6" y="T7"/>
                </a:cxn>
                <a:cxn ang="0">
                  <a:pos x="T8" y="T9"/>
                </a:cxn>
                <a:cxn ang="0">
                  <a:pos x="T10" y="T11"/>
                </a:cxn>
              </a:cxnLst>
              <a:rect l="0" t="0" r="r" b="b"/>
              <a:pathLst>
                <a:path w="7" h="13">
                  <a:moveTo>
                    <a:pt x="2" y="1"/>
                  </a:moveTo>
                  <a:cubicBezTo>
                    <a:pt x="0" y="1"/>
                    <a:pt x="2" y="5"/>
                    <a:pt x="2" y="7"/>
                  </a:cubicBezTo>
                  <a:cubicBezTo>
                    <a:pt x="2" y="9"/>
                    <a:pt x="4" y="13"/>
                    <a:pt x="5" y="12"/>
                  </a:cubicBezTo>
                  <a:cubicBezTo>
                    <a:pt x="6" y="11"/>
                    <a:pt x="4" y="8"/>
                    <a:pt x="5" y="8"/>
                  </a:cubicBezTo>
                  <a:cubicBezTo>
                    <a:pt x="6" y="7"/>
                    <a:pt x="7" y="6"/>
                    <a:pt x="6" y="4"/>
                  </a:cubicBezTo>
                  <a:cubicBezTo>
                    <a:pt x="5" y="2"/>
                    <a:pt x="3" y="0"/>
                    <a:pt x="2" y="1"/>
                  </a:cubicBezTo>
                  <a:close/>
                </a:path>
              </a:pathLst>
            </a:custGeom>
            <a:solidFill>
              <a:srgbClr val="E4C9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2" name="Freeform 1123"/>
            <p:cNvSpPr>
              <a:spLocks/>
            </p:cNvSpPr>
            <p:nvPr/>
          </p:nvSpPr>
          <p:spPr bwMode="auto">
            <a:xfrm>
              <a:off x="1749079" y="2594106"/>
              <a:ext cx="23400" cy="17550"/>
            </a:xfrm>
            <a:custGeom>
              <a:avLst/>
              <a:gdLst>
                <a:gd name="T0" fmla="*/ 5 w 7"/>
                <a:gd name="T1" fmla="*/ 0 h 5"/>
                <a:gd name="T2" fmla="*/ 3 w 7"/>
                <a:gd name="T3" fmla="*/ 3 h 5"/>
                <a:gd name="T4" fmla="*/ 0 w 7"/>
                <a:gd name="T5" fmla="*/ 3 h 5"/>
                <a:gd name="T6" fmla="*/ 5 w 7"/>
                <a:gd name="T7" fmla="*/ 5 h 5"/>
                <a:gd name="T8" fmla="*/ 5 w 7"/>
                <a:gd name="T9" fmla="*/ 0 h 5"/>
              </a:gdLst>
              <a:ahLst/>
              <a:cxnLst>
                <a:cxn ang="0">
                  <a:pos x="T0" y="T1"/>
                </a:cxn>
                <a:cxn ang="0">
                  <a:pos x="T2" y="T3"/>
                </a:cxn>
                <a:cxn ang="0">
                  <a:pos x="T4" y="T5"/>
                </a:cxn>
                <a:cxn ang="0">
                  <a:pos x="T6" y="T7"/>
                </a:cxn>
                <a:cxn ang="0">
                  <a:pos x="T8" y="T9"/>
                </a:cxn>
              </a:cxnLst>
              <a:rect l="0" t="0" r="r" b="b"/>
              <a:pathLst>
                <a:path w="7" h="5">
                  <a:moveTo>
                    <a:pt x="5" y="0"/>
                  </a:moveTo>
                  <a:cubicBezTo>
                    <a:pt x="4" y="1"/>
                    <a:pt x="4" y="3"/>
                    <a:pt x="3" y="3"/>
                  </a:cubicBezTo>
                  <a:cubicBezTo>
                    <a:pt x="1" y="3"/>
                    <a:pt x="1" y="2"/>
                    <a:pt x="0" y="3"/>
                  </a:cubicBezTo>
                  <a:cubicBezTo>
                    <a:pt x="0" y="5"/>
                    <a:pt x="3" y="5"/>
                    <a:pt x="5" y="5"/>
                  </a:cubicBezTo>
                  <a:cubicBezTo>
                    <a:pt x="7" y="5"/>
                    <a:pt x="6" y="0"/>
                    <a:pt x="5" y="0"/>
                  </a:cubicBezTo>
                  <a:close/>
                </a:path>
              </a:pathLst>
            </a:custGeom>
            <a:solidFill>
              <a:srgbClr val="FEF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3" name="Freeform 1124"/>
            <p:cNvSpPr>
              <a:spLocks/>
            </p:cNvSpPr>
            <p:nvPr/>
          </p:nvSpPr>
          <p:spPr bwMode="auto">
            <a:xfrm>
              <a:off x="1752003" y="2664307"/>
              <a:ext cx="32175" cy="16087"/>
            </a:xfrm>
            <a:custGeom>
              <a:avLst/>
              <a:gdLst>
                <a:gd name="T0" fmla="*/ 4 w 9"/>
                <a:gd name="T1" fmla="*/ 2 h 5"/>
                <a:gd name="T2" fmla="*/ 0 w 9"/>
                <a:gd name="T3" fmla="*/ 2 h 5"/>
                <a:gd name="T4" fmla="*/ 4 w 9"/>
                <a:gd name="T5" fmla="*/ 5 h 5"/>
                <a:gd name="T6" fmla="*/ 8 w 9"/>
                <a:gd name="T7" fmla="*/ 3 h 5"/>
                <a:gd name="T8" fmla="*/ 4 w 9"/>
                <a:gd name="T9" fmla="*/ 2 h 5"/>
              </a:gdLst>
              <a:ahLst/>
              <a:cxnLst>
                <a:cxn ang="0">
                  <a:pos x="T0" y="T1"/>
                </a:cxn>
                <a:cxn ang="0">
                  <a:pos x="T2" y="T3"/>
                </a:cxn>
                <a:cxn ang="0">
                  <a:pos x="T4" y="T5"/>
                </a:cxn>
                <a:cxn ang="0">
                  <a:pos x="T6" y="T7"/>
                </a:cxn>
                <a:cxn ang="0">
                  <a:pos x="T8" y="T9"/>
                </a:cxn>
              </a:cxnLst>
              <a:rect l="0" t="0" r="r" b="b"/>
              <a:pathLst>
                <a:path w="9" h="5">
                  <a:moveTo>
                    <a:pt x="4" y="2"/>
                  </a:moveTo>
                  <a:cubicBezTo>
                    <a:pt x="3" y="2"/>
                    <a:pt x="0" y="0"/>
                    <a:pt x="0" y="2"/>
                  </a:cubicBezTo>
                  <a:cubicBezTo>
                    <a:pt x="0" y="4"/>
                    <a:pt x="1" y="5"/>
                    <a:pt x="4" y="5"/>
                  </a:cubicBezTo>
                  <a:cubicBezTo>
                    <a:pt x="6" y="5"/>
                    <a:pt x="7" y="5"/>
                    <a:pt x="8" y="3"/>
                  </a:cubicBezTo>
                  <a:cubicBezTo>
                    <a:pt x="9" y="1"/>
                    <a:pt x="5" y="1"/>
                    <a:pt x="4" y="2"/>
                  </a:cubicBezTo>
                  <a:close/>
                </a:path>
              </a:pathLst>
            </a:custGeom>
            <a:solidFill>
              <a:srgbClr val="FEF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4" name="Freeform 1125"/>
            <p:cNvSpPr>
              <a:spLocks/>
            </p:cNvSpPr>
            <p:nvPr/>
          </p:nvSpPr>
          <p:spPr bwMode="auto">
            <a:xfrm>
              <a:off x="1734453" y="2639443"/>
              <a:ext cx="65814" cy="2924"/>
            </a:xfrm>
            <a:custGeom>
              <a:avLst/>
              <a:gdLst>
                <a:gd name="T0" fmla="*/ 11 w 19"/>
                <a:gd name="T1" fmla="*/ 0 h 1"/>
                <a:gd name="T2" fmla="*/ 9 w 19"/>
                <a:gd name="T3" fmla="*/ 0 h 1"/>
                <a:gd name="T4" fmla="*/ 7 w 19"/>
                <a:gd name="T5" fmla="*/ 0 h 1"/>
                <a:gd name="T6" fmla="*/ 0 w 19"/>
                <a:gd name="T7" fmla="*/ 0 h 1"/>
                <a:gd name="T8" fmla="*/ 9 w 19"/>
                <a:gd name="T9" fmla="*/ 1 h 1"/>
                <a:gd name="T10" fmla="*/ 19 w 19"/>
                <a:gd name="T11" fmla="*/ 0 h 1"/>
                <a:gd name="T12" fmla="*/ 11 w 1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9" h="1">
                  <a:moveTo>
                    <a:pt x="11" y="0"/>
                  </a:moveTo>
                  <a:cubicBezTo>
                    <a:pt x="11" y="0"/>
                    <a:pt x="9" y="0"/>
                    <a:pt x="9" y="0"/>
                  </a:cubicBezTo>
                  <a:cubicBezTo>
                    <a:pt x="8" y="0"/>
                    <a:pt x="8" y="0"/>
                    <a:pt x="7" y="0"/>
                  </a:cubicBezTo>
                  <a:cubicBezTo>
                    <a:pt x="5" y="0"/>
                    <a:pt x="1" y="0"/>
                    <a:pt x="0" y="0"/>
                  </a:cubicBezTo>
                  <a:cubicBezTo>
                    <a:pt x="0" y="0"/>
                    <a:pt x="4" y="1"/>
                    <a:pt x="9" y="1"/>
                  </a:cubicBezTo>
                  <a:cubicBezTo>
                    <a:pt x="13" y="1"/>
                    <a:pt x="19" y="1"/>
                    <a:pt x="19" y="0"/>
                  </a:cubicBezTo>
                  <a:cubicBezTo>
                    <a:pt x="18" y="0"/>
                    <a:pt x="12" y="0"/>
                    <a:pt x="11" y="0"/>
                  </a:cubicBezTo>
                  <a:close/>
                </a:path>
              </a:pathLst>
            </a:custGeom>
            <a:solidFill>
              <a:srgbClr val="D58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5" name="Freeform 1126"/>
            <p:cNvSpPr>
              <a:spLocks/>
            </p:cNvSpPr>
            <p:nvPr/>
          </p:nvSpPr>
          <p:spPr bwMode="auto">
            <a:xfrm>
              <a:off x="1741766" y="2642369"/>
              <a:ext cx="35100" cy="7313"/>
            </a:xfrm>
            <a:custGeom>
              <a:avLst/>
              <a:gdLst>
                <a:gd name="T0" fmla="*/ 6 w 10"/>
                <a:gd name="T1" fmla="*/ 1 h 2"/>
                <a:gd name="T2" fmla="*/ 0 w 10"/>
                <a:gd name="T3" fmla="*/ 0 h 2"/>
                <a:gd name="T4" fmla="*/ 4 w 10"/>
                <a:gd name="T5" fmla="*/ 2 h 2"/>
                <a:gd name="T6" fmla="*/ 9 w 10"/>
                <a:gd name="T7" fmla="*/ 1 h 2"/>
                <a:gd name="T8" fmla="*/ 6 w 10"/>
                <a:gd name="T9" fmla="*/ 1 h 2"/>
              </a:gdLst>
              <a:ahLst/>
              <a:cxnLst>
                <a:cxn ang="0">
                  <a:pos x="T0" y="T1"/>
                </a:cxn>
                <a:cxn ang="0">
                  <a:pos x="T2" y="T3"/>
                </a:cxn>
                <a:cxn ang="0">
                  <a:pos x="T4" y="T5"/>
                </a:cxn>
                <a:cxn ang="0">
                  <a:pos x="T6" y="T7"/>
                </a:cxn>
                <a:cxn ang="0">
                  <a:pos x="T8" y="T9"/>
                </a:cxn>
              </a:cxnLst>
              <a:rect l="0" t="0" r="r" b="b"/>
              <a:pathLst>
                <a:path w="10" h="2">
                  <a:moveTo>
                    <a:pt x="6" y="1"/>
                  </a:moveTo>
                  <a:cubicBezTo>
                    <a:pt x="4" y="1"/>
                    <a:pt x="0" y="0"/>
                    <a:pt x="0" y="0"/>
                  </a:cubicBezTo>
                  <a:cubicBezTo>
                    <a:pt x="0" y="0"/>
                    <a:pt x="3" y="1"/>
                    <a:pt x="4" y="2"/>
                  </a:cubicBezTo>
                  <a:cubicBezTo>
                    <a:pt x="5" y="2"/>
                    <a:pt x="9" y="2"/>
                    <a:pt x="9" y="1"/>
                  </a:cubicBezTo>
                  <a:cubicBezTo>
                    <a:pt x="10" y="1"/>
                    <a:pt x="7" y="1"/>
                    <a:pt x="6" y="1"/>
                  </a:cubicBezTo>
                  <a:close/>
                </a:path>
              </a:pathLst>
            </a:custGeom>
            <a:solidFill>
              <a:srgbClr val="FEF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6" name="Oval 1127"/>
            <p:cNvSpPr>
              <a:spLocks noChangeArrowheads="1"/>
            </p:cNvSpPr>
            <p:nvPr/>
          </p:nvSpPr>
          <p:spPr bwMode="auto">
            <a:xfrm>
              <a:off x="1724216" y="2548768"/>
              <a:ext cx="10237" cy="11700"/>
            </a:xfrm>
            <a:prstGeom prst="ellipse">
              <a:avLst/>
            </a:pr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7" name="Freeform 1128"/>
            <p:cNvSpPr>
              <a:spLocks/>
            </p:cNvSpPr>
            <p:nvPr/>
          </p:nvSpPr>
          <p:spPr bwMode="auto">
            <a:xfrm>
              <a:off x="1703741" y="2548768"/>
              <a:ext cx="45338" cy="11700"/>
            </a:xfrm>
            <a:custGeom>
              <a:avLst/>
              <a:gdLst>
                <a:gd name="T0" fmla="*/ 12 w 13"/>
                <a:gd name="T1" fmla="*/ 1 h 3"/>
                <a:gd name="T2" fmla="*/ 11 w 13"/>
                <a:gd name="T3" fmla="*/ 0 h 3"/>
                <a:gd name="T4" fmla="*/ 9 w 13"/>
                <a:gd name="T5" fmla="*/ 0 h 3"/>
                <a:gd name="T6" fmla="*/ 8 w 13"/>
                <a:gd name="T7" fmla="*/ 0 h 3"/>
                <a:gd name="T8" fmla="*/ 8 w 13"/>
                <a:gd name="T9" fmla="*/ 0 h 3"/>
                <a:gd name="T10" fmla="*/ 7 w 13"/>
                <a:gd name="T11" fmla="*/ 0 h 3"/>
                <a:gd name="T12" fmla="*/ 7 w 13"/>
                <a:gd name="T13" fmla="*/ 0 h 3"/>
                <a:gd name="T14" fmla="*/ 5 w 13"/>
                <a:gd name="T15" fmla="*/ 1 h 3"/>
                <a:gd name="T16" fmla="*/ 5 w 13"/>
                <a:gd name="T17" fmla="*/ 1 h 3"/>
                <a:gd name="T18" fmla="*/ 4 w 13"/>
                <a:gd name="T19" fmla="*/ 1 h 3"/>
                <a:gd name="T20" fmla="*/ 3 w 13"/>
                <a:gd name="T21" fmla="*/ 1 h 3"/>
                <a:gd name="T22" fmla="*/ 2 w 13"/>
                <a:gd name="T23" fmla="*/ 2 h 3"/>
                <a:gd name="T24" fmla="*/ 1 w 13"/>
                <a:gd name="T25" fmla="*/ 2 h 3"/>
                <a:gd name="T26" fmla="*/ 0 w 13"/>
                <a:gd name="T27" fmla="*/ 2 h 3"/>
                <a:gd name="T28" fmla="*/ 0 w 13"/>
                <a:gd name="T29" fmla="*/ 3 h 3"/>
                <a:gd name="T30" fmla="*/ 0 w 13"/>
                <a:gd name="T31" fmla="*/ 3 h 3"/>
                <a:gd name="T32" fmla="*/ 1 w 13"/>
                <a:gd name="T33" fmla="*/ 3 h 3"/>
                <a:gd name="T34" fmla="*/ 1 w 13"/>
                <a:gd name="T35" fmla="*/ 2 h 3"/>
                <a:gd name="T36" fmla="*/ 2 w 13"/>
                <a:gd name="T37" fmla="*/ 2 h 3"/>
                <a:gd name="T38" fmla="*/ 3 w 13"/>
                <a:gd name="T39" fmla="*/ 2 h 3"/>
                <a:gd name="T40" fmla="*/ 4 w 13"/>
                <a:gd name="T41" fmla="*/ 1 h 3"/>
                <a:gd name="T42" fmla="*/ 5 w 13"/>
                <a:gd name="T43" fmla="*/ 1 h 3"/>
                <a:gd name="T44" fmla="*/ 7 w 13"/>
                <a:gd name="T45" fmla="*/ 1 h 3"/>
                <a:gd name="T46" fmla="*/ 7 w 13"/>
                <a:gd name="T47" fmla="*/ 1 h 3"/>
                <a:gd name="T48" fmla="*/ 8 w 13"/>
                <a:gd name="T49" fmla="*/ 0 h 3"/>
                <a:gd name="T50" fmla="*/ 9 w 13"/>
                <a:gd name="T51" fmla="*/ 1 h 3"/>
                <a:gd name="T52" fmla="*/ 10 w 13"/>
                <a:gd name="T53" fmla="*/ 1 h 3"/>
                <a:gd name="T54" fmla="*/ 11 w 13"/>
                <a:gd name="T55" fmla="*/ 1 h 3"/>
                <a:gd name="T56" fmla="*/ 13 w 13"/>
                <a:gd name="T57" fmla="*/ 2 h 3"/>
                <a:gd name="T58" fmla="*/ 13 w 13"/>
                <a:gd name="T59" fmla="*/ 2 h 3"/>
                <a:gd name="T60" fmla="*/ 12 w 13"/>
                <a:gd name="T6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 h="3">
                  <a:moveTo>
                    <a:pt x="12" y="1"/>
                  </a:moveTo>
                  <a:cubicBezTo>
                    <a:pt x="11" y="0"/>
                    <a:pt x="11" y="0"/>
                    <a:pt x="11" y="0"/>
                  </a:cubicBezTo>
                  <a:cubicBezTo>
                    <a:pt x="10" y="0"/>
                    <a:pt x="10" y="0"/>
                    <a:pt x="9" y="0"/>
                  </a:cubicBezTo>
                  <a:cubicBezTo>
                    <a:pt x="9" y="0"/>
                    <a:pt x="9" y="0"/>
                    <a:pt x="8" y="0"/>
                  </a:cubicBezTo>
                  <a:cubicBezTo>
                    <a:pt x="8" y="0"/>
                    <a:pt x="8" y="0"/>
                    <a:pt x="8" y="0"/>
                  </a:cubicBezTo>
                  <a:cubicBezTo>
                    <a:pt x="7" y="0"/>
                    <a:pt x="7" y="0"/>
                    <a:pt x="7" y="0"/>
                  </a:cubicBezTo>
                  <a:cubicBezTo>
                    <a:pt x="7" y="0"/>
                    <a:pt x="7" y="0"/>
                    <a:pt x="7" y="0"/>
                  </a:cubicBezTo>
                  <a:cubicBezTo>
                    <a:pt x="6" y="0"/>
                    <a:pt x="6" y="0"/>
                    <a:pt x="5" y="1"/>
                  </a:cubicBezTo>
                  <a:cubicBezTo>
                    <a:pt x="5" y="1"/>
                    <a:pt x="5" y="1"/>
                    <a:pt x="5" y="1"/>
                  </a:cubicBezTo>
                  <a:cubicBezTo>
                    <a:pt x="4" y="1"/>
                    <a:pt x="4" y="1"/>
                    <a:pt x="4" y="1"/>
                  </a:cubicBezTo>
                  <a:cubicBezTo>
                    <a:pt x="4" y="1"/>
                    <a:pt x="3" y="1"/>
                    <a:pt x="3" y="1"/>
                  </a:cubicBezTo>
                  <a:cubicBezTo>
                    <a:pt x="2" y="1"/>
                    <a:pt x="2" y="1"/>
                    <a:pt x="2" y="2"/>
                  </a:cubicBezTo>
                  <a:cubicBezTo>
                    <a:pt x="1" y="2"/>
                    <a:pt x="1" y="2"/>
                    <a:pt x="1" y="2"/>
                  </a:cubicBezTo>
                  <a:cubicBezTo>
                    <a:pt x="0" y="2"/>
                    <a:pt x="0" y="2"/>
                    <a:pt x="0" y="2"/>
                  </a:cubicBezTo>
                  <a:cubicBezTo>
                    <a:pt x="0" y="3"/>
                    <a:pt x="0" y="3"/>
                    <a:pt x="0" y="3"/>
                  </a:cubicBezTo>
                  <a:cubicBezTo>
                    <a:pt x="0" y="3"/>
                    <a:pt x="0" y="3"/>
                    <a:pt x="0" y="3"/>
                  </a:cubicBezTo>
                  <a:cubicBezTo>
                    <a:pt x="0" y="3"/>
                    <a:pt x="0" y="3"/>
                    <a:pt x="1" y="3"/>
                  </a:cubicBezTo>
                  <a:cubicBezTo>
                    <a:pt x="1" y="2"/>
                    <a:pt x="1" y="2"/>
                    <a:pt x="1" y="2"/>
                  </a:cubicBezTo>
                  <a:cubicBezTo>
                    <a:pt x="2" y="2"/>
                    <a:pt x="2" y="2"/>
                    <a:pt x="2" y="2"/>
                  </a:cubicBezTo>
                  <a:cubicBezTo>
                    <a:pt x="3" y="2"/>
                    <a:pt x="3" y="2"/>
                    <a:pt x="3" y="2"/>
                  </a:cubicBezTo>
                  <a:cubicBezTo>
                    <a:pt x="3" y="2"/>
                    <a:pt x="4" y="1"/>
                    <a:pt x="4" y="1"/>
                  </a:cubicBezTo>
                  <a:cubicBezTo>
                    <a:pt x="5" y="1"/>
                    <a:pt x="5" y="1"/>
                    <a:pt x="5" y="1"/>
                  </a:cubicBezTo>
                  <a:cubicBezTo>
                    <a:pt x="6" y="1"/>
                    <a:pt x="6" y="1"/>
                    <a:pt x="7" y="1"/>
                  </a:cubicBezTo>
                  <a:cubicBezTo>
                    <a:pt x="7" y="1"/>
                    <a:pt x="7" y="1"/>
                    <a:pt x="7" y="1"/>
                  </a:cubicBezTo>
                  <a:cubicBezTo>
                    <a:pt x="8" y="0"/>
                    <a:pt x="8" y="0"/>
                    <a:pt x="8" y="0"/>
                  </a:cubicBezTo>
                  <a:cubicBezTo>
                    <a:pt x="9" y="0"/>
                    <a:pt x="9" y="0"/>
                    <a:pt x="9" y="1"/>
                  </a:cubicBezTo>
                  <a:cubicBezTo>
                    <a:pt x="10" y="1"/>
                    <a:pt x="10" y="1"/>
                    <a:pt x="10" y="1"/>
                  </a:cubicBezTo>
                  <a:cubicBezTo>
                    <a:pt x="11" y="1"/>
                    <a:pt x="11" y="1"/>
                    <a:pt x="11" y="1"/>
                  </a:cubicBezTo>
                  <a:cubicBezTo>
                    <a:pt x="12" y="1"/>
                    <a:pt x="12" y="2"/>
                    <a:pt x="13" y="2"/>
                  </a:cubicBezTo>
                  <a:cubicBezTo>
                    <a:pt x="13" y="2"/>
                    <a:pt x="13" y="2"/>
                    <a:pt x="13" y="2"/>
                  </a:cubicBezTo>
                  <a:cubicBezTo>
                    <a:pt x="13" y="1"/>
                    <a:pt x="12" y="1"/>
                    <a:pt x="12" y="1"/>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8" name="Freeform 1129"/>
            <p:cNvSpPr>
              <a:spLocks/>
            </p:cNvSpPr>
            <p:nvPr/>
          </p:nvSpPr>
          <p:spPr bwMode="auto">
            <a:xfrm>
              <a:off x="1746153" y="2556081"/>
              <a:ext cx="2924" cy="0"/>
            </a:xfrm>
            <a:custGeom>
              <a:avLst/>
              <a:gdLst>
                <a:gd name="T0" fmla="*/ 0 w 2"/>
                <a:gd name="T1" fmla="*/ 0 w 2"/>
                <a:gd name="T2" fmla="*/ 0 w 2"/>
                <a:gd name="T3" fmla="*/ 2 w 2"/>
                <a:gd name="T4" fmla="*/ 2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0" y="0"/>
                  </a:lnTo>
                  <a:lnTo>
                    <a:pt x="2" y="0"/>
                  </a:lnTo>
                  <a:lnTo>
                    <a:pt x="2" y="0"/>
                  </a:lnTo>
                  <a:lnTo>
                    <a:pt x="0" y="0"/>
                  </a:lnTo>
                  <a:lnTo>
                    <a:pt x="0" y="0"/>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9" name="Freeform 1130"/>
            <p:cNvSpPr>
              <a:spLocks/>
            </p:cNvSpPr>
            <p:nvPr/>
          </p:nvSpPr>
          <p:spPr bwMode="auto">
            <a:xfrm>
              <a:off x="1800267" y="2553155"/>
              <a:ext cx="14625" cy="10237"/>
            </a:xfrm>
            <a:custGeom>
              <a:avLst/>
              <a:gdLst>
                <a:gd name="T0" fmla="*/ 2 w 4"/>
                <a:gd name="T1" fmla="*/ 0 h 3"/>
                <a:gd name="T2" fmla="*/ 0 w 4"/>
                <a:gd name="T3" fmla="*/ 1 h 3"/>
                <a:gd name="T4" fmla="*/ 2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0"/>
                    <a:pt x="0" y="0"/>
                    <a:pt x="0" y="1"/>
                  </a:cubicBezTo>
                  <a:cubicBezTo>
                    <a:pt x="0" y="2"/>
                    <a:pt x="1" y="3"/>
                    <a:pt x="2" y="3"/>
                  </a:cubicBezTo>
                  <a:cubicBezTo>
                    <a:pt x="3" y="3"/>
                    <a:pt x="4" y="2"/>
                    <a:pt x="4" y="2"/>
                  </a:cubicBezTo>
                  <a:cubicBezTo>
                    <a:pt x="4" y="1"/>
                    <a:pt x="3"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0" name="Freeform 1131"/>
            <p:cNvSpPr>
              <a:spLocks/>
            </p:cNvSpPr>
            <p:nvPr/>
          </p:nvSpPr>
          <p:spPr bwMode="auto">
            <a:xfrm>
              <a:off x="1787104" y="2548768"/>
              <a:ext cx="45338" cy="14625"/>
            </a:xfrm>
            <a:custGeom>
              <a:avLst/>
              <a:gdLst>
                <a:gd name="T0" fmla="*/ 13 w 13"/>
                <a:gd name="T1" fmla="*/ 4 h 4"/>
                <a:gd name="T2" fmla="*/ 12 w 13"/>
                <a:gd name="T3" fmla="*/ 3 h 4"/>
                <a:gd name="T4" fmla="*/ 11 w 13"/>
                <a:gd name="T5" fmla="*/ 3 h 4"/>
                <a:gd name="T6" fmla="*/ 11 w 13"/>
                <a:gd name="T7" fmla="*/ 2 h 4"/>
                <a:gd name="T8" fmla="*/ 9 w 13"/>
                <a:gd name="T9" fmla="*/ 2 h 4"/>
                <a:gd name="T10" fmla="*/ 9 w 13"/>
                <a:gd name="T11" fmla="*/ 2 h 4"/>
                <a:gd name="T12" fmla="*/ 8 w 13"/>
                <a:gd name="T13" fmla="*/ 2 h 4"/>
                <a:gd name="T14" fmla="*/ 7 w 13"/>
                <a:gd name="T15" fmla="*/ 1 h 4"/>
                <a:gd name="T16" fmla="*/ 6 w 13"/>
                <a:gd name="T17" fmla="*/ 1 h 4"/>
                <a:gd name="T18" fmla="*/ 6 w 13"/>
                <a:gd name="T19" fmla="*/ 1 h 4"/>
                <a:gd name="T20" fmla="*/ 5 w 13"/>
                <a:gd name="T21" fmla="*/ 1 h 4"/>
                <a:gd name="T22" fmla="*/ 4 w 13"/>
                <a:gd name="T23" fmla="*/ 0 h 4"/>
                <a:gd name="T24" fmla="*/ 3 w 13"/>
                <a:gd name="T25" fmla="*/ 1 h 4"/>
                <a:gd name="T26" fmla="*/ 2 w 13"/>
                <a:gd name="T27" fmla="*/ 1 h 4"/>
                <a:gd name="T28" fmla="*/ 0 w 13"/>
                <a:gd name="T29" fmla="*/ 2 h 4"/>
                <a:gd name="T30" fmla="*/ 0 w 13"/>
                <a:gd name="T31" fmla="*/ 2 h 4"/>
                <a:gd name="T32" fmla="*/ 0 w 13"/>
                <a:gd name="T33" fmla="*/ 2 h 4"/>
                <a:gd name="T34" fmla="*/ 0 w 13"/>
                <a:gd name="T35" fmla="*/ 2 h 4"/>
                <a:gd name="T36" fmla="*/ 0 w 13"/>
                <a:gd name="T37" fmla="*/ 2 h 4"/>
                <a:gd name="T38" fmla="*/ 0 w 13"/>
                <a:gd name="T39" fmla="*/ 2 h 4"/>
                <a:gd name="T40" fmla="*/ 2 w 13"/>
                <a:gd name="T41" fmla="*/ 1 h 4"/>
                <a:gd name="T42" fmla="*/ 3 w 13"/>
                <a:gd name="T43" fmla="*/ 1 h 4"/>
                <a:gd name="T44" fmla="*/ 4 w 13"/>
                <a:gd name="T45" fmla="*/ 1 h 4"/>
                <a:gd name="T46" fmla="*/ 5 w 13"/>
                <a:gd name="T47" fmla="*/ 1 h 4"/>
                <a:gd name="T48" fmla="*/ 6 w 13"/>
                <a:gd name="T49" fmla="*/ 1 h 4"/>
                <a:gd name="T50" fmla="*/ 7 w 13"/>
                <a:gd name="T51" fmla="*/ 1 h 4"/>
                <a:gd name="T52" fmla="*/ 8 w 13"/>
                <a:gd name="T53" fmla="*/ 2 h 4"/>
                <a:gd name="T54" fmla="*/ 9 w 13"/>
                <a:gd name="T55" fmla="*/ 2 h 4"/>
                <a:gd name="T56" fmla="*/ 10 w 13"/>
                <a:gd name="T57" fmla="*/ 3 h 4"/>
                <a:gd name="T58" fmla="*/ 11 w 13"/>
                <a:gd name="T59" fmla="*/ 3 h 4"/>
                <a:gd name="T60" fmla="*/ 12 w 13"/>
                <a:gd name="T61" fmla="*/ 4 h 4"/>
                <a:gd name="T62" fmla="*/ 13 w 13"/>
                <a:gd name="T63" fmla="*/ 4 h 4"/>
                <a:gd name="T64" fmla="*/ 13 w 13"/>
                <a:gd name="T65" fmla="*/ 4 h 4"/>
                <a:gd name="T66" fmla="*/ 13 w 13"/>
                <a:gd name="T6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 h="4">
                  <a:moveTo>
                    <a:pt x="13" y="4"/>
                  </a:moveTo>
                  <a:cubicBezTo>
                    <a:pt x="12" y="3"/>
                    <a:pt x="12" y="3"/>
                    <a:pt x="12" y="3"/>
                  </a:cubicBezTo>
                  <a:cubicBezTo>
                    <a:pt x="11" y="3"/>
                    <a:pt x="11" y="3"/>
                    <a:pt x="11" y="3"/>
                  </a:cubicBezTo>
                  <a:cubicBezTo>
                    <a:pt x="11" y="3"/>
                    <a:pt x="11" y="3"/>
                    <a:pt x="11" y="2"/>
                  </a:cubicBezTo>
                  <a:cubicBezTo>
                    <a:pt x="10" y="2"/>
                    <a:pt x="10" y="2"/>
                    <a:pt x="9" y="2"/>
                  </a:cubicBezTo>
                  <a:cubicBezTo>
                    <a:pt x="9" y="2"/>
                    <a:pt x="9" y="2"/>
                    <a:pt x="9" y="2"/>
                  </a:cubicBezTo>
                  <a:cubicBezTo>
                    <a:pt x="8" y="2"/>
                    <a:pt x="8" y="2"/>
                    <a:pt x="8" y="2"/>
                  </a:cubicBezTo>
                  <a:cubicBezTo>
                    <a:pt x="8" y="1"/>
                    <a:pt x="7" y="1"/>
                    <a:pt x="7" y="1"/>
                  </a:cubicBezTo>
                  <a:cubicBezTo>
                    <a:pt x="6" y="1"/>
                    <a:pt x="6" y="1"/>
                    <a:pt x="6" y="1"/>
                  </a:cubicBezTo>
                  <a:cubicBezTo>
                    <a:pt x="6" y="1"/>
                    <a:pt x="6" y="1"/>
                    <a:pt x="6" y="1"/>
                  </a:cubicBezTo>
                  <a:cubicBezTo>
                    <a:pt x="5" y="1"/>
                    <a:pt x="5" y="1"/>
                    <a:pt x="5" y="1"/>
                  </a:cubicBezTo>
                  <a:cubicBezTo>
                    <a:pt x="5" y="0"/>
                    <a:pt x="5" y="0"/>
                    <a:pt x="4" y="0"/>
                  </a:cubicBezTo>
                  <a:cubicBezTo>
                    <a:pt x="4" y="0"/>
                    <a:pt x="3" y="0"/>
                    <a:pt x="3" y="1"/>
                  </a:cubicBezTo>
                  <a:cubicBezTo>
                    <a:pt x="2" y="1"/>
                    <a:pt x="2" y="1"/>
                    <a:pt x="2" y="1"/>
                  </a:cubicBezTo>
                  <a:cubicBezTo>
                    <a:pt x="1" y="1"/>
                    <a:pt x="1" y="2"/>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1" y="2"/>
                    <a:pt x="1" y="2"/>
                    <a:pt x="2" y="1"/>
                  </a:cubicBezTo>
                  <a:cubicBezTo>
                    <a:pt x="3" y="1"/>
                    <a:pt x="3" y="1"/>
                    <a:pt x="3" y="1"/>
                  </a:cubicBezTo>
                  <a:cubicBezTo>
                    <a:pt x="3" y="1"/>
                    <a:pt x="4" y="1"/>
                    <a:pt x="4" y="1"/>
                  </a:cubicBezTo>
                  <a:cubicBezTo>
                    <a:pt x="4" y="1"/>
                    <a:pt x="5" y="1"/>
                    <a:pt x="5" y="1"/>
                  </a:cubicBezTo>
                  <a:cubicBezTo>
                    <a:pt x="6" y="1"/>
                    <a:pt x="6" y="1"/>
                    <a:pt x="6" y="1"/>
                  </a:cubicBezTo>
                  <a:cubicBezTo>
                    <a:pt x="7" y="1"/>
                    <a:pt x="7" y="1"/>
                    <a:pt x="7" y="1"/>
                  </a:cubicBezTo>
                  <a:cubicBezTo>
                    <a:pt x="7" y="1"/>
                    <a:pt x="8" y="2"/>
                    <a:pt x="8" y="2"/>
                  </a:cubicBezTo>
                  <a:cubicBezTo>
                    <a:pt x="8" y="2"/>
                    <a:pt x="9" y="2"/>
                    <a:pt x="9" y="2"/>
                  </a:cubicBezTo>
                  <a:cubicBezTo>
                    <a:pt x="10" y="3"/>
                    <a:pt x="10" y="3"/>
                    <a:pt x="10" y="3"/>
                  </a:cubicBezTo>
                  <a:cubicBezTo>
                    <a:pt x="11" y="3"/>
                    <a:pt x="11" y="3"/>
                    <a:pt x="11" y="3"/>
                  </a:cubicBezTo>
                  <a:cubicBezTo>
                    <a:pt x="12" y="4"/>
                    <a:pt x="12" y="4"/>
                    <a:pt x="12" y="4"/>
                  </a:cubicBezTo>
                  <a:cubicBezTo>
                    <a:pt x="13" y="4"/>
                    <a:pt x="13" y="4"/>
                    <a:pt x="13" y="4"/>
                  </a:cubicBezTo>
                  <a:cubicBezTo>
                    <a:pt x="13" y="4"/>
                    <a:pt x="13" y="4"/>
                    <a:pt x="13" y="4"/>
                  </a:cubicBezTo>
                  <a:cubicBezTo>
                    <a:pt x="13" y="4"/>
                    <a:pt x="13" y="4"/>
                    <a:pt x="13" y="4"/>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1" name="Freeform 1132"/>
            <p:cNvSpPr>
              <a:spLocks/>
            </p:cNvSpPr>
            <p:nvPr/>
          </p:nvSpPr>
          <p:spPr bwMode="auto">
            <a:xfrm>
              <a:off x="1756391" y="2695020"/>
              <a:ext cx="30713" cy="20475"/>
            </a:xfrm>
            <a:custGeom>
              <a:avLst/>
              <a:gdLst>
                <a:gd name="T0" fmla="*/ 5 w 9"/>
                <a:gd name="T1" fmla="*/ 3 h 6"/>
                <a:gd name="T2" fmla="*/ 1 w 9"/>
                <a:gd name="T3" fmla="*/ 3 h 6"/>
                <a:gd name="T4" fmla="*/ 5 w 9"/>
                <a:gd name="T5" fmla="*/ 5 h 6"/>
                <a:gd name="T6" fmla="*/ 8 w 9"/>
                <a:gd name="T7" fmla="*/ 1 h 6"/>
                <a:gd name="T8" fmla="*/ 5 w 9"/>
                <a:gd name="T9" fmla="*/ 3 h 6"/>
              </a:gdLst>
              <a:ahLst/>
              <a:cxnLst>
                <a:cxn ang="0">
                  <a:pos x="T0" y="T1"/>
                </a:cxn>
                <a:cxn ang="0">
                  <a:pos x="T2" y="T3"/>
                </a:cxn>
                <a:cxn ang="0">
                  <a:pos x="T4" y="T5"/>
                </a:cxn>
                <a:cxn ang="0">
                  <a:pos x="T6" y="T7"/>
                </a:cxn>
                <a:cxn ang="0">
                  <a:pos x="T8" y="T9"/>
                </a:cxn>
              </a:cxnLst>
              <a:rect l="0" t="0" r="r" b="b"/>
              <a:pathLst>
                <a:path w="9" h="6">
                  <a:moveTo>
                    <a:pt x="5" y="3"/>
                  </a:moveTo>
                  <a:cubicBezTo>
                    <a:pt x="3" y="5"/>
                    <a:pt x="1" y="2"/>
                    <a:pt x="1" y="3"/>
                  </a:cubicBezTo>
                  <a:cubicBezTo>
                    <a:pt x="0" y="4"/>
                    <a:pt x="2" y="6"/>
                    <a:pt x="5" y="5"/>
                  </a:cubicBezTo>
                  <a:cubicBezTo>
                    <a:pt x="7" y="5"/>
                    <a:pt x="9" y="2"/>
                    <a:pt x="8" y="1"/>
                  </a:cubicBezTo>
                  <a:cubicBezTo>
                    <a:pt x="6" y="0"/>
                    <a:pt x="6" y="1"/>
                    <a:pt x="5" y="3"/>
                  </a:cubicBezTo>
                  <a:close/>
                </a:path>
              </a:pathLst>
            </a:custGeom>
            <a:solidFill>
              <a:srgbClr val="DFC7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2" name="Freeform 1133"/>
            <p:cNvSpPr>
              <a:spLocks/>
            </p:cNvSpPr>
            <p:nvPr/>
          </p:nvSpPr>
          <p:spPr bwMode="auto">
            <a:xfrm>
              <a:off x="1690578" y="2535605"/>
              <a:ext cx="58501" cy="13163"/>
            </a:xfrm>
            <a:custGeom>
              <a:avLst/>
              <a:gdLst>
                <a:gd name="T0" fmla="*/ 14 w 17"/>
                <a:gd name="T1" fmla="*/ 1 h 4"/>
                <a:gd name="T2" fmla="*/ 13 w 17"/>
                <a:gd name="T3" fmla="*/ 1 h 4"/>
                <a:gd name="T4" fmla="*/ 11 w 17"/>
                <a:gd name="T5" fmla="*/ 0 h 4"/>
                <a:gd name="T6" fmla="*/ 10 w 17"/>
                <a:gd name="T7" fmla="*/ 0 h 4"/>
                <a:gd name="T8" fmla="*/ 8 w 17"/>
                <a:gd name="T9" fmla="*/ 0 h 4"/>
                <a:gd name="T10" fmla="*/ 6 w 17"/>
                <a:gd name="T11" fmla="*/ 1 h 4"/>
                <a:gd name="T12" fmla="*/ 5 w 17"/>
                <a:gd name="T13" fmla="*/ 1 h 4"/>
                <a:gd name="T14" fmla="*/ 2 w 17"/>
                <a:gd name="T15" fmla="*/ 3 h 4"/>
                <a:gd name="T16" fmla="*/ 0 w 17"/>
                <a:gd name="T17" fmla="*/ 4 h 4"/>
                <a:gd name="T18" fmla="*/ 0 w 17"/>
                <a:gd name="T19" fmla="*/ 4 h 4"/>
                <a:gd name="T20" fmla="*/ 2 w 17"/>
                <a:gd name="T21" fmla="*/ 3 h 4"/>
                <a:gd name="T22" fmla="*/ 5 w 17"/>
                <a:gd name="T23" fmla="*/ 2 h 4"/>
                <a:gd name="T24" fmla="*/ 6 w 17"/>
                <a:gd name="T25" fmla="*/ 1 h 4"/>
                <a:gd name="T26" fmla="*/ 8 w 17"/>
                <a:gd name="T27" fmla="*/ 1 h 4"/>
                <a:gd name="T28" fmla="*/ 10 w 17"/>
                <a:gd name="T29" fmla="*/ 1 h 4"/>
                <a:gd name="T30" fmla="*/ 11 w 17"/>
                <a:gd name="T31" fmla="*/ 1 h 4"/>
                <a:gd name="T32" fmla="*/ 13 w 17"/>
                <a:gd name="T33" fmla="*/ 1 h 4"/>
                <a:gd name="T34" fmla="*/ 14 w 17"/>
                <a:gd name="T35" fmla="*/ 1 h 4"/>
                <a:gd name="T36" fmla="*/ 16 w 17"/>
                <a:gd name="T37" fmla="*/ 2 h 4"/>
                <a:gd name="T38" fmla="*/ 17 w 17"/>
                <a:gd name="T39" fmla="*/ 2 h 4"/>
                <a:gd name="T40" fmla="*/ 17 w 17"/>
                <a:gd name="T41" fmla="*/ 2 h 4"/>
                <a:gd name="T42" fmla="*/ 16 w 17"/>
                <a:gd name="T43" fmla="*/ 2 h 4"/>
                <a:gd name="T44" fmla="*/ 14 w 17"/>
                <a:gd name="T4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4">
                  <a:moveTo>
                    <a:pt x="14" y="1"/>
                  </a:moveTo>
                  <a:cubicBezTo>
                    <a:pt x="14" y="1"/>
                    <a:pt x="13" y="1"/>
                    <a:pt x="13" y="1"/>
                  </a:cubicBezTo>
                  <a:cubicBezTo>
                    <a:pt x="12" y="0"/>
                    <a:pt x="12" y="0"/>
                    <a:pt x="11" y="0"/>
                  </a:cubicBezTo>
                  <a:cubicBezTo>
                    <a:pt x="11" y="0"/>
                    <a:pt x="10" y="0"/>
                    <a:pt x="10" y="0"/>
                  </a:cubicBezTo>
                  <a:cubicBezTo>
                    <a:pt x="9" y="0"/>
                    <a:pt x="9" y="0"/>
                    <a:pt x="8" y="0"/>
                  </a:cubicBezTo>
                  <a:cubicBezTo>
                    <a:pt x="7" y="1"/>
                    <a:pt x="7" y="1"/>
                    <a:pt x="6" y="1"/>
                  </a:cubicBezTo>
                  <a:cubicBezTo>
                    <a:pt x="6" y="1"/>
                    <a:pt x="5" y="1"/>
                    <a:pt x="5" y="1"/>
                  </a:cubicBezTo>
                  <a:cubicBezTo>
                    <a:pt x="4" y="2"/>
                    <a:pt x="3" y="2"/>
                    <a:pt x="2" y="3"/>
                  </a:cubicBezTo>
                  <a:cubicBezTo>
                    <a:pt x="1" y="3"/>
                    <a:pt x="0" y="4"/>
                    <a:pt x="0" y="4"/>
                  </a:cubicBezTo>
                  <a:cubicBezTo>
                    <a:pt x="0" y="4"/>
                    <a:pt x="0" y="4"/>
                    <a:pt x="0" y="4"/>
                  </a:cubicBezTo>
                  <a:cubicBezTo>
                    <a:pt x="0" y="4"/>
                    <a:pt x="1" y="4"/>
                    <a:pt x="2" y="3"/>
                  </a:cubicBezTo>
                  <a:cubicBezTo>
                    <a:pt x="3" y="2"/>
                    <a:pt x="4" y="2"/>
                    <a:pt x="5" y="2"/>
                  </a:cubicBezTo>
                  <a:cubicBezTo>
                    <a:pt x="5" y="1"/>
                    <a:pt x="6" y="1"/>
                    <a:pt x="6" y="1"/>
                  </a:cubicBezTo>
                  <a:cubicBezTo>
                    <a:pt x="7" y="1"/>
                    <a:pt x="7" y="1"/>
                    <a:pt x="8" y="1"/>
                  </a:cubicBezTo>
                  <a:cubicBezTo>
                    <a:pt x="9" y="1"/>
                    <a:pt x="9" y="1"/>
                    <a:pt x="10" y="1"/>
                  </a:cubicBezTo>
                  <a:cubicBezTo>
                    <a:pt x="10" y="1"/>
                    <a:pt x="11" y="1"/>
                    <a:pt x="11" y="1"/>
                  </a:cubicBezTo>
                  <a:cubicBezTo>
                    <a:pt x="12" y="1"/>
                    <a:pt x="12" y="1"/>
                    <a:pt x="13" y="1"/>
                  </a:cubicBezTo>
                  <a:cubicBezTo>
                    <a:pt x="13" y="1"/>
                    <a:pt x="14" y="1"/>
                    <a:pt x="14" y="1"/>
                  </a:cubicBezTo>
                  <a:cubicBezTo>
                    <a:pt x="15" y="1"/>
                    <a:pt x="16" y="2"/>
                    <a:pt x="16" y="2"/>
                  </a:cubicBezTo>
                  <a:cubicBezTo>
                    <a:pt x="17" y="2"/>
                    <a:pt x="17" y="2"/>
                    <a:pt x="17" y="2"/>
                  </a:cubicBezTo>
                  <a:cubicBezTo>
                    <a:pt x="17" y="2"/>
                    <a:pt x="17" y="2"/>
                    <a:pt x="17" y="2"/>
                  </a:cubicBezTo>
                  <a:cubicBezTo>
                    <a:pt x="17" y="2"/>
                    <a:pt x="17" y="2"/>
                    <a:pt x="16" y="2"/>
                  </a:cubicBezTo>
                  <a:cubicBezTo>
                    <a:pt x="16" y="1"/>
                    <a:pt x="15" y="1"/>
                    <a:pt x="14" y="1"/>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3" name="Freeform 1134"/>
            <p:cNvSpPr>
              <a:spLocks/>
            </p:cNvSpPr>
            <p:nvPr/>
          </p:nvSpPr>
          <p:spPr bwMode="auto">
            <a:xfrm>
              <a:off x="1787104" y="2535605"/>
              <a:ext cx="55575" cy="20475"/>
            </a:xfrm>
            <a:custGeom>
              <a:avLst/>
              <a:gdLst>
                <a:gd name="T0" fmla="*/ 15 w 16"/>
                <a:gd name="T1" fmla="*/ 4 h 6"/>
                <a:gd name="T2" fmla="*/ 14 w 16"/>
                <a:gd name="T3" fmla="*/ 2 h 6"/>
                <a:gd name="T4" fmla="*/ 12 w 16"/>
                <a:gd name="T5" fmla="*/ 2 h 6"/>
                <a:gd name="T6" fmla="*/ 11 w 16"/>
                <a:gd name="T7" fmla="*/ 1 h 6"/>
                <a:gd name="T8" fmla="*/ 9 w 16"/>
                <a:gd name="T9" fmla="*/ 0 h 6"/>
                <a:gd name="T10" fmla="*/ 7 w 16"/>
                <a:gd name="T11" fmla="*/ 0 h 6"/>
                <a:gd name="T12" fmla="*/ 6 w 16"/>
                <a:gd name="T13" fmla="*/ 0 h 6"/>
                <a:gd name="T14" fmla="*/ 3 w 16"/>
                <a:gd name="T15" fmla="*/ 0 h 6"/>
                <a:gd name="T16" fmla="*/ 0 w 16"/>
                <a:gd name="T17" fmla="*/ 1 h 6"/>
                <a:gd name="T18" fmla="*/ 0 w 16"/>
                <a:gd name="T19" fmla="*/ 1 h 6"/>
                <a:gd name="T20" fmla="*/ 3 w 16"/>
                <a:gd name="T21" fmla="*/ 1 h 6"/>
                <a:gd name="T22" fmla="*/ 6 w 16"/>
                <a:gd name="T23" fmla="*/ 1 h 6"/>
                <a:gd name="T24" fmla="*/ 7 w 16"/>
                <a:gd name="T25" fmla="*/ 1 h 6"/>
                <a:gd name="T26" fmla="*/ 9 w 16"/>
                <a:gd name="T27" fmla="*/ 1 h 6"/>
                <a:gd name="T28" fmla="*/ 11 w 16"/>
                <a:gd name="T29" fmla="*/ 1 h 6"/>
                <a:gd name="T30" fmla="*/ 12 w 16"/>
                <a:gd name="T31" fmla="*/ 2 h 6"/>
                <a:gd name="T32" fmla="*/ 14 w 16"/>
                <a:gd name="T33" fmla="*/ 3 h 6"/>
                <a:gd name="T34" fmla="*/ 15 w 16"/>
                <a:gd name="T35" fmla="*/ 4 h 6"/>
                <a:gd name="T36" fmla="*/ 16 w 16"/>
                <a:gd name="T37" fmla="*/ 5 h 6"/>
                <a:gd name="T38" fmla="*/ 16 w 16"/>
                <a:gd name="T39" fmla="*/ 6 h 6"/>
                <a:gd name="T40" fmla="*/ 16 w 16"/>
                <a:gd name="T41" fmla="*/ 6 h 6"/>
                <a:gd name="T42" fmla="*/ 16 w 16"/>
                <a:gd name="T43" fmla="*/ 5 h 6"/>
                <a:gd name="T44" fmla="*/ 15 w 16"/>
                <a:gd name="T4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6">
                  <a:moveTo>
                    <a:pt x="15" y="4"/>
                  </a:moveTo>
                  <a:cubicBezTo>
                    <a:pt x="14" y="3"/>
                    <a:pt x="14" y="3"/>
                    <a:pt x="14" y="2"/>
                  </a:cubicBezTo>
                  <a:cubicBezTo>
                    <a:pt x="13" y="2"/>
                    <a:pt x="13" y="2"/>
                    <a:pt x="12" y="2"/>
                  </a:cubicBezTo>
                  <a:cubicBezTo>
                    <a:pt x="12" y="1"/>
                    <a:pt x="12" y="1"/>
                    <a:pt x="11" y="1"/>
                  </a:cubicBezTo>
                  <a:cubicBezTo>
                    <a:pt x="10" y="1"/>
                    <a:pt x="10" y="0"/>
                    <a:pt x="9" y="0"/>
                  </a:cubicBezTo>
                  <a:cubicBezTo>
                    <a:pt x="9" y="0"/>
                    <a:pt x="8" y="0"/>
                    <a:pt x="7" y="0"/>
                  </a:cubicBezTo>
                  <a:cubicBezTo>
                    <a:pt x="7" y="0"/>
                    <a:pt x="6" y="0"/>
                    <a:pt x="6" y="0"/>
                  </a:cubicBezTo>
                  <a:cubicBezTo>
                    <a:pt x="5" y="0"/>
                    <a:pt x="4" y="0"/>
                    <a:pt x="3" y="0"/>
                  </a:cubicBezTo>
                  <a:cubicBezTo>
                    <a:pt x="1" y="1"/>
                    <a:pt x="0" y="1"/>
                    <a:pt x="0" y="1"/>
                  </a:cubicBezTo>
                  <a:cubicBezTo>
                    <a:pt x="0" y="1"/>
                    <a:pt x="0" y="1"/>
                    <a:pt x="0" y="1"/>
                  </a:cubicBezTo>
                  <a:cubicBezTo>
                    <a:pt x="0" y="1"/>
                    <a:pt x="1" y="1"/>
                    <a:pt x="3" y="1"/>
                  </a:cubicBezTo>
                  <a:cubicBezTo>
                    <a:pt x="4" y="1"/>
                    <a:pt x="5" y="1"/>
                    <a:pt x="6" y="1"/>
                  </a:cubicBezTo>
                  <a:cubicBezTo>
                    <a:pt x="6" y="1"/>
                    <a:pt x="7" y="1"/>
                    <a:pt x="7" y="1"/>
                  </a:cubicBezTo>
                  <a:cubicBezTo>
                    <a:pt x="8" y="1"/>
                    <a:pt x="9" y="1"/>
                    <a:pt x="9" y="1"/>
                  </a:cubicBezTo>
                  <a:cubicBezTo>
                    <a:pt x="10" y="1"/>
                    <a:pt x="10" y="1"/>
                    <a:pt x="11" y="1"/>
                  </a:cubicBezTo>
                  <a:cubicBezTo>
                    <a:pt x="11" y="1"/>
                    <a:pt x="12" y="2"/>
                    <a:pt x="12" y="2"/>
                  </a:cubicBezTo>
                  <a:cubicBezTo>
                    <a:pt x="13" y="2"/>
                    <a:pt x="13" y="2"/>
                    <a:pt x="14" y="3"/>
                  </a:cubicBezTo>
                  <a:cubicBezTo>
                    <a:pt x="14" y="3"/>
                    <a:pt x="14" y="3"/>
                    <a:pt x="15" y="4"/>
                  </a:cubicBezTo>
                  <a:cubicBezTo>
                    <a:pt x="15" y="4"/>
                    <a:pt x="16" y="5"/>
                    <a:pt x="16" y="5"/>
                  </a:cubicBezTo>
                  <a:cubicBezTo>
                    <a:pt x="16" y="6"/>
                    <a:pt x="16" y="6"/>
                    <a:pt x="16" y="6"/>
                  </a:cubicBezTo>
                  <a:cubicBezTo>
                    <a:pt x="16" y="6"/>
                    <a:pt x="16" y="6"/>
                    <a:pt x="16" y="6"/>
                  </a:cubicBezTo>
                  <a:cubicBezTo>
                    <a:pt x="16" y="6"/>
                    <a:pt x="16" y="6"/>
                    <a:pt x="16" y="5"/>
                  </a:cubicBezTo>
                  <a:cubicBezTo>
                    <a:pt x="16" y="5"/>
                    <a:pt x="15" y="4"/>
                    <a:pt x="15" y="4"/>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4" name="Freeform 1135"/>
            <p:cNvSpPr>
              <a:spLocks/>
            </p:cNvSpPr>
            <p:nvPr/>
          </p:nvSpPr>
          <p:spPr bwMode="auto">
            <a:xfrm>
              <a:off x="1617453" y="2380579"/>
              <a:ext cx="280802" cy="459230"/>
            </a:xfrm>
            <a:custGeom>
              <a:avLst/>
              <a:gdLst>
                <a:gd name="T0" fmla="*/ 45 w 81"/>
                <a:gd name="T1" fmla="*/ 0 h 133"/>
                <a:gd name="T2" fmla="*/ 0 w 81"/>
                <a:gd name="T3" fmla="*/ 60 h 133"/>
                <a:gd name="T4" fmla="*/ 6 w 81"/>
                <a:gd name="T5" fmla="*/ 100 h 133"/>
                <a:gd name="T6" fmla="*/ 6 w 81"/>
                <a:gd name="T7" fmla="*/ 133 h 133"/>
                <a:gd name="T8" fmla="*/ 25 w 81"/>
                <a:gd name="T9" fmla="*/ 120 h 133"/>
                <a:gd name="T10" fmla="*/ 21 w 81"/>
                <a:gd name="T11" fmla="*/ 102 h 133"/>
                <a:gd name="T12" fmla="*/ 19 w 81"/>
                <a:gd name="T13" fmla="*/ 67 h 133"/>
                <a:gd name="T14" fmla="*/ 20 w 81"/>
                <a:gd name="T15" fmla="*/ 45 h 133"/>
                <a:gd name="T16" fmla="*/ 44 w 81"/>
                <a:gd name="T17" fmla="*/ 21 h 133"/>
                <a:gd name="T18" fmla="*/ 65 w 81"/>
                <a:gd name="T19" fmla="*/ 63 h 133"/>
                <a:gd name="T20" fmla="*/ 64 w 81"/>
                <a:gd name="T21" fmla="*/ 87 h 133"/>
                <a:gd name="T22" fmla="*/ 66 w 81"/>
                <a:gd name="T23" fmla="*/ 77 h 133"/>
                <a:gd name="T24" fmla="*/ 81 w 81"/>
                <a:gd name="T25" fmla="*/ 35 h 133"/>
                <a:gd name="T26" fmla="*/ 45 w 8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33">
                  <a:moveTo>
                    <a:pt x="45" y="0"/>
                  </a:moveTo>
                  <a:cubicBezTo>
                    <a:pt x="18" y="0"/>
                    <a:pt x="0" y="30"/>
                    <a:pt x="0" y="60"/>
                  </a:cubicBezTo>
                  <a:cubicBezTo>
                    <a:pt x="0" y="66"/>
                    <a:pt x="6" y="85"/>
                    <a:pt x="6" y="100"/>
                  </a:cubicBezTo>
                  <a:cubicBezTo>
                    <a:pt x="6" y="114"/>
                    <a:pt x="6" y="133"/>
                    <a:pt x="6" y="133"/>
                  </a:cubicBezTo>
                  <a:cubicBezTo>
                    <a:pt x="25" y="120"/>
                    <a:pt x="25" y="120"/>
                    <a:pt x="25" y="120"/>
                  </a:cubicBezTo>
                  <a:cubicBezTo>
                    <a:pt x="24" y="116"/>
                    <a:pt x="22" y="109"/>
                    <a:pt x="21" y="102"/>
                  </a:cubicBezTo>
                  <a:cubicBezTo>
                    <a:pt x="19" y="91"/>
                    <a:pt x="18" y="77"/>
                    <a:pt x="19" y="67"/>
                  </a:cubicBezTo>
                  <a:cubicBezTo>
                    <a:pt x="20" y="58"/>
                    <a:pt x="18" y="51"/>
                    <a:pt x="20" y="45"/>
                  </a:cubicBezTo>
                  <a:cubicBezTo>
                    <a:pt x="22" y="38"/>
                    <a:pt x="36" y="22"/>
                    <a:pt x="44" y="21"/>
                  </a:cubicBezTo>
                  <a:cubicBezTo>
                    <a:pt x="44" y="21"/>
                    <a:pt x="56" y="22"/>
                    <a:pt x="65" y="63"/>
                  </a:cubicBezTo>
                  <a:cubicBezTo>
                    <a:pt x="65" y="66"/>
                    <a:pt x="65" y="76"/>
                    <a:pt x="64" y="87"/>
                  </a:cubicBezTo>
                  <a:cubicBezTo>
                    <a:pt x="65" y="83"/>
                    <a:pt x="66" y="79"/>
                    <a:pt x="66" y="77"/>
                  </a:cubicBezTo>
                  <a:cubicBezTo>
                    <a:pt x="69" y="72"/>
                    <a:pt x="80" y="52"/>
                    <a:pt x="81" y="35"/>
                  </a:cubicBezTo>
                  <a:cubicBezTo>
                    <a:pt x="77" y="19"/>
                    <a:pt x="65" y="0"/>
                    <a:pt x="45" y="0"/>
                  </a:cubicBezTo>
                  <a:close/>
                </a:path>
              </a:pathLst>
            </a:custGeom>
            <a:solidFill>
              <a:srgbClr val="F8C2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5" name="Freeform 1136"/>
            <p:cNvSpPr>
              <a:spLocks/>
            </p:cNvSpPr>
            <p:nvPr/>
          </p:nvSpPr>
          <p:spPr bwMode="auto">
            <a:xfrm>
              <a:off x="1706666" y="2708182"/>
              <a:ext cx="121389" cy="52651"/>
            </a:xfrm>
            <a:custGeom>
              <a:avLst/>
              <a:gdLst>
                <a:gd name="T0" fmla="*/ 33 w 35"/>
                <a:gd name="T1" fmla="*/ 4 h 15"/>
                <a:gd name="T2" fmla="*/ 31 w 35"/>
                <a:gd name="T3" fmla="*/ 6 h 15"/>
                <a:gd name="T4" fmla="*/ 29 w 35"/>
                <a:gd name="T5" fmla="*/ 9 h 15"/>
                <a:gd name="T6" fmla="*/ 26 w 35"/>
                <a:gd name="T7" fmla="*/ 11 h 15"/>
                <a:gd name="T8" fmla="*/ 24 w 35"/>
                <a:gd name="T9" fmla="*/ 12 h 15"/>
                <a:gd name="T10" fmla="*/ 22 w 35"/>
                <a:gd name="T11" fmla="*/ 13 h 15"/>
                <a:gd name="T12" fmla="*/ 20 w 35"/>
                <a:gd name="T13" fmla="*/ 14 h 15"/>
                <a:gd name="T14" fmla="*/ 18 w 35"/>
                <a:gd name="T15" fmla="*/ 14 h 15"/>
                <a:gd name="T16" fmla="*/ 14 w 35"/>
                <a:gd name="T17" fmla="*/ 13 h 15"/>
                <a:gd name="T18" fmla="*/ 10 w 35"/>
                <a:gd name="T19" fmla="*/ 11 h 15"/>
                <a:gd name="T20" fmla="*/ 8 w 35"/>
                <a:gd name="T21" fmla="*/ 10 h 15"/>
                <a:gd name="T22" fmla="*/ 7 w 35"/>
                <a:gd name="T23" fmla="*/ 9 h 15"/>
                <a:gd name="T24" fmla="*/ 4 w 35"/>
                <a:gd name="T25" fmla="*/ 6 h 15"/>
                <a:gd name="T26" fmla="*/ 1 w 35"/>
                <a:gd name="T27" fmla="*/ 1 h 15"/>
                <a:gd name="T28" fmla="*/ 0 w 35"/>
                <a:gd name="T29" fmla="*/ 0 h 15"/>
                <a:gd name="T30" fmla="*/ 1 w 35"/>
                <a:gd name="T31" fmla="*/ 2 h 15"/>
                <a:gd name="T32" fmla="*/ 4 w 35"/>
                <a:gd name="T33" fmla="*/ 6 h 15"/>
                <a:gd name="T34" fmla="*/ 6 w 35"/>
                <a:gd name="T35" fmla="*/ 9 h 15"/>
                <a:gd name="T36" fmla="*/ 7 w 35"/>
                <a:gd name="T37" fmla="*/ 11 h 15"/>
                <a:gd name="T38" fmla="*/ 9 w 35"/>
                <a:gd name="T39" fmla="*/ 12 h 15"/>
                <a:gd name="T40" fmla="*/ 11 w 35"/>
                <a:gd name="T41" fmla="*/ 14 h 15"/>
                <a:gd name="T42" fmla="*/ 13 w 35"/>
                <a:gd name="T43" fmla="*/ 15 h 15"/>
                <a:gd name="T44" fmla="*/ 18 w 35"/>
                <a:gd name="T45" fmla="*/ 15 h 15"/>
                <a:gd name="T46" fmla="*/ 20 w 35"/>
                <a:gd name="T47" fmla="*/ 15 h 15"/>
                <a:gd name="T48" fmla="*/ 22 w 35"/>
                <a:gd name="T49" fmla="*/ 15 h 15"/>
                <a:gd name="T50" fmla="*/ 25 w 35"/>
                <a:gd name="T51" fmla="*/ 14 h 15"/>
                <a:gd name="T52" fmla="*/ 27 w 35"/>
                <a:gd name="T53" fmla="*/ 13 h 15"/>
                <a:gd name="T54" fmla="*/ 30 w 35"/>
                <a:gd name="T55" fmla="*/ 10 h 15"/>
                <a:gd name="T56" fmla="*/ 32 w 35"/>
                <a:gd name="T57" fmla="*/ 7 h 15"/>
                <a:gd name="T58" fmla="*/ 33 w 35"/>
                <a:gd name="T59" fmla="*/ 4 h 15"/>
                <a:gd name="T60" fmla="*/ 34 w 35"/>
                <a:gd name="T61" fmla="*/ 2 h 15"/>
                <a:gd name="T62" fmla="*/ 35 w 35"/>
                <a:gd name="T63" fmla="*/ 0 h 15"/>
                <a:gd name="T64" fmla="*/ 34 w 35"/>
                <a:gd name="T65" fmla="*/ 1 h 15"/>
                <a:gd name="T66" fmla="*/ 33 w 35"/>
                <a:gd name="T6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15">
                  <a:moveTo>
                    <a:pt x="33" y="4"/>
                  </a:moveTo>
                  <a:cubicBezTo>
                    <a:pt x="32" y="4"/>
                    <a:pt x="32" y="5"/>
                    <a:pt x="31" y="6"/>
                  </a:cubicBezTo>
                  <a:cubicBezTo>
                    <a:pt x="30" y="7"/>
                    <a:pt x="30" y="8"/>
                    <a:pt x="29" y="9"/>
                  </a:cubicBezTo>
                  <a:cubicBezTo>
                    <a:pt x="28" y="10"/>
                    <a:pt x="27" y="11"/>
                    <a:pt x="26" y="11"/>
                  </a:cubicBezTo>
                  <a:cubicBezTo>
                    <a:pt x="25" y="12"/>
                    <a:pt x="25" y="12"/>
                    <a:pt x="24" y="12"/>
                  </a:cubicBezTo>
                  <a:cubicBezTo>
                    <a:pt x="23" y="13"/>
                    <a:pt x="23" y="13"/>
                    <a:pt x="22" y="13"/>
                  </a:cubicBezTo>
                  <a:cubicBezTo>
                    <a:pt x="21" y="13"/>
                    <a:pt x="21" y="13"/>
                    <a:pt x="20" y="14"/>
                  </a:cubicBezTo>
                  <a:cubicBezTo>
                    <a:pt x="19" y="14"/>
                    <a:pt x="18" y="14"/>
                    <a:pt x="18" y="14"/>
                  </a:cubicBezTo>
                  <a:cubicBezTo>
                    <a:pt x="16" y="14"/>
                    <a:pt x="15" y="13"/>
                    <a:pt x="14" y="13"/>
                  </a:cubicBezTo>
                  <a:cubicBezTo>
                    <a:pt x="12" y="12"/>
                    <a:pt x="11" y="12"/>
                    <a:pt x="10" y="11"/>
                  </a:cubicBezTo>
                  <a:cubicBezTo>
                    <a:pt x="9" y="11"/>
                    <a:pt x="9" y="10"/>
                    <a:pt x="8" y="10"/>
                  </a:cubicBezTo>
                  <a:cubicBezTo>
                    <a:pt x="8" y="9"/>
                    <a:pt x="7" y="9"/>
                    <a:pt x="7" y="9"/>
                  </a:cubicBezTo>
                  <a:cubicBezTo>
                    <a:pt x="6" y="8"/>
                    <a:pt x="5" y="7"/>
                    <a:pt x="4" y="6"/>
                  </a:cubicBezTo>
                  <a:cubicBezTo>
                    <a:pt x="3" y="4"/>
                    <a:pt x="2" y="3"/>
                    <a:pt x="1" y="1"/>
                  </a:cubicBezTo>
                  <a:cubicBezTo>
                    <a:pt x="1" y="0"/>
                    <a:pt x="0" y="0"/>
                    <a:pt x="0" y="0"/>
                  </a:cubicBezTo>
                  <a:cubicBezTo>
                    <a:pt x="0" y="0"/>
                    <a:pt x="1" y="0"/>
                    <a:pt x="1" y="2"/>
                  </a:cubicBezTo>
                  <a:cubicBezTo>
                    <a:pt x="2" y="3"/>
                    <a:pt x="2" y="5"/>
                    <a:pt x="4" y="6"/>
                  </a:cubicBezTo>
                  <a:cubicBezTo>
                    <a:pt x="4" y="7"/>
                    <a:pt x="5" y="8"/>
                    <a:pt x="6" y="9"/>
                  </a:cubicBezTo>
                  <a:cubicBezTo>
                    <a:pt x="6" y="10"/>
                    <a:pt x="7" y="10"/>
                    <a:pt x="7" y="11"/>
                  </a:cubicBezTo>
                  <a:cubicBezTo>
                    <a:pt x="8" y="11"/>
                    <a:pt x="8" y="12"/>
                    <a:pt x="9" y="12"/>
                  </a:cubicBezTo>
                  <a:cubicBezTo>
                    <a:pt x="10" y="13"/>
                    <a:pt x="10" y="13"/>
                    <a:pt x="11" y="14"/>
                  </a:cubicBezTo>
                  <a:cubicBezTo>
                    <a:pt x="12" y="14"/>
                    <a:pt x="12" y="14"/>
                    <a:pt x="13" y="15"/>
                  </a:cubicBezTo>
                  <a:cubicBezTo>
                    <a:pt x="15" y="15"/>
                    <a:pt x="16" y="15"/>
                    <a:pt x="18" y="15"/>
                  </a:cubicBezTo>
                  <a:cubicBezTo>
                    <a:pt x="19" y="15"/>
                    <a:pt x="19" y="15"/>
                    <a:pt x="20" y="15"/>
                  </a:cubicBezTo>
                  <a:cubicBezTo>
                    <a:pt x="21" y="15"/>
                    <a:pt x="22" y="15"/>
                    <a:pt x="22" y="15"/>
                  </a:cubicBezTo>
                  <a:cubicBezTo>
                    <a:pt x="23" y="15"/>
                    <a:pt x="24" y="14"/>
                    <a:pt x="25" y="14"/>
                  </a:cubicBezTo>
                  <a:cubicBezTo>
                    <a:pt x="25" y="13"/>
                    <a:pt x="26" y="13"/>
                    <a:pt x="27" y="13"/>
                  </a:cubicBezTo>
                  <a:cubicBezTo>
                    <a:pt x="28" y="12"/>
                    <a:pt x="29" y="11"/>
                    <a:pt x="30" y="10"/>
                  </a:cubicBezTo>
                  <a:cubicBezTo>
                    <a:pt x="31" y="9"/>
                    <a:pt x="31" y="8"/>
                    <a:pt x="32" y="7"/>
                  </a:cubicBezTo>
                  <a:cubicBezTo>
                    <a:pt x="32" y="6"/>
                    <a:pt x="33" y="5"/>
                    <a:pt x="33" y="4"/>
                  </a:cubicBezTo>
                  <a:cubicBezTo>
                    <a:pt x="34" y="3"/>
                    <a:pt x="34" y="2"/>
                    <a:pt x="34" y="2"/>
                  </a:cubicBezTo>
                  <a:cubicBezTo>
                    <a:pt x="34" y="0"/>
                    <a:pt x="35" y="0"/>
                    <a:pt x="35" y="0"/>
                  </a:cubicBezTo>
                  <a:cubicBezTo>
                    <a:pt x="35" y="0"/>
                    <a:pt x="34" y="0"/>
                    <a:pt x="34" y="1"/>
                  </a:cubicBezTo>
                  <a:cubicBezTo>
                    <a:pt x="33" y="2"/>
                    <a:pt x="33" y="3"/>
                    <a:pt x="33" y="4"/>
                  </a:cubicBezTo>
                  <a:close/>
                </a:path>
              </a:pathLst>
            </a:custGeom>
            <a:solidFill>
              <a:srgbClr val="F0EF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6" name="Freeform 1137"/>
            <p:cNvSpPr>
              <a:spLocks/>
            </p:cNvSpPr>
            <p:nvPr/>
          </p:nvSpPr>
          <p:spPr bwMode="auto">
            <a:xfrm>
              <a:off x="1620377" y="2390816"/>
              <a:ext cx="131626" cy="217914"/>
            </a:xfrm>
            <a:custGeom>
              <a:avLst/>
              <a:gdLst>
                <a:gd name="T0" fmla="*/ 18 w 38"/>
                <a:gd name="T1" fmla="*/ 11 h 63"/>
                <a:gd name="T2" fmla="*/ 4 w 38"/>
                <a:gd name="T3" fmla="*/ 58 h 63"/>
                <a:gd name="T4" fmla="*/ 17 w 38"/>
                <a:gd name="T5" fmla="*/ 34 h 63"/>
                <a:gd name="T6" fmla="*/ 37 w 38"/>
                <a:gd name="T7" fmla="*/ 7 h 63"/>
                <a:gd name="T8" fmla="*/ 18 w 38"/>
                <a:gd name="T9" fmla="*/ 11 h 63"/>
              </a:gdLst>
              <a:ahLst/>
              <a:cxnLst>
                <a:cxn ang="0">
                  <a:pos x="T0" y="T1"/>
                </a:cxn>
                <a:cxn ang="0">
                  <a:pos x="T2" y="T3"/>
                </a:cxn>
                <a:cxn ang="0">
                  <a:pos x="T4" y="T5"/>
                </a:cxn>
                <a:cxn ang="0">
                  <a:pos x="T6" y="T7"/>
                </a:cxn>
                <a:cxn ang="0">
                  <a:pos x="T8" y="T9"/>
                </a:cxn>
              </a:cxnLst>
              <a:rect l="0" t="0" r="r" b="b"/>
              <a:pathLst>
                <a:path w="38" h="63">
                  <a:moveTo>
                    <a:pt x="18" y="11"/>
                  </a:moveTo>
                  <a:cubicBezTo>
                    <a:pt x="1" y="32"/>
                    <a:pt x="0" y="54"/>
                    <a:pt x="4" y="58"/>
                  </a:cubicBezTo>
                  <a:cubicBezTo>
                    <a:pt x="9" y="63"/>
                    <a:pt x="14" y="43"/>
                    <a:pt x="17" y="34"/>
                  </a:cubicBezTo>
                  <a:cubicBezTo>
                    <a:pt x="20" y="25"/>
                    <a:pt x="38" y="11"/>
                    <a:pt x="37" y="7"/>
                  </a:cubicBezTo>
                  <a:cubicBezTo>
                    <a:pt x="36" y="0"/>
                    <a:pt x="24" y="4"/>
                    <a:pt x="18" y="11"/>
                  </a:cubicBezTo>
                  <a:close/>
                </a:path>
              </a:pathLst>
            </a:custGeom>
            <a:solidFill>
              <a:srgbClr val="FEE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7" name="Freeform 1138"/>
            <p:cNvSpPr>
              <a:spLocks/>
            </p:cNvSpPr>
            <p:nvPr/>
          </p:nvSpPr>
          <p:spPr bwMode="auto">
            <a:xfrm>
              <a:off x="1680341" y="2452242"/>
              <a:ext cx="89214" cy="342229"/>
            </a:xfrm>
            <a:custGeom>
              <a:avLst/>
              <a:gdLst>
                <a:gd name="T0" fmla="*/ 2 w 26"/>
                <a:gd name="T1" fmla="*/ 24 h 99"/>
                <a:gd name="T2" fmla="*/ 1 w 26"/>
                <a:gd name="T3" fmla="*/ 46 h 99"/>
                <a:gd name="T4" fmla="*/ 3 w 26"/>
                <a:gd name="T5" fmla="*/ 81 h 99"/>
                <a:gd name="T6" fmla="*/ 7 w 26"/>
                <a:gd name="T7" fmla="*/ 99 h 99"/>
                <a:gd name="T8" fmla="*/ 9 w 26"/>
                <a:gd name="T9" fmla="*/ 98 h 99"/>
                <a:gd name="T10" fmla="*/ 4 w 26"/>
                <a:gd name="T11" fmla="*/ 68 h 99"/>
                <a:gd name="T12" fmla="*/ 4 w 26"/>
                <a:gd name="T13" fmla="*/ 31 h 99"/>
                <a:gd name="T14" fmla="*/ 26 w 26"/>
                <a:gd name="T15" fmla="*/ 1 h 99"/>
                <a:gd name="T16" fmla="*/ 26 w 26"/>
                <a:gd name="T17" fmla="*/ 1 h 99"/>
                <a:gd name="T18" fmla="*/ 26 w 26"/>
                <a:gd name="T19" fmla="*/ 0 h 99"/>
                <a:gd name="T20" fmla="*/ 2 w 26"/>
                <a:gd name="T21"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99">
                  <a:moveTo>
                    <a:pt x="2" y="24"/>
                  </a:moveTo>
                  <a:cubicBezTo>
                    <a:pt x="0" y="30"/>
                    <a:pt x="2" y="37"/>
                    <a:pt x="1" y="46"/>
                  </a:cubicBezTo>
                  <a:cubicBezTo>
                    <a:pt x="0" y="56"/>
                    <a:pt x="1" y="70"/>
                    <a:pt x="3" y="81"/>
                  </a:cubicBezTo>
                  <a:cubicBezTo>
                    <a:pt x="4" y="88"/>
                    <a:pt x="6" y="95"/>
                    <a:pt x="7" y="99"/>
                  </a:cubicBezTo>
                  <a:cubicBezTo>
                    <a:pt x="9" y="98"/>
                    <a:pt x="9" y="98"/>
                    <a:pt x="9" y="98"/>
                  </a:cubicBezTo>
                  <a:cubicBezTo>
                    <a:pt x="6" y="91"/>
                    <a:pt x="4" y="79"/>
                    <a:pt x="4" y="68"/>
                  </a:cubicBezTo>
                  <a:cubicBezTo>
                    <a:pt x="4" y="55"/>
                    <a:pt x="4" y="37"/>
                    <a:pt x="4" y="31"/>
                  </a:cubicBezTo>
                  <a:cubicBezTo>
                    <a:pt x="4" y="19"/>
                    <a:pt x="21" y="1"/>
                    <a:pt x="26" y="1"/>
                  </a:cubicBezTo>
                  <a:cubicBezTo>
                    <a:pt x="26" y="1"/>
                    <a:pt x="26" y="1"/>
                    <a:pt x="26" y="1"/>
                  </a:cubicBezTo>
                  <a:cubicBezTo>
                    <a:pt x="26" y="0"/>
                    <a:pt x="26" y="0"/>
                    <a:pt x="26" y="0"/>
                  </a:cubicBezTo>
                  <a:cubicBezTo>
                    <a:pt x="18" y="1"/>
                    <a:pt x="4" y="17"/>
                    <a:pt x="2" y="24"/>
                  </a:cubicBezTo>
                  <a:close/>
                </a:path>
              </a:pathLst>
            </a:custGeom>
            <a:solidFill>
              <a:srgbClr val="DDAB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8" name="Freeform 1139"/>
            <p:cNvSpPr>
              <a:spLocks/>
            </p:cNvSpPr>
            <p:nvPr/>
          </p:nvSpPr>
          <p:spPr bwMode="auto">
            <a:xfrm>
              <a:off x="1832442" y="2500504"/>
              <a:ext cx="76051" cy="329066"/>
            </a:xfrm>
            <a:custGeom>
              <a:avLst/>
              <a:gdLst>
                <a:gd name="T0" fmla="*/ 22 w 22"/>
                <a:gd name="T1" fmla="*/ 14 h 95"/>
                <a:gd name="T2" fmla="*/ 19 w 22"/>
                <a:gd name="T3" fmla="*/ 0 h 95"/>
                <a:gd name="T4" fmla="*/ 4 w 22"/>
                <a:gd name="T5" fmla="*/ 42 h 95"/>
                <a:gd name="T6" fmla="*/ 0 w 22"/>
                <a:gd name="T7" fmla="*/ 81 h 95"/>
                <a:gd name="T8" fmla="*/ 18 w 22"/>
                <a:gd name="T9" fmla="*/ 95 h 95"/>
                <a:gd name="T10" fmla="*/ 14 w 22"/>
                <a:gd name="T11" fmla="*/ 53 h 95"/>
                <a:gd name="T12" fmla="*/ 22 w 22"/>
                <a:gd name="T13" fmla="*/ 14 h 95"/>
              </a:gdLst>
              <a:ahLst/>
              <a:cxnLst>
                <a:cxn ang="0">
                  <a:pos x="T0" y="T1"/>
                </a:cxn>
                <a:cxn ang="0">
                  <a:pos x="T2" y="T3"/>
                </a:cxn>
                <a:cxn ang="0">
                  <a:pos x="T4" y="T5"/>
                </a:cxn>
                <a:cxn ang="0">
                  <a:pos x="T6" y="T7"/>
                </a:cxn>
                <a:cxn ang="0">
                  <a:pos x="T8" y="T9"/>
                </a:cxn>
                <a:cxn ang="0">
                  <a:pos x="T10" y="T11"/>
                </a:cxn>
                <a:cxn ang="0">
                  <a:pos x="T12" y="T13"/>
                </a:cxn>
              </a:cxnLst>
              <a:rect l="0" t="0" r="r" b="b"/>
              <a:pathLst>
                <a:path w="22" h="95">
                  <a:moveTo>
                    <a:pt x="22" y="14"/>
                  </a:moveTo>
                  <a:cubicBezTo>
                    <a:pt x="22" y="10"/>
                    <a:pt x="21" y="5"/>
                    <a:pt x="19" y="0"/>
                  </a:cubicBezTo>
                  <a:cubicBezTo>
                    <a:pt x="18" y="17"/>
                    <a:pt x="7" y="37"/>
                    <a:pt x="4" y="42"/>
                  </a:cubicBezTo>
                  <a:cubicBezTo>
                    <a:pt x="1" y="48"/>
                    <a:pt x="0" y="77"/>
                    <a:pt x="0" y="81"/>
                  </a:cubicBezTo>
                  <a:cubicBezTo>
                    <a:pt x="1" y="84"/>
                    <a:pt x="12" y="90"/>
                    <a:pt x="18" y="95"/>
                  </a:cubicBezTo>
                  <a:cubicBezTo>
                    <a:pt x="16" y="84"/>
                    <a:pt x="13" y="63"/>
                    <a:pt x="14" y="53"/>
                  </a:cubicBezTo>
                  <a:cubicBezTo>
                    <a:pt x="16" y="40"/>
                    <a:pt x="22" y="28"/>
                    <a:pt x="22" y="14"/>
                  </a:cubicBezTo>
                  <a:close/>
                </a:path>
              </a:pathLst>
            </a:custGeom>
            <a:solidFill>
              <a:srgbClr val="DDAB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9" name="Freeform 1140"/>
            <p:cNvSpPr>
              <a:spLocks/>
            </p:cNvSpPr>
            <p:nvPr/>
          </p:nvSpPr>
          <p:spPr bwMode="auto">
            <a:xfrm>
              <a:off x="1769554" y="2452242"/>
              <a:ext cx="2924" cy="43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0" y="0"/>
                    <a:pt x="0" y="0"/>
                    <a:pt x="0" y="0"/>
                  </a:cubicBezTo>
                  <a:lnTo>
                    <a:pt x="0" y="1"/>
                  </a:lnTo>
                  <a:close/>
                </a:path>
              </a:pathLst>
            </a:custGeom>
            <a:solidFill>
              <a:srgbClr val="F8C2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0" name="Freeform 1141"/>
            <p:cNvSpPr>
              <a:spLocks/>
            </p:cNvSpPr>
            <p:nvPr/>
          </p:nvSpPr>
          <p:spPr bwMode="auto">
            <a:xfrm>
              <a:off x="1832442" y="2781308"/>
              <a:ext cx="65814" cy="68738"/>
            </a:xfrm>
            <a:custGeom>
              <a:avLst/>
              <a:gdLst>
                <a:gd name="T0" fmla="*/ 0 w 19"/>
                <a:gd name="T1" fmla="*/ 0 h 20"/>
                <a:gd name="T2" fmla="*/ 3 w 19"/>
                <a:gd name="T3" fmla="*/ 9 h 20"/>
                <a:gd name="T4" fmla="*/ 19 w 19"/>
                <a:gd name="T5" fmla="*/ 20 h 20"/>
                <a:gd name="T6" fmla="*/ 18 w 19"/>
                <a:gd name="T7" fmla="*/ 14 h 20"/>
                <a:gd name="T8" fmla="*/ 0 w 19"/>
                <a:gd name="T9" fmla="*/ 0 h 20"/>
              </a:gdLst>
              <a:ahLst/>
              <a:cxnLst>
                <a:cxn ang="0">
                  <a:pos x="T0" y="T1"/>
                </a:cxn>
                <a:cxn ang="0">
                  <a:pos x="T2" y="T3"/>
                </a:cxn>
                <a:cxn ang="0">
                  <a:pos x="T4" y="T5"/>
                </a:cxn>
                <a:cxn ang="0">
                  <a:pos x="T6" y="T7"/>
                </a:cxn>
                <a:cxn ang="0">
                  <a:pos x="T8" y="T9"/>
                </a:cxn>
              </a:cxnLst>
              <a:rect l="0" t="0" r="r" b="b"/>
              <a:pathLst>
                <a:path w="19" h="20">
                  <a:moveTo>
                    <a:pt x="0" y="0"/>
                  </a:moveTo>
                  <a:cubicBezTo>
                    <a:pt x="3" y="9"/>
                    <a:pt x="3" y="9"/>
                    <a:pt x="3" y="9"/>
                  </a:cubicBezTo>
                  <a:cubicBezTo>
                    <a:pt x="19" y="20"/>
                    <a:pt x="19" y="20"/>
                    <a:pt x="19" y="20"/>
                  </a:cubicBezTo>
                  <a:cubicBezTo>
                    <a:pt x="19" y="20"/>
                    <a:pt x="19" y="18"/>
                    <a:pt x="18" y="14"/>
                  </a:cubicBezTo>
                  <a:cubicBezTo>
                    <a:pt x="12" y="9"/>
                    <a:pt x="2" y="3"/>
                    <a:pt x="0" y="0"/>
                  </a:cubicBezTo>
                  <a:close/>
                </a:path>
              </a:pathLst>
            </a:custGeom>
            <a:solidFill>
              <a:srgbClr val="F8C2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1" name="Freeform 1142"/>
            <p:cNvSpPr>
              <a:spLocks/>
            </p:cNvSpPr>
            <p:nvPr/>
          </p:nvSpPr>
          <p:spPr bwMode="auto">
            <a:xfrm>
              <a:off x="1769554" y="2452242"/>
              <a:ext cx="73125" cy="359779"/>
            </a:xfrm>
            <a:custGeom>
              <a:avLst/>
              <a:gdLst>
                <a:gd name="T0" fmla="*/ 21 w 21"/>
                <a:gd name="T1" fmla="*/ 42 h 104"/>
                <a:gd name="T2" fmla="*/ 0 w 21"/>
                <a:gd name="T3" fmla="*/ 0 h 104"/>
                <a:gd name="T4" fmla="*/ 0 w 21"/>
                <a:gd name="T5" fmla="*/ 1 h 104"/>
                <a:gd name="T6" fmla="*/ 19 w 21"/>
                <a:gd name="T7" fmla="*/ 44 h 104"/>
                <a:gd name="T8" fmla="*/ 18 w 21"/>
                <a:gd name="T9" fmla="*/ 74 h 104"/>
                <a:gd name="T10" fmla="*/ 15 w 21"/>
                <a:gd name="T11" fmla="*/ 99 h 104"/>
                <a:gd name="T12" fmla="*/ 21 w 21"/>
                <a:gd name="T13" fmla="*/ 104 h 104"/>
                <a:gd name="T14" fmla="*/ 18 w 21"/>
                <a:gd name="T15" fmla="*/ 95 h 104"/>
                <a:gd name="T16" fmla="*/ 18 w 21"/>
                <a:gd name="T17" fmla="*/ 95 h 104"/>
                <a:gd name="T18" fmla="*/ 20 w 21"/>
                <a:gd name="T19" fmla="*/ 66 h 104"/>
                <a:gd name="T20" fmla="*/ 21 w 21"/>
                <a:gd name="T21" fmla="*/ 4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04">
                  <a:moveTo>
                    <a:pt x="21" y="42"/>
                  </a:moveTo>
                  <a:cubicBezTo>
                    <a:pt x="12" y="1"/>
                    <a:pt x="0" y="0"/>
                    <a:pt x="0" y="0"/>
                  </a:cubicBezTo>
                  <a:cubicBezTo>
                    <a:pt x="0" y="0"/>
                    <a:pt x="0" y="0"/>
                    <a:pt x="0" y="1"/>
                  </a:cubicBezTo>
                  <a:cubicBezTo>
                    <a:pt x="8" y="4"/>
                    <a:pt x="19" y="33"/>
                    <a:pt x="19" y="44"/>
                  </a:cubicBezTo>
                  <a:cubicBezTo>
                    <a:pt x="19" y="48"/>
                    <a:pt x="19" y="59"/>
                    <a:pt x="18" y="74"/>
                  </a:cubicBezTo>
                  <a:cubicBezTo>
                    <a:pt x="18" y="86"/>
                    <a:pt x="15" y="99"/>
                    <a:pt x="15" y="99"/>
                  </a:cubicBezTo>
                  <a:cubicBezTo>
                    <a:pt x="21" y="104"/>
                    <a:pt x="21" y="104"/>
                    <a:pt x="21" y="104"/>
                  </a:cubicBezTo>
                  <a:cubicBezTo>
                    <a:pt x="18" y="95"/>
                    <a:pt x="18" y="95"/>
                    <a:pt x="18" y="95"/>
                  </a:cubicBezTo>
                  <a:cubicBezTo>
                    <a:pt x="18" y="95"/>
                    <a:pt x="18" y="95"/>
                    <a:pt x="18" y="95"/>
                  </a:cubicBezTo>
                  <a:cubicBezTo>
                    <a:pt x="18" y="92"/>
                    <a:pt x="19" y="77"/>
                    <a:pt x="20" y="66"/>
                  </a:cubicBezTo>
                  <a:cubicBezTo>
                    <a:pt x="21" y="55"/>
                    <a:pt x="21" y="45"/>
                    <a:pt x="21" y="42"/>
                  </a:cubicBezTo>
                  <a:close/>
                </a:path>
              </a:pathLst>
            </a:custGeom>
            <a:solidFill>
              <a:srgbClr val="FEE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2" name="Freeform 1143"/>
            <p:cNvSpPr>
              <a:spLocks/>
            </p:cNvSpPr>
            <p:nvPr/>
          </p:nvSpPr>
          <p:spPr bwMode="auto">
            <a:xfrm>
              <a:off x="1852917" y="3176186"/>
              <a:ext cx="55575" cy="92138"/>
            </a:xfrm>
            <a:custGeom>
              <a:avLst/>
              <a:gdLst>
                <a:gd name="T0" fmla="*/ 0 w 16"/>
                <a:gd name="T1" fmla="*/ 3 h 27"/>
                <a:gd name="T2" fmla="*/ 4 w 16"/>
                <a:gd name="T3" fmla="*/ 18 h 27"/>
                <a:gd name="T4" fmla="*/ 13 w 16"/>
                <a:gd name="T5" fmla="*/ 24 h 27"/>
                <a:gd name="T6" fmla="*/ 9 w 16"/>
                <a:gd name="T7" fmla="*/ 12 h 27"/>
                <a:gd name="T8" fmla="*/ 0 w 16"/>
                <a:gd name="T9" fmla="*/ 3 h 27"/>
              </a:gdLst>
              <a:ahLst/>
              <a:cxnLst>
                <a:cxn ang="0">
                  <a:pos x="T0" y="T1"/>
                </a:cxn>
                <a:cxn ang="0">
                  <a:pos x="T2" y="T3"/>
                </a:cxn>
                <a:cxn ang="0">
                  <a:pos x="T4" y="T5"/>
                </a:cxn>
                <a:cxn ang="0">
                  <a:pos x="T6" y="T7"/>
                </a:cxn>
                <a:cxn ang="0">
                  <a:pos x="T8" y="T9"/>
                </a:cxn>
              </a:cxnLst>
              <a:rect l="0" t="0" r="r" b="b"/>
              <a:pathLst>
                <a:path w="16" h="27">
                  <a:moveTo>
                    <a:pt x="0" y="3"/>
                  </a:moveTo>
                  <a:cubicBezTo>
                    <a:pt x="0" y="3"/>
                    <a:pt x="1" y="14"/>
                    <a:pt x="4" y="18"/>
                  </a:cubicBezTo>
                  <a:cubicBezTo>
                    <a:pt x="7" y="22"/>
                    <a:pt x="11" y="27"/>
                    <a:pt x="13" y="24"/>
                  </a:cubicBezTo>
                  <a:cubicBezTo>
                    <a:pt x="16" y="21"/>
                    <a:pt x="9" y="12"/>
                    <a:pt x="9" y="12"/>
                  </a:cubicBezTo>
                  <a:cubicBezTo>
                    <a:pt x="9" y="12"/>
                    <a:pt x="3" y="0"/>
                    <a:pt x="0" y="3"/>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3" name="Freeform 1144"/>
            <p:cNvSpPr>
              <a:spLocks/>
            </p:cNvSpPr>
            <p:nvPr/>
          </p:nvSpPr>
          <p:spPr bwMode="auto">
            <a:xfrm>
              <a:off x="1658402" y="2978747"/>
              <a:ext cx="65814" cy="109689"/>
            </a:xfrm>
            <a:custGeom>
              <a:avLst/>
              <a:gdLst>
                <a:gd name="T0" fmla="*/ 5 w 19"/>
                <a:gd name="T1" fmla="*/ 0 h 32"/>
                <a:gd name="T2" fmla="*/ 5 w 19"/>
                <a:gd name="T3" fmla="*/ 16 h 32"/>
                <a:gd name="T4" fmla="*/ 14 w 19"/>
                <a:gd name="T5" fmla="*/ 32 h 32"/>
                <a:gd name="T6" fmla="*/ 16 w 19"/>
                <a:gd name="T7" fmla="*/ 17 h 32"/>
                <a:gd name="T8" fmla="*/ 5 w 19"/>
                <a:gd name="T9" fmla="*/ 0 h 32"/>
              </a:gdLst>
              <a:ahLst/>
              <a:cxnLst>
                <a:cxn ang="0">
                  <a:pos x="T0" y="T1"/>
                </a:cxn>
                <a:cxn ang="0">
                  <a:pos x="T2" y="T3"/>
                </a:cxn>
                <a:cxn ang="0">
                  <a:pos x="T4" y="T5"/>
                </a:cxn>
                <a:cxn ang="0">
                  <a:pos x="T6" y="T7"/>
                </a:cxn>
                <a:cxn ang="0">
                  <a:pos x="T8" y="T9"/>
                </a:cxn>
              </a:cxnLst>
              <a:rect l="0" t="0" r="r" b="b"/>
              <a:pathLst>
                <a:path w="19" h="32">
                  <a:moveTo>
                    <a:pt x="5" y="0"/>
                  </a:moveTo>
                  <a:cubicBezTo>
                    <a:pt x="0" y="0"/>
                    <a:pt x="5" y="16"/>
                    <a:pt x="5" y="16"/>
                  </a:cubicBezTo>
                  <a:cubicBezTo>
                    <a:pt x="5" y="16"/>
                    <a:pt x="8" y="31"/>
                    <a:pt x="14" y="32"/>
                  </a:cubicBezTo>
                  <a:cubicBezTo>
                    <a:pt x="19" y="32"/>
                    <a:pt x="17" y="23"/>
                    <a:pt x="16" y="17"/>
                  </a:cubicBezTo>
                  <a:cubicBezTo>
                    <a:pt x="15" y="10"/>
                    <a:pt x="5" y="0"/>
                    <a:pt x="5" y="0"/>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4" name="Freeform 1145"/>
            <p:cNvSpPr>
              <a:spLocks noEditPoints="1"/>
            </p:cNvSpPr>
            <p:nvPr/>
          </p:nvSpPr>
          <p:spPr bwMode="auto">
            <a:xfrm>
              <a:off x="1711053" y="2864671"/>
              <a:ext cx="127239" cy="182814"/>
            </a:xfrm>
            <a:custGeom>
              <a:avLst/>
              <a:gdLst>
                <a:gd name="T0" fmla="*/ 18 w 37"/>
                <a:gd name="T1" fmla="*/ 11 h 53"/>
                <a:gd name="T2" fmla="*/ 19 w 37"/>
                <a:gd name="T3" fmla="*/ 11 h 53"/>
                <a:gd name="T4" fmla="*/ 18 w 37"/>
                <a:gd name="T5" fmla="*/ 11 h 53"/>
                <a:gd name="T6" fmla="*/ 17 w 37"/>
                <a:gd name="T7" fmla="*/ 7 h 53"/>
                <a:gd name="T8" fmla="*/ 17 w 37"/>
                <a:gd name="T9" fmla="*/ 7 h 53"/>
                <a:gd name="T10" fmla="*/ 17 w 37"/>
                <a:gd name="T11" fmla="*/ 7 h 53"/>
                <a:gd name="T12" fmla="*/ 15 w 37"/>
                <a:gd name="T13" fmla="*/ 7 h 53"/>
                <a:gd name="T14" fmla="*/ 17 w 37"/>
                <a:gd name="T15" fmla="*/ 7 h 53"/>
                <a:gd name="T16" fmla="*/ 15 w 37"/>
                <a:gd name="T17" fmla="*/ 7 h 53"/>
                <a:gd name="T18" fmla="*/ 15 w 37"/>
                <a:gd name="T19" fmla="*/ 7 h 53"/>
                <a:gd name="T20" fmla="*/ 15 w 37"/>
                <a:gd name="T21" fmla="*/ 7 h 53"/>
                <a:gd name="T22" fmla="*/ 15 w 37"/>
                <a:gd name="T23" fmla="*/ 7 h 53"/>
                <a:gd name="T24" fmla="*/ 15 w 37"/>
                <a:gd name="T25" fmla="*/ 7 h 53"/>
                <a:gd name="T26" fmla="*/ 6 w 37"/>
                <a:gd name="T27" fmla="*/ 8 h 53"/>
                <a:gd name="T28" fmla="*/ 3 w 37"/>
                <a:gd name="T29" fmla="*/ 4 h 53"/>
                <a:gd name="T30" fmla="*/ 14 w 37"/>
                <a:gd name="T31" fmla="*/ 2 h 53"/>
                <a:gd name="T32" fmla="*/ 17 w 37"/>
                <a:gd name="T33" fmla="*/ 2 h 53"/>
                <a:gd name="T34" fmla="*/ 34 w 37"/>
                <a:gd name="T35" fmla="*/ 4 h 53"/>
                <a:gd name="T36" fmla="*/ 30 w 37"/>
                <a:gd name="T37" fmla="*/ 10 h 53"/>
                <a:gd name="T38" fmla="*/ 30 w 37"/>
                <a:gd name="T39" fmla="*/ 10 h 53"/>
                <a:gd name="T40" fmla="*/ 19 w 37"/>
                <a:gd name="T41" fmla="*/ 11 h 53"/>
                <a:gd name="T42" fmla="*/ 19 w 37"/>
                <a:gd name="T43" fmla="*/ 11 h 53"/>
                <a:gd name="T44" fmla="*/ 30 w 37"/>
                <a:gd name="T45" fmla="*/ 10 h 53"/>
                <a:gd name="T46" fmla="*/ 30 w 37"/>
                <a:gd name="T47" fmla="*/ 10 h 53"/>
                <a:gd name="T48" fmla="*/ 30 w 37"/>
                <a:gd name="T49" fmla="*/ 10 h 53"/>
                <a:gd name="T50" fmla="*/ 19 w 37"/>
                <a:gd name="T51" fmla="*/ 25 h 53"/>
                <a:gd name="T52" fmla="*/ 18 w 37"/>
                <a:gd name="T53" fmla="*/ 26 h 53"/>
                <a:gd name="T54" fmla="*/ 18 w 37"/>
                <a:gd name="T55" fmla="*/ 26 h 53"/>
                <a:gd name="T56" fmla="*/ 16 w 37"/>
                <a:gd name="T57" fmla="*/ 25 h 53"/>
                <a:gd name="T58" fmla="*/ 6 w 37"/>
                <a:gd name="T59" fmla="*/ 8 h 53"/>
                <a:gd name="T60" fmla="*/ 18 w 37"/>
                <a:gd name="T61" fmla="*/ 11 h 53"/>
                <a:gd name="T62" fmla="*/ 18 w 37"/>
                <a:gd name="T63" fmla="*/ 11 h 53"/>
                <a:gd name="T64" fmla="*/ 18 w 37"/>
                <a:gd name="T65" fmla="*/ 11 h 53"/>
                <a:gd name="T66" fmla="*/ 6 w 37"/>
                <a:gd name="T67" fmla="*/ 8 h 53"/>
                <a:gd name="T68" fmla="*/ 6 w 37"/>
                <a:gd name="T69" fmla="*/ 8 h 53"/>
                <a:gd name="T70" fmla="*/ 16 w 37"/>
                <a:gd name="T71" fmla="*/ 0 h 53"/>
                <a:gd name="T72" fmla="*/ 0 w 37"/>
                <a:gd name="T73" fmla="*/ 3 h 53"/>
                <a:gd name="T74" fmla="*/ 16 w 37"/>
                <a:gd name="T75" fmla="*/ 27 h 53"/>
                <a:gd name="T76" fmla="*/ 14 w 37"/>
                <a:gd name="T77" fmla="*/ 47 h 53"/>
                <a:gd name="T78" fmla="*/ 7 w 37"/>
                <a:gd name="T79" fmla="*/ 50 h 53"/>
                <a:gd name="T80" fmla="*/ 15 w 37"/>
                <a:gd name="T81" fmla="*/ 53 h 53"/>
                <a:gd name="T82" fmla="*/ 16 w 37"/>
                <a:gd name="T83" fmla="*/ 53 h 53"/>
                <a:gd name="T84" fmla="*/ 23 w 37"/>
                <a:gd name="T85" fmla="*/ 51 h 53"/>
                <a:gd name="T86" fmla="*/ 16 w 37"/>
                <a:gd name="T87" fmla="*/ 47 h 53"/>
                <a:gd name="T88" fmla="*/ 19 w 37"/>
                <a:gd name="T89" fmla="*/ 27 h 53"/>
                <a:gd name="T90" fmla="*/ 37 w 37"/>
                <a:gd name="T91" fmla="*/ 3 h 53"/>
                <a:gd name="T92" fmla="*/ 17 w 37"/>
                <a:gd name="T93" fmla="*/ 0 h 53"/>
                <a:gd name="T94" fmla="*/ 16 w 37"/>
                <a:gd name="T9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 h="53">
                  <a:moveTo>
                    <a:pt x="18" y="11"/>
                  </a:moveTo>
                  <a:cubicBezTo>
                    <a:pt x="18" y="11"/>
                    <a:pt x="19" y="11"/>
                    <a:pt x="19" y="11"/>
                  </a:cubicBezTo>
                  <a:cubicBezTo>
                    <a:pt x="19" y="11"/>
                    <a:pt x="18" y="11"/>
                    <a:pt x="18" y="11"/>
                  </a:cubicBezTo>
                  <a:moveTo>
                    <a:pt x="17" y="7"/>
                  </a:moveTo>
                  <a:cubicBezTo>
                    <a:pt x="17" y="7"/>
                    <a:pt x="17" y="7"/>
                    <a:pt x="17" y="7"/>
                  </a:cubicBezTo>
                  <a:cubicBezTo>
                    <a:pt x="17" y="7"/>
                    <a:pt x="17" y="7"/>
                    <a:pt x="17" y="7"/>
                  </a:cubicBezTo>
                  <a:moveTo>
                    <a:pt x="15" y="7"/>
                  </a:moveTo>
                  <a:cubicBezTo>
                    <a:pt x="16" y="7"/>
                    <a:pt x="16" y="7"/>
                    <a:pt x="17" y="7"/>
                  </a:cubicBezTo>
                  <a:cubicBezTo>
                    <a:pt x="16" y="7"/>
                    <a:pt x="16" y="7"/>
                    <a:pt x="15" y="7"/>
                  </a:cubicBezTo>
                  <a:moveTo>
                    <a:pt x="15" y="7"/>
                  </a:moveTo>
                  <a:cubicBezTo>
                    <a:pt x="15" y="7"/>
                    <a:pt x="15" y="7"/>
                    <a:pt x="15" y="7"/>
                  </a:cubicBezTo>
                  <a:cubicBezTo>
                    <a:pt x="15" y="7"/>
                    <a:pt x="15" y="7"/>
                    <a:pt x="15" y="7"/>
                  </a:cubicBezTo>
                  <a:cubicBezTo>
                    <a:pt x="15" y="7"/>
                    <a:pt x="15" y="7"/>
                    <a:pt x="15" y="7"/>
                  </a:cubicBezTo>
                  <a:moveTo>
                    <a:pt x="6" y="8"/>
                  </a:moveTo>
                  <a:cubicBezTo>
                    <a:pt x="3" y="4"/>
                    <a:pt x="3" y="4"/>
                    <a:pt x="3" y="4"/>
                  </a:cubicBezTo>
                  <a:cubicBezTo>
                    <a:pt x="3" y="4"/>
                    <a:pt x="6" y="2"/>
                    <a:pt x="14" y="2"/>
                  </a:cubicBezTo>
                  <a:cubicBezTo>
                    <a:pt x="15" y="2"/>
                    <a:pt x="16" y="2"/>
                    <a:pt x="17" y="2"/>
                  </a:cubicBezTo>
                  <a:cubicBezTo>
                    <a:pt x="26" y="2"/>
                    <a:pt x="34" y="4"/>
                    <a:pt x="34" y="4"/>
                  </a:cubicBezTo>
                  <a:cubicBezTo>
                    <a:pt x="30" y="10"/>
                    <a:pt x="30" y="10"/>
                    <a:pt x="30" y="10"/>
                  </a:cubicBezTo>
                  <a:cubicBezTo>
                    <a:pt x="30" y="10"/>
                    <a:pt x="30" y="10"/>
                    <a:pt x="30" y="10"/>
                  </a:cubicBezTo>
                  <a:cubicBezTo>
                    <a:pt x="30" y="10"/>
                    <a:pt x="23" y="11"/>
                    <a:pt x="19" y="11"/>
                  </a:cubicBezTo>
                  <a:cubicBezTo>
                    <a:pt x="19" y="11"/>
                    <a:pt x="19" y="11"/>
                    <a:pt x="19" y="11"/>
                  </a:cubicBezTo>
                  <a:cubicBezTo>
                    <a:pt x="23" y="11"/>
                    <a:pt x="30" y="10"/>
                    <a:pt x="30" y="10"/>
                  </a:cubicBezTo>
                  <a:cubicBezTo>
                    <a:pt x="30" y="10"/>
                    <a:pt x="30" y="10"/>
                    <a:pt x="30" y="10"/>
                  </a:cubicBezTo>
                  <a:cubicBezTo>
                    <a:pt x="30" y="10"/>
                    <a:pt x="30" y="10"/>
                    <a:pt x="30" y="10"/>
                  </a:cubicBezTo>
                  <a:cubicBezTo>
                    <a:pt x="19" y="25"/>
                    <a:pt x="19" y="25"/>
                    <a:pt x="19" y="25"/>
                  </a:cubicBezTo>
                  <a:cubicBezTo>
                    <a:pt x="19" y="25"/>
                    <a:pt x="18" y="26"/>
                    <a:pt x="18" y="26"/>
                  </a:cubicBezTo>
                  <a:cubicBezTo>
                    <a:pt x="18" y="26"/>
                    <a:pt x="18" y="26"/>
                    <a:pt x="18" y="26"/>
                  </a:cubicBezTo>
                  <a:cubicBezTo>
                    <a:pt x="17" y="26"/>
                    <a:pt x="16" y="25"/>
                    <a:pt x="16" y="25"/>
                  </a:cubicBezTo>
                  <a:cubicBezTo>
                    <a:pt x="6" y="8"/>
                    <a:pt x="6" y="8"/>
                    <a:pt x="6" y="8"/>
                  </a:cubicBezTo>
                  <a:cubicBezTo>
                    <a:pt x="6" y="8"/>
                    <a:pt x="14" y="11"/>
                    <a:pt x="18" y="11"/>
                  </a:cubicBezTo>
                  <a:cubicBezTo>
                    <a:pt x="18" y="11"/>
                    <a:pt x="18" y="11"/>
                    <a:pt x="18" y="11"/>
                  </a:cubicBezTo>
                  <a:cubicBezTo>
                    <a:pt x="18" y="11"/>
                    <a:pt x="18" y="11"/>
                    <a:pt x="18" y="11"/>
                  </a:cubicBezTo>
                  <a:cubicBezTo>
                    <a:pt x="14" y="11"/>
                    <a:pt x="6" y="8"/>
                    <a:pt x="6" y="8"/>
                  </a:cubicBezTo>
                  <a:cubicBezTo>
                    <a:pt x="6" y="8"/>
                    <a:pt x="6" y="8"/>
                    <a:pt x="6" y="8"/>
                  </a:cubicBezTo>
                  <a:moveTo>
                    <a:pt x="16" y="0"/>
                  </a:moveTo>
                  <a:cubicBezTo>
                    <a:pt x="8" y="0"/>
                    <a:pt x="0" y="3"/>
                    <a:pt x="0" y="3"/>
                  </a:cubicBezTo>
                  <a:cubicBezTo>
                    <a:pt x="16" y="27"/>
                    <a:pt x="16" y="27"/>
                    <a:pt x="16" y="27"/>
                  </a:cubicBezTo>
                  <a:cubicBezTo>
                    <a:pt x="14" y="47"/>
                    <a:pt x="14" y="47"/>
                    <a:pt x="14" y="47"/>
                  </a:cubicBezTo>
                  <a:cubicBezTo>
                    <a:pt x="14" y="47"/>
                    <a:pt x="7" y="49"/>
                    <a:pt x="7" y="50"/>
                  </a:cubicBezTo>
                  <a:cubicBezTo>
                    <a:pt x="7" y="51"/>
                    <a:pt x="10" y="53"/>
                    <a:pt x="15" y="53"/>
                  </a:cubicBezTo>
                  <a:cubicBezTo>
                    <a:pt x="16" y="53"/>
                    <a:pt x="16" y="53"/>
                    <a:pt x="16" y="53"/>
                  </a:cubicBezTo>
                  <a:cubicBezTo>
                    <a:pt x="21" y="53"/>
                    <a:pt x="23" y="51"/>
                    <a:pt x="23" y="51"/>
                  </a:cubicBezTo>
                  <a:cubicBezTo>
                    <a:pt x="23" y="50"/>
                    <a:pt x="16" y="47"/>
                    <a:pt x="16" y="47"/>
                  </a:cubicBezTo>
                  <a:cubicBezTo>
                    <a:pt x="19" y="27"/>
                    <a:pt x="19" y="27"/>
                    <a:pt x="19" y="27"/>
                  </a:cubicBezTo>
                  <a:cubicBezTo>
                    <a:pt x="37" y="3"/>
                    <a:pt x="37" y="3"/>
                    <a:pt x="37" y="3"/>
                  </a:cubicBezTo>
                  <a:cubicBezTo>
                    <a:pt x="37" y="3"/>
                    <a:pt x="25" y="0"/>
                    <a:pt x="17" y="0"/>
                  </a:cubicBezTo>
                  <a:cubicBezTo>
                    <a:pt x="17" y="0"/>
                    <a:pt x="16" y="0"/>
                    <a:pt x="16" y="0"/>
                  </a:cubicBezTo>
                </a:path>
              </a:pathLst>
            </a:custGeom>
            <a:solidFill>
              <a:srgbClr val="D4E0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5" name="Freeform 1146"/>
            <p:cNvSpPr>
              <a:spLocks/>
            </p:cNvSpPr>
            <p:nvPr/>
          </p:nvSpPr>
          <p:spPr bwMode="auto">
            <a:xfrm>
              <a:off x="1731529" y="2892458"/>
              <a:ext cx="83364" cy="61425"/>
            </a:xfrm>
            <a:custGeom>
              <a:avLst/>
              <a:gdLst>
                <a:gd name="T0" fmla="*/ 0 w 24"/>
                <a:gd name="T1" fmla="*/ 0 h 18"/>
                <a:gd name="T2" fmla="*/ 10 w 24"/>
                <a:gd name="T3" fmla="*/ 17 h 18"/>
                <a:gd name="T4" fmla="*/ 12 w 24"/>
                <a:gd name="T5" fmla="*/ 18 h 18"/>
                <a:gd name="T6" fmla="*/ 12 w 24"/>
                <a:gd name="T7" fmla="*/ 18 h 18"/>
                <a:gd name="T8" fmla="*/ 13 w 24"/>
                <a:gd name="T9" fmla="*/ 17 h 18"/>
                <a:gd name="T10" fmla="*/ 24 w 24"/>
                <a:gd name="T11" fmla="*/ 2 h 18"/>
                <a:gd name="T12" fmla="*/ 13 w 24"/>
                <a:gd name="T13" fmla="*/ 3 h 18"/>
                <a:gd name="T14" fmla="*/ 13 w 24"/>
                <a:gd name="T15" fmla="*/ 3 h 18"/>
                <a:gd name="T16" fmla="*/ 13 w 24"/>
                <a:gd name="T17" fmla="*/ 3 h 18"/>
                <a:gd name="T18" fmla="*/ 13 w 24"/>
                <a:gd name="T19" fmla="*/ 3 h 18"/>
                <a:gd name="T20" fmla="*/ 12 w 24"/>
                <a:gd name="T21" fmla="*/ 3 h 18"/>
                <a:gd name="T22" fmla="*/ 12 w 24"/>
                <a:gd name="T23" fmla="*/ 3 h 18"/>
                <a:gd name="T24" fmla="*/ 12 w 24"/>
                <a:gd name="T25" fmla="*/ 3 h 18"/>
                <a:gd name="T26" fmla="*/ 0 w 24"/>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0" y="0"/>
                  </a:moveTo>
                  <a:cubicBezTo>
                    <a:pt x="10" y="17"/>
                    <a:pt x="10" y="17"/>
                    <a:pt x="10" y="17"/>
                  </a:cubicBezTo>
                  <a:cubicBezTo>
                    <a:pt x="10" y="17"/>
                    <a:pt x="11" y="18"/>
                    <a:pt x="12" y="18"/>
                  </a:cubicBezTo>
                  <a:cubicBezTo>
                    <a:pt x="12" y="18"/>
                    <a:pt x="12" y="18"/>
                    <a:pt x="12" y="18"/>
                  </a:cubicBezTo>
                  <a:cubicBezTo>
                    <a:pt x="12" y="18"/>
                    <a:pt x="13" y="17"/>
                    <a:pt x="13" y="17"/>
                  </a:cubicBezTo>
                  <a:cubicBezTo>
                    <a:pt x="24" y="2"/>
                    <a:pt x="24" y="2"/>
                    <a:pt x="24" y="2"/>
                  </a:cubicBezTo>
                  <a:cubicBezTo>
                    <a:pt x="24" y="2"/>
                    <a:pt x="17" y="3"/>
                    <a:pt x="13" y="3"/>
                  </a:cubicBezTo>
                  <a:cubicBezTo>
                    <a:pt x="13" y="3"/>
                    <a:pt x="13" y="3"/>
                    <a:pt x="13" y="3"/>
                  </a:cubicBezTo>
                  <a:cubicBezTo>
                    <a:pt x="13" y="3"/>
                    <a:pt x="13" y="3"/>
                    <a:pt x="13" y="3"/>
                  </a:cubicBezTo>
                  <a:cubicBezTo>
                    <a:pt x="13" y="3"/>
                    <a:pt x="13" y="3"/>
                    <a:pt x="13" y="3"/>
                  </a:cubicBezTo>
                  <a:cubicBezTo>
                    <a:pt x="13" y="3"/>
                    <a:pt x="12" y="3"/>
                    <a:pt x="12" y="3"/>
                  </a:cubicBezTo>
                  <a:cubicBezTo>
                    <a:pt x="12" y="3"/>
                    <a:pt x="12" y="3"/>
                    <a:pt x="12" y="3"/>
                  </a:cubicBezTo>
                  <a:cubicBezTo>
                    <a:pt x="12" y="3"/>
                    <a:pt x="12" y="3"/>
                    <a:pt x="12" y="3"/>
                  </a:cubicBezTo>
                  <a:cubicBezTo>
                    <a:pt x="8" y="3"/>
                    <a:pt x="0" y="0"/>
                    <a:pt x="0" y="0"/>
                  </a:cubicBezTo>
                </a:path>
              </a:pathLst>
            </a:custGeom>
            <a:solidFill>
              <a:srgbClr val="C7E5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6" name="Freeform 1147"/>
            <p:cNvSpPr>
              <a:spLocks/>
            </p:cNvSpPr>
            <p:nvPr/>
          </p:nvSpPr>
          <p:spPr bwMode="auto">
            <a:xfrm>
              <a:off x="1721291" y="2870521"/>
              <a:ext cx="106764" cy="27788"/>
            </a:xfrm>
            <a:custGeom>
              <a:avLst/>
              <a:gdLst>
                <a:gd name="T0" fmla="*/ 11 w 31"/>
                <a:gd name="T1" fmla="*/ 0 h 8"/>
                <a:gd name="T2" fmla="*/ 0 w 31"/>
                <a:gd name="T3" fmla="*/ 2 h 8"/>
                <a:gd name="T4" fmla="*/ 3 w 31"/>
                <a:gd name="T5" fmla="*/ 6 h 8"/>
                <a:gd name="T6" fmla="*/ 3 w 31"/>
                <a:gd name="T7" fmla="*/ 6 h 8"/>
                <a:gd name="T8" fmla="*/ 3 w 31"/>
                <a:gd name="T9" fmla="*/ 6 h 8"/>
                <a:gd name="T10" fmla="*/ 12 w 31"/>
                <a:gd name="T11" fmla="*/ 5 h 8"/>
                <a:gd name="T12" fmla="*/ 12 w 31"/>
                <a:gd name="T13" fmla="*/ 5 h 8"/>
                <a:gd name="T14" fmla="*/ 12 w 31"/>
                <a:gd name="T15" fmla="*/ 5 h 8"/>
                <a:gd name="T16" fmla="*/ 12 w 31"/>
                <a:gd name="T17" fmla="*/ 5 h 8"/>
                <a:gd name="T18" fmla="*/ 12 w 31"/>
                <a:gd name="T19" fmla="*/ 5 h 8"/>
                <a:gd name="T20" fmla="*/ 14 w 31"/>
                <a:gd name="T21" fmla="*/ 5 h 8"/>
                <a:gd name="T22" fmla="*/ 14 w 31"/>
                <a:gd name="T23" fmla="*/ 5 h 8"/>
                <a:gd name="T24" fmla="*/ 14 w 31"/>
                <a:gd name="T25" fmla="*/ 5 h 8"/>
                <a:gd name="T26" fmla="*/ 14 w 31"/>
                <a:gd name="T27" fmla="*/ 5 h 8"/>
                <a:gd name="T28" fmla="*/ 27 w 31"/>
                <a:gd name="T29" fmla="*/ 8 h 8"/>
                <a:gd name="T30" fmla="*/ 27 w 31"/>
                <a:gd name="T31" fmla="*/ 8 h 8"/>
                <a:gd name="T32" fmla="*/ 27 w 31"/>
                <a:gd name="T33" fmla="*/ 8 h 8"/>
                <a:gd name="T34" fmla="*/ 31 w 31"/>
                <a:gd name="T35" fmla="*/ 2 h 8"/>
                <a:gd name="T36" fmla="*/ 14 w 31"/>
                <a:gd name="T37" fmla="*/ 0 h 8"/>
                <a:gd name="T38" fmla="*/ 11 w 31"/>
                <a:gd name="T3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
                  <a:moveTo>
                    <a:pt x="11" y="0"/>
                  </a:moveTo>
                  <a:cubicBezTo>
                    <a:pt x="3" y="0"/>
                    <a:pt x="0" y="2"/>
                    <a:pt x="0" y="2"/>
                  </a:cubicBezTo>
                  <a:cubicBezTo>
                    <a:pt x="3" y="6"/>
                    <a:pt x="3" y="6"/>
                    <a:pt x="3" y="6"/>
                  </a:cubicBezTo>
                  <a:cubicBezTo>
                    <a:pt x="3" y="6"/>
                    <a:pt x="3" y="6"/>
                    <a:pt x="3" y="6"/>
                  </a:cubicBezTo>
                  <a:cubicBezTo>
                    <a:pt x="3" y="6"/>
                    <a:pt x="3" y="6"/>
                    <a:pt x="3" y="6"/>
                  </a:cubicBezTo>
                  <a:cubicBezTo>
                    <a:pt x="3" y="6"/>
                    <a:pt x="7" y="5"/>
                    <a:pt x="12" y="5"/>
                  </a:cubicBezTo>
                  <a:cubicBezTo>
                    <a:pt x="12" y="5"/>
                    <a:pt x="12" y="5"/>
                    <a:pt x="12" y="5"/>
                  </a:cubicBezTo>
                  <a:cubicBezTo>
                    <a:pt x="12" y="5"/>
                    <a:pt x="12" y="5"/>
                    <a:pt x="12" y="5"/>
                  </a:cubicBezTo>
                  <a:cubicBezTo>
                    <a:pt x="12" y="5"/>
                    <a:pt x="12" y="5"/>
                    <a:pt x="12" y="5"/>
                  </a:cubicBezTo>
                  <a:cubicBezTo>
                    <a:pt x="12" y="5"/>
                    <a:pt x="12" y="5"/>
                    <a:pt x="12" y="5"/>
                  </a:cubicBezTo>
                  <a:cubicBezTo>
                    <a:pt x="13" y="5"/>
                    <a:pt x="13" y="5"/>
                    <a:pt x="14" y="5"/>
                  </a:cubicBezTo>
                  <a:cubicBezTo>
                    <a:pt x="14" y="5"/>
                    <a:pt x="14" y="5"/>
                    <a:pt x="14" y="5"/>
                  </a:cubicBezTo>
                  <a:cubicBezTo>
                    <a:pt x="14" y="5"/>
                    <a:pt x="14" y="5"/>
                    <a:pt x="14" y="5"/>
                  </a:cubicBezTo>
                  <a:cubicBezTo>
                    <a:pt x="14" y="5"/>
                    <a:pt x="14" y="5"/>
                    <a:pt x="14" y="5"/>
                  </a:cubicBezTo>
                  <a:cubicBezTo>
                    <a:pt x="21" y="5"/>
                    <a:pt x="27" y="8"/>
                    <a:pt x="27" y="8"/>
                  </a:cubicBezTo>
                  <a:cubicBezTo>
                    <a:pt x="27" y="8"/>
                    <a:pt x="27" y="8"/>
                    <a:pt x="27" y="8"/>
                  </a:cubicBezTo>
                  <a:cubicBezTo>
                    <a:pt x="27" y="8"/>
                    <a:pt x="27" y="8"/>
                    <a:pt x="27" y="8"/>
                  </a:cubicBezTo>
                  <a:cubicBezTo>
                    <a:pt x="31" y="2"/>
                    <a:pt x="31" y="2"/>
                    <a:pt x="31" y="2"/>
                  </a:cubicBezTo>
                  <a:cubicBezTo>
                    <a:pt x="31" y="2"/>
                    <a:pt x="23" y="0"/>
                    <a:pt x="14" y="0"/>
                  </a:cubicBezTo>
                  <a:cubicBezTo>
                    <a:pt x="13" y="0"/>
                    <a:pt x="12" y="0"/>
                    <a:pt x="11" y="0"/>
                  </a:cubicBezTo>
                </a:path>
              </a:pathLst>
            </a:custGeom>
            <a:solidFill>
              <a:srgbClr val="E4E6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7" name="Freeform 1148"/>
            <p:cNvSpPr>
              <a:spLocks/>
            </p:cNvSpPr>
            <p:nvPr/>
          </p:nvSpPr>
          <p:spPr bwMode="auto">
            <a:xfrm>
              <a:off x="1731529" y="2888071"/>
              <a:ext cx="83364" cy="14625"/>
            </a:xfrm>
            <a:custGeom>
              <a:avLst/>
              <a:gdLst>
                <a:gd name="T0" fmla="*/ 9 w 24"/>
                <a:gd name="T1" fmla="*/ 0 h 4"/>
                <a:gd name="T2" fmla="*/ 9 w 24"/>
                <a:gd name="T3" fmla="*/ 0 h 4"/>
                <a:gd name="T4" fmla="*/ 9 w 24"/>
                <a:gd name="T5" fmla="*/ 0 h 4"/>
                <a:gd name="T6" fmla="*/ 0 w 24"/>
                <a:gd name="T7" fmla="*/ 1 h 4"/>
                <a:gd name="T8" fmla="*/ 0 w 24"/>
                <a:gd name="T9" fmla="*/ 1 h 4"/>
                <a:gd name="T10" fmla="*/ 12 w 24"/>
                <a:gd name="T11" fmla="*/ 4 h 4"/>
                <a:gd name="T12" fmla="*/ 12 w 24"/>
                <a:gd name="T13" fmla="*/ 4 h 4"/>
                <a:gd name="T14" fmla="*/ 12 w 24"/>
                <a:gd name="T15" fmla="*/ 4 h 4"/>
                <a:gd name="T16" fmla="*/ 13 w 24"/>
                <a:gd name="T17" fmla="*/ 4 h 4"/>
                <a:gd name="T18" fmla="*/ 13 w 24"/>
                <a:gd name="T19" fmla="*/ 4 h 4"/>
                <a:gd name="T20" fmla="*/ 13 w 24"/>
                <a:gd name="T21" fmla="*/ 4 h 4"/>
                <a:gd name="T22" fmla="*/ 24 w 24"/>
                <a:gd name="T23" fmla="*/ 3 h 4"/>
                <a:gd name="T24" fmla="*/ 24 w 24"/>
                <a:gd name="T25" fmla="*/ 3 h 4"/>
                <a:gd name="T26" fmla="*/ 11 w 24"/>
                <a:gd name="T27" fmla="*/ 0 h 4"/>
                <a:gd name="T28" fmla="*/ 11 w 24"/>
                <a:gd name="T29" fmla="*/ 0 h 4"/>
                <a:gd name="T30" fmla="*/ 11 w 24"/>
                <a:gd name="T31" fmla="*/ 0 h 4"/>
                <a:gd name="T32" fmla="*/ 11 w 24"/>
                <a:gd name="T33" fmla="*/ 0 h 4"/>
                <a:gd name="T34" fmla="*/ 9 w 24"/>
                <a:gd name="T35" fmla="*/ 0 h 4"/>
                <a:gd name="T36" fmla="*/ 9 w 24"/>
                <a:gd name="T3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4">
                  <a:moveTo>
                    <a:pt x="9" y="0"/>
                  </a:moveTo>
                  <a:cubicBezTo>
                    <a:pt x="9" y="0"/>
                    <a:pt x="9" y="0"/>
                    <a:pt x="9" y="0"/>
                  </a:cubicBezTo>
                  <a:cubicBezTo>
                    <a:pt x="9" y="0"/>
                    <a:pt x="9" y="0"/>
                    <a:pt x="9" y="0"/>
                  </a:cubicBezTo>
                  <a:cubicBezTo>
                    <a:pt x="4" y="0"/>
                    <a:pt x="0" y="1"/>
                    <a:pt x="0" y="1"/>
                  </a:cubicBezTo>
                  <a:cubicBezTo>
                    <a:pt x="0" y="1"/>
                    <a:pt x="0" y="1"/>
                    <a:pt x="0" y="1"/>
                  </a:cubicBezTo>
                  <a:cubicBezTo>
                    <a:pt x="0" y="1"/>
                    <a:pt x="8" y="4"/>
                    <a:pt x="12" y="4"/>
                  </a:cubicBezTo>
                  <a:cubicBezTo>
                    <a:pt x="12" y="4"/>
                    <a:pt x="12" y="4"/>
                    <a:pt x="12" y="4"/>
                  </a:cubicBezTo>
                  <a:cubicBezTo>
                    <a:pt x="12" y="4"/>
                    <a:pt x="12" y="4"/>
                    <a:pt x="12" y="4"/>
                  </a:cubicBezTo>
                  <a:cubicBezTo>
                    <a:pt x="12" y="4"/>
                    <a:pt x="13" y="4"/>
                    <a:pt x="13" y="4"/>
                  </a:cubicBezTo>
                  <a:cubicBezTo>
                    <a:pt x="13" y="4"/>
                    <a:pt x="13" y="4"/>
                    <a:pt x="13" y="4"/>
                  </a:cubicBezTo>
                  <a:cubicBezTo>
                    <a:pt x="13" y="4"/>
                    <a:pt x="13" y="4"/>
                    <a:pt x="13" y="4"/>
                  </a:cubicBezTo>
                  <a:cubicBezTo>
                    <a:pt x="17" y="4"/>
                    <a:pt x="24" y="3"/>
                    <a:pt x="24" y="3"/>
                  </a:cubicBezTo>
                  <a:cubicBezTo>
                    <a:pt x="24" y="3"/>
                    <a:pt x="24" y="3"/>
                    <a:pt x="24" y="3"/>
                  </a:cubicBezTo>
                  <a:cubicBezTo>
                    <a:pt x="24" y="3"/>
                    <a:pt x="18" y="0"/>
                    <a:pt x="11" y="0"/>
                  </a:cubicBezTo>
                  <a:cubicBezTo>
                    <a:pt x="11" y="0"/>
                    <a:pt x="11" y="0"/>
                    <a:pt x="11" y="0"/>
                  </a:cubicBezTo>
                  <a:cubicBezTo>
                    <a:pt x="11" y="0"/>
                    <a:pt x="11" y="0"/>
                    <a:pt x="11" y="0"/>
                  </a:cubicBezTo>
                  <a:cubicBezTo>
                    <a:pt x="11" y="0"/>
                    <a:pt x="11" y="0"/>
                    <a:pt x="11" y="0"/>
                  </a:cubicBezTo>
                  <a:cubicBezTo>
                    <a:pt x="10" y="0"/>
                    <a:pt x="10" y="0"/>
                    <a:pt x="9" y="0"/>
                  </a:cubicBezTo>
                  <a:cubicBezTo>
                    <a:pt x="9" y="0"/>
                    <a:pt x="9" y="0"/>
                    <a:pt x="9" y="0"/>
                  </a:cubicBezTo>
                </a:path>
              </a:pathLst>
            </a:custGeom>
            <a:solidFill>
              <a:srgbClr val="B0D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8" name="Freeform 1149"/>
            <p:cNvSpPr>
              <a:spLocks/>
            </p:cNvSpPr>
            <p:nvPr/>
          </p:nvSpPr>
          <p:spPr bwMode="auto">
            <a:xfrm>
              <a:off x="1673028" y="2895384"/>
              <a:ext cx="144789" cy="149176"/>
            </a:xfrm>
            <a:custGeom>
              <a:avLst/>
              <a:gdLst>
                <a:gd name="T0" fmla="*/ 30 w 42"/>
                <a:gd name="T1" fmla="*/ 0 h 43"/>
                <a:gd name="T2" fmla="*/ 16 w 42"/>
                <a:gd name="T3" fmla="*/ 9 h 43"/>
                <a:gd name="T4" fmla="*/ 12 w 42"/>
                <a:gd name="T5" fmla="*/ 15 h 43"/>
                <a:gd name="T6" fmla="*/ 13 w 42"/>
                <a:gd name="T7" fmla="*/ 24 h 43"/>
                <a:gd name="T8" fmla="*/ 0 w 42"/>
                <a:gd name="T9" fmla="*/ 33 h 43"/>
                <a:gd name="T10" fmla="*/ 4 w 42"/>
                <a:gd name="T11" fmla="*/ 43 h 43"/>
                <a:gd name="T12" fmla="*/ 17 w 42"/>
                <a:gd name="T13" fmla="*/ 31 h 43"/>
                <a:gd name="T14" fmla="*/ 23 w 42"/>
                <a:gd name="T15" fmla="*/ 28 h 43"/>
                <a:gd name="T16" fmla="*/ 25 w 42"/>
                <a:gd name="T17" fmla="*/ 23 h 43"/>
                <a:gd name="T18" fmla="*/ 39 w 42"/>
                <a:gd name="T19" fmla="*/ 16 h 43"/>
                <a:gd name="T20" fmla="*/ 42 w 42"/>
                <a:gd name="T21" fmla="*/ 11 h 43"/>
                <a:gd name="T22" fmla="*/ 37 w 42"/>
                <a:gd name="T23" fmla="*/ 5 h 43"/>
                <a:gd name="T24" fmla="*/ 30 w 42"/>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43">
                  <a:moveTo>
                    <a:pt x="30" y="0"/>
                  </a:moveTo>
                  <a:cubicBezTo>
                    <a:pt x="16" y="9"/>
                    <a:pt x="16" y="9"/>
                    <a:pt x="16" y="9"/>
                  </a:cubicBezTo>
                  <a:cubicBezTo>
                    <a:pt x="16" y="9"/>
                    <a:pt x="11" y="14"/>
                    <a:pt x="12" y="15"/>
                  </a:cubicBezTo>
                  <a:cubicBezTo>
                    <a:pt x="13" y="16"/>
                    <a:pt x="13" y="24"/>
                    <a:pt x="13" y="24"/>
                  </a:cubicBezTo>
                  <a:cubicBezTo>
                    <a:pt x="0" y="33"/>
                    <a:pt x="0" y="33"/>
                    <a:pt x="0" y="33"/>
                  </a:cubicBezTo>
                  <a:cubicBezTo>
                    <a:pt x="1" y="37"/>
                    <a:pt x="3" y="43"/>
                    <a:pt x="4" y="43"/>
                  </a:cubicBezTo>
                  <a:cubicBezTo>
                    <a:pt x="6" y="43"/>
                    <a:pt x="17" y="31"/>
                    <a:pt x="17" y="31"/>
                  </a:cubicBezTo>
                  <a:cubicBezTo>
                    <a:pt x="17" y="31"/>
                    <a:pt x="23" y="29"/>
                    <a:pt x="23" y="28"/>
                  </a:cubicBezTo>
                  <a:cubicBezTo>
                    <a:pt x="24" y="27"/>
                    <a:pt x="24" y="24"/>
                    <a:pt x="25" y="23"/>
                  </a:cubicBezTo>
                  <a:cubicBezTo>
                    <a:pt x="26" y="22"/>
                    <a:pt x="34" y="20"/>
                    <a:pt x="39" y="16"/>
                  </a:cubicBezTo>
                  <a:cubicBezTo>
                    <a:pt x="40" y="14"/>
                    <a:pt x="42" y="11"/>
                    <a:pt x="42" y="11"/>
                  </a:cubicBezTo>
                  <a:cubicBezTo>
                    <a:pt x="37" y="5"/>
                    <a:pt x="37" y="5"/>
                    <a:pt x="37" y="5"/>
                  </a:cubicBezTo>
                  <a:lnTo>
                    <a:pt x="30" y="0"/>
                  </a:ln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9" name="Freeform 1150"/>
            <p:cNvSpPr>
              <a:spLocks/>
            </p:cNvSpPr>
            <p:nvPr/>
          </p:nvSpPr>
          <p:spPr bwMode="auto">
            <a:xfrm>
              <a:off x="1673028" y="2950959"/>
              <a:ext cx="134552" cy="114076"/>
            </a:xfrm>
            <a:custGeom>
              <a:avLst/>
              <a:gdLst>
                <a:gd name="T0" fmla="*/ 23 w 39"/>
                <a:gd name="T1" fmla="*/ 12 h 33"/>
                <a:gd name="T2" fmla="*/ 17 w 39"/>
                <a:gd name="T3" fmla="*/ 15 h 33"/>
                <a:gd name="T4" fmla="*/ 4 w 39"/>
                <a:gd name="T5" fmla="*/ 27 h 33"/>
                <a:gd name="T6" fmla="*/ 0 w 39"/>
                <a:gd name="T7" fmla="*/ 17 h 33"/>
                <a:gd name="T8" fmla="*/ 0 w 39"/>
                <a:gd name="T9" fmla="*/ 18 h 33"/>
                <a:gd name="T10" fmla="*/ 2 w 39"/>
                <a:gd name="T11" fmla="*/ 25 h 33"/>
                <a:gd name="T12" fmla="*/ 4 w 39"/>
                <a:gd name="T13" fmla="*/ 33 h 33"/>
                <a:gd name="T14" fmla="*/ 19 w 39"/>
                <a:gd name="T15" fmla="*/ 17 h 33"/>
                <a:gd name="T16" fmla="*/ 25 w 39"/>
                <a:gd name="T17" fmla="*/ 14 h 33"/>
                <a:gd name="T18" fmla="*/ 27 w 39"/>
                <a:gd name="T19" fmla="*/ 10 h 33"/>
                <a:gd name="T20" fmla="*/ 37 w 39"/>
                <a:gd name="T21" fmla="*/ 4 h 33"/>
                <a:gd name="T22" fmla="*/ 39 w 39"/>
                <a:gd name="T23" fmla="*/ 0 h 33"/>
                <a:gd name="T24" fmla="*/ 25 w 39"/>
                <a:gd name="T25" fmla="*/ 7 h 33"/>
                <a:gd name="T26" fmla="*/ 23 w 39"/>
                <a:gd name="T27"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3" y="12"/>
                  </a:moveTo>
                  <a:cubicBezTo>
                    <a:pt x="23" y="13"/>
                    <a:pt x="17" y="15"/>
                    <a:pt x="17" y="15"/>
                  </a:cubicBezTo>
                  <a:cubicBezTo>
                    <a:pt x="17" y="15"/>
                    <a:pt x="6" y="27"/>
                    <a:pt x="4" y="27"/>
                  </a:cubicBezTo>
                  <a:cubicBezTo>
                    <a:pt x="3" y="27"/>
                    <a:pt x="1" y="21"/>
                    <a:pt x="0" y="17"/>
                  </a:cubicBezTo>
                  <a:cubicBezTo>
                    <a:pt x="0" y="18"/>
                    <a:pt x="0" y="18"/>
                    <a:pt x="0" y="18"/>
                  </a:cubicBezTo>
                  <a:cubicBezTo>
                    <a:pt x="0" y="18"/>
                    <a:pt x="1" y="24"/>
                    <a:pt x="2" y="25"/>
                  </a:cubicBezTo>
                  <a:cubicBezTo>
                    <a:pt x="2" y="27"/>
                    <a:pt x="4" y="33"/>
                    <a:pt x="4" y="33"/>
                  </a:cubicBezTo>
                  <a:cubicBezTo>
                    <a:pt x="19" y="17"/>
                    <a:pt x="19" y="17"/>
                    <a:pt x="19" y="17"/>
                  </a:cubicBezTo>
                  <a:cubicBezTo>
                    <a:pt x="19" y="17"/>
                    <a:pt x="24" y="16"/>
                    <a:pt x="25" y="14"/>
                  </a:cubicBezTo>
                  <a:cubicBezTo>
                    <a:pt x="26" y="13"/>
                    <a:pt x="27" y="10"/>
                    <a:pt x="27" y="10"/>
                  </a:cubicBezTo>
                  <a:cubicBezTo>
                    <a:pt x="27" y="10"/>
                    <a:pt x="37" y="4"/>
                    <a:pt x="37" y="4"/>
                  </a:cubicBezTo>
                  <a:cubicBezTo>
                    <a:pt x="37" y="4"/>
                    <a:pt x="38" y="2"/>
                    <a:pt x="39" y="0"/>
                  </a:cubicBezTo>
                  <a:cubicBezTo>
                    <a:pt x="34" y="4"/>
                    <a:pt x="26" y="6"/>
                    <a:pt x="25" y="7"/>
                  </a:cubicBezTo>
                  <a:cubicBezTo>
                    <a:pt x="24" y="8"/>
                    <a:pt x="24" y="11"/>
                    <a:pt x="23" y="12"/>
                  </a:cubicBez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0" name="Freeform 1151"/>
            <p:cNvSpPr>
              <a:spLocks/>
            </p:cNvSpPr>
            <p:nvPr/>
          </p:nvSpPr>
          <p:spPr bwMode="auto">
            <a:xfrm>
              <a:off x="1784179" y="3199587"/>
              <a:ext cx="99451" cy="131626"/>
            </a:xfrm>
            <a:custGeom>
              <a:avLst/>
              <a:gdLst>
                <a:gd name="T0" fmla="*/ 18 w 29"/>
                <a:gd name="T1" fmla="*/ 4 h 38"/>
                <a:gd name="T2" fmla="*/ 11 w 29"/>
                <a:gd name="T3" fmla="*/ 4 h 38"/>
                <a:gd name="T4" fmla="*/ 3 w 29"/>
                <a:gd name="T5" fmla="*/ 15 h 38"/>
                <a:gd name="T6" fmla="*/ 0 w 29"/>
                <a:gd name="T7" fmla="*/ 34 h 38"/>
                <a:gd name="T8" fmla="*/ 5 w 29"/>
                <a:gd name="T9" fmla="*/ 38 h 38"/>
                <a:gd name="T10" fmla="*/ 23 w 29"/>
                <a:gd name="T11" fmla="*/ 22 h 38"/>
                <a:gd name="T12" fmla="*/ 23 w 29"/>
                <a:gd name="T13" fmla="*/ 16 h 38"/>
                <a:gd name="T14" fmla="*/ 29 w 29"/>
                <a:gd name="T15" fmla="*/ 10 h 38"/>
                <a:gd name="T16" fmla="*/ 25 w 29"/>
                <a:gd name="T17" fmla="*/ 0 h 38"/>
                <a:gd name="T18" fmla="*/ 18 w 29"/>
                <a:gd name="T1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18" y="4"/>
                  </a:moveTo>
                  <a:cubicBezTo>
                    <a:pt x="11" y="4"/>
                    <a:pt x="11" y="4"/>
                    <a:pt x="11" y="4"/>
                  </a:cubicBezTo>
                  <a:cubicBezTo>
                    <a:pt x="3" y="15"/>
                    <a:pt x="3" y="15"/>
                    <a:pt x="3" y="15"/>
                  </a:cubicBezTo>
                  <a:cubicBezTo>
                    <a:pt x="0" y="34"/>
                    <a:pt x="0" y="34"/>
                    <a:pt x="0" y="34"/>
                  </a:cubicBezTo>
                  <a:cubicBezTo>
                    <a:pt x="5" y="38"/>
                    <a:pt x="5" y="38"/>
                    <a:pt x="5" y="38"/>
                  </a:cubicBezTo>
                  <a:cubicBezTo>
                    <a:pt x="10" y="34"/>
                    <a:pt x="22" y="23"/>
                    <a:pt x="23" y="22"/>
                  </a:cubicBezTo>
                  <a:cubicBezTo>
                    <a:pt x="24" y="21"/>
                    <a:pt x="23" y="16"/>
                    <a:pt x="23" y="16"/>
                  </a:cubicBezTo>
                  <a:cubicBezTo>
                    <a:pt x="23" y="16"/>
                    <a:pt x="28" y="10"/>
                    <a:pt x="29" y="10"/>
                  </a:cubicBezTo>
                  <a:cubicBezTo>
                    <a:pt x="29" y="9"/>
                    <a:pt x="27" y="3"/>
                    <a:pt x="25" y="0"/>
                  </a:cubicBezTo>
                  <a:lnTo>
                    <a:pt x="18" y="4"/>
                  </a:ln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1" name="Freeform 1152"/>
            <p:cNvSpPr>
              <a:spLocks/>
            </p:cNvSpPr>
            <p:nvPr/>
          </p:nvSpPr>
          <p:spPr bwMode="auto">
            <a:xfrm>
              <a:off x="1800267" y="3199587"/>
              <a:ext cx="93601" cy="138939"/>
            </a:xfrm>
            <a:custGeom>
              <a:avLst/>
              <a:gdLst>
                <a:gd name="T0" fmla="*/ 21 w 27"/>
                <a:gd name="T1" fmla="*/ 0 h 40"/>
                <a:gd name="T2" fmla="*/ 20 w 27"/>
                <a:gd name="T3" fmla="*/ 1 h 40"/>
                <a:gd name="T4" fmla="*/ 24 w 27"/>
                <a:gd name="T5" fmla="*/ 10 h 40"/>
                <a:gd name="T6" fmla="*/ 18 w 27"/>
                <a:gd name="T7" fmla="*/ 16 h 40"/>
                <a:gd name="T8" fmla="*/ 18 w 27"/>
                <a:gd name="T9" fmla="*/ 22 h 40"/>
                <a:gd name="T10" fmla="*/ 0 w 27"/>
                <a:gd name="T11" fmla="*/ 38 h 40"/>
                <a:gd name="T12" fmla="*/ 3 w 27"/>
                <a:gd name="T13" fmla="*/ 40 h 40"/>
                <a:gd name="T14" fmla="*/ 21 w 27"/>
                <a:gd name="T15" fmla="*/ 22 h 40"/>
                <a:gd name="T16" fmla="*/ 21 w 27"/>
                <a:gd name="T17" fmla="*/ 16 h 40"/>
                <a:gd name="T18" fmla="*/ 27 w 27"/>
                <a:gd name="T19" fmla="*/ 10 h 40"/>
                <a:gd name="T20" fmla="*/ 25 w 27"/>
                <a:gd name="T21" fmla="*/ 5 h 40"/>
                <a:gd name="T22" fmla="*/ 21 w 27"/>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40">
                  <a:moveTo>
                    <a:pt x="21" y="0"/>
                  </a:moveTo>
                  <a:cubicBezTo>
                    <a:pt x="20" y="1"/>
                    <a:pt x="20" y="1"/>
                    <a:pt x="20" y="1"/>
                  </a:cubicBezTo>
                  <a:cubicBezTo>
                    <a:pt x="22" y="3"/>
                    <a:pt x="24" y="9"/>
                    <a:pt x="24" y="10"/>
                  </a:cubicBezTo>
                  <a:cubicBezTo>
                    <a:pt x="23" y="10"/>
                    <a:pt x="18" y="16"/>
                    <a:pt x="18" y="16"/>
                  </a:cubicBezTo>
                  <a:cubicBezTo>
                    <a:pt x="18" y="16"/>
                    <a:pt x="19" y="21"/>
                    <a:pt x="18" y="22"/>
                  </a:cubicBezTo>
                  <a:cubicBezTo>
                    <a:pt x="17" y="23"/>
                    <a:pt x="5" y="34"/>
                    <a:pt x="0" y="38"/>
                  </a:cubicBezTo>
                  <a:cubicBezTo>
                    <a:pt x="3" y="40"/>
                    <a:pt x="3" y="40"/>
                    <a:pt x="3" y="40"/>
                  </a:cubicBezTo>
                  <a:cubicBezTo>
                    <a:pt x="21" y="22"/>
                    <a:pt x="21" y="22"/>
                    <a:pt x="21" y="22"/>
                  </a:cubicBezTo>
                  <a:cubicBezTo>
                    <a:pt x="21" y="16"/>
                    <a:pt x="21" y="16"/>
                    <a:pt x="21" y="16"/>
                  </a:cubicBezTo>
                  <a:cubicBezTo>
                    <a:pt x="27" y="10"/>
                    <a:pt x="27" y="10"/>
                    <a:pt x="27" y="10"/>
                  </a:cubicBezTo>
                  <a:cubicBezTo>
                    <a:pt x="27" y="10"/>
                    <a:pt x="26" y="7"/>
                    <a:pt x="25" y="5"/>
                  </a:cubicBezTo>
                  <a:cubicBezTo>
                    <a:pt x="23" y="3"/>
                    <a:pt x="21" y="0"/>
                    <a:pt x="21" y="0"/>
                  </a:cubicBez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2" name="Freeform 1153"/>
            <p:cNvSpPr>
              <a:spLocks/>
            </p:cNvSpPr>
            <p:nvPr/>
          </p:nvSpPr>
          <p:spPr bwMode="auto">
            <a:xfrm>
              <a:off x="1752003" y="3594466"/>
              <a:ext cx="35100" cy="106764"/>
            </a:xfrm>
            <a:custGeom>
              <a:avLst/>
              <a:gdLst>
                <a:gd name="T0" fmla="*/ 0 w 10"/>
                <a:gd name="T1" fmla="*/ 0 h 31"/>
                <a:gd name="T2" fmla="*/ 8 w 10"/>
                <a:gd name="T3" fmla="*/ 31 h 31"/>
                <a:gd name="T4" fmla="*/ 10 w 10"/>
                <a:gd name="T5" fmla="*/ 31 h 31"/>
                <a:gd name="T6" fmla="*/ 10 w 10"/>
                <a:gd name="T7" fmla="*/ 3 h 31"/>
                <a:gd name="T8" fmla="*/ 0 w 10"/>
                <a:gd name="T9" fmla="*/ 0 h 31"/>
              </a:gdLst>
              <a:ahLst/>
              <a:cxnLst>
                <a:cxn ang="0">
                  <a:pos x="T0" y="T1"/>
                </a:cxn>
                <a:cxn ang="0">
                  <a:pos x="T2" y="T3"/>
                </a:cxn>
                <a:cxn ang="0">
                  <a:pos x="T4" y="T5"/>
                </a:cxn>
                <a:cxn ang="0">
                  <a:pos x="T6" y="T7"/>
                </a:cxn>
                <a:cxn ang="0">
                  <a:pos x="T8" y="T9"/>
                </a:cxn>
              </a:cxnLst>
              <a:rect l="0" t="0" r="r" b="b"/>
              <a:pathLst>
                <a:path w="10" h="31">
                  <a:moveTo>
                    <a:pt x="0" y="0"/>
                  </a:moveTo>
                  <a:cubicBezTo>
                    <a:pt x="8" y="31"/>
                    <a:pt x="8" y="31"/>
                    <a:pt x="8" y="31"/>
                  </a:cubicBezTo>
                  <a:cubicBezTo>
                    <a:pt x="8" y="31"/>
                    <a:pt x="9" y="31"/>
                    <a:pt x="10" y="31"/>
                  </a:cubicBezTo>
                  <a:cubicBezTo>
                    <a:pt x="10" y="22"/>
                    <a:pt x="10" y="12"/>
                    <a:pt x="10" y="3"/>
                  </a:cubicBezTo>
                  <a:lnTo>
                    <a:pt x="0" y="0"/>
                  </a:lnTo>
                  <a:close/>
                </a:path>
              </a:pathLst>
            </a:custGeom>
            <a:solidFill>
              <a:srgbClr val="F6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3" name="Freeform 1154"/>
            <p:cNvSpPr>
              <a:spLocks/>
            </p:cNvSpPr>
            <p:nvPr/>
          </p:nvSpPr>
          <p:spPr bwMode="auto">
            <a:xfrm>
              <a:off x="1924580" y="2857358"/>
              <a:ext cx="11700" cy="73125"/>
            </a:xfrm>
            <a:custGeom>
              <a:avLst/>
              <a:gdLst>
                <a:gd name="T0" fmla="*/ 0 w 3"/>
                <a:gd name="T1" fmla="*/ 12 h 21"/>
                <a:gd name="T2" fmla="*/ 3 w 3"/>
                <a:gd name="T3" fmla="*/ 21 h 21"/>
                <a:gd name="T4" fmla="*/ 0 w 3"/>
                <a:gd name="T5" fmla="*/ 12 h 21"/>
              </a:gdLst>
              <a:ahLst/>
              <a:cxnLst>
                <a:cxn ang="0">
                  <a:pos x="T0" y="T1"/>
                </a:cxn>
                <a:cxn ang="0">
                  <a:pos x="T2" y="T3"/>
                </a:cxn>
                <a:cxn ang="0">
                  <a:pos x="T4" y="T5"/>
                </a:cxn>
              </a:cxnLst>
              <a:rect l="0" t="0" r="r" b="b"/>
              <a:pathLst>
                <a:path w="3" h="21">
                  <a:moveTo>
                    <a:pt x="0" y="12"/>
                  </a:moveTo>
                  <a:cubicBezTo>
                    <a:pt x="3" y="21"/>
                    <a:pt x="3" y="21"/>
                    <a:pt x="3" y="21"/>
                  </a:cubicBezTo>
                  <a:cubicBezTo>
                    <a:pt x="2" y="9"/>
                    <a:pt x="1" y="0"/>
                    <a:pt x="0" y="12"/>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4" name="Freeform 1155"/>
            <p:cNvSpPr>
              <a:spLocks/>
            </p:cNvSpPr>
            <p:nvPr/>
          </p:nvSpPr>
          <p:spPr bwMode="auto">
            <a:xfrm>
              <a:off x="1924580" y="2898308"/>
              <a:ext cx="0" cy="7313"/>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2"/>
                    <a:pt x="0" y="1"/>
                    <a:pt x="0" y="0"/>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5" name="Freeform 1156"/>
            <p:cNvSpPr>
              <a:spLocks/>
            </p:cNvSpPr>
            <p:nvPr/>
          </p:nvSpPr>
          <p:spPr bwMode="auto">
            <a:xfrm>
              <a:off x="1592590" y="3552053"/>
              <a:ext cx="24863" cy="146252"/>
            </a:xfrm>
            <a:custGeom>
              <a:avLst/>
              <a:gdLst>
                <a:gd name="T0" fmla="*/ 3 w 7"/>
                <a:gd name="T1" fmla="*/ 42 h 42"/>
                <a:gd name="T2" fmla="*/ 7 w 7"/>
                <a:gd name="T3" fmla="*/ 39 h 42"/>
                <a:gd name="T4" fmla="*/ 0 w 7"/>
                <a:gd name="T5" fmla="*/ 0 h 42"/>
                <a:gd name="T6" fmla="*/ 3 w 7"/>
                <a:gd name="T7" fmla="*/ 42 h 42"/>
              </a:gdLst>
              <a:ahLst/>
              <a:cxnLst>
                <a:cxn ang="0">
                  <a:pos x="T0" y="T1"/>
                </a:cxn>
                <a:cxn ang="0">
                  <a:pos x="T2" y="T3"/>
                </a:cxn>
                <a:cxn ang="0">
                  <a:pos x="T4" y="T5"/>
                </a:cxn>
                <a:cxn ang="0">
                  <a:pos x="T6" y="T7"/>
                </a:cxn>
              </a:cxnLst>
              <a:rect l="0" t="0" r="r" b="b"/>
              <a:pathLst>
                <a:path w="7" h="42">
                  <a:moveTo>
                    <a:pt x="3" y="42"/>
                  </a:moveTo>
                  <a:cubicBezTo>
                    <a:pt x="3" y="42"/>
                    <a:pt x="5" y="39"/>
                    <a:pt x="7" y="39"/>
                  </a:cubicBezTo>
                  <a:cubicBezTo>
                    <a:pt x="7" y="39"/>
                    <a:pt x="0" y="1"/>
                    <a:pt x="0" y="0"/>
                  </a:cubicBezTo>
                  <a:cubicBezTo>
                    <a:pt x="1" y="24"/>
                    <a:pt x="3" y="42"/>
                    <a:pt x="3" y="42"/>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6" name="Freeform 1157"/>
            <p:cNvSpPr>
              <a:spLocks/>
            </p:cNvSpPr>
            <p:nvPr/>
          </p:nvSpPr>
          <p:spPr bwMode="auto">
            <a:xfrm>
              <a:off x="1645240" y="3566678"/>
              <a:ext cx="20475" cy="131626"/>
            </a:xfrm>
            <a:custGeom>
              <a:avLst/>
              <a:gdLst>
                <a:gd name="T0" fmla="*/ 0 w 6"/>
                <a:gd name="T1" fmla="*/ 0 h 38"/>
                <a:gd name="T2" fmla="*/ 0 w 6"/>
                <a:gd name="T3" fmla="*/ 38 h 38"/>
                <a:gd name="T4" fmla="*/ 2 w 6"/>
                <a:gd name="T5" fmla="*/ 37 h 38"/>
                <a:gd name="T6" fmla="*/ 6 w 6"/>
                <a:gd name="T7" fmla="*/ 35 h 38"/>
                <a:gd name="T8" fmla="*/ 6 w 6"/>
                <a:gd name="T9" fmla="*/ 35 h 38"/>
                <a:gd name="T10" fmla="*/ 0 w 6"/>
                <a:gd name="T11" fmla="*/ 0 h 38"/>
              </a:gdLst>
              <a:ahLst/>
              <a:cxnLst>
                <a:cxn ang="0">
                  <a:pos x="T0" y="T1"/>
                </a:cxn>
                <a:cxn ang="0">
                  <a:pos x="T2" y="T3"/>
                </a:cxn>
                <a:cxn ang="0">
                  <a:pos x="T4" y="T5"/>
                </a:cxn>
                <a:cxn ang="0">
                  <a:pos x="T6" y="T7"/>
                </a:cxn>
                <a:cxn ang="0">
                  <a:pos x="T8" y="T9"/>
                </a:cxn>
                <a:cxn ang="0">
                  <a:pos x="T10" y="T11"/>
                </a:cxn>
              </a:cxnLst>
              <a:rect l="0" t="0" r="r" b="b"/>
              <a:pathLst>
                <a:path w="6" h="38">
                  <a:moveTo>
                    <a:pt x="0" y="0"/>
                  </a:moveTo>
                  <a:cubicBezTo>
                    <a:pt x="0" y="38"/>
                    <a:pt x="0" y="38"/>
                    <a:pt x="0" y="38"/>
                  </a:cubicBezTo>
                  <a:cubicBezTo>
                    <a:pt x="1" y="38"/>
                    <a:pt x="2" y="38"/>
                    <a:pt x="2" y="37"/>
                  </a:cubicBezTo>
                  <a:cubicBezTo>
                    <a:pt x="4" y="36"/>
                    <a:pt x="5" y="35"/>
                    <a:pt x="6" y="35"/>
                  </a:cubicBezTo>
                  <a:cubicBezTo>
                    <a:pt x="6" y="35"/>
                    <a:pt x="6" y="35"/>
                    <a:pt x="6" y="35"/>
                  </a:cubicBezTo>
                  <a:cubicBezTo>
                    <a:pt x="1" y="33"/>
                    <a:pt x="0" y="0"/>
                    <a:pt x="0" y="0"/>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7" name="Freeform 1158"/>
            <p:cNvSpPr>
              <a:spLocks/>
            </p:cNvSpPr>
            <p:nvPr/>
          </p:nvSpPr>
          <p:spPr bwMode="auto">
            <a:xfrm>
              <a:off x="1718366" y="3590079"/>
              <a:ext cx="30713" cy="103839"/>
            </a:xfrm>
            <a:custGeom>
              <a:avLst/>
              <a:gdLst>
                <a:gd name="T0" fmla="*/ 3 w 9"/>
                <a:gd name="T1" fmla="*/ 8 h 30"/>
                <a:gd name="T2" fmla="*/ 0 w 9"/>
                <a:gd name="T3" fmla="*/ 30 h 30"/>
                <a:gd name="T4" fmla="*/ 2 w 9"/>
                <a:gd name="T5" fmla="*/ 28 h 30"/>
                <a:gd name="T6" fmla="*/ 9 w 9"/>
                <a:gd name="T7" fmla="*/ 26 h 30"/>
                <a:gd name="T8" fmla="*/ 3 w 9"/>
                <a:gd name="T9" fmla="*/ 8 h 30"/>
              </a:gdLst>
              <a:ahLst/>
              <a:cxnLst>
                <a:cxn ang="0">
                  <a:pos x="T0" y="T1"/>
                </a:cxn>
                <a:cxn ang="0">
                  <a:pos x="T2" y="T3"/>
                </a:cxn>
                <a:cxn ang="0">
                  <a:pos x="T4" y="T5"/>
                </a:cxn>
                <a:cxn ang="0">
                  <a:pos x="T6" y="T7"/>
                </a:cxn>
                <a:cxn ang="0">
                  <a:pos x="T8" y="T9"/>
                </a:cxn>
              </a:cxnLst>
              <a:rect l="0" t="0" r="r" b="b"/>
              <a:pathLst>
                <a:path w="9" h="30">
                  <a:moveTo>
                    <a:pt x="3" y="8"/>
                  </a:moveTo>
                  <a:cubicBezTo>
                    <a:pt x="3" y="16"/>
                    <a:pt x="0" y="30"/>
                    <a:pt x="0" y="30"/>
                  </a:cubicBezTo>
                  <a:cubicBezTo>
                    <a:pt x="1" y="29"/>
                    <a:pt x="2" y="29"/>
                    <a:pt x="2" y="28"/>
                  </a:cubicBezTo>
                  <a:cubicBezTo>
                    <a:pt x="4" y="27"/>
                    <a:pt x="7" y="26"/>
                    <a:pt x="9" y="26"/>
                  </a:cubicBezTo>
                  <a:cubicBezTo>
                    <a:pt x="6" y="25"/>
                    <a:pt x="3" y="0"/>
                    <a:pt x="3" y="8"/>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8" name="Freeform 1159"/>
            <p:cNvSpPr>
              <a:spLocks/>
            </p:cNvSpPr>
            <p:nvPr/>
          </p:nvSpPr>
          <p:spPr bwMode="auto">
            <a:xfrm>
              <a:off x="1804654" y="3625179"/>
              <a:ext cx="33638" cy="68738"/>
            </a:xfrm>
            <a:custGeom>
              <a:avLst/>
              <a:gdLst>
                <a:gd name="T0" fmla="*/ 3 w 10"/>
                <a:gd name="T1" fmla="*/ 4 h 20"/>
                <a:gd name="T2" fmla="*/ 0 w 10"/>
                <a:gd name="T3" fmla="*/ 19 h 20"/>
                <a:gd name="T4" fmla="*/ 1 w 10"/>
                <a:gd name="T5" fmla="*/ 20 h 20"/>
                <a:gd name="T6" fmla="*/ 1 w 10"/>
                <a:gd name="T7" fmla="*/ 19 h 20"/>
                <a:gd name="T8" fmla="*/ 10 w 10"/>
                <a:gd name="T9" fmla="*/ 18 h 20"/>
                <a:gd name="T10" fmla="*/ 9 w 10"/>
                <a:gd name="T11" fmla="*/ 18 h 20"/>
                <a:gd name="T12" fmla="*/ 3 w 10"/>
                <a:gd name="T13" fmla="*/ 4 h 20"/>
              </a:gdLst>
              <a:ahLst/>
              <a:cxnLst>
                <a:cxn ang="0">
                  <a:pos x="T0" y="T1"/>
                </a:cxn>
                <a:cxn ang="0">
                  <a:pos x="T2" y="T3"/>
                </a:cxn>
                <a:cxn ang="0">
                  <a:pos x="T4" y="T5"/>
                </a:cxn>
                <a:cxn ang="0">
                  <a:pos x="T6" y="T7"/>
                </a:cxn>
                <a:cxn ang="0">
                  <a:pos x="T8" y="T9"/>
                </a:cxn>
                <a:cxn ang="0">
                  <a:pos x="T10" y="T11"/>
                </a:cxn>
                <a:cxn ang="0">
                  <a:pos x="T12" y="T13"/>
                </a:cxn>
              </a:cxnLst>
              <a:rect l="0" t="0" r="r" b="b"/>
              <a:pathLst>
                <a:path w="10" h="20">
                  <a:moveTo>
                    <a:pt x="3" y="4"/>
                  </a:moveTo>
                  <a:cubicBezTo>
                    <a:pt x="1" y="9"/>
                    <a:pt x="0" y="19"/>
                    <a:pt x="0" y="19"/>
                  </a:cubicBezTo>
                  <a:cubicBezTo>
                    <a:pt x="1" y="20"/>
                    <a:pt x="1" y="20"/>
                    <a:pt x="1" y="20"/>
                  </a:cubicBezTo>
                  <a:cubicBezTo>
                    <a:pt x="1" y="19"/>
                    <a:pt x="1" y="19"/>
                    <a:pt x="1" y="19"/>
                  </a:cubicBezTo>
                  <a:cubicBezTo>
                    <a:pt x="2" y="17"/>
                    <a:pt x="7" y="17"/>
                    <a:pt x="10" y="18"/>
                  </a:cubicBezTo>
                  <a:cubicBezTo>
                    <a:pt x="9" y="18"/>
                    <a:pt x="9" y="18"/>
                    <a:pt x="9" y="18"/>
                  </a:cubicBezTo>
                  <a:cubicBezTo>
                    <a:pt x="6" y="14"/>
                    <a:pt x="5" y="0"/>
                    <a:pt x="3" y="4"/>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9" name="Freeform 1160"/>
            <p:cNvSpPr>
              <a:spLocks/>
            </p:cNvSpPr>
            <p:nvPr/>
          </p:nvSpPr>
          <p:spPr bwMode="auto">
            <a:xfrm>
              <a:off x="1873392" y="3632491"/>
              <a:ext cx="17550" cy="61425"/>
            </a:xfrm>
            <a:custGeom>
              <a:avLst/>
              <a:gdLst>
                <a:gd name="T0" fmla="*/ 2 w 5"/>
                <a:gd name="T1" fmla="*/ 1 h 18"/>
                <a:gd name="T2" fmla="*/ 0 w 5"/>
                <a:gd name="T3" fmla="*/ 17 h 18"/>
                <a:gd name="T4" fmla="*/ 0 w 5"/>
                <a:gd name="T5" fmla="*/ 18 h 18"/>
                <a:gd name="T6" fmla="*/ 0 w 5"/>
                <a:gd name="T7" fmla="*/ 17 h 18"/>
                <a:gd name="T8" fmla="*/ 5 w 5"/>
                <a:gd name="T9" fmla="*/ 16 h 18"/>
                <a:gd name="T10" fmla="*/ 2 w 5"/>
                <a:gd name="T11" fmla="*/ 1 h 18"/>
              </a:gdLst>
              <a:ahLst/>
              <a:cxnLst>
                <a:cxn ang="0">
                  <a:pos x="T0" y="T1"/>
                </a:cxn>
                <a:cxn ang="0">
                  <a:pos x="T2" y="T3"/>
                </a:cxn>
                <a:cxn ang="0">
                  <a:pos x="T4" y="T5"/>
                </a:cxn>
                <a:cxn ang="0">
                  <a:pos x="T6" y="T7"/>
                </a:cxn>
                <a:cxn ang="0">
                  <a:pos x="T8" y="T9"/>
                </a:cxn>
                <a:cxn ang="0">
                  <a:pos x="T10" y="T11"/>
                </a:cxn>
              </a:cxnLst>
              <a:rect l="0" t="0" r="r" b="b"/>
              <a:pathLst>
                <a:path w="5" h="18">
                  <a:moveTo>
                    <a:pt x="2" y="1"/>
                  </a:moveTo>
                  <a:cubicBezTo>
                    <a:pt x="0" y="1"/>
                    <a:pt x="1" y="13"/>
                    <a:pt x="0" y="17"/>
                  </a:cubicBezTo>
                  <a:cubicBezTo>
                    <a:pt x="0" y="18"/>
                    <a:pt x="0" y="18"/>
                    <a:pt x="0" y="18"/>
                  </a:cubicBezTo>
                  <a:cubicBezTo>
                    <a:pt x="0" y="17"/>
                    <a:pt x="0" y="17"/>
                    <a:pt x="0" y="17"/>
                  </a:cubicBezTo>
                  <a:cubicBezTo>
                    <a:pt x="2" y="15"/>
                    <a:pt x="3" y="15"/>
                    <a:pt x="5" y="16"/>
                  </a:cubicBezTo>
                  <a:cubicBezTo>
                    <a:pt x="3" y="14"/>
                    <a:pt x="5" y="0"/>
                    <a:pt x="2" y="1"/>
                  </a:cubicBezTo>
                  <a:close/>
                </a:path>
              </a:pathLst>
            </a:custGeom>
            <a:solidFill>
              <a:srgbClr val="E29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0" name="Freeform 1161"/>
            <p:cNvSpPr>
              <a:spLocks/>
            </p:cNvSpPr>
            <p:nvPr/>
          </p:nvSpPr>
          <p:spPr bwMode="auto">
            <a:xfrm>
              <a:off x="2395510" y="3708542"/>
              <a:ext cx="291041" cy="699082"/>
            </a:xfrm>
            <a:custGeom>
              <a:avLst/>
              <a:gdLst>
                <a:gd name="T0" fmla="*/ 61 w 84"/>
                <a:gd name="T1" fmla="*/ 190 h 202"/>
                <a:gd name="T2" fmla="*/ 44 w 84"/>
                <a:gd name="T3" fmla="*/ 178 h 202"/>
                <a:gd name="T4" fmla="*/ 56 w 84"/>
                <a:gd name="T5" fmla="*/ 115 h 202"/>
                <a:gd name="T6" fmla="*/ 59 w 84"/>
                <a:gd name="T7" fmla="*/ 105 h 202"/>
                <a:gd name="T8" fmla="*/ 57 w 84"/>
                <a:gd name="T9" fmla="*/ 93 h 202"/>
                <a:gd name="T10" fmla="*/ 57 w 84"/>
                <a:gd name="T11" fmla="*/ 93 h 202"/>
                <a:gd name="T12" fmla="*/ 51 w 84"/>
                <a:gd name="T13" fmla="*/ 0 h 202"/>
                <a:gd name="T14" fmla="*/ 1 w 84"/>
                <a:gd name="T15" fmla="*/ 0 h 202"/>
                <a:gd name="T16" fmla="*/ 0 w 84"/>
                <a:gd name="T17" fmla="*/ 7 h 202"/>
                <a:gd name="T18" fmla="*/ 12 w 84"/>
                <a:gd name="T19" fmla="*/ 47 h 202"/>
                <a:gd name="T20" fmla="*/ 16 w 84"/>
                <a:gd name="T21" fmla="*/ 46 h 202"/>
                <a:gd name="T22" fmla="*/ 19 w 84"/>
                <a:gd name="T23" fmla="*/ 58 h 202"/>
                <a:gd name="T24" fmla="*/ 31 w 84"/>
                <a:gd name="T25" fmla="*/ 94 h 202"/>
                <a:gd name="T26" fmla="*/ 32 w 84"/>
                <a:gd name="T27" fmla="*/ 114 h 202"/>
                <a:gd name="T28" fmla="*/ 35 w 84"/>
                <a:gd name="T29" fmla="*/ 132 h 202"/>
                <a:gd name="T30" fmla="*/ 35 w 84"/>
                <a:gd name="T31" fmla="*/ 170 h 202"/>
                <a:gd name="T32" fmla="*/ 29 w 84"/>
                <a:gd name="T33" fmla="*/ 181 h 202"/>
                <a:gd name="T34" fmla="*/ 30 w 84"/>
                <a:gd name="T35" fmla="*/ 185 h 202"/>
                <a:gd name="T36" fmla="*/ 27 w 84"/>
                <a:gd name="T37" fmla="*/ 197 h 202"/>
                <a:gd name="T38" fmla="*/ 44 w 84"/>
                <a:gd name="T39" fmla="*/ 199 h 202"/>
                <a:gd name="T40" fmla="*/ 84 w 84"/>
                <a:gd name="T41" fmla="*/ 202 h 202"/>
                <a:gd name="T42" fmla="*/ 79 w 84"/>
                <a:gd name="T43" fmla="*/ 194 h 202"/>
                <a:gd name="T44" fmla="*/ 61 w 84"/>
                <a:gd name="T45" fmla="*/ 19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202">
                  <a:moveTo>
                    <a:pt x="61" y="190"/>
                  </a:moveTo>
                  <a:cubicBezTo>
                    <a:pt x="44" y="178"/>
                    <a:pt x="44" y="178"/>
                    <a:pt x="44" y="178"/>
                  </a:cubicBezTo>
                  <a:cubicBezTo>
                    <a:pt x="56" y="115"/>
                    <a:pt x="56" y="115"/>
                    <a:pt x="56" y="115"/>
                  </a:cubicBezTo>
                  <a:cubicBezTo>
                    <a:pt x="59" y="105"/>
                    <a:pt x="59" y="105"/>
                    <a:pt x="59" y="105"/>
                  </a:cubicBezTo>
                  <a:cubicBezTo>
                    <a:pt x="57" y="93"/>
                    <a:pt x="57" y="93"/>
                    <a:pt x="57" y="93"/>
                  </a:cubicBezTo>
                  <a:cubicBezTo>
                    <a:pt x="57" y="93"/>
                    <a:pt x="57" y="93"/>
                    <a:pt x="57" y="93"/>
                  </a:cubicBezTo>
                  <a:cubicBezTo>
                    <a:pt x="51" y="0"/>
                    <a:pt x="51" y="0"/>
                    <a:pt x="51" y="0"/>
                  </a:cubicBezTo>
                  <a:cubicBezTo>
                    <a:pt x="1" y="0"/>
                    <a:pt x="1" y="0"/>
                    <a:pt x="1" y="0"/>
                  </a:cubicBezTo>
                  <a:cubicBezTo>
                    <a:pt x="0" y="7"/>
                    <a:pt x="0" y="7"/>
                    <a:pt x="0" y="7"/>
                  </a:cubicBezTo>
                  <a:cubicBezTo>
                    <a:pt x="12" y="47"/>
                    <a:pt x="12" y="47"/>
                    <a:pt x="12" y="47"/>
                  </a:cubicBezTo>
                  <a:cubicBezTo>
                    <a:pt x="16" y="46"/>
                    <a:pt x="16" y="46"/>
                    <a:pt x="16" y="46"/>
                  </a:cubicBezTo>
                  <a:cubicBezTo>
                    <a:pt x="19" y="58"/>
                    <a:pt x="19" y="58"/>
                    <a:pt x="19" y="58"/>
                  </a:cubicBezTo>
                  <a:cubicBezTo>
                    <a:pt x="19" y="58"/>
                    <a:pt x="31" y="88"/>
                    <a:pt x="31" y="94"/>
                  </a:cubicBezTo>
                  <a:cubicBezTo>
                    <a:pt x="31" y="100"/>
                    <a:pt x="31" y="111"/>
                    <a:pt x="32" y="114"/>
                  </a:cubicBezTo>
                  <a:cubicBezTo>
                    <a:pt x="33" y="117"/>
                    <a:pt x="36" y="124"/>
                    <a:pt x="35" y="132"/>
                  </a:cubicBezTo>
                  <a:cubicBezTo>
                    <a:pt x="33" y="139"/>
                    <a:pt x="38" y="158"/>
                    <a:pt x="35" y="170"/>
                  </a:cubicBezTo>
                  <a:cubicBezTo>
                    <a:pt x="33" y="175"/>
                    <a:pt x="31" y="179"/>
                    <a:pt x="29" y="181"/>
                  </a:cubicBezTo>
                  <a:cubicBezTo>
                    <a:pt x="30" y="185"/>
                    <a:pt x="30" y="185"/>
                    <a:pt x="30" y="185"/>
                  </a:cubicBezTo>
                  <a:cubicBezTo>
                    <a:pt x="30" y="185"/>
                    <a:pt x="25" y="193"/>
                    <a:pt x="27" y="197"/>
                  </a:cubicBezTo>
                  <a:cubicBezTo>
                    <a:pt x="29" y="202"/>
                    <a:pt x="44" y="199"/>
                    <a:pt x="44" y="199"/>
                  </a:cubicBezTo>
                  <a:cubicBezTo>
                    <a:pt x="84" y="202"/>
                    <a:pt x="84" y="202"/>
                    <a:pt x="84" y="202"/>
                  </a:cubicBezTo>
                  <a:cubicBezTo>
                    <a:pt x="79" y="194"/>
                    <a:pt x="79" y="194"/>
                    <a:pt x="79" y="194"/>
                  </a:cubicBezTo>
                  <a:lnTo>
                    <a:pt x="61" y="190"/>
                  </a:lnTo>
                  <a:close/>
                </a:path>
              </a:pathLst>
            </a:custGeom>
            <a:solidFill>
              <a:srgbClr val="7F5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1" name="Freeform 1162"/>
            <p:cNvSpPr>
              <a:spLocks/>
            </p:cNvSpPr>
            <p:nvPr/>
          </p:nvSpPr>
          <p:spPr bwMode="auto">
            <a:xfrm>
              <a:off x="2222934" y="3645654"/>
              <a:ext cx="185740" cy="820471"/>
            </a:xfrm>
            <a:custGeom>
              <a:avLst/>
              <a:gdLst>
                <a:gd name="T0" fmla="*/ 1 w 54"/>
                <a:gd name="T1" fmla="*/ 63 h 237"/>
                <a:gd name="T2" fmla="*/ 14 w 54"/>
                <a:gd name="T3" fmla="*/ 74 h 237"/>
                <a:gd name="T4" fmla="*/ 7 w 54"/>
                <a:gd name="T5" fmla="*/ 126 h 237"/>
                <a:gd name="T6" fmla="*/ 12 w 54"/>
                <a:gd name="T7" fmla="*/ 165 h 237"/>
                <a:gd name="T8" fmla="*/ 15 w 54"/>
                <a:gd name="T9" fmla="*/ 211 h 237"/>
                <a:gd name="T10" fmla="*/ 15 w 54"/>
                <a:gd name="T11" fmla="*/ 217 h 237"/>
                <a:gd name="T12" fmla="*/ 9 w 54"/>
                <a:gd name="T13" fmla="*/ 230 h 237"/>
                <a:gd name="T14" fmla="*/ 23 w 54"/>
                <a:gd name="T15" fmla="*/ 237 h 237"/>
                <a:gd name="T16" fmla="*/ 34 w 54"/>
                <a:gd name="T17" fmla="*/ 229 h 237"/>
                <a:gd name="T18" fmla="*/ 27 w 54"/>
                <a:gd name="T19" fmla="*/ 210 h 237"/>
                <a:gd name="T20" fmla="*/ 36 w 54"/>
                <a:gd name="T21" fmla="*/ 157 h 237"/>
                <a:gd name="T22" fmla="*/ 31 w 54"/>
                <a:gd name="T23" fmla="*/ 123 h 237"/>
                <a:gd name="T24" fmla="*/ 35 w 54"/>
                <a:gd name="T25" fmla="*/ 110 h 237"/>
                <a:gd name="T26" fmla="*/ 50 w 54"/>
                <a:gd name="T27" fmla="*/ 25 h 237"/>
                <a:gd name="T28" fmla="*/ 48 w 54"/>
                <a:gd name="T29" fmla="*/ 18 h 237"/>
                <a:gd name="T30" fmla="*/ 51 w 54"/>
                <a:gd name="T31" fmla="*/ 18 h 237"/>
                <a:gd name="T32" fmla="*/ 54 w 54"/>
                <a:gd name="T33" fmla="*/ 0 h 237"/>
                <a:gd name="T34" fmla="*/ 0 w 54"/>
                <a:gd name="T35" fmla="*/ 4 h 237"/>
                <a:gd name="T36" fmla="*/ 1 w 54"/>
                <a:gd name="T37" fmla="*/ 6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237">
                  <a:moveTo>
                    <a:pt x="1" y="63"/>
                  </a:moveTo>
                  <a:cubicBezTo>
                    <a:pt x="9" y="66"/>
                    <a:pt x="15" y="70"/>
                    <a:pt x="14" y="74"/>
                  </a:cubicBezTo>
                  <a:cubicBezTo>
                    <a:pt x="12" y="82"/>
                    <a:pt x="6" y="122"/>
                    <a:pt x="7" y="126"/>
                  </a:cubicBezTo>
                  <a:cubicBezTo>
                    <a:pt x="8" y="130"/>
                    <a:pt x="13" y="153"/>
                    <a:pt x="12" y="165"/>
                  </a:cubicBezTo>
                  <a:cubicBezTo>
                    <a:pt x="10" y="178"/>
                    <a:pt x="15" y="211"/>
                    <a:pt x="15" y="211"/>
                  </a:cubicBezTo>
                  <a:cubicBezTo>
                    <a:pt x="15" y="211"/>
                    <a:pt x="18" y="211"/>
                    <a:pt x="15" y="217"/>
                  </a:cubicBezTo>
                  <a:cubicBezTo>
                    <a:pt x="14" y="221"/>
                    <a:pt x="11" y="226"/>
                    <a:pt x="9" y="230"/>
                  </a:cubicBezTo>
                  <a:cubicBezTo>
                    <a:pt x="12" y="233"/>
                    <a:pt x="16" y="237"/>
                    <a:pt x="23" y="237"/>
                  </a:cubicBezTo>
                  <a:cubicBezTo>
                    <a:pt x="29" y="237"/>
                    <a:pt x="34" y="229"/>
                    <a:pt x="34" y="229"/>
                  </a:cubicBezTo>
                  <a:cubicBezTo>
                    <a:pt x="27" y="210"/>
                    <a:pt x="27" y="210"/>
                    <a:pt x="27" y="210"/>
                  </a:cubicBezTo>
                  <a:cubicBezTo>
                    <a:pt x="36" y="157"/>
                    <a:pt x="36" y="157"/>
                    <a:pt x="36" y="157"/>
                  </a:cubicBezTo>
                  <a:cubicBezTo>
                    <a:pt x="31" y="123"/>
                    <a:pt x="31" y="123"/>
                    <a:pt x="31" y="123"/>
                  </a:cubicBezTo>
                  <a:cubicBezTo>
                    <a:pt x="35" y="110"/>
                    <a:pt x="35" y="110"/>
                    <a:pt x="35" y="110"/>
                  </a:cubicBezTo>
                  <a:cubicBezTo>
                    <a:pt x="50" y="25"/>
                    <a:pt x="50" y="25"/>
                    <a:pt x="50" y="25"/>
                  </a:cubicBezTo>
                  <a:cubicBezTo>
                    <a:pt x="48" y="18"/>
                    <a:pt x="48" y="18"/>
                    <a:pt x="48" y="18"/>
                  </a:cubicBezTo>
                  <a:cubicBezTo>
                    <a:pt x="51" y="18"/>
                    <a:pt x="51" y="18"/>
                    <a:pt x="51" y="18"/>
                  </a:cubicBezTo>
                  <a:cubicBezTo>
                    <a:pt x="54" y="0"/>
                    <a:pt x="54" y="0"/>
                    <a:pt x="54" y="0"/>
                  </a:cubicBezTo>
                  <a:cubicBezTo>
                    <a:pt x="0" y="4"/>
                    <a:pt x="0" y="4"/>
                    <a:pt x="0" y="4"/>
                  </a:cubicBezTo>
                  <a:lnTo>
                    <a:pt x="1" y="63"/>
                  </a:lnTo>
                  <a:close/>
                </a:path>
              </a:pathLst>
            </a:custGeom>
            <a:solidFill>
              <a:srgbClr val="7F5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2" name="Freeform 1163"/>
            <p:cNvSpPr>
              <a:spLocks/>
            </p:cNvSpPr>
            <p:nvPr/>
          </p:nvSpPr>
          <p:spPr bwMode="auto">
            <a:xfrm>
              <a:off x="2225858" y="3863568"/>
              <a:ext cx="58501" cy="577693"/>
            </a:xfrm>
            <a:custGeom>
              <a:avLst/>
              <a:gdLst>
                <a:gd name="T0" fmla="*/ 14 w 17"/>
                <a:gd name="T1" fmla="*/ 148 h 167"/>
                <a:gd name="T2" fmla="*/ 11 w 17"/>
                <a:gd name="T3" fmla="*/ 102 h 167"/>
                <a:gd name="T4" fmla="*/ 6 w 17"/>
                <a:gd name="T5" fmla="*/ 63 h 167"/>
                <a:gd name="T6" fmla="*/ 13 w 17"/>
                <a:gd name="T7" fmla="*/ 11 h 167"/>
                <a:gd name="T8" fmla="*/ 0 w 17"/>
                <a:gd name="T9" fmla="*/ 0 h 167"/>
                <a:gd name="T10" fmla="*/ 1 w 17"/>
                <a:gd name="T11" fmla="*/ 38 h 167"/>
                <a:gd name="T12" fmla="*/ 2 w 17"/>
                <a:gd name="T13" fmla="*/ 39 h 167"/>
                <a:gd name="T14" fmla="*/ 1 w 17"/>
                <a:gd name="T15" fmla="*/ 49 h 167"/>
                <a:gd name="T16" fmla="*/ 3 w 17"/>
                <a:gd name="T17" fmla="*/ 64 h 167"/>
                <a:gd name="T18" fmla="*/ 7 w 17"/>
                <a:gd name="T19" fmla="*/ 118 h 167"/>
                <a:gd name="T20" fmla="*/ 13 w 17"/>
                <a:gd name="T21" fmla="*/ 148 h 167"/>
                <a:gd name="T22" fmla="*/ 5 w 17"/>
                <a:gd name="T23" fmla="*/ 163 h 167"/>
                <a:gd name="T24" fmla="*/ 8 w 17"/>
                <a:gd name="T25" fmla="*/ 167 h 167"/>
                <a:gd name="T26" fmla="*/ 14 w 17"/>
                <a:gd name="T27" fmla="*/ 154 h 167"/>
                <a:gd name="T28" fmla="*/ 14 w 17"/>
                <a:gd name="T29" fmla="*/ 14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67">
                  <a:moveTo>
                    <a:pt x="14" y="148"/>
                  </a:moveTo>
                  <a:cubicBezTo>
                    <a:pt x="14" y="148"/>
                    <a:pt x="9" y="115"/>
                    <a:pt x="11" y="102"/>
                  </a:cubicBezTo>
                  <a:cubicBezTo>
                    <a:pt x="12" y="90"/>
                    <a:pt x="7" y="67"/>
                    <a:pt x="6" y="63"/>
                  </a:cubicBezTo>
                  <a:cubicBezTo>
                    <a:pt x="5" y="59"/>
                    <a:pt x="11" y="19"/>
                    <a:pt x="13" y="11"/>
                  </a:cubicBezTo>
                  <a:cubicBezTo>
                    <a:pt x="14" y="7"/>
                    <a:pt x="8" y="3"/>
                    <a:pt x="0" y="0"/>
                  </a:cubicBezTo>
                  <a:cubicBezTo>
                    <a:pt x="1" y="38"/>
                    <a:pt x="1" y="38"/>
                    <a:pt x="1" y="38"/>
                  </a:cubicBezTo>
                  <a:cubicBezTo>
                    <a:pt x="2" y="39"/>
                    <a:pt x="2" y="39"/>
                    <a:pt x="2" y="39"/>
                  </a:cubicBezTo>
                  <a:cubicBezTo>
                    <a:pt x="1" y="49"/>
                    <a:pt x="1" y="49"/>
                    <a:pt x="1" y="49"/>
                  </a:cubicBezTo>
                  <a:cubicBezTo>
                    <a:pt x="3" y="64"/>
                    <a:pt x="3" y="64"/>
                    <a:pt x="3" y="64"/>
                  </a:cubicBezTo>
                  <a:cubicBezTo>
                    <a:pt x="7" y="118"/>
                    <a:pt x="7" y="118"/>
                    <a:pt x="7" y="118"/>
                  </a:cubicBezTo>
                  <a:cubicBezTo>
                    <a:pt x="13" y="148"/>
                    <a:pt x="13" y="148"/>
                    <a:pt x="13" y="148"/>
                  </a:cubicBezTo>
                  <a:cubicBezTo>
                    <a:pt x="5" y="163"/>
                    <a:pt x="5" y="163"/>
                    <a:pt x="5" y="163"/>
                  </a:cubicBezTo>
                  <a:cubicBezTo>
                    <a:pt x="5" y="163"/>
                    <a:pt x="6" y="165"/>
                    <a:pt x="8" y="167"/>
                  </a:cubicBezTo>
                  <a:cubicBezTo>
                    <a:pt x="10" y="163"/>
                    <a:pt x="13" y="158"/>
                    <a:pt x="14" y="154"/>
                  </a:cubicBezTo>
                  <a:cubicBezTo>
                    <a:pt x="17" y="148"/>
                    <a:pt x="14" y="148"/>
                    <a:pt x="14" y="148"/>
                  </a:cubicBezTo>
                  <a:close/>
                </a:path>
              </a:pathLst>
            </a:custGeom>
            <a:solidFill>
              <a:srgbClr val="BF8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3" name="Freeform 1164"/>
            <p:cNvSpPr>
              <a:spLocks/>
            </p:cNvSpPr>
            <p:nvPr/>
          </p:nvSpPr>
          <p:spPr bwMode="auto">
            <a:xfrm>
              <a:off x="2436461" y="3867957"/>
              <a:ext cx="70201" cy="234002"/>
            </a:xfrm>
            <a:custGeom>
              <a:avLst/>
              <a:gdLst>
                <a:gd name="T0" fmla="*/ 19 w 20"/>
                <a:gd name="T1" fmla="*/ 48 h 68"/>
                <a:gd name="T2" fmla="*/ 7 w 20"/>
                <a:gd name="T3" fmla="*/ 12 h 68"/>
                <a:gd name="T4" fmla="*/ 4 w 20"/>
                <a:gd name="T5" fmla="*/ 0 h 68"/>
                <a:gd name="T6" fmla="*/ 0 w 20"/>
                <a:gd name="T7" fmla="*/ 1 h 68"/>
                <a:gd name="T8" fmla="*/ 20 w 20"/>
                <a:gd name="T9" fmla="*/ 68 h 68"/>
                <a:gd name="T10" fmla="*/ 19 w 20"/>
                <a:gd name="T11" fmla="*/ 48 h 68"/>
              </a:gdLst>
              <a:ahLst/>
              <a:cxnLst>
                <a:cxn ang="0">
                  <a:pos x="T0" y="T1"/>
                </a:cxn>
                <a:cxn ang="0">
                  <a:pos x="T2" y="T3"/>
                </a:cxn>
                <a:cxn ang="0">
                  <a:pos x="T4" y="T5"/>
                </a:cxn>
                <a:cxn ang="0">
                  <a:pos x="T6" y="T7"/>
                </a:cxn>
                <a:cxn ang="0">
                  <a:pos x="T8" y="T9"/>
                </a:cxn>
                <a:cxn ang="0">
                  <a:pos x="T10" y="T11"/>
                </a:cxn>
              </a:cxnLst>
              <a:rect l="0" t="0" r="r" b="b"/>
              <a:pathLst>
                <a:path w="20" h="68">
                  <a:moveTo>
                    <a:pt x="19" y="48"/>
                  </a:moveTo>
                  <a:cubicBezTo>
                    <a:pt x="19" y="42"/>
                    <a:pt x="7" y="12"/>
                    <a:pt x="7" y="12"/>
                  </a:cubicBezTo>
                  <a:cubicBezTo>
                    <a:pt x="4" y="0"/>
                    <a:pt x="4" y="0"/>
                    <a:pt x="4" y="0"/>
                  </a:cubicBezTo>
                  <a:cubicBezTo>
                    <a:pt x="0" y="1"/>
                    <a:pt x="0" y="1"/>
                    <a:pt x="0" y="1"/>
                  </a:cubicBezTo>
                  <a:cubicBezTo>
                    <a:pt x="20" y="68"/>
                    <a:pt x="20" y="68"/>
                    <a:pt x="20" y="68"/>
                  </a:cubicBezTo>
                  <a:cubicBezTo>
                    <a:pt x="19" y="65"/>
                    <a:pt x="19" y="54"/>
                    <a:pt x="19" y="48"/>
                  </a:cubicBezTo>
                  <a:close/>
                </a:path>
              </a:pathLst>
            </a:custGeom>
            <a:solidFill>
              <a:srgbClr val="BF8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4" name="Freeform 1165"/>
            <p:cNvSpPr>
              <a:spLocks/>
            </p:cNvSpPr>
            <p:nvPr/>
          </p:nvSpPr>
          <p:spPr bwMode="auto">
            <a:xfrm>
              <a:off x="2484723" y="4101959"/>
              <a:ext cx="42413" cy="232540"/>
            </a:xfrm>
            <a:custGeom>
              <a:avLst/>
              <a:gdLst>
                <a:gd name="T0" fmla="*/ 9 w 12"/>
                <a:gd name="T1" fmla="*/ 18 h 67"/>
                <a:gd name="T2" fmla="*/ 6 w 12"/>
                <a:gd name="T3" fmla="*/ 0 h 67"/>
                <a:gd name="T4" fmla="*/ 0 w 12"/>
                <a:gd name="T5" fmla="*/ 25 h 67"/>
                <a:gd name="T6" fmla="*/ 3 w 12"/>
                <a:gd name="T7" fmla="*/ 67 h 67"/>
                <a:gd name="T8" fmla="*/ 9 w 12"/>
                <a:gd name="T9" fmla="*/ 56 h 67"/>
                <a:gd name="T10" fmla="*/ 9 w 12"/>
                <a:gd name="T11" fmla="*/ 18 h 67"/>
              </a:gdLst>
              <a:ahLst/>
              <a:cxnLst>
                <a:cxn ang="0">
                  <a:pos x="T0" y="T1"/>
                </a:cxn>
                <a:cxn ang="0">
                  <a:pos x="T2" y="T3"/>
                </a:cxn>
                <a:cxn ang="0">
                  <a:pos x="T4" y="T5"/>
                </a:cxn>
                <a:cxn ang="0">
                  <a:pos x="T6" y="T7"/>
                </a:cxn>
                <a:cxn ang="0">
                  <a:pos x="T8" y="T9"/>
                </a:cxn>
                <a:cxn ang="0">
                  <a:pos x="T10" y="T11"/>
                </a:cxn>
              </a:cxnLst>
              <a:rect l="0" t="0" r="r" b="b"/>
              <a:pathLst>
                <a:path w="12" h="67">
                  <a:moveTo>
                    <a:pt x="9" y="18"/>
                  </a:moveTo>
                  <a:cubicBezTo>
                    <a:pt x="10" y="10"/>
                    <a:pt x="7" y="3"/>
                    <a:pt x="6" y="0"/>
                  </a:cubicBezTo>
                  <a:cubicBezTo>
                    <a:pt x="0" y="25"/>
                    <a:pt x="0" y="25"/>
                    <a:pt x="0" y="25"/>
                  </a:cubicBezTo>
                  <a:cubicBezTo>
                    <a:pt x="3" y="67"/>
                    <a:pt x="3" y="67"/>
                    <a:pt x="3" y="67"/>
                  </a:cubicBezTo>
                  <a:cubicBezTo>
                    <a:pt x="5" y="65"/>
                    <a:pt x="7" y="61"/>
                    <a:pt x="9" y="56"/>
                  </a:cubicBezTo>
                  <a:cubicBezTo>
                    <a:pt x="12" y="44"/>
                    <a:pt x="7" y="25"/>
                    <a:pt x="9" y="18"/>
                  </a:cubicBezTo>
                  <a:close/>
                </a:path>
              </a:pathLst>
            </a:custGeom>
            <a:solidFill>
              <a:srgbClr val="BF8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5" name="Freeform 1166"/>
            <p:cNvSpPr>
              <a:spLocks/>
            </p:cNvSpPr>
            <p:nvPr/>
          </p:nvSpPr>
          <p:spPr bwMode="auto">
            <a:xfrm>
              <a:off x="2104469" y="2946572"/>
              <a:ext cx="549906" cy="813158"/>
            </a:xfrm>
            <a:custGeom>
              <a:avLst/>
              <a:gdLst>
                <a:gd name="T0" fmla="*/ 156 w 159"/>
                <a:gd name="T1" fmla="*/ 116 h 235"/>
                <a:gd name="T2" fmla="*/ 141 w 159"/>
                <a:gd name="T3" fmla="*/ 50 h 235"/>
                <a:gd name="T4" fmla="*/ 122 w 159"/>
                <a:gd name="T5" fmla="*/ 33 h 235"/>
                <a:gd name="T6" fmla="*/ 90 w 159"/>
                <a:gd name="T7" fmla="*/ 21 h 235"/>
                <a:gd name="T8" fmla="*/ 88 w 159"/>
                <a:gd name="T9" fmla="*/ 0 h 235"/>
                <a:gd name="T10" fmla="*/ 58 w 159"/>
                <a:gd name="T11" fmla="*/ 2 h 235"/>
                <a:gd name="T12" fmla="*/ 58 w 159"/>
                <a:gd name="T13" fmla="*/ 2 h 235"/>
                <a:gd name="T14" fmla="*/ 58 w 159"/>
                <a:gd name="T15" fmla="*/ 8 h 235"/>
                <a:gd name="T16" fmla="*/ 63 w 159"/>
                <a:gd name="T17" fmla="*/ 12 h 235"/>
                <a:gd name="T18" fmla="*/ 63 w 159"/>
                <a:gd name="T19" fmla="*/ 24 h 235"/>
                <a:gd name="T20" fmla="*/ 57 w 159"/>
                <a:gd name="T21" fmla="*/ 28 h 235"/>
                <a:gd name="T22" fmla="*/ 47 w 159"/>
                <a:gd name="T23" fmla="*/ 39 h 235"/>
                <a:gd name="T24" fmla="*/ 40 w 159"/>
                <a:gd name="T25" fmla="*/ 25 h 235"/>
                <a:gd name="T26" fmla="*/ 37 w 159"/>
                <a:gd name="T27" fmla="*/ 26 h 235"/>
                <a:gd name="T28" fmla="*/ 41 w 159"/>
                <a:gd name="T29" fmla="*/ 42 h 235"/>
                <a:gd name="T30" fmla="*/ 17 w 159"/>
                <a:gd name="T31" fmla="*/ 58 h 235"/>
                <a:gd name="T32" fmla="*/ 0 w 159"/>
                <a:gd name="T33" fmla="*/ 136 h 235"/>
                <a:gd name="T34" fmla="*/ 9 w 159"/>
                <a:gd name="T35" fmla="*/ 197 h 235"/>
                <a:gd name="T36" fmla="*/ 4 w 159"/>
                <a:gd name="T37" fmla="*/ 212 h 235"/>
                <a:gd name="T38" fmla="*/ 7 w 159"/>
                <a:gd name="T39" fmla="*/ 235 h 235"/>
                <a:gd name="T40" fmla="*/ 15 w 159"/>
                <a:gd name="T41" fmla="*/ 233 h 235"/>
                <a:gd name="T42" fmla="*/ 19 w 159"/>
                <a:gd name="T43" fmla="*/ 213 h 235"/>
                <a:gd name="T44" fmla="*/ 16 w 159"/>
                <a:gd name="T45" fmla="*/ 202 h 235"/>
                <a:gd name="T46" fmla="*/ 14 w 159"/>
                <a:gd name="T47" fmla="*/ 143 h 235"/>
                <a:gd name="T48" fmla="*/ 25 w 159"/>
                <a:gd name="T49" fmla="*/ 85 h 235"/>
                <a:gd name="T50" fmla="*/ 28 w 159"/>
                <a:gd name="T51" fmla="*/ 83 h 235"/>
                <a:gd name="T52" fmla="*/ 34 w 159"/>
                <a:gd name="T53" fmla="*/ 119 h 235"/>
                <a:gd name="T54" fmla="*/ 77 w 159"/>
                <a:gd name="T55" fmla="*/ 106 h 235"/>
                <a:gd name="T56" fmla="*/ 118 w 159"/>
                <a:gd name="T57" fmla="*/ 118 h 235"/>
                <a:gd name="T58" fmla="*/ 125 w 159"/>
                <a:gd name="T59" fmla="*/ 75 h 235"/>
                <a:gd name="T60" fmla="*/ 135 w 159"/>
                <a:gd name="T61" fmla="*/ 123 h 235"/>
                <a:gd name="T62" fmla="*/ 141 w 159"/>
                <a:gd name="T63" fmla="*/ 179 h 235"/>
                <a:gd name="T64" fmla="*/ 138 w 159"/>
                <a:gd name="T65" fmla="*/ 190 h 235"/>
                <a:gd name="T66" fmla="*/ 141 w 159"/>
                <a:gd name="T67" fmla="*/ 210 h 235"/>
                <a:gd name="T68" fmla="*/ 153 w 159"/>
                <a:gd name="T69" fmla="*/ 213 h 235"/>
                <a:gd name="T70" fmla="*/ 156 w 159"/>
                <a:gd name="T71" fmla="*/ 196 h 235"/>
                <a:gd name="T72" fmla="*/ 159 w 159"/>
                <a:gd name="T73" fmla="*/ 185 h 235"/>
                <a:gd name="T74" fmla="*/ 152 w 159"/>
                <a:gd name="T75" fmla="*/ 177 h 235"/>
                <a:gd name="T76" fmla="*/ 156 w 159"/>
                <a:gd name="T77" fmla="*/ 11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9" h="235">
                  <a:moveTo>
                    <a:pt x="156" y="116"/>
                  </a:moveTo>
                  <a:cubicBezTo>
                    <a:pt x="156" y="116"/>
                    <a:pt x="147" y="60"/>
                    <a:pt x="141" y="50"/>
                  </a:cubicBezTo>
                  <a:cubicBezTo>
                    <a:pt x="134" y="40"/>
                    <a:pt x="122" y="33"/>
                    <a:pt x="122" y="33"/>
                  </a:cubicBezTo>
                  <a:cubicBezTo>
                    <a:pt x="114" y="23"/>
                    <a:pt x="92" y="21"/>
                    <a:pt x="90" y="21"/>
                  </a:cubicBezTo>
                  <a:cubicBezTo>
                    <a:pt x="88" y="0"/>
                    <a:pt x="88" y="0"/>
                    <a:pt x="88" y="0"/>
                  </a:cubicBezTo>
                  <a:cubicBezTo>
                    <a:pt x="58" y="2"/>
                    <a:pt x="58" y="2"/>
                    <a:pt x="58" y="2"/>
                  </a:cubicBezTo>
                  <a:cubicBezTo>
                    <a:pt x="58" y="2"/>
                    <a:pt x="58" y="2"/>
                    <a:pt x="58" y="2"/>
                  </a:cubicBezTo>
                  <a:cubicBezTo>
                    <a:pt x="58" y="8"/>
                    <a:pt x="58" y="8"/>
                    <a:pt x="58" y="8"/>
                  </a:cubicBezTo>
                  <a:cubicBezTo>
                    <a:pt x="63" y="12"/>
                    <a:pt x="63" y="12"/>
                    <a:pt x="63" y="12"/>
                  </a:cubicBezTo>
                  <a:cubicBezTo>
                    <a:pt x="63" y="24"/>
                    <a:pt x="63" y="24"/>
                    <a:pt x="63" y="24"/>
                  </a:cubicBezTo>
                  <a:cubicBezTo>
                    <a:pt x="63" y="24"/>
                    <a:pt x="64" y="27"/>
                    <a:pt x="57" y="28"/>
                  </a:cubicBezTo>
                  <a:cubicBezTo>
                    <a:pt x="49" y="30"/>
                    <a:pt x="47" y="39"/>
                    <a:pt x="47" y="39"/>
                  </a:cubicBezTo>
                  <a:cubicBezTo>
                    <a:pt x="40" y="25"/>
                    <a:pt x="40" y="25"/>
                    <a:pt x="40" y="25"/>
                  </a:cubicBezTo>
                  <a:cubicBezTo>
                    <a:pt x="39" y="25"/>
                    <a:pt x="38" y="25"/>
                    <a:pt x="37" y="26"/>
                  </a:cubicBezTo>
                  <a:cubicBezTo>
                    <a:pt x="41" y="42"/>
                    <a:pt x="41" y="42"/>
                    <a:pt x="41" y="42"/>
                  </a:cubicBezTo>
                  <a:cubicBezTo>
                    <a:pt x="41" y="42"/>
                    <a:pt x="23" y="50"/>
                    <a:pt x="17" y="58"/>
                  </a:cubicBezTo>
                  <a:cubicBezTo>
                    <a:pt x="11" y="65"/>
                    <a:pt x="0" y="134"/>
                    <a:pt x="0" y="136"/>
                  </a:cubicBezTo>
                  <a:cubicBezTo>
                    <a:pt x="0" y="137"/>
                    <a:pt x="9" y="194"/>
                    <a:pt x="9" y="197"/>
                  </a:cubicBezTo>
                  <a:cubicBezTo>
                    <a:pt x="9" y="201"/>
                    <a:pt x="6" y="208"/>
                    <a:pt x="4" y="212"/>
                  </a:cubicBezTo>
                  <a:cubicBezTo>
                    <a:pt x="3" y="215"/>
                    <a:pt x="6" y="228"/>
                    <a:pt x="7" y="235"/>
                  </a:cubicBezTo>
                  <a:cubicBezTo>
                    <a:pt x="15" y="233"/>
                    <a:pt x="15" y="233"/>
                    <a:pt x="15" y="233"/>
                  </a:cubicBezTo>
                  <a:cubicBezTo>
                    <a:pt x="19" y="213"/>
                    <a:pt x="19" y="213"/>
                    <a:pt x="19" y="213"/>
                  </a:cubicBezTo>
                  <a:cubicBezTo>
                    <a:pt x="16" y="202"/>
                    <a:pt x="16" y="202"/>
                    <a:pt x="16" y="202"/>
                  </a:cubicBezTo>
                  <a:cubicBezTo>
                    <a:pt x="14" y="143"/>
                    <a:pt x="14" y="143"/>
                    <a:pt x="14" y="143"/>
                  </a:cubicBezTo>
                  <a:cubicBezTo>
                    <a:pt x="25" y="85"/>
                    <a:pt x="25" y="85"/>
                    <a:pt x="25" y="85"/>
                  </a:cubicBezTo>
                  <a:cubicBezTo>
                    <a:pt x="25" y="85"/>
                    <a:pt x="28" y="77"/>
                    <a:pt x="28" y="83"/>
                  </a:cubicBezTo>
                  <a:cubicBezTo>
                    <a:pt x="29" y="102"/>
                    <a:pt x="34" y="119"/>
                    <a:pt x="34" y="119"/>
                  </a:cubicBezTo>
                  <a:cubicBezTo>
                    <a:pt x="34" y="119"/>
                    <a:pt x="77" y="106"/>
                    <a:pt x="77" y="106"/>
                  </a:cubicBezTo>
                  <a:cubicBezTo>
                    <a:pt x="118" y="118"/>
                    <a:pt x="118" y="118"/>
                    <a:pt x="118" y="118"/>
                  </a:cubicBezTo>
                  <a:cubicBezTo>
                    <a:pt x="118" y="118"/>
                    <a:pt x="123" y="98"/>
                    <a:pt x="125" y="75"/>
                  </a:cubicBezTo>
                  <a:cubicBezTo>
                    <a:pt x="135" y="123"/>
                    <a:pt x="135" y="123"/>
                    <a:pt x="135" y="123"/>
                  </a:cubicBezTo>
                  <a:cubicBezTo>
                    <a:pt x="141" y="179"/>
                    <a:pt x="141" y="179"/>
                    <a:pt x="141" y="179"/>
                  </a:cubicBezTo>
                  <a:cubicBezTo>
                    <a:pt x="138" y="190"/>
                    <a:pt x="138" y="190"/>
                    <a:pt x="138" y="190"/>
                  </a:cubicBezTo>
                  <a:cubicBezTo>
                    <a:pt x="141" y="210"/>
                    <a:pt x="141" y="210"/>
                    <a:pt x="141" y="210"/>
                  </a:cubicBezTo>
                  <a:cubicBezTo>
                    <a:pt x="153" y="213"/>
                    <a:pt x="153" y="213"/>
                    <a:pt x="153" y="213"/>
                  </a:cubicBezTo>
                  <a:cubicBezTo>
                    <a:pt x="156" y="196"/>
                    <a:pt x="156" y="196"/>
                    <a:pt x="156" y="196"/>
                  </a:cubicBezTo>
                  <a:cubicBezTo>
                    <a:pt x="159" y="185"/>
                    <a:pt x="159" y="185"/>
                    <a:pt x="159" y="185"/>
                  </a:cubicBezTo>
                  <a:cubicBezTo>
                    <a:pt x="152" y="177"/>
                    <a:pt x="152" y="177"/>
                    <a:pt x="152" y="177"/>
                  </a:cubicBezTo>
                  <a:lnTo>
                    <a:pt x="156" y="116"/>
                  </a:lnTo>
                  <a:close/>
                </a:path>
              </a:pathLst>
            </a:custGeom>
            <a:solidFill>
              <a:srgbClr val="7F5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6" name="Freeform 1167"/>
            <p:cNvSpPr>
              <a:spLocks/>
            </p:cNvSpPr>
            <p:nvPr/>
          </p:nvSpPr>
          <p:spPr bwMode="auto">
            <a:xfrm>
              <a:off x="2243408" y="2974359"/>
              <a:ext cx="83364" cy="108226"/>
            </a:xfrm>
            <a:custGeom>
              <a:avLst/>
              <a:gdLst>
                <a:gd name="T0" fmla="*/ 23 w 24"/>
                <a:gd name="T1" fmla="*/ 4 h 31"/>
                <a:gd name="T2" fmla="*/ 18 w 24"/>
                <a:gd name="T3" fmla="*/ 0 h 31"/>
                <a:gd name="T4" fmla="*/ 17 w 24"/>
                <a:gd name="T5" fmla="*/ 13 h 31"/>
                <a:gd name="T6" fmla="*/ 0 w 24"/>
                <a:gd name="T7" fmla="*/ 17 h 31"/>
                <a:gd name="T8" fmla="*/ 7 w 24"/>
                <a:gd name="T9" fmla="*/ 31 h 31"/>
                <a:gd name="T10" fmla="*/ 17 w 24"/>
                <a:gd name="T11" fmla="*/ 20 h 31"/>
                <a:gd name="T12" fmla="*/ 23 w 24"/>
                <a:gd name="T13" fmla="*/ 16 h 31"/>
                <a:gd name="T14" fmla="*/ 23 w 24"/>
                <a:gd name="T15" fmla="*/ 4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1">
                  <a:moveTo>
                    <a:pt x="23" y="4"/>
                  </a:moveTo>
                  <a:cubicBezTo>
                    <a:pt x="18" y="0"/>
                    <a:pt x="18" y="0"/>
                    <a:pt x="18" y="0"/>
                  </a:cubicBezTo>
                  <a:cubicBezTo>
                    <a:pt x="17" y="13"/>
                    <a:pt x="17" y="13"/>
                    <a:pt x="17" y="13"/>
                  </a:cubicBezTo>
                  <a:cubicBezTo>
                    <a:pt x="15" y="13"/>
                    <a:pt x="8" y="14"/>
                    <a:pt x="0" y="17"/>
                  </a:cubicBezTo>
                  <a:cubicBezTo>
                    <a:pt x="7" y="31"/>
                    <a:pt x="7" y="31"/>
                    <a:pt x="7" y="31"/>
                  </a:cubicBezTo>
                  <a:cubicBezTo>
                    <a:pt x="7" y="31"/>
                    <a:pt x="9" y="22"/>
                    <a:pt x="17" y="20"/>
                  </a:cubicBezTo>
                  <a:cubicBezTo>
                    <a:pt x="24" y="19"/>
                    <a:pt x="23" y="16"/>
                    <a:pt x="23" y="16"/>
                  </a:cubicBezTo>
                  <a:lnTo>
                    <a:pt x="23" y="4"/>
                  </a:lnTo>
                  <a:close/>
                </a:path>
              </a:pathLst>
            </a:custGeom>
            <a:solidFill>
              <a:srgbClr val="B26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7" name="Freeform 1168"/>
            <p:cNvSpPr>
              <a:spLocks/>
            </p:cNvSpPr>
            <p:nvPr/>
          </p:nvSpPr>
          <p:spPr bwMode="auto">
            <a:xfrm>
              <a:off x="2083995" y="3037247"/>
              <a:ext cx="162339" cy="726870"/>
            </a:xfrm>
            <a:custGeom>
              <a:avLst/>
              <a:gdLst>
                <a:gd name="T0" fmla="*/ 33 w 47"/>
                <a:gd name="T1" fmla="*/ 5 h 210"/>
                <a:gd name="T2" fmla="*/ 15 w 47"/>
                <a:gd name="T3" fmla="*/ 22 h 210"/>
                <a:gd name="T4" fmla="*/ 0 w 47"/>
                <a:gd name="T5" fmla="*/ 111 h 210"/>
                <a:gd name="T6" fmla="*/ 10 w 47"/>
                <a:gd name="T7" fmla="*/ 171 h 210"/>
                <a:gd name="T8" fmla="*/ 4 w 47"/>
                <a:gd name="T9" fmla="*/ 182 h 210"/>
                <a:gd name="T10" fmla="*/ 6 w 47"/>
                <a:gd name="T11" fmla="*/ 193 h 210"/>
                <a:gd name="T12" fmla="*/ 10 w 47"/>
                <a:gd name="T13" fmla="*/ 210 h 210"/>
                <a:gd name="T14" fmla="*/ 13 w 47"/>
                <a:gd name="T15" fmla="*/ 209 h 210"/>
                <a:gd name="T16" fmla="*/ 10 w 47"/>
                <a:gd name="T17" fmla="*/ 186 h 210"/>
                <a:gd name="T18" fmla="*/ 15 w 47"/>
                <a:gd name="T19" fmla="*/ 171 h 210"/>
                <a:gd name="T20" fmla="*/ 6 w 47"/>
                <a:gd name="T21" fmla="*/ 110 h 210"/>
                <a:gd name="T22" fmla="*/ 23 w 47"/>
                <a:gd name="T23" fmla="*/ 32 h 210"/>
                <a:gd name="T24" fmla="*/ 47 w 47"/>
                <a:gd name="T25" fmla="*/ 16 h 210"/>
                <a:gd name="T26" fmla="*/ 43 w 47"/>
                <a:gd name="T27" fmla="*/ 0 h 210"/>
                <a:gd name="T28" fmla="*/ 33 w 47"/>
                <a:gd name="T29" fmla="*/ 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10">
                  <a:moveTo>
                    <a:pt x="33" y="5"/>
                  </a:moveTo>
                  <a:cubicBezTo>
                    <a:pt x="33" y="5"/>
                    <a:pt x="19" y="11"/>
                    <a:pt x="15" y="22"/>
                  </a:cubicBezTo>
                  <a:cubicBezTo>
                    <a:pt x="10" y="33"/>
                    <a:pt x="0" y="111"/>
                    <a:pt x="0" y="111"/>
                  </a:cubicBezTo>
                  <a:cubicBezTo>
                    <a:pt x="10" y="171"/>
                    <a:pt x="10" y="171"/>
                    <a:pt x="10" y="171"/>
                  </a:cubicBezTo>
                  <a:cubicBezTo>
                    <a:pt x="4" y="182"/>
                    <a:pt x="4" y="182"/>
                    <a:pt x="4" y="182"/>
                  </a:cubicBezTo>
                  <a:cubicBezTo>
                    <a:pt x="6" y="193"/>
                    <a:pt x="6" y="193"/>
                    <a:pt x="6" y="193"/>
                  </a:cubicBezTo>
                  <a:cubicBezTo>
                    <a:pt x="10" y="210"/>
                    <a:pt x="10" y="210"/>
                    <a:pt x="10" y="210"/>
                  </a:cubicBezTo>
                  <a:cubicBezTo>
                    <a:pt x="13" y="209"/>
                    <a:pt x="13" y="209"/>
                    <a:pt x="13" y="209"/>
                  </a:cubicBezTo>
                  <a:cubicBezTo>
                    <a:pt x="12" y="202"/>
                    <a:pt x="9" y="189"/>
                    <a:pt x="10" y="186"/>
                  </a:cubicBezTo>
                  <a:cubicBezTo>
                    <a:pt x="12" y="182"/>
                    <a:pt x="15" y="175"/>
                    <a:pt x="15" y="171"/>
                  </a:cubicBezTo>
                  <a:cubicBezTo>
                    <a:pt x="15" y="168"/>
                    <a:pt x="6" y="111"/>
                    <a:pt x="6" y="110"/>
                  </a:cubicBezTo>
                  <a:cubicBezTo>
                    <a:pt x="6" y="108"/>
                    <a:pt x="17" y="39"/>
                    <a:pt x="23" y="32"/>
                  </a:cubicBezTo>
                  <a:cubicBezTo>
                    <a:pt x="29" y="24"/>
                    <a:pt x="47" y="16"/>
                    <a:pt x="47" y="16"/>
                  </a:cubicBezTo>
                  <a:cubicBezTo>
                    <a:pt x="43" y="0"/>
                    <a:pt x="43" y="0"/>
                    <a:pt x="43" y="0"/>
                  </a:cubicBezTo>
                  <a:cubicBezTo>
                    <a:pt x="39" y="1"/>
                    <a:pt x="35" y="3"/>
                    <a:pt x="33" y="5"/>
                  </a:cubicBezTo>
                  <a:close/>
                </a:path>
              </a:pathLst>
            </a:custGeom>
            <a:solidFill>
              <a:srgbClr val="BF8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8" name="Oval 1169"/>
            <p:cNvSpPr>
              <a:spLocks noChangeArrowheads="1"/>
            </p:cNvSpPr>
            <p:nvPr/>
          </p:nvSpPr>
          <p:spPr bwMode="auto">
            <a:xfrm>
              <a:off x="2205383" y="2664307"/>
              <a:ext cx="304203" cy="314441"/>
            </a:xfrm>
            <a:prstGeom prst="ellipse">
              <a:avLst/>
            </a:pr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9" name="Freeform 1170"/>
            <p:cNvSpPr>
              <a:spLocks/>
            </p:cNvSpPr>
            <p:nvPr/>
          </p:nvSpPr>
          <p:spPr bwMode="auto">
            <a:xfrm>
              <a:off x="2499349" y="2822259"/>
              <a:ext cx="17550" cy="17550"/>
            </a:xfrm>
            <a:custGeom>
              <a:avLst/>
              <a:gdLst>
                <a:gd name="T0" fmla="*/ 3 w 5"/>
                <a:gd name="T1" fmla="*/ 0 h 5"/>
                <a:gd name="T2" fmla="*/ 0 w 5"/>
                <a:gd name="T3" fmla="*/ 2 h 5"/>
                <a:gd name="T4" fmla="*/ 1 w 5"/>
                <a:gd name="T5" fmla="*/ 4 h 5"/>
                <a:gd name="T6" fmla="*/ 2 w 5"/>
                <a:gd name="T7" fmla="*/ 5 h 5"/>
                <a:gd name="T8" fmla="*/ 4 w 5"/>
                <a:gd name="T9" fmla="*/ 5 h 5"/>
                <a:gd name="T10" fmla="*/ 5 w 5"/>
                <a:gd name="T11" fmla="*/ 3 h 5"/>
                <a:gd name="T12" fmla="*/ 3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0"/>
                  </a:moveTo>
                  <a:cubicBezTo>
                    <a:pt x="1" y="0"/>
                    <a:pt x="0" y="1"/>
                    <a:pt x="0" y="2"/>
                  </a:cubicBezTo>
                  <a:cubicBezTo>
                    <a:pt x="0" y="3"/>
                    <a:pt x="0" y="4"/>
                    <a:pt x="1" y="4"/>
                  </a:cubicBezTo>
                  <a:cubicBezTo>
                    <a:pt x="1" y="5"/>
                    <a:pt x="2" y="5"/>
                    <a:pt x="2" y="5"/>
                  </a:cubicBezTo>
                  <a:cubicBezTo>
                    <a:pt x="3" y="5"/>
                    <a:pt x="4" y="5"/>
                    <a:pt x="4" y="5"/>
                  </a:cubicBezTo>
                  <a:cubicBezTo>
                    <a:pt x="5" y="4"/>
                    <a:pt x="5" y="3"/>
                    <a:pt x="5" y="3"/>
                  </a:cubicBezTo>
                  <a:cubicBezTo>
                    <a:pt x="5" y="1"/>
                    <a:pt x="4"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0" name="Freeform 1171"/>
            <p:cNvSpPr>
              <a:spLocks/>
            </p:cNvSpPr>
            <p:nvPr/>
          </p:nvSpPr>
          <p:spPr bwMode="auto">
            <a:xfrm>
              <a:off x="2496423" y="2839809"/>
              <a:ext cx="20475" cy="20475"/>
            </a:xfrm>
            <a:custGeom>
              <a:avLst/>
              <a:gdLst>
                <a:gd name="T0" fmla="*/ 3 w 6"/>
                <a:gd name="T1" fmla="*/ 0 h 6"/>
                <a:gd name="T2" fmla="*/ 0 w 6"/>
                <a:gd name="T3" fmla="*/ 2 h 6"/>
                <a:gd name="T4" fmla="*/ 2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0" y="1"/>
                    <a:pt x="0" y="2"/>
                  </a:cubicBezTo>
                  <a:cubicBezTo>
                    <a:pt x="0" y="4"/>
                    <a:pt x="1" y="5"/>
                    <a:pt x="2" y="6"/>
                  </a:cubicBezTo>
                  <a:cubicBezTo>
                    <a:pt x="4" y="6"/>
                    <a:pt x="6" y="5"/>
                    <a:pt x="6" y="3"/>
                  </a:cubicBezTo>
                  <a:cubicBezTo>
                    <a:pt x="6" y="2"/>
                    <a:pt x="5"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1" name="Freeform 1172"/>
            <p:cNvSpPr>
              <a:spLocks/>
            </p:cNvSpPr>
            <p:nvPr/>
          </p:nvSpPr>
          <p:spPr bwMode="auto">
            <a:xfrm>
              <a:off x="2492036" y="2857358"/>
              <a:ext cx="20475" cy="20475"/>
            </a:xfrm>
            <a:custGeom>
              <a:avLst/>
              <a:gdLst>
                <a:gd name="T0" fmla="*/ 3 w 6"/>
                <a:gd name="T1" fmla="*/ 1 h 6"/>
                <a:gd name="T2" fmla="*/ 0 w 6"/>
                <a:gd name="T3" fmla="*/ 2 h 6"/>
                <a:gd name="T4" fmla="*/ 2 w 6"/>
                <a:gd name="T5" fmla="*/ 6 h 6"/>
                <a:gd name="T6" fmla="*/ 5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0"/>
                    <a:pt x="0" y="1"/>
                    <a:pt x="0" y="2"/>
                  </a:cubicBezTo>
                  <a:cubicBezTo>
                    <a:pt x="0" y="4"/>
                    <a:pt x="0" y="5"/>
                    <a:pt x="2" y="6"/>
                  </a:cubicBezTo>
                  <a:cubicBezTo>
                    <a:pt x="3" y="6"/>
                    <a:pt x="5" y="6"/>
                    <a:pt x="5" y="4"/>
                  </a:cubicBezTo>
                  <a:cubicBezTo>
                    <a:pt x="6" y="2"/>
                    <a:pt x="5" y="1"/>
                    <a:pt x="3"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2" name="Freeform 1173"/>
            <p:cNvSpPr>
              <a:spLocks/>
            </p:cNvSpPr>
            <p:nvPr/>
          </p:nvSpPr>
          <p:spPr bwMode="auto">
            <a:xfrm>
              <a:off x="2484723" y="2874908"/>
              <a:ext cx="21937" cy="23400"/>
            </a:xfrm>
            <a:custGeom>
              <a:avLst/>
              <a:gdLst>
                <a:gd name="T0" fmla="*/ 4 w 6"/>
                <a:gd name="T1" fmla="*/ 1 h 7"/>
                <a:gd name="T2" fmla="*/ 0 w 6"/>
                <a:gd name="T3" fmla="*/ 2 h 7"/>
                <a:gd name="T4" fmla="*/ 2 w 6"/>
                <a:gd name="T5" fmla="*/ 6 h 7"/>
                <a:gd name="T6" fmla="*/ 5 w 6"/>
                <a:gd name="T7" fmla="*/ 4 h 7"/>
                <a:gd name="T8" fmla="*/ 4 w 6"/>
                <a:gd name="T9" fmla="*/ 1 h 7"/>
              </a:gdLst>
              <a:ahLst/>
              <a:cxnLst>
                <a:cxn ang="0">
                  <a:pos x="T0" y="T1"/>
                </a:cxn>
                <a:cxn ang="0">
                  <a:pos x="T2" y="T3"/>
                </a:cxn>
                <a:cxn ang="0">
                  <a:pos x="T4" y="T5"/>
                </a:cxn>
                <a:cxn ang="0">
                  <a:pos x="T6" y="T7"/>
                </a:cxn>
                <a:cxn ang="0">
                  <a:pos x="T8" y="T9"/>
                </a:cxn>
              </a:cxnLst>
              <a:rect l="0" t="0" r="r" b="b"/>
              <a:pathLst>
                <a:path w="6" h="7">
                  <a:moveTo>
                    <a:pt x="4" y="1"/>
                  </a:moveTo>
                  <a:cubicBezTo>
                    <a:pt x="2" y="0"/>
                    <a:pt x="1" y="1"/>
                    <a:pt x="0" y="2"/>
                  </a:cubicBezTo>
                  <a:cubicBezTo>
                    <a:pt x="0" y="4"/>
                    <a:pt x="0" y="5"/>
                    <a:pt x="2" y="6"/>
                  </a:cubicBezTo>
                  <a:cubicBezTo>
                    <a:pt x="3" y="7"/>
                    <a:pt x="5" y="6"/>
                    <a:pt x="5" y="4"/>
                  </a:cubicBezTo>
                  <a:cubicBezTo>
                    <a:pt x="6" y="3"/>
                    <a:pt x="5" y="1"/>
                    <a:pt x="4"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3" name="Freeform 1174"/>
            <p:cNvSpPr>
              <a:spLocks/>
            </p:cNvSpPr>
            <p:nvPr/>
          </p:nvSpPr>
          <p:spPr bwMode="auto">
            <a:xfrm>
              <a:off x="2474486" y="2892458"/>
              <a:ext cx="24863" cy="20475"/>
            </a:xfrm>
            <a:custGeom>
              <a:avLst/>
              <a:gdLst>
                <a:gd name="T0" fmla="*/ 5 w 7"/>
                <a:gd name="T1" fmla="*/ 1 h 6"/>
                <a:gd name="T2" fmla="*/ 1 w 7"/>
                <a:gd name="T3" fmla="*/ 2 h 6"/>
                <a:gd name="T4" fmla="*/ 2 w 7"/>
                <a:gd name="T5" fmla="*/ 6 h 6"/>
                <a:gd name="T6" fmla="*/ 6 w 7"/>
                <a:gd name="T7" fmla="*/ 5 h 6"/>
                <a:gd name="T8" fmla="*/ 5 w 7"/>
                <a:gd name="T9" fmla="*/ 1 h 6"/>
              </a:gdLst>
              <a:ahLst/>
              <a:cxnLst>
                <a:cxn ang="0">
                  <a:pos x="T0" y="T1"/>
                </a:cxn>
                <a:cxn ang="0">
                  <a:pos x="T2" y="T3"/>
                </a:cxn>
                <a:cxn ang="0">
                  <a:pos x="T4" y="T5"/>
                </a:cxn>
                <a:cxn ang="0">
                  <a:pos x="T6" y="T7"/>
                </a:cxn>
                <a:cxn ang="0">
                  <a:pos x="T8" y="T9"/>
                </a:cxn>
              </a:cxnLst>
              <a:rect l="0" t="0" r="r" b="b"/>
              <a:pathLst>
                <a:path w="7" h="6">
                  <a:moveTo>
                    <a:pt x="5" y="1"/>
                  </a:moveTo>
                  <a:cubicBezTo>
                    <a:pt x="3" y="0"/>
                    <a:pt x="2" y="1"/>
                    <a:pt x="1" y="2"/>
                  </a:cubicBezTo>
                  <a:cubicBezTo>
                    <a:pt x="0" y="3"/>
                    <a:pt x="1" y="5"/>
                    <a:pt x="2" y="6"/>
                  </a:cubicBezTo>
                  <a:cubicBezTo>
                    <a:pt x="3" y="6"/>
                    <a:pt x="5" y="6"/>
                    <a:pt x="6" y="5"/>
                  </a:cubicBezTo>
                  <a:cubicBezTo>
                    <a:pt x="7" y="3"/>
                    <a:pt x="6" y="2"/>
                    <a:pt x="5"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4" name="Freeform 1175"/>
            <p:cNvSpPr>
              <a:spLocks/>
            </p:cNvSpPr>
            <p:nvPr/>
          </p:nvSpPr>
          <p:spPr bwMode="auto">
            <a:xfrm>
              <a:off x="2464248" y="2908547"/>
              <a:ext cx="20475" cy="21937"/>
            </a:xfrm>
            <a:custGeom>
              <a:avLst/>
              <a:gdLst>
                <a:gd name="T0" fmla="*/ 1 w 6"/>
                <a:gd name="T1" fmla="*/ 1 h 6"/>
                <a:gd name="T2" fmla="*/ 2 w 6"/>
                <a:gd name="T3" fmla="*/ 5 h 6"/>
                <a:gd name="T4" fmla="*/ 5 w 6"/>
                <a:gd name="T5" fmla="*/ 4 h 6"/>
                <a:gd name="T6" fmla="*/ 5 w 6"/>
                <a:gd name="T7" fmla="*/ 1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2"/>
                    <a:pt x="0" y="4"/>
                    <a:pt x="2" y="5"/>
                  </a:cubicBezTo>
                  <a:cubicBezTo>
                    <a:pt x="3" y="6"/>
                    <a:pt x="5" y="6"/>
                    <a:pt x="5" y="4"/>
                  </a:cubicBezTo>
                  <a:cubicBezTo>
                    <a:pt x="6" y="3"/>
                    <a:pt x="6" y="1"/>
                    <a:pt x="5" y="1"/>
                  </a:cubicBezTo>
                  <a:cubicBezTo>
                    <a:pt x="4" y="0"/>
                    <a:pt x="2"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5" name="Freeform 1176"/>
            <p:cNvSpPr>
              <a:spLocks/>
            </p:cNvSpPr>
            <p:nvPr/>
          </p:nvSpPr>
          <p:spPr bwMode="auto">
            <a:xfrm>
              <a:off x="2454011" y="2923171"/>
              <a:ext cx="20475" cy="20475"/>
            </a:xfrm>
            <a:custGeom>
              <a:avLst/>
              <a:gdLst>
                <a:gd name="T0" fmla="*/ 1 w 6"/>
                <a:gd name="T1" fmla="*/ 1 h 6"/>
                <a:gd name="T2" fmla="*/ 1 w 6"/>
                <a:gd name="T3" fmla="*/ 5 h 6"/>
                <a:gd name="T4" fmla="*/ 5 w 6"/>
                <a:gd name="T5" fmla="*/ 5 h 6"/>
                <a:gd name="T6" fmla="*/ 5 w 6"/>
                <a:gd name="T7" fmla="*/ 1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2"/>
                    <a:pt x="0" y="4"/>
                    <a:pt x="1" y="5"/>
                  </a:cubicBezTo>
                  <a:cubicBezTo>
                    <a:pt x="2" y="6"/>
                    <a:pt x="3" y="6"/>
                    <a:pt x="5" y="5"/>
                  </a:cubicBezTo>
                  <a:cubicBezTo>
                    <a:pt x="6" y="4"/>
                    <a:pt x="6" y="2"/>
                    <a:pt x="5" y="1"/>
                  </a:cubicBezTo>
                  <a:cubicBezTo>
                    <a:pt x="3" y="0"/>
                    <a:pt x="2"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6" name="Freeform 1177"/>
            <p:cNvSpPr>
              <a:spLocks/>
            </p:cNvSpPr>
            <p:nvPr/>
          </p:nvSpPr>
          <p:spPr bwMode="auto">
            <a:xfrm>
              <a:off x="2440848" y="2936334"/>
              <a:ext cx="20475" cy="21937"/>
            </a:xfrm>
            <a:custGeom>
              <a:avLst/>
              <a:gdLst>
                <a:gd name="T0" fmla="*/ 1 w 6"/>
                <a:gd name="T1" fmla="*/ 0 h 6"/>
                <a:gd name="T2" fmla="*/ 0 w 6"/>
                <a:gd name="T3" fmla="*/ 4 h 6"/>
                <a:gd name="T4" fmla="*/ 4 w 6"/>
                <a:gd name="T5" fmla="*/ 5 h 6"/>
                <a:gd name="T6" fmla="*/ 5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cubicBezTo>
                    <a:pt x="0" y="1"/>
                    <a:pt x="0" y="3"/>
                    <a:pt x="0" y="4"/>
                  </a:cubicBezTo>
                  <a:cubicBezTo>
                    <a:pt x="1" y="6"/>
                    <a:pt x="3" y="6"/>
                    <a:pt x="4" y="5"/>
                  </a:cubicBezTo>
                  <a:cubicBezTo>
                    <a:pt x="6" y="4"/>
                    <a:pt x="6" y="2"/>
                    <a:pt x="5" y="1"/>
                  </a:cubicBezTo>
                  <a:cubicBezTo>
                    <a:pt x="4" y="0"/>
                    <a:pt x="2" y="0"/>
                    <a:pt x="1"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7" name="Freeform 1178"/>
            <p:cNvSpPr>
              <a:spLocks/>
            </p:cNvSpPr>
            <p:nvPr/>
          </p:nvSpPr>
          <p:spPr bwMode="auto">
            <a:xfrm>
              <a:off x="2423298" y="2946572"/>
              <a:ext cx="20475" cy="21937"/>
            </a:xfrm>
            <a:custGeom>
              <a:avLst/>
              <a:gdLst>
                <a:gd name="T0" fmla="*/ 2 w 6"/>
                <a:gd name="T1" fmla="*/ 0 h 6"/>
                <a:gd name="T2" fmla="*/ 1 w 6"/>
                <a:gd name="T3" fmla="*/ 4 h 6"/>
                <a:gd name="T4" fmla="*/ 5 w 6"/>
                <a:gd name="T5" fmla="*/ 5 h 6"/>
                <a:gd name="T6" fmla="*/ 5 w 6"/>
                <a:gd name="T7" fmla="*/ 1 h 6"/>
                <a:gd name="T8" fmla="*/ 2 w 6"/>
                <a:gd name="T9" fmla="*/ 0 h 6"/>
              </a:gdLst>
              <a:ahLst/>
              <a:cxnLst>
                <a:cxn ang="0">
                  <a:pos x="T0" y="T1"/>
                </a:cxn>
                <a:cxn ang="0">
                  <a:pos x="T2" y="T3"/>
                </a:cxn>
                <a:cxn ang="0">
                  <a:pos x="T4" y="T5"/>
                </a:cxn>
                <a:cxn ang="0">
                  <a:pos x="T6" y="T7"/>
                </a:cxn>
                <a:cxn ang="0">
                  <a:pos x="T8" y="T9"/>
                </a:cxn>
              </a:cxnLst>
              <a:rect l="0" t="0" r="r" b="b"/>
              <a:pathLst>
                <a:path w="6" h="6">
                  <a:moveTo>
                    <a:pt x="2" y="0"/>
                  </a:moveTo>
                  <a:cubicBezTo>
                    <a:pt x="0" y="1"/>
                    <a:pt x="0" y="3"/>
                    <a:pt x="1" y="4"/>
                  </a:cubicBezTo>
                  <a:cubicBezTo>
                    <a:pt x="1" y="6"/>
                    <a:pt x="3" y="6"/>
                    <a:pt x="5" y="5"/>
                  </a:cubicBezTo>
                  <a:cubicBezTo>
                    <a:pt x="6" y="4"/>
                    <a:pt x="6" y="3"/>
                    <a:pt x="5" y="1"/>
                  </a:cubicBezTo>
                  <a:cubicBezTo>
                    <a:pt x="5" y="0"/>
                    <a:pt x="3" y="0"/>
                    <a:pt x="2"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8" name="Freeform 1179"/>
            <p:cNvSpPr>
              <a:spLocks/>
            </p:cNvSpPr>
            <p:nvPr/>
          </p:nvSpPr>
          <p:spPr bwMode="auto">
            <a:xfrm>
              <a:off x="2405748" y="2953885"/>
              <a:ext cx="20475" cy="24863"/>
            </a:xfrm>
            <a:custGeom>
              <a:avLst/>
              <a:gdLst>
                <a:gd name="T0" fmla="*/ 2 w 6"/>
                <a:gd name="T1" fmla="*/ 1 h 7"/>
                <a:gd name="T2" fmla="*/ 1 w 6"/>
                <a:gd name="T3" fmla="*/ 4 h 7"/>
                <a:gd name="T4" fmla="*/ 4 w 6"/>
                <a:gd name="T5" fmla="*/ 6 h 7"/>
                <a:gd name="T6" fmla="*/ 6 w 6"/>
                <a:gd name="T7" fmla="*/ 2 h 7"/>
                <a:gd name="T8" fmla="*/ 2 w 6"/>
                <a:gd name="T9" fmla="*/ 1 h 7"/>
              </a:gdLst>
              <a:ahLst/>
              <a:cxnLst>
                <a:cxn ang="0">
                  <a:pos x="T0" y="T1"/>
                </a:cxn>
                <a:cxn ang="0">
                  <a:pos x="T2" y="T3"/>
                </a:cxn>
                <a:cxn ang="0">
                  <a:pos x="T4" y="T5"/>
                </a:cxn>
                <a:cxn ang="0">
                  <a:pos x="T6" y="T7"/>
                </a:cxn>
                <a:cxn ang="0">
                  <a:pos x="T8" y="T9"/>
                </a:cxn>
              </a:cxnLst>
              <a:rect l="0" t="0" r="r" b="b"/>
              <a:pathLst>
                <a:path w="6" h="7">
                  <a:moveTo>
                    <a:pt x="2" y="1"/>
                  </a:moveTo>
                  <a:cubicBezTo>
                    <a:pt x="1" y="1"/>
                    <a:pt x="0" y="3"/>
                    <a:pt x="1" y="4"/>
                  </a:cubicBezTo>
                  <a:cubicBezTo>
                    <a:pt x="1" y="6"/>
                    <a:pt x="3" y="7"/>
                    <a:pt x="4" y="6"/>
                  </a:cubicBezTo>
                  <a:cubicBezTo>
                    <a:pt x="6" y="5"/>
                    <a:pt x="6" y="4"/>
                    <a:pt x="6" y="2"/>
                  </a:cubicBezTo>
                  <a:cubicBezTo>
                    <a:pt x="5" y="1"/>
                    <a:pt x="3"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9" name="Freeform 1180"/>
            <p:cNvSpPr>
              <a:spLocks/>
            </p:cNvSpPr>
            <p:nvPr/>
          </p:nvSpPr>
          <p:spPr bwMode="auto">
            <a:xfrm>
              <a:off x="2388197" y="2961196"/>
              <a:ext cx="20475" cy="20475"/>
            </a:xfrm>
            <a:custGeom>
              <a:avLst/>
              <a:gdLst>
                <a:gd name="T0" fmla="*/ 2 w 6"/>
                <a:gd name="T1" fmla="*/ 1 h 6"/>
                <a:gd name="T2" fmla="*/ 0 w 6"/>
                <a:gd name="T3" fmla="*/ 4 h 6"/>
                <a:gd name="T4" fmla="*/ 4 w 6"/>
                <a:gd name="T5" fmla="*/ 6 h 6"/>
                <a:gd name="T6" fmla="*/ 6 w 6"/>
                <a:gd name="T7" fmla="*/ 2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0" y="4"/>
                  </a:cubicBezTo>
                  <a:cubicBezTo>
                    <a:pt x="1" y="5"/>
                    <a:pt x="2" y="6"/>
                    <a:pt x="4" y="6"/>
                  </a:cubicBezTo>
                  <a:cubicBezTo>
                    <a:pt x="5" y="6"/>
                    <a:pt x="6" y="4"/>
                    <a:pt x="6" y="2"/>
                  </a:cubicBezTo>
                  <a:cubicBezTo>
                    <a:pt x="5" y="1"/>
                    <a:pt x="4"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0" name="Freeform 1181"/>
            <p:cNvSpPr>
              <a:spLocks/>
            </p:cNvSpPr>
            <p:nvPr/>
          </p:nvSpPr>
          <p:spPr bwMode="auto">
            <a:xfrm>
              <a:off x="2370647" y="2968509"/>
              <a:ext cx="21937" cy="17550"/>
            </a:xfrm>
            <a:custGeom>
              <a:avLst/>
              <a:gdLst>
                <a:gd name="T0" fmla="*/ 4 w 6"/>
                <a:gd name="T1" fmla="*/ 0 h 5"/>
                <a:gd name="T2" fmla="*/ 2 w 6"/>
                <a:gd name="T3" fmla="*/ 0 h 5"/>
                <a:gd name="T4" fmla="*/ 0 w 6"/>
                <a:gd name="T5" fmla="*/ 3 h 5"/>
                <a:gd name="T6" fmla="*/ 3 w 6"/>
                <a:gd name="T7" fmla="*/ 5 h 5"/>
                <a:gd name="T8" fmla="*/ 5 w 6"/>
                <a:gd name="T9" fmla="*/ 4 h 5"/>
                <a:gd name="T10" fmla="*/ 5 w 6"/>
                <a:gd name="T11" fmla="*/ 2 h 5"/>
                <a:gd name="T12" fmla="*/ 4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4" y="0"/>
                  </a:moveTo>
                  <a:cubicBezTo>
                    <a:pt x="4" y="0"/>
                    <a:pt x="3" y="0"/>
                    <a:pt x="2" y="0"/>
                  </a:cubicBezTo>
                  <a:cubicBezTo>
                    <a:pt x="1" y="0"/>
                    <a:pt x="0" y="1"/>
                    <a:pt x="0" y="3"/>
                  </a:cubicBezTo>
                  <a:cubicBezTo>
                    <a:pt x="0" y="4"/>
                    <a:pt x="2" y="5"/>
                    <a:pt x="3" y="5"/>
                  </a:cubicBezTo>
                  <a:cubicBezTo>
                    <a:pt x="4" y="5"/>
                    <a:pt x="5" y="5"/>
                    <a:pt x="5" y="4"/>
                  </a:cubicBezTo>
                  <a:cubicBezTo>
                    <a:pt x="5" y="3"/>
                    <a:pt x="6" y="3"/>
                    <a:pt x="5" y="2"/>
                  </a:cubicBezTo>
                  <a:cubicBezTo>
                    <a:pt x="5" y="1"/>
                    <a:pt x="5" y="1"/>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1" name="Freeform 1182"/>
            <p:cNvSpPr>
              <a:spLocks/>
            </p:cNvSpPr>
            <p:nvPr/>
          </p:nvSpPr>
          <p:spPr bwMode="auto">
            <a:xfrm>
              <a:off x="2350173" y="2968509"/>
              <a:ext cx="20475" cy="20475"/>
            </a:xfrm>
            <a:custGeom>
              <a:avLst/>
              <a:gdLst>
                <a:gd name="T0" fmla="*/ 3 w 6"/>
                <a:gd name="T1" fmla="*/ 0 h 6"/>
                <a:gd name="T2" fmla="*/ 1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1" y="1"/>
                    <a:pt x="1" y="3"/>
                  </a:cubicBezTo>
                  <a:cubicBezTo>
                    <a:pt x="0" y="5"/>
                    <a:pt x="2" y="6"/>
                    <a:pt x="3" y="6"/>
                  </a:cubicBezTo>
                  <a:cubicBezTo>
                    <a:pt x="5" y="6"/>
                    <a:pt x="6" y="4"/>
                    <a:pt x="6" y="3"/>
                  </a:cubicBezTo>
                  <a:cubicBezTo>
                    <a:pt x="6" y="1"/>
                    <a:pt x="5"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2" name="Freeform 1183"/>
            <p:cNvSpPr>
              <a:spLocks/>
            </p:cNvSpPr>
            <p:nvPr/>
          </p:nvSpPr>
          <p:spPr bwMode="auto">
            <a:xfrm>
              <a:off x="2332622" y="2968509"/>
              <a:ext cx="21937" cy="20475"/>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0" y="1"/>
                    <a:pt x="0" y="3"/>
                  </a:cubicBezTo>
                  <a:cubicBezTo>
                    <a:pt x="0" y="4"/>
                    <a:pt x="1" y="5"/>
                    <a:pt x="3" y="6"/>
                  </a:cubicBezTo>
                  <a:cubicBezTo>
                    <a:pt x="4" y="6"/>
                    <a:pt x="5" y="5"/>
                    <a:pt x="6" y="3"/>
                  </a:cubicBezTo>
                  <a:cubicBezTo>
                    <a:pt x="6" y="2"/>
                    <a:pt x="4"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3" name="Freeform 1184"/>
            <p:cNvSpPr>
              <a:spLocks/>
            </p:cNvSpPr>
            <p:nvPr/>
          </p:nvSpPr>
          <p:spPr bwMode="auto">
            <a:xfrm>
              <a:off x="2312146" y="2964122"/>
              <a:ext cx="20475" cy="21937"/>
            </a:xfrm>
            <a:custGeom>
              <a:avLst/>
              <a:gdLst>
                <a:gd name="T0" fmla="*/ 4 w 6"/>
                <a:gd name="T1" fmla="*/ 0 h 6"/>
                <a:gd name="T2" fmla="*/ 1 w 6"/>
                <a:gd name="T3" fmla="*/ 2 h 6"/>
                <a:gd name="T4" fmla="*/ 3 w 6"/>
                <a:gd name="T5" fmla="*/ 6 h 6"/>
                <a:gd name="T6" fmla="*/ 6 w 6"/>
                <a:gd name="T7" fmla="*/ 4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0"/>
                    <a:pt x="1" y="1"/>
                    <a:pt x="1" y="2"/>
                  </a:cubicBezTo>
                  <a:cubicBezTo>
                    <a:pt x="0" y="4"/>
                    <a:pt x="1" y="5"/>
                    <a:pt x="3" y="6"/>
                  </a:cubicBezTo>
                  <a:cubicBezTo>
                    <a:pt x="4" y="6"/>
                    <a:pt x="6" y="5"/>
                    <a:pt x="6" y="4"/>
                  </a:cubicBezTo>
                  <a:cubicBezTo>
                    <a:pt x="6" y="2"/>
                    <a:pt x="5" y="1"/>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4" name="Freeform 1185"/>
            <p:cNvSpPr>
              <a:spLocks/>
            </p:cNvSpPr>
            <p:nvPr/>
          </p:nvSpPr>
          <p:spPr bwMode="auto">
            <a:xfrm>
              <a:off x="2294596" y="2958272"/>
              <a:ext cx="21937" cy="20475"/>
            </a:xfrm>
            <a:custGeom>
              <a:avLst/>
              <a:gdLst>
                <a:gd name="T0" fmla="*/ 4 w 6"/>
                <a:gd name="T1" fmla="*/ 1 h 6"/>
                <a:gd name="T2" fmla="*/ 1 w 6"/>
                <a:gd name="T3" fmla="*/ 2 h 6"/>
                <a:gd name="T4" fmla="*/ 2 w 6"/>
                <a:gd name="T5" fmla="*/ 6 h 6"/>
                <a:gd name="T6" fmla="*/ 4 w 6"/>
                <a:gd name="T7" fmla="*/ 6 h 6"/>
                <a:gd name="T8" fmla="*/ 6 w 6"/>
                <a:gd name="T9" fmla="*/ 4 h 6"/>
                <a:gd name="T10" fmla="*/ 6 w 6"/>
                <a:gd name="T11" fmla="*/ 2 h 6"/>
                <a:gd name="T12" fmla="*/ 4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1"/>
                  </a:moveTo>
                  <a:cubicBezTo>
                    <a:pt x="3" y="0"/>
                    <a:pt x="1" y="1"/>
                    <a:pt x="1" y="2"/>
                  </a:cubicBezTo>
                  <a:cubicBezTo>
                    <a:pt x="0" y="4"/>
                    <a:pt x="1" y="5"/>
                    <a:pt x="2" y="6"/>
                  </a:cubicBezTo>
                  <a:cubicBezTo>
                    <a:pt x="3" y="6"/>
                    <a:pt x="4" y="6"/>
                    <a:pt x="4" y="6"/>
                  </a:cubicBezTo>
                  <a:cubicBezTo>
                    <a:pt x="5" y="6"/>
                    <a:pt x="5" y="5"/>
                    <a:pt x="6" y="4"/>
                  </a:cubicBezTo>
                  <a:cubicBezTo>
                    <a:pt x="6" y="4"/>
                    <a:pt x="6" y="3"/>
                    <a:pt x="6" y="2"/>
                  </a:cubicBezTo>
                  <a:cubicBezTo>
                    <a:pt x="5" y="2"/>
                    <a:pt x="5" y="1"/>
                    <a:pt x="4"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5" name="Freeform 1186"/>
            <p:cNvSpPr>
              <a:spLocks/>
            </p:cNvSpPr>
            <p:nvPr/>
          </p:nvSpPr>
          <p:spPr bwMode="auto">
            <a:xfrm>
              <a:off x="2278509" y="2950959"/>
              <a:ext cx="20475" cy="20475"/>
            </a:xfrm>
            <a:custGeom>
              <a:avLst/>
              <a:gdLst>
                <a:gd name="T0" fmla="*/ 4 w 6"/>
                <a:gd name="T1" fmla="*/ 1 h 6"/>
                <a:gd name="T2" fmla="*/ 1 w 6"/>
                <a:gd name="T3" fmla="*/ 2 h 6"/>
                <a:gd name="T4" fmla="*/ 2 w 6"/>
                <a:gd name="T5" fmla="*/ 6 h 6"/>
                <a:gd name="T6" fmla="*/ 6 w 6"/>
                <a:gd name="T7" fmla="*/ 4 h 6"/>
                <a:gd name="T8" fmla="*/ 4 w 6"/>
                <a:gd name="T9" fmla="*/ 1 h 6"/>
              </a:gdLst>
              <a:ahLst/>
              <a:cxnLst>
                <a:cxn ang="0">
                  <a:pos x="T0" y="T1"/>
                </a:cxn>
                <a:cxn ang="0">
                  <a:pos x="T2" y="T3"/>
                </a:cxn>
                <a:cxn ang="0">
                  <a:pos x="T4" y="T5"/>
                </a:cxn>
                <a:cxn ang="0">
                  <a:pos x="T6" y="T7"/>
                </a:cxn>
                <a:cxn ang="0">
                  <a:pos x="T8" y="T9"/>
                </a:cxn>
              </a:cxnLst>
              <a:rect l="0" t="0" r="r" b="b"/>
              <a:pathLst>
                <a:path w="6" h="6">
                  <a:moveTo>
                    <a:pt x="4" y="1"/>
                  </a:moveTo>
                  <a:cubicBezTo>
                    <a:pt x="3" y="0"/>
                    <a:pt x="2" y="0"/>
                    <a:pt x="1" y="2"/>
                  </a:cubicBezTo>
                  <a:cubicBezTo>
                    <a:pt x="0" y="3"/>
                    <a:pt x="0" y="5"/>
                    <a:pt x="2" y="6"/>
                  </a:cubicBezTo>
                  <a:cubicBezTo>
                    <a:pt x="3" y="6"/>
                    <a:pt x="5" y="6"/>
                    <a:pt x="6" y="4"/>
                  </a:cubicBezTo>
                  <a:cubicBezTo>
                    <a:pt x="6" y="3"/>
                    <a:pt x="6" y="1"/>
                    <a:pt x="4"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6" name="Freeform 1187"/>
            <p:cNvSpPr>
              <a:spLocks/>
            </p:cNvSpPr>
            <p:nvPr/>
          </p:nvSpPr>
          <p:spPr bwMode="auto">
            <a:xfrm>
              <a:off x="2260959" y="2940722"/>
              <a:ext cx="20475" cy="20475"/>
            </a:xfrm>
            <a:custGeom>
              <a:avLst/>
              <a:gdLst>
                <a:gd name="T0" fmla="*/ 5 w 6"/>
                <a:gd name="T1" fmla="*/ 1 h 6"/>
                <a:gd name="T2" fmla="*/ 1 w 6"/>
                <a:gd name="T3" fmla="*/ 2 h 6"/>
                <a:gd name="T4" fmla="*/ 2 w 6"/>
                <a:gd name="T5" fmla="*/ 6 h 6"/>
                <a:gd name="T6" fmla="*/ 6 w 6"/>
                <a:gd name="T7" fmla="*/ 5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4" y="0"/>
                    <a:pt x="2" y="0"/>
                    <a:pt x="1" y="2"/>
                  </a:cubicBezTo>
                  <a:cubicBezTo>
                    <a:pt x="0" y="3"/>
                    <a:pt x="0" y="5"/>
                    <a:pt x="2" y="6"/>
                  </a:cubicBezTo>
                  <a:cubicBezTo>
                    <a:pt x="3" y="6"/>
                    <a:pt x="5" y="6"/>
                    <a:pt x="6" y="5"/>
                  </a:cubicBezTo>
                  <a:cubicBezTo>
                    <a:pt x="6" y="3"/>
                    <a:pt x="6" y="2"/>
                    <a:pt x="5"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7" name="Freeform 1188"/>
            <p:cNvSpPr>
              <a:spLocks/>
            </p:cNvSpPr>
            <p:nvPr/>
          </p:nvSpPr>
          <p:spPr bwMode="auto">
            <a:xfrm>
              <a:off x="2246334" y="2930484"/>
              <a:ext cx="20475" cy="20475"/>
            </a:xfrm>
            <a:custGeom>
              <a:avLst/>
              <a:gdLst>
                <a:gd name="T0" fmla="*/ 1 w 6"/>
                <a:gd name="T1" fmla="*/ 1 h 6"/>
                <a:gd name="T2" fmla="*/ 1 w 6"/>
                <a:gd name="T3" fmla="*/ 5 h 6"/>
                <a:gd name="T4" fmla="*/ 5 w 6"/>
                <a:gd name="T5" fmla="*/ 5 h 6"/>
                <a:gd name="T6" fmla="*/ 5 w 6"/>
                <a:gd name="T7" fmla="*/ 1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2"/>
                    <a:pt x="0" y="4"/>
                    <a:pt x="1" y="5"/>
                  </a:cubicBezTo>
                  <a:cubicBezTo>
                    <a:pt x="2" y="6"/>
                    <a:pt x="4" y="6"/>
                    <a:pt x="5" y="5"/>
                  </a:cubicBezTo>
                  <a:cubicBezTo>
                    <a:pt x="6" y="3"/>
                    <a:pt x="6" y="2"/>
                    <a:pt x="5" y="1"/>
                  </a:cubicBezTo>
                  <a:cubicBezTo>
                    <a:pt x="4" y="0"/>
                    <a:pt x="2"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8" name="Freeform 1189"/>
            <p:cNvSpPr>
              <a:spLocks/>
            </p:cNvSpPr>
            <p:nvPr/>
          </p:nvSpPr>
          <p:spPr bwMode="auto">
            <a:xfrm>
              <a:off x="2233171" y="2915859"/>
              <a:ext cx="20475" cy="20475"/>
            </a:xfrm>
            <a:custGeom>
              <a:avLst/>
              <a:gdLst>
                <a:gd name="T0" fmla="*/ 2 w 6"/>
                <a:gd name="T1" fmla="*/ 1 h 6"/>
                <a:gd name="T2" fmla="*/ 1 w 6"/>
                <a:gd name="T3" fmla="*/ 5 h 6"/>
                <a:gd name="T4" fmla="*/ 5 w 6"/>
                <a:gd name="T5" fmla="*/ 5 h 6"/>
                <a:gd name="T6" fmla="*/ 5 w 6"/>
                <a:gd name="T7" fmla="*/ 1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0" y="2"/>
                    <a:pt x="0" y="4"/>
                    <a:pt x="1" y="5"/>
                  </a:cubicBezTo>
                  <a:cubicBezTo>
                    <a:pt x="2" y="6"/>
                    <a:pt x="4" y="6"/>
                    <a:pt x="5" y="5"/>
                  </a:cubicBezTo>
                  <a:cubicBezTo>
                    <a:pt x="6" y="4"/>
                    <a:pt x="6" y="2"/>
                    <a:pt x="5" y="1"/>
                  </a:cubicBezTo>
                  <a:cubicBezTo>
                    <a:pt x="4" y="0"/>
                    <a:pt x="3"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9" name="Freeform 1190"/>
            <p:cNvSpPr>
              <a:spLocks/>
            </p:cNvSpPr>
            <p:nvPr/>
          </p:nvSpPr>
          <p:spPr bwMode="auto">
            <a:xfrm>
              <a:off x="2222934" y="2898308"/>
              <a:ext cx="20475" cy="24863"/>
            </a:xfrm>
            <a:custGeom>
              <a:avLst/>
              <a:gdLst>
                <a:gd name="T0" fmla="*/ 1 w 6"/>
                <a:gd name="T1" fmla="*/ 1 h 7"/>
                <a:gd name="T2" fmla="*/ 1 w 6"/>
                <a:gd name="T3" fmla="*/ 5 h 7"/>
                <a:gd name="T4" fmla="*/ 5 w 6"/>
                <a:gd name="T5" fmla="*/ 6 h 7"/>
                <a:gd name="T6" fmla="*/ 5 w 6"/>
                <a:gd name="T7" fmla="*/ 2 h 7"/>
                <a:gd name="T8" fmla="*/ 1 w 6"/>
                <a:gd name="T9" fmla="*/ 1 h 7"/>
              </a:gdLst>
              <a:ahLst/>
              <a:cxnLst>
                <a:cxn ang="0">
                  <a:pos x="T0" y="T1"/>
                </a:cxn>
                <a:cxn ang="0">
                  <a:pos x="T2" y="T3"/>
                </a:cxn>
                <a:cxn ang="0">
                  <a:pos x="T4" y="T5"/>
                </a:cxn>
                <a:cxn ang="0">
                  <a:pos x="T6" y="T7"/>
                </a:cxn>
                <a:cxn ang="0">
                  <a:pos x="T8" y="T9"/>
                </a:cxn>
              </a:cxnLst>
              <a:rect l="0" t="0" r="r" b="b"/>
              <a:pathLst>
                <a:path w="6" h="7">
                  <a:moveTo>
                    <a:pt x="1" y="1"/>
                  </a:moveTo>
                  <a:cubicBezTo>
                    <a:pt x="0" y="2"/>
                    <a:pt x="0" y="4"/>
                    <a:pt x="1" y="5"/>
                  </a:cubicBezTo>
                  <a:cubicBezTo>
                    <a:pt x="2" y="6"/>
                    <a:pt x="3" y="7"/>
                    <a:pt x="5" y="6"/>
                  </a:cubicBezTo>
                  <a:cubicBezTo>
                    <a:pt x="6" y="5"/>
                    <a:pt x="6" y="3"/>
                    <a:pt x="5" y="2"/>
                  </a:cubicBezTo>
                  <a:cubicBezTo>
                    <a:pt x="4" y="1"/>
                    <a:pt x="3"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0" name="Freeform 1191"/>
            <p:cNvSpPr>
              <a:spLocks/>
            </p:cNvSpPr>
            <p:nvPr/>
          </p:nvSpPr>
          <p:spPr bwMode="auto">
            <a:xfrm>
              <a:off x="2212695" y="2885147"/>
              <a:ext cx="20475" cy="20475"/>
            </a:xfrm>
            <a:custGeom>
              <a:avLst/>
              <a:gdLst>
                <a:gd name="T0" fmla="*/ 2 w 6"/>
                <a:gd name="T1" fmla="*/ 0 h 6"/>
                <a:gd name="T2" fmla="*/ 1 w 6"/>
                <a:gd name="T3" fmla="*/ 4 h 6"/>
                <a:gd name="T4" fmla="*/ 4 w 6"/>
                <a:gd name="T5" fmla="*/ 5 h 6"/>
                <a:gd name="T6" fmla="*/ 6 w 6"/>
                <a:gd name="T7" fmla="*/ 2 h 6"/>
                <a:gd name="T8" fmla="*/ 2 w 6"/>
                <a:gd name="T9" fmla="*/ 0 h 6"/>
              </a:gdLst>
              <a:ahLst/>
              <a:cxnLst>
                <a:cxn ang="0">
                  <a:pos x="T0" y="T1"/>
                </a:cxn>
                <a:cxn ang="0">
                  <a:pos x="T2" y="T3"/>
                </a:cxn>
                <a:cxn ang="0">
                  <a:pos x="T4" y="T5"/>
                </a:cxn>
                <a:cxn ang="0">
                  <a:pos x="T6" y="T7"/>
                </a:cxn>
                <a:cxn ang="0">
                  <a:pos x="T8" y="T9"/>
                </a:cxn>
              </a:cxnLst>
              <a:rect l="0" t="0" r="r" b="b"/>
              <a:pathLst>
                <a:path w="6" h="6">
                  <a:moveTo>
                    <a:pt x="2" y="0"/>
                  </a:moveTo>
                  <a:cubicBezTo>
                    <a:pt x="1" y="1"/>
                    <a:pt x="0" y="3"/>
                    <a:pt x="1" y="4"/>
                  </a:cubicBezTo>
                  <a:cubicBezTo>
                    <a:pt x="1" y="6"/>
                    <a:pt x="3" y="6"/>
                    <a:pt x="4" y="5"/>
                  </a:cubicBezTo>
                  <a:cubicBezTo>
                    <a:pt x="6" y="4"/>
                    <a:pt x="6" y="3"/>
                    <a:pt x="6" y="2"/>
                  </a:cubicBezTo>
                  <a:cubicBezTo>
                    <a:pt x="5" y="0"/>
                    <a:pt x="3" y="0"/>
                    <a:pt x="2"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1" name="Freeform 1192"/>
            <p:cNvSpPr>
              <a:spLocks/>
            </p:cNvSpPr>
            <p:nvPr/>
          </p:nvSpPr>
          <p:spPr bwMode="auto">
            <a:xfrm>
              <a:off x="2205383" y="2867596"/>
              <a:ext cx="20475" cy="20475"/>
            </a:xfrm>
            <a:custGeom>
              <a:avLst/>
              <a:gdLst>
                <a:gd name="T0" fmla="*/ 2 w 6"/>
                <a:gd name="T1" fmla="*/ 0 h 6"/>
                <a:gd name="T2" fmla="*/ 0 w 6"/>
                <a:gd name="T3" fmla="*/ 4 h 6"/>
                <a:gd name="T4" fmla="*/ 4 w 6"/>
                <a:gd name="T5" fmla="*/ 5 h 6"/>
                <a:gd name="T6" fmla="*/ 6 w 6"/>
                <a:gd name="T7" fmla="*/ 2 h 6"/>
                <a:gd name="T8" fmla="*/ 2 w 6"/>
                <a:gd name="T9" fmla="*/ 0 h 6"/>
              </a:gdLst>
              <a:ahLst/>
              <a:cxnLst>
                <a:cxn ang="0">
                  <a:pos x="T0" y="T1"/>
                </a:cxn>
                <a:cxn ang="0">
                  <a:pos x="T2" y="T3"/>
                </a:cxn>
                <a:cxn ang="0">
                  <a:pos x="T4" y="T5"/>
                </a:cxn>
                <a:cxn ang="0">
                  <a:pos x="T6" y="T7"/>
                </a:cxn>
                <a:cxn ang="0">
                  <a:pos x="T8" y="T9"/>
                </a:cxn>
              </a:cxnLst>
              <a:rect l="0" t="0" r="r" b="b"/>
              <a:pathLst>
                <a:path w="6" h="6">
                  <a:moveTo>
                    <a:pt x="2" y="0"/>
                  </a:moveTo>
                  <a:cubicBezTo>
                    <a:pt x="1" y="1"/>
                    <a:pt x="0" y="2"/>
                    <a:pt x="0" y="4"/>
                  </a:cubicBezTo>
                  <a:cubicBezTo>
                    <a:pt x="1" y="5"/>
                    <a:pt x="3" y="6"/>
                    <a:pt x="4" y="5"/>
                  </a:cubicBezTo>
                  <a:cubicBezTo>
                    <a:pt x="5" y="5"/>
                    <a:pt x="6" y="3"/>
                    <a:pt x="6" y="2"/>
                  </a:cubicBezTo>
                  <a:cubicBezTo>
                    <a:pt x="5" y="1"/>
                    <a:pt x="3" y="0"/>
                    <a:pt x="2"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2" name="Freeform 1193"/>
            <p:cNvSpPr>
              <a:spLocks/>
            </p:cNvSpPr>
            <p:nvPr/>
          </p:nvSpPr>
          <p:spPr bwMode="auto">
            <a:xfrm>
              <a:off x="2198071" y="2850046"/>
              <a:ext cx="20475" cy="20475"/>
            </a:xfrm>
            <a:custGeom>
              <a:avLst/>
              <a:gdLst>
                <a:gd name="T0" fmla="*/ 3 w 6"/>
                <a:gd name="T1" fmla="*/ 0 h 6"/>
                <a:gd name="T2" fmla="*/ 1 w 6"/>
                <a:gd name="T3" fmla="*/ 3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2"/>
                    <a:pt x="1" y="3"/>
                  </a:cubicBezTo>
                  <a:cubicBezTo>
                    <a:pt x="1" y="5"/>
                    <a:pt x="3" y="6"/>
                    <a:pt x="4" y="5"/>
                  </a:cubicBezTo>
                  <a:cubicBezTo>
                    <a:pt x="5" y="5"/>
                    <a:pt x="6" y="3"/>
                    <a:pt x="6" y="2"/>
                  </a:cubicBezTo>
                  <a:cubicBezTo>
                    <a:pt x="6" y="1"/>
                    <a:pt x="4"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3" name="Freeform 1194"/>
            <p:cNvSpPr>
              <a:spLocks/>
            </p:cNvSpPr>
            <p:nvPr/>
          </p:nvSpPr>
          <p:spPr bwMode="auto">
            <a:xfrm>
              <a:off x="2195145" y="2829570"/>
              <a:ext cx="20475" cy="20475"/>
            </a:xfrm>
            <a:custGeom>
              <a:avLst/>
              <a:gdLst>
                <a:gd name="T0" fmla="*/ 3 w 6"/>
                <a:gd name="T1" fmla="*/ 0 h 6"/>
                <a:gd name="T2" fmla="*/ 1 w 6"/>
                <a:gd name="T3" fmla="*/ 3 h 6"/>
                <a:gd name="T4" fmla="*/ 4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0" y="2"/>
                    <a:pt x="1" y="3"/>
                  </a:cubicBezTo>
                  <a:cubicBezTo>
                    <a:pt x="1" y="5"/>
                    <a:pt x="2" y="6"/>
                    <a:pt x="4" y="6"/>
                  </a:cubicBezTo>
                  <a:cubicBezTo>
                    <a:pt x="5" y="6"/>
                    <a:pt x="6" y="4"/>
                    <a:pt x="6" y="3"/>
                  </a:cubicBezTo>
                  <a:cubicBezTo>
                    <a:pt x="6" y="1"/>
                    <a:pt x="5"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4" name="Oval 1195"/>
            <p:cNvSpPr>
              <a:spLocks noChangeArrowheads="1"/>
            </p:cNvSpPr>
            <p:nvPr/>
          </p:nvSpPr>
          <p:spPr bwMode="auto">
            <a:xfrm>
              <a:off x="2195145" y="2812020"/>
              <a:ext cx="20475" cy="17550"/>
            </a:xfrm>
            <a:prstGeom prst="ellipse">
              <a:avLst/>
            </a:pr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5" name="Freeform 1196"/>
            <p:cNvSpPr>
              <a:spLocks/>
            </p:cNvSpPr>
            <p:nvPr/>
          </p:nvSpPr>
          <p:spPr bwMode="auto">
            <a:xfrm>
              <a:off x="2195145" y="2791545"/>
              <a:ext cx="20475" cy="20475"/>
            </a:xfrm>
            <a:custGeom>
              <a:avLst/>
              <a:gdLst>
                <a:gd name="T0" fmla="*/ 4 w 6"/>
                <a:gd name="T1" fmla="*/ 0 h 6"/>
                <a:gd name="T2" fmla="*/ 1 w 6"/>
                <a:gd name="T3" fmla="*/ 3 h 6"/>
                <a:gd name="T4" fmla="*/ 3 w 6"/>
                <a:gd name="T5" fmla="*/ 6 h 6"/>
                <a:gd name="T6" fmla="*/ 6 w 6"/>
                <a:gd name="T7" fmla="*/ 3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2" y="0"/>
                    <a:pt x="1" y="1"/>
                    <a:pt x="1" y="3"/>
                  </a:cubicBezTo>
                  <a:cubicBezTo>
                    <a:pt x="0" y="4"/>
                    <a:pt x="2" y="6"/>
                    <a:pt x="3" y="6"/>
                  </a:cubicBezTo>
                  <a:cubicBezTo>
                    <a:pt x="5" y="6"/>
                    <a:pt x="6" y="5"/>
                    <a:pt x="6" y="3"/>
                  </a:cubicBezTo>
                  <a:cubicBezTo>
                    <a:pt x="6" y="2"/>
                    <a:pt x="5" y="1"/>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6" name="Freeform 1197"/>
            <p:cNvSpPr>
              <a:spLocks/>
            </p:cNvSpPr>
            <p:nvPr/>
          </p:nvSpPr>
          <p:spPr bwMode="auto">
            <a:xfrm>
              <a:off x="2198071" y="2773995"/>
              <a:ext cx="20475" cy="20475"/>
            </a:xfrm>
            <a:custGeom>
              <a:avLst/>
              <a:gdLst>
                <a:gd name="T0" fmla="*/ 4 w 6"/>
                <a:gd name="T1" fmla="*/ 0 h 6"/>
                <a:gd name="T2" fmla="*/ 1 w 6"/>
                <a:gd name="T3" fmla="*/ 2 h 6"/>
                <a:gd name="T4" fmla="*/ 3 w 6"/>
                <a:gd name="T5" fmla="*/ 5 h 6"/>
                <a:gd name="T6" fmla="*/ 6 w 6"/>
                <a:gd name="T7" fmla="*/ 3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0"/>
                    <a:pt x="1" y="1"/>
                    <a:pt x="1" y="2"/>
                  </a:cubicBezTo>
                  <a:cubicBezTo>
                    <a:pt x="0" y="4"/>
                    <a:pt x="1" y="5"/>
                    <a:pt x="3" y="5"/>
                  </a:cubicBezTo>
                  <a:cubicBezTo>
                    <a:pt x="4" y="6"/>
                    <a:pt x="6" y="5"/>
                    <a:pt x="6" y="3"/>
                  </a:cubicBezTo>
                  <a:cubicBezTo>
                    <a:pt x="6" y="2"/>
                    <a:pt x="5" y="1"/>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7" name="Freeform 1198"/>
            <p:cNvSpPr>
              <a:spLocks/>
            </p:cNvSpPr>
            <p:nvPr/>
          </p:nvSpPr>
          <p:spPr bwMode="auto">
            <a:xfrm>
              <a:off x="2205383" y="2753519"/>
              <a:ext cx="20475" cy="24863"/>
            </a:xfrm>
            <a:custGeom>
              <a:avLst/>
              <a:gdLst>
                <a:gd name="T0" fmla="*/ 4 w 6"/>
                <a:gd name="T1" fmla="*/ 1 h 7"/>
                <a:gd name="T2" fmla="*/ 0 w 6"/>
                <a:gd name="T3" fmla="*/ 3 h 7"/>
                <a:gd name="T4" fmla="*/ 2 w 6"/>
                <a:gd name="T5" fmla="*/ 6 h 7"/>
                <a:gd name="T6" fmla="*/ 6 w 6"/>
                <a:gd name="T7" fmla="*/ 4 h 7"/>
                <a:gd name="T8" fmla="*/ 4 w 6"/>
                <a:gd name="T9" fmla="*/ 1 h 7"/>
              </a:gdLst>
              <a:ahLst/>
              <a:cxnLst>
                <a:cxn ang="0">
                  <a:pos x="T0" y="T1"/>
                </a:cxn>
                <a:cxn ang="0">
                  <a:pos x="T2" y="T3"/>
                </a:cxn>
                <a:cxn ang="0">
                  <a:pos x="T4" y="T5"/>
                </a:cxn>
                <a:cxn ang="0">
                  <a:pos x="T6" y="T7"/>
                </a:cxn>
                <a:cxn ang="0">
                  <a:pos x="T8" y="T9"/>
                </a:cxn>
              </a:cxnLst>
              <a:rect l="0" t="0" r="r" b="b"/>
              <a:pathLst>
                <a:path w="6" h="7">
                  <a:moveTo>
                    <a:pt x="4" y="1"/>
                  </a:moveTo>
                  <a:cubicBezTo>
                    <a:pt x="3" y="0"/>
                    <a:pt x="1" y="1"/>
                    <a:pt x="0" y="3"/>
                  </a:cubicBezTo>
                  <a:cubicBezTo>
                    <a:pt x="0" y="4"/>
                    <a:pt x="1" y="6"/>
                    <a:pt x="2" y="6"/>
                  </a:cubicBezTo>
                  <a:cubicBezTo>
                    <a:pt x="3" y="7"/>
                    <a:pt x="5" y="6"/>
                    <a:pt x="6" y="4"/>
                  </a:cubicBezTo>
                  <a:cubicBezTo>
                    <a:pt x="6" y="3"/>
                    <a:pt x="5" y="2"/>
                    <a:pt x="4"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8" name="Freeform 1199"/>
            <p:cNvSpPr>
              <a:spLocks/>
            </p:cNvSpPr>
            <p:nvPr/>
          </p:nvSpPr>
          <p:spPr bwMode="auto">
            <a:xfrm>
              <a:off x="2212695" y="2735969"/>
              <a:ext cx="20475" cy="24863"/>
            </a:xfrm>
            <a:custGeom>
              <a:avLst/>
              <a:gdLst>
                <a:gd name="T0" fmla="*/ 4 w 6"/>
                <a:gd name="T1" fmla="*/ 1 h 7"/>
                <a:gd name="T2" fmla="*/ 1 w 6"/>
                <a:gd name="T3" fmla="*/ 2 h 7"/>
                <a:gd name="T4" fmla="*/ 2 w 6"/>
                <a:gd name="T5" fmla="*/ 6 h 7"/>
                <a:gd name="T6" fmla="*/ 6 w 6"/>
                <a:gd name="T7" fmla="*/ 5 h 7"/>
                <a:gd name="T8" fmla="*/ 4 w 6"/>
                <a:gd name="T9" fmla="*/ 1 h 7"/>
              </a:gdLst>
              <a:ahLst/>
              <a:cxnLst>
                <a:cxn ang="0">
                  <a:pos x="T0" y="T1"/>
                </a:cxn>
                <a:cxn ang="0">
                  <a:pos x="T2" y="T3"/>
                </a:cxn>
                <a:cxn ang="0">
                  <a:pos x="T4" y="T5"/>
                </a:cxn>
                <a:cxn ang="0">
                  <a:pos x="T6" y="T7"/>
                </a:cxn>
                <a:cxn ang="0">
                  <a:pos x="T8" y="T9"/>
                </a:cxn>
              </a:cxnLst>
              <a:rect l="0" t="0" r="r" b="b"/>
              <a:pathLst>
                <a:path w="6" h="7">
                  <a:moveTo>
                    <a:pt x="4" y="1"/>
                  </a:moveTo>
                  <a:cubicBezTo>
                    <a:pt x="3" y="0"/>
                    <a:pt x="1" y="1"/>
                    <a:pt x="1" y="2"/>
                  </a:cubicBezTo>
                  <a:cubicBezTo>
                    <a:pt x="0" y="4"/>
                    <a:pt x="1" y="5"/>
                    <a:pt x="2" y="6"/>
                  </a:cubicBezTo>
                  <a:cubicBezTo>
                    <a:pt x="3" y="7"/>
                    <a:pt x="5" y="6"/>
                    <a:pt x="6" y="5"/>
                  </a:cubicBezTo>
                  <a:cubicBezTo>
                    <a:pt x="6" y="3"/>
                    <a:pt x="6" y="2"/>
                    <a:pt x="4"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9" name="Freeform 1200"/>
            <p:cNvSpPr>
              <a:spLocks/>
            </p:cNvSpPr>
            <p:nvPr/>
          </p:nvSpPr>
          <p:spPr bwMode="auto">
            <a:xfrm>
              <a:off x="2222934" y="2722807"/>
              <a:ext cx="20475" cy="20475"/>
            </a:xfrm>
            <a:custGeom>
              <a:avLst/>
              <a:gdLst>
                <a:gd name="T0" fmla="*/ 1 w 6"/>
                <a:gd name="T1" fmla="*/ 1 h 6"/>
                <a:gd name="T2" fmla="*/ 1 w 6"/>
                <a:gd name="T3" fmla="*/ 5 h 6"/>
                <a:gd name="T4" fmla="*/ 5 w 6"/>
                <a:gd name="T5" fmla="*/ 4 h 6"/>
                <a:gd name="T6" fmla="*/ 5 w 6"/>
                <a:gd name="T7" fmla="*/ 0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2"/>
                    <a:pt x="0" y="4"/>
                    <a:pt x="1" y="5"/>
                  </a:cubicBezTo>
                  <a:cubicBezTo>
                    <a:pt x="3" y="6"/>
                    <a:pt x="4" y="5"/>
                    <a:pt x="5" y="4"/>
                  </a:cubicBezTo>
                  <a:cubicBezTo>
                    <a:pt x="6" y="3"/>
                    <a:pt x="6" y="1"/>
                    <a:pt x="5" y="0"/>
                  </a:cubicBezTo>
                  <a:cubicBezTo>
                    <a:pt x="3" y="0"/>
                    <a:pt x="2"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0" name="Freeform 1201"/>
            <p:cNvSpPr>
              <a:spLocks/>
            </p:cNvSpPr>
            <p:nvPr/>
          </p:nvSpPr>
          <p:spPr bwMode="auto">
            <a:xfrm>
              <a:off x="2233171" y="2705257"/>
              <a:ext cx="20475" cy="20475"/>
            </a:xfrm>
            <a:custGeom>
              <a:avLst/>
              <a:gdLst>
                <a:gd name="T0" fmla="*/ 1 w 6"/>
                <a:gd name="T1" fmla="*/ 2 h 6"/>
                <a:gd name="T2" fmla="*/ 2 w 6"/>
                <a:gd name="T3" fmla="*/ 5 h 6"/>
                <a:gd name="T4" fmla="*/ 5 w 6"/>
                <a:gd name="T5" fmla="*/ 5 h 6"/>
                <a:gd name="T6" fmla="*/ 5 w 6"/>
                <a:gd name="T7" fmla="*/ 1 h 6"/>
                <a:gd name="T8" fmla="*/ 1 w 6"/>
                <a:gd name="T9" fmla="*/ 2 h 6"/>
              </a:gdLst>
              <a:ahLst/>
              <a:cxnLst>
                <a:cxn ang="0">
                  <a:pos x="T0" y="T1"/>
                </a:cxn>
                <a:cxn ang="0">
                  <a:pos x="T2" y="T3"/>
                </a:cxn>
                <a:cxn ang="0">
                  <a:pos x="T4" y="T5"/>
                </a:cxn>
                <a:cxn ang="0">
                  <a:pos x="T6" y="T7"/>
                </a:cxn>
                <a:cxn ang="0">
                  <a:pos x="T8" y="T9"/>
                </a:cxn>
              </a:cxnLst>
              <a:rect l="0" t="0" r="r" b="b"/>
              <a:pathLst>
                <a:path w="6" h="6">
                  <a:moveTo>
                    <a:pt x="1" y="2"/>
                  </a:moveTo>
                  <a:cubicBezTo>
                    <a:pt x="0" y="3"/>
                    <a:pt x="0" y="5"/>
                    <a:pt x="2" y="5"/>
                  </a:cubicBezTo>
                  <a:cubicBezTo>
                    <a:pt x="3" y="6"/>
                    <a:pt x="4" y="6"/>
                    <a:pt x="5" y="5"/>
                  </a:cubicBezTo>
                  <a:cubicBezTo>
                    <a:pt x="6" y="4"/>
                    <a:pt x="6" y="2"/>
                    <a:pt x="5" y="1"/>
                  </a:cubicBezTo>
                  <a:cubicBezTo>
                    <a:pt x="4" y="0"/>
                    <a:pt x="2" y="0"/>
                    <a:pt x="1" y="2"/>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1" name="Freeform 1202"/>
            <p:cNvSpPr>
              <a:spLocks/>
            </p:cNvSpPr>
            <p:nvPr/>
          </p:nvSpPr>
          <p:spPr bwMode="auto">
            <a:xfrm>
              <a:off x="2246334" y="2690631"/>
              <a:ext cx="20475" cy="21937"/>
            </a:xfrm>
            <a:custGeom>
              <a:avLst/>
              <a:gdLst>
                <a:gd name="T0" fmla="*/ 1 w 6"/>
                <a:gd name="T1" fmla="*/ 1 h 6"/>
                <a:gd name="T2" fmla="*/ 1 w 6"/>
                <a:gd name="T3" fmla="*/ 5 h 6"/>
                <a:gd name="T4" fmla="*/ 5 w 6"/>
                <a:gd name="T5" fmla="*/ 5 h 6"/>
                <a:gd name="T6" fmla="*/ 5 w 6"/>
                <a:gd name="T7" fmla="*/ 2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2"/>
                    <a:pt x="0" y="4"/>
                    <a:pt x="1" y="5"/>
                  </a:cubicBezTo>
                  <a:cubicBezTo>
                    <a:pt x="2" y="6"/>
                    <a:pt x="4" y="6"/>
                    <a:pt x="5" y="5"/>
                  </a:cubicBezTo>
                  <a:cubicBezTo>
                    <a:pt x="6" y="4"/>
                    <a:pt x="6" y="3"/>
                    <a:pt x="5" y="2"/>
                  </a:cubicBezTo>
                  <a:cubicBezTo>
                    <a:pt x="4" y="0"/>
                    <a:pt x="2"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2" name="Freeform 1203"/>
            <p:cNvSpPr>
              <a:spLocks/>
            </p:cNvSpPr>
            <p:nvPr/>
          </p:nvSpPr>
          <p:spPr bwMode="auto">
            <a:xfrm>
              <a:off x="2260959" y="2680394"/>
              <a:ext cx="20475" cy="21937"/>
            </a:xfrm>
            <a:custGeom>
              <a:avLst/>
              <a:gdLst>
                <a:gd name="T0" fmla="*/ 2 w 6"/>
                <a:gd name="T1" fmla="*/ 1 h 6"/>
                <a:gd name="T2" fmla="*/ 1 w 6"/>
                <a:gd name="T3" fmla="*/ 5 h 6"/>
                <a:gd name="T4" fmla="*/ 5 w 6"/>
                <a:gd name="T5" fmla="*/ 5 h 6"/>
                <a:gd name="T6" fmla="*/ 6 w 6"/>
                <a:gd name="T7" fmla="*/ 1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0" y="2"/>
                    <a:pt x="0" y="3"/>
                    <a:pt x="1" y="5"/>
                  </a:cubicBezTo>
                  <a:cubicBezTo>
                    <a:pt x="2" y="6"/>
                    <a:pt x="4" y="6"/>
                    <a:pt x="5" y="5"/>
                  </a:cubicBezTo>
                  <a:cubicBezTo>
                    <a:pt x="6" y="4"/>
                    <a:pt x="6" y="3"/>
                    <a:pt x="6" y="1"/>
                  </a:cubicBezTo>
                  <a:cubicBezTo>
                    <a:pt x="5" y="0"/>
                    <a:pt x="3"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3" name="Freeform 1204"/>
            <p:cNvSpPr>
              <a:spLocks/>
            </p:cNvSpPr>
            <p:nvPr/>
          </p:nvSpPr>
          <p:spPr bwMode="auto">
            <a:xfrm>
              <a:off x="2278509" y="2670157"/>
              <a:ext cx="20475" cy="20475"/>
            </a:xfrm>
            <a:custGeom>
              <a:avLst/>
              <a:gdLst>
                <a:gd name="T0" fmla="*/ 2 w 6"/>
                <a:gd name="T1" fmla="*/ 1 h 6"/>
                <a:gd name="T2" fmla="*/ 1 w 6"/>
                <a:gd name="T3" fmla="*/ 4 h 6"/>
                <a:gd name="T4" fmla="*/ 4 w 6"/>
                <a:gd name="T5" fmla="*/ 6 h 6"/>
                <a:gd name="T6" fmla="*/ 6 w 6"/>
                <a:gd name="T7" fmla="*/ 2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0" y="1"/>
                    <a:pt x="0" y="3"/>
                    <a:pt x="1" y="4"/>
                  </a:cubicBezTo>
                  <a:cubicBezTo>
                    <a:pt x="2" y="6"/>
                    <a:pt x="3" y="6"/>
                    <a:pt x="4" y="6"/>
                  </a:cubicBezTo>
                  <a:cubicBezTo>
                    <a:pt x="6" y="5"/>
                    <a:pt x="6" y="3"/>
                    <a:pt x="6" y="2"/>
                  </a:cubicBezTo>
                  <a:cubicBezTo>
                    <a:pt x="5" y="0"/>
                    <a:pt x="3"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4" name="Freeform 1205"/>
            <p:cNvSpPr>
              <a:spLocks/>
            </p:cNvSpPr>
            <p:nvPr/>
          </p:nvSpPr>
          <p:spPr bwMode="auto">
            <a:xfrm>
              <a:off x="2294596" y="2664307"/>
              <a:ext cx="21937" cy="20475"/>
            </a:xfrm>
            <a:custGeom>
              <a:avLst/>
              <a:gdLst>
                <a:gd name="T0" fmla="*/ 4 w 6"/>
                <a:gd name="T1" fmla="*/ 0 h 6"/>
                <a:gd name="T2" fmla="*/ 2 w 6"/>
                <a:gd name="T3" fmla="*/ 0 h 6"/>
                <a:gd name="T4" fmla="*/ 1 w 6"/>
                <a:gd name="T5" fmla="*/ 4 h 6"/>
                <a:gd name="T6" fmla="*/ 4 w 6"/>
                <a:gd name="T7" fmla="*/ 5 h 6"/>
                <a:gd name="T8" fmla="*/ 6 w 6"/>
                <a:gd name="T9" fmla="*/ 4 h 6"/>
                <a:gd name="T10" fmla="*/ 6 w 6"/>
                <a:gd name="T11" fmla="*/ 2 h 6"/>
                <a:gd name="T12" fmla="*/ 4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0"/>
                  </a:moveTo>
                  <a:cubicBezTo>
                    <a:pt x="4" y="0"/>
                    <a:pt x="3" y="0"/>
                    <a:pt x="2" y="0"/>
                  </a:cubicBezTo>
                  <a:cubicBezTo>
                    <a:pt x="1" y="1"/>
                    <a:pt x="0" y="2"/>
                    <a:pt x="1" y="4"/>
                  </a:cubicBezTo>
                  <a:cubicBezTo>
                    <a:pt x="1" y="5"/>
                    <a:pt x="3" y="6"/>
                    <a:pt x="4" y="5"/>
                  </a:cubicBezTo>
                  <a:cubicBezTo>
                    <a:pt x="5" y="5"/>
                    <a:pt x="5" y="5"/>
                    <a:pt x="6" y="4"/>
                  </a:cubicBezTo>
                  <a:cubicBezTo>
                    <a:pt x="6" y="3"/>
                    <a:pt x="6" y="3"/>
                    <a:pt x="6" y="2"/>
                  </a:cubicBezTo>
                  <a:cubicBezTo>
                    <a:pt x="5" y="1"/>
                    <a:pt x="5" y="1"/>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5" name="Freeform 1206"/>
            <p:cNvSpPr>
              <a:spLocks/>
            </p:cNvSpPr>
            <p:nvPr/>
          </p:nvSpPr>
          <p:spPr bwMode="auto">
            <a:xfrm>
              <a:off x="2312146" y="2656994"/>
              <a:ext cx="20475" cy="20475"/>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5"/>
                    <a:pt x="3" y="6"/>
                    <a:pt x="4" y="6"/>
                  </a:cubicBezTo>
                  <a:cubicBezTo>
                    <a:pt x="5" y="6"/>
                    <a:pt x="6" y="4"/>
                    <a:pt x="6" y="3"/>
                  </a:cubicBezTo>
                  <a:cubicBezTo>
                    <a:pt x="6" y="1"/>
                    <a:pt x="4" y="0"/>
                    <a:pt x="3"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6" name="Freeform 1207"/>
            <p:cNvSpPr>
              <a:spLocks/>
            </p:cNvSpPr>
            <p:nvPr/>
          </p:nvSpPr>
          <p:spPr bwMode="auto">
            <a:xfrm>
              <a:off x="2332622" y="2656994"/>
              <a:ext cx="21937" cy="17550"/>
            </a:xfrm>
            <a:custGeom>
              <a:avLst/>
              <a:gdLst>
                <a:gd name="T0" fmla="*/ 3 w 6"/>
                <a:gd name="T1" fmla="*/ 0 h 5"/>
                <a:gd name="T2" fmla="*/ 0 w 6"/>
                <a:gd name="T3" fmla="*/ 3 h 5"/>
                <a:gd name="T4" fmla="*/ 3 w 6"/>
                <a:gd name="T5" fmla="*/ 5 h 5"/>
                <a:gd name="T6" fmla="*/ 6 w 6"/>
                <a:gd name="T7" fmla="*/ 2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1" y="0"/>
                    <a:pt x="0" y="1"/>
                    <a:pt x="0" y="3"/>
                  </a:cubicBezTo>
                  <a:cubicBezTo>
                    <a:pt x="0" y="4"/>
                    <a:pt x="2" y="5"/>
                    <a:pt x="3" y="5"/>
                  </a:cubicBezTo>
                  <a:cubicBezTo>
                    <a:pt x="4" y="5"/>
                    <a:pt x="6" y="4"/>
                    <a:pt x="6" y="2"/>
                  </a:cubicBezTo>
                  <a:cubicBezTo>
                    <a:pt x="5" y="1"/>
                    <a:pt x="4"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7" name="Freeform 1208"/>
            <p:cNvSpPr>
              <a:spLocks/>
            </p:cNvSpPr>
            <p:nvPr/>
          </p:nvSpPr>
          <p:spPr bwMode="auto">
            <a:xfrm>
              <a:off x="2350173" y="2652606"/>
              <a:ext cx="20475" cy="21937"/>
            </a:xfrm>
            <a:custGeom>
              <a:avLst/>
              <a:gdLst>
                <a:gd name="T0" fmla="*/ 3 w 6"/>
                <a:gd name="T1" fmla="*/ 0 h 6"/>
                <a:gd name="T2" fmla="*/ 1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0" y="2"/>
                    <a:pt x="1" y="3"/>
                  </a:cubicBezTo>
                  <a:cubicBezTo>
                    <a:pt x="1" y="5"/>
                    <a:pt x="2" y="6"/>
                    <a:pt x="3" y="6"/>
                  </a:cubicBezTo>
                  <a:cubicBezTo>
                    <a:pt x="5" y="6"/>
                    <a:pt x="6" y="5"/>
                    <a:pt x="6" y="3"/>
                  </a:cubicBezTo>
                  <a:cubicBezTo>
                    <a:pt x="6" y="2"/>
                    <a:pt x="5" y="1"/>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8" name="Freeform 1209"/>
            <p:cNvSpPr>
              <a:spLocks/>
            </p:cNvSpPr>
            <p:nvPr/>
          </p:nvSpPr>
          <p:spPr bwMode="auto">
            <a:xfrm>
              <a:off x="2370647" y="2656994"/>
              <a:ext cx="21937" cy="20475"/>
            </a:xfrm>
            <a:custGeom>
              <a:avLst/>
              <a:gdLst>
                <a:gd name="T0" fmla="*/ 3 w 6"/>
                <a:gd name="T1" fmla="*/ 0 h 6"/>
                <a:gd name="T2" fmla="*/ 0 w 6"/>
                <a:gd name="T3" fmla="*/ 2 h 6"/>
                <a:gd name="T4" fmla="*/ 2 w 6"/>
                <a:gd name="T5" fmla="*/ 6 h 6"/>
                <a:gd name="T6" fmla="*/ 4 w 6"/>
                <a:gd name="T7" fmla="*/ 5 h 6"/>
                <a:gd name="T8" fmla="*/ 5 w 6"/>
                <a:gd name="T9" fmla="*/ 3 h 6"/>
                <a:gd name="T10" fmla="*/ 5 w 6"/>
                <a:gd name="T11" fmla="*/ 1 h 6"/>
                <a:gd name="T12" fmla="*/ 3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3" y="0"/>
                  </a:moveTo>
                  <a:cubicBezTo>
                    <a:pt x="2" y="0"/>
                    <a:pt x="0" y="1"/>
                    <a:pt x="0" y="2"/>
                  </a:cubicBezTo>
                  <a:cubicBezTo>
                    <a:pt x="0" y="4"/>
                    <a:pt x="1" y="5"/>
                    <a:pt x="2" y="6"/>
                  </a:cubicBezTo>
                  <a:cubicBezTo>
                    <a:pt x="3" y="6"/>
                    <a:pt x="4" y="5"/>
                    <a:pt x="4" y="5"/>
                  </a:cubicBezTo>
                  <a:cubicBezTo>
                    <a:pt x="5" y="5"/>
                    <a:pt x="5" y="4"/>
                    <a:pt x="5" y="3"/>
                  </a:cubicBezTo>
                  <a:cubicBezTo>
                    <a:pt x="6" y="3"/>
                    <a:pt x="5" y="2"/>
                    <a:pt x="5" y="1"/>
                  </a:cubicBezTo>
                  <a:cubicBezTo>
                    <a:pt x="5" y="1"/>
                    <a:pt x="4"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69" name="Freeform 1211"/>
            <p:cNvSpPr>
              <a:spLocks/>
            </p:cNvSpPr>
            <p:nvPr/>
          </p:nvSpPr>
          <p:spPr bwMode="auto">
            <a:xfrm>
              <a:off x="2388197" y="2659918"/>
              <a:ext cx="20475" cy="20475"/>
            </a:xfrm>
            <a:custGeom>
              <a:avLst/>
              <a:gdLst>
                <a:gd name="T0" fmla="*/ 4 w 6"/>
                <a:gd name="T1" fmla="*/ 0 h 6"/>
                <a:gd name="T2" fmla="*/ 0 w 6"/>
                <a:gd name="T3" fmla="*/ 2 h 6"/>
                <a:gd name="T4" fmla="*/ 2 w 6"/>
                <a:gd name="T5" fmla="*/ 6 h 6"/>
                <a:gd name="T6" fmla="*/ 6 w 6"/>
                <a:gd name="T7" fmla="*/ 4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2" y="0"/>
                    <a:pt x="1" y="1"/>
                    <a:pt x="0" y="2"/>
                  </a:cubicBezTo>
                  <a:cubicBezTo>
                    <a:pt x="0" y="4"/>
                    <a:pt x="1" y="5"/>
                    <a:pt x="2" y="6"/>
                  </a:cubicBezTo>
                  <a:cubicBezTo>
                    <a:pt x="4" y="6"/>
                    <a:pt x="5" y="5"/>
                    <a:pt x="6" y="4"/>
                  </a:cubicBezTo>
                  <a:cubicBezTo>
                    <a:pt x="6" y="3"/>
                    <a:pt x="5" y="1"/>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0" name="Freeform 1212"/>
            <p:cNvSpPr>
              <a:spLocks/>
            </p:cNvSpPr>
            <p:nvPr/>
          </p:nvSpPr>
          <p:spPr bwMode="auto">
            <a:xfrm>
              <a:off x="2405748" y="2667231"/>
              <a:ext cx="20475" cy="20475"/>
            </a:xfrm>
            <a:custGeom>
              <a:avLst/>
              <a:gdLst>
                <a:gd name="T0" fmla="*/ 4 w 6"/>
                <a:gd name="T1" fmla="*/ 0 h 6"/>
                <a:gd name="T2" fmla="*/ 1 w 6"/>
                <a:gd name="T3" fmla="*/ 2 h 6"/>
                <a:gd name="T4" fmla="*/ 2 w 6"/>
                <a:gd name="T5" fmla="*/ 5 h 6"/>
                <a:gd name="T6" fmla="*/ 6 w 6"/>
                <a:gd name="T7" fmla="*/ 4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0"/>
                    <a:pt x="1" y="0"/>
                    <a:pt x="1" y="2"/>
                  </a:cubicBezTo>
                  <a:cubicBezTo>
                    <a:pt x="0" y="3"/>
                    <a:pt x="1" y="5"/>
                    <a:pt x="2" y="5"/>
                  </a:cubicBezTo>
                  <a:cubicBezTo>
                    <a:pt x="3" y="6"/>
                    <a:pt x="5" y="5"/>
                    <a:pt x="6" y="4"/>
                  </a:cubicBezTo>
                  <a:cubicBezTo>
                    <a:pt x="6" y="3"/>
                    <a:pt x="6" y="1"/>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1" name="Freeform 1213"/>
            <p:cNvSpPr>
              <a:spLocks/>
            </p:cNvSpPr>
            <p:nvPr/>
          </p:nvSpPr>
          <p:spPr bwMode="auto">
            <a:xfrm>
              <a:off x="2423298" y="2674543"/>
              <a:ext cx="20475" cy="23400"/>
            </a:xfrm>
            <a:custGeom>
              <a:avLst/>
              <a:gdLst>
                <a:gd name="T0" fmla="*/ 5 w 6"/>
                <a:gd name="T1" fmla="*/ 1 h 7"/>
                <a:gd name="T2" fmla="*/ 1 w 6"/>
                <a:gd name="T3" fmla="*/ 2 h 7"/>
                <a:gd name="T4" fmla="*/ 2 w 6"/>
                <a:gd name="T5" fmla="*/ 6 h 7"/>
                <a:gd name="T6" fmla="*/ 5 w 6"/>
                <a:gd name="T7" fmla="*/ 5 h 7"/>
                <a:gd name="T8" fmla="*/ 5 w 6"/>
                <a:gd name="T9" fmla="*/ 1 h 7"/>
              </a:gdLst>
              <a:ahLst/>
              <a:cxnLst>
                <a:cxn ang="0">
                  <a:pos x="T0" y="T1"/>
                </a:cxn>
                <a:cxn ang="0">
                  <a:pos x="T2" y="T3"/>
                </a:cxn>
                <a:cxn ang="0">
                  <a:pos x="T4" y="T5"/>
                </a:cxn>
                <a:cxn ang="0">
                  <a:pos x="T6" y="T7"/>
                </a:cxn>
                <a:cxn ang="0">
                  <a:pos x="T8" y="T9"/>
                </a:cxn>
              </a:cxnLst>
              <a:rect l="0" t="0" r="r" b="b"/>
              <a:pathLst>
                <a:path w="6" h="7">
                  <a:moveTo>
                    <a:pt x="5" y="1"/>
                  </a:moveTo>
                  <a:cubicBezTo>
                    <a:pt x="3" y="0"/>
                    <a:pt x="1" y="1"/>
                    <a:pt x="1" y="2"/>
                  </a:cubicBezTo>
                  <a:cubicBezTo>
                    <a:pt x="0" y="3"/>
                    <a:pt x="0" y="5"/>
                    <a:pt x="2" y="6"/>
                  </a:cubicBezTo>
                  <a:cubicBezTo>
                    <a:pt x="3" y="7"/>
                    <a:pt x="5" y="6"/>
                    <a:pt x="5" y="5"/>
                  </a:cubicBezTo>
                  <a:cubicBezTo>
                    <a:pt x="6" y="4"/>
                    <a:pt x="6" y="2"/>
                    <a:pt x="5"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2" name="Freeform 1214"/>
            <p:cNvSpPr>
              <a:spLocks/>
            </p:cNvSpPr>
            <p:nvPr/>
          </p:nvSpPr>
          <p:spPr bwMode="auto">
            <a:xfrm>
              <a:off x="2440848" y="2684781"/>
              <a:ext cx="20475" cy="23400"/>
            </a:xfrm>
            <a:custGeom>
              <a:avLst/>
              <a:gdLst>
                <a:gd name="T0" fmla="*/ 0 w 6"/>
                <a:gd name="T1" fmla="*/ 2 h 7"/>
                <a:gd name="T2" fmla="*/ 1 w 6"/>
                <a:gd name="T3" fmla="*/ 6 h 7"/>
                <a:gd name="T4" fmla="*/ 5 w 6"/>
                <a:gd name="T5" fmla="*/ 5 h 7"/>
                <a:gd name="T6" fmla="*/ 4 w 6"/>
                <a:gd name="T7" fmla="*/ 1 h 7"/>
                <a:gd name="T8" fmla="*/ 0 w 6"/>
                <a:gd name="T9" fmla="*/ 2 h 7"/>
              </a:gdLst>
              <a:ahLst/>
              <a:cxnLst>
                <a:cxn ang="0">
                  <a:pos x="T0" y="T1"/>
                </a:cxn>
                <a:cxn ang="0">
                  <a:pos x="T2" y="T3"/>
                </a:cxn>
                <a:cxn ang="0">
                  <a:pos x="T4" y="T5"/>
                </a:cxn>
                <a:cxn ang="0">
                  <a:pos x="T6" y="T7"/>
                </a:cxn>
                <a:cxn ang="0">
                  <a:pos x="T8" y="T9"/>
                </a:cxn>
              </a:cxnLst>
              <a:rect l="0" t="0" r="r" b="b"/>
              <a:pathLst>
                <a:path w="6" h="7">
                  <a:moveTo>
                    <a:pt x="0" y="2"/>
                  </a:moveTo>
                  <a:cubicBezTo>
                    <a:pt x="0" y="3"/>
                    <a:pt x="0" y="5"/>
                    <a:pt x="1" y="6"/>
                  </a:cubicBezTo>
                  <a:cubicBezTo>
                    <a:pt x="2" y="7"/>
                    <a:pt x="4" y="7"/>
                    <a:pt x="5" y="5"/>
                  </a:cubicBezTo>
                  <a:cubicBezTo>
                    <a:pt x="6" y="4"/>
                    <a:pt x="6" y="2"/>
                    <a:pt x="4" y="1"/>
                  </a:cubicBezTo>
                  <a:cubicBezTo>
                    <a:pt x="3" y="0"/>
                    <a:pt x="1" y="1"/>
                    <a:pt x="0" y="2"/>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3" name="Freeform 1215"/>
            <p:cNvSpPr>
              <a:spLocks/>
            </p:cNvSpPr>
            <p:nvPr/>
          </p:nvSpPr>
          <p:spPr bwMode="auto">
            <a:xfrm>
              <a:off x="2454011" y="2697943"/>
              <a:ext cx="20475" cy="20475"/>
            </a:xfrm>
            <a:custGeom>
              <a:avLst/>
              <a:gdLst>
                <a:gd name="T0" fmla="*/ 1 w 6"/>
                <a:gd name="T1" fmla="*/ 1 h 6"/>
                <a:gd name="T2" fmla="*/ 1 w 6"/>
                <a:gd name="T3" fmla="*/ 5 h 6"/>
                <a:gd name="T4" fmla="*/ 5 w 6"/>
                <a:gd name="T5" fmla="*/ 5 h 6"/>
                <a:gd name="T6" fmla="*/ 5 w 6"/>
                <a:gd name="T7" fmla="*/ 1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3"/>
                    <a:pt x="0" y="4"/>
                    <a:pt x="1" y="5"/>
                  </a:cubicBezTo>
                  <a:cubicBezTo>
                    <a:pt x="2" y="6"/>
                    <a:pt x="3" y="6"/>
                    <a:pt x="5" y="5"/>
                  </a:cubicBezTo>
                  <a:cubicBezTo>
                    <a:pt x="6" y="4"/>
                    <a:pt x="6" y="3"/>
                    <a:pt x="5" y="1"/>
                  </a:cubicBezTo>
                  <a:cubicBezTo>
                    <a:pt x="3" y="0"/>
                    <a:pt x="2"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4" name="Freeform 1216"/>
            <p:cNvSpPr>
              <a:spLocks/>
            </p:cNvSpPr>
            <p:nvPr/>
          </p:nvSpPr>
          <p:spPr bwMode="auto">
            <a:xfrm>
              <a:off x="2464248" y="2712569"/>
              <a:ext cx="20475" cy="23400"/>
            </a:xfrm>
            <a:custGeom>
              <a:avLst/>
              <a:gdLst>
                <a:gd name="T0" fmla="*/ 2 w 6"/>
                <a:gd name="T1" fmla="*/ 1 h 7"/>
                <a:gd name="T2" fmla="*/ 1 w 6"/>
                <a:gd name="T3" fmla="*/ 5 h 7"/>
                <a:gd name="T4" fmla="*/ 5 w 6"/>
                <a:gd name="T5" fmla="*/ 6 h 7"/>
                <a:gd name="T6" fmla="*/ 5 w 6"/>
                <a:gd name="T7" fmla="*/ 2 h 7"/>
                <a:gd name="T8" fmla="*/ 2 w 6"/>
                <a:gd name="T9" fmla="*/ 1 h 7"/>
              </a:gdLst>
              <a:ahLst/>
              <a:cxnLst>
                <a:cxn ang="0">
                  <a:pos x="T0" y="T1"/>
                </a:cxn>
                <a:cxn ang="0">
                  <a:pos x="T2" y="T3"/>
                </a:cxn>
                <a:cxn ang="0">
                  <a:pos x="T4" y="T5"/>
                </a:cxn>
                <a:cxn ang="0">
                  <a:pos x="T6" y="T7"/>
                </a:cxn>
                <a:cxn ang="0">
                  <a:pos x="T8" y="T9"/>
                </a:cxn>
              </a:cxnLst>
              <a:rect l="0" t="0" r="r" b="b"/>
              <a:pathLst>
                <a:path w="6" h="7">
                  <a:moveTo>
                    <a:pt x="2" y="1"/>
                  </a:moveTo>
                  <a:cubicBezTo>
                    <a:pt x="0" y="2"/>
                    <a:pt x="0" y="4"/>
                    <a:pt x="1" y="5"/>
                  </a:cubicBezTo>
                  <a:cubicBezTo>
                    <a:pt x="2" y="6"/>
                    <a:pt x="4" y="7"/>
                    <a:pt x="5" y="6"/>
                  </a:cubicBezTo>
                  <a:cubicBezTo>
                    <a:pt x="6" y="5"/>
                    <a:pt x="6" y="3"/>
                    <a:pt x="5" y="2"/>
                  </a:cubicBezTo>
                  <a:cubicBezTo>
                    <a:pt x="5" y="0"/>
                    <a:pt x="3"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5" name="Freeform 1217"/>
            <p:cNvSpPr>
              <a:spLocks/>
            </p:cNvSpPr>
            <p:nvPr/>
          </p:nvSpPr>
          <p:spPr bwMode="auto">
            <a:xfrm>
              <a:off x="2474487" y="2728656"/>
              <a:ext cx="24863" cy="21937"/>
            </a:xfrm>
            <a:custGeom>
              <a:avLst/>
              <a:gdLst>
                <a:gd name="T0" fmla="*/ 2 w 7"/>
                <a:gd name="T1" fmla="*/ 1 h 6"/>
                <a:gd name="T2" fmla="*/ 1 w 7"/>
                <a:gd name="T3" fmla="*/ 4 h 6"/>
                <a:gd name="T4" fmla="*/ 5 w 7"/>
                <a:gd name="T5" fmla="*/ 5 h 6"/>
                <a:gd name="T6" fmla="*/ 6 w 7"/>
                <a:gd name="T7" fmla="*/ 2 h 6"/>
                <a:gd name="T8" fmla="*/ 2 w 7"/>
                <a:gd name="T9" fmla="*/ 1 h 6"/>
              </a:gdLst>
              <a:ahLst/>
              <a:cxnLst>
                <a:cxn ang="0">
                  <a:pos x="T0" y="T1"/>
                </a:cxn>
                <a:cxn ang="0">
                  <a:pos x="T2" y="T3"/>
                </a:cxn>
                <a:cxn ang="0">
                  <a:pos x="T4" y="T5"/>
                </a:cxn>
                <a:cxn ang="0">
                  <a:pos x="T6" y="T7"/>
                </a:cxn>
                <a:cxn ang="0">
                  <a:pos x="T8" y="T9"/>
                </a:cxn>
              </a:cxnLst>
              <a:rect l="0" t="0" r="r" b="b"/>
              <a:pathLst>
                <a:path w="7" h="6">
                  <a:moveTo>
                    <a:pt x="2" y="1"/>
                  </a:moveTo>
                  <a:cubicBezTo>
                    <a:pt x="1" y="2"/>
                    <a:pt x="0" y="3"/>
                    <a:pt x="1" y="4"/>
                  </a:cubicBezTo>
                  <a:cubicBezTo>
                    <a:pt x="2" y="6"/>
                    <a:pt x="3" y="6"/>
                    <a:pt x="5" y="5"/>
                  </a:cubicBezTo>
                  <a:cubicBezTo>
                    <a:pt x="6" y="5"/>
                    <a:pt x="7" y="3"/>
                    <a:pt x="6" y="2"/>
                  </a:cubicBezTo>
                  <a:cubicBezTo>
                    <a:pt x="5" y="0"/>
                    <a:pt x="3"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6" name="Freeform 1218"/>
            <p:cNvSpPr>
              <a:spLocks/>
            </p:cNvSpPr>
            <p:nvPr/>
          </p:nvSpPr>
          <p:spPr bwMode="auto">
            <a:xfrm>
              <a:off x="2484724" y="2746206"/>
              <a:ext cx="21937" cy="21937"/>
            </a:xfrm>
            <a:custGeom>
              <a:avLst/>
              <a:gdLst>
                <a:gd name="T0" fmla="*/ 2 w 6"/>
                <a:gd name="T1" fmla="*/ 0 h 6"/>
                <a:gd name="T2" fmla="*/ 0 w 6"/>
                <a:gd name="T3" fmla="*/ 4 h 6"/>
                <a:gd name="T4" fmla="*/ 4 w 6"/>
                <a:gd name="T5" fmla="*/ 5 h 6"/>
                <a:gd name="T6" fmla="*/ 5 w 6"/>
                <a:gd name="T7" fmla="*/ 2 h 6"/>
                <a:gd name="T8" fmla="*/ 2 w 6"/>
                <a:gd name="T9" fmla="*/ 0 h 6"/>
              </a:gdLst>
              <a:ahLst/>
              <a:cxnLst>
                <a:cxn ang="0">
                  <a:pos x="T0" y="T1"/>
                </a:cxn>
                <a:cxn ang="0">
                  <a:pos x="T2" y="T3"/>
                </a:cxn>
                <a:cxn ang="0">
                  <a:pos x="T4" y="T5"/>
                </a:cxn>
                <a:cxn ang="0">
                  <a:pos x="T6" y="T7"/>
                </a:cxn>
                <a:cxn ang="0">
                  <a:pos x="T8" y="T9"/>
                </a:cxn>
              </a:cxnLst>
              <a:rect l="0" t="0" r="r" b="b"/>
              <a:pathLst>
                <a:path w="6" h="6">
                  <a:moveTo>
                    <a:pt x="2" y="0"/>
                  </a:moveTo>
                  <a:cubicBezTo>
                    <a:pt x="0" y="1"/>
                    <a:pt x="0" y="3"/>
                    <a:pt x="0" y="4"/>
                  </a:cubicBezTo>
                  <a:cubicBezTo>
                    <a:pt x="1" y="5"/>
                    <a:pt x="2" y="6"/>
                    <a:pt x="4" y="5"/>
                  </a:cubicBezTo>
                  <a:cubicBezTo>
                    <a:pt x="5" y="5"/>
                    <a:pt x="6" y="3"/>
                    <a:pt x="5" y="2"/>
                  </a:cubicBezTo>
                  <a:cubicBezTo>
                    <a:pt x="5" y="0"/>
                    <a:pt x="3" y="0"/>
                    <a:pt x="2"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7" name="Freeform 1219"/>
            <p:cNvSpPr>
              <a:spLocks/>
            </p:cNvSpPr>
            <p:nvPr/>
          </p:nvSpPr>
          <p:spPr bwMode="auto">
            <a:xfrm>
              <a:off x="2492036" y="2763757"/>
              <a:ext cx="20475" cy="20475"/>
            </a:xfrm>
            <a:custGeom>
              <a:avLst/>
              <a:gdLst>
                <a:gd name="T0" fmla="*/ 2 w 6"/>
                <a:gd name="T1" fmla="*/ 0 h 6"/>
                <a:gd name="T2" fmla="*/ 0 w 6"/>
                <a:gd name="T3" fmla="*/ 4 h 6"/>
                <a:gd name="T4" fmla="*/ 3 w 6"/>
                <a:gd name="T5" fmla="*/ 6 h 6"/>
                <a:gd name="T6" fmla="*/ 5 w 6"/>
                <a:gd name="T7" fmla="*/ 2 h 6"/>
                <a:gd name="T8" fmla="*/ 2 w 6"/>
                <a:gd name="T9" fmla="*/ 0 h 6"/>
              </a:gdLst>
              <a:ahLst/>
              <a:cxnLst>
                <a:cxn ang="0">
                  <a:pos x="T0" y="T1"/>
                </a:cxn>
                <a:cxn ang="0">
                  <a:pos x="T2" y="T3"/>
                </a:cxn>
                <a:cxn ang="0">
                  <a:pos x="T4" y="T5"/>
                </a:cxn>
                <a:cxn ang="0">
                  <a:pos x="T6" y="T7"/>
                </a:cxn>
                <a:cxn ang="0">
                  <a:pos x="T8" y="T9"/>
                </a:cxn>
              </a:cxnLst>
              <a:rect l="0" t="0" r="r" b="b"/>
              <a:pathLst>
                <a:path w="6" h="6">
                  <a:moveTo>
                    <a:pt x="2" y="0"/>
                  </a:moveTo>
                  <a:cubicBezTo>
                    <a:pt x="0" y="1"/>
                    <a:pt x="0" y="3"/>
                    <a:pt x="0" y="4"/>
                  </a:cubicBezTo>
                  <a:cubicBezTo>
                    <a:pt x="0" y="5"/>
                    <a:pt x="2" y="6"/>
                    <a:pt x="3" y="6"/>
                  </a:cubicBezTo>
                  <a:cubicBezTo>
                    <a:pt x="5" y="5"/>
                    <a:pt x="6" y="4"/>
                    <a:pt x="5" y="2"/>
                  </a:cubicBezTo>
                  <a:cubicBezTo>
                    <a:pt x="5" y="1"/>
                    <a:pt x="3" y="0"/>
                    <a:pt x="2"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8" name="Freeform 1220"/>
            <p:cNvSpPr>
              <a:spLocks/>
            </p:cNvSpPr>
            <p:nvPr/>
          </p:nvSpPr>
          <p:spPr bwMode="auto">
            <a:xfrm>
              <a:off x="2496424" y="2781307"/>
              <a:ext cx="20475" cy="20475"/>
            </a:xfrm>
            <a:custGeom>
              <a:avLst/>
              <a:gdLst>
                <a:gd name="T0" fmla="*/ 2 w 6"/>
                <a:gd name="T1" fmla="*/ 1 h 6"/>
                <a:gd name="T2" fmla="*/ 0 w 6"/>
                <a:gd name="T3" fmla="*/ 4 h 6"/>
                <a:gd name="T4" fmla="*/ 3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0" y="4"/>
                  </a:cubicBezTo>
                  <a:cubicBezTo>
                    <a:pt x="0" y="5"/>
                    <a:pt x="2" y="6"/>
                    <a:pt x="3" y="6"/>
                  </a:cubicBezTo>
                  <a:cubicBezTo>
                    <a:pt x="5" y="6"/>
                    <a:pt x="6" y="5"/>
                    <a:pt x="6" y="3"/>
                  </a:cubicBezTo>
                  <a:cubicBezTo>
                    <a:pt x="6" y="1"/>
                    <a:pt x="4"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9" name="Freeform 1221"/>
            <p:cNvSpPr>
              <a:spLocks/>
            </p:cNvSpPr>
            <p:nvPr/>
          </p:nvSpPr>
          <p:spPr bwMode="auto">
            <a:xfrm>
              <a:off x="2499349" y="2801782"/>
              <a:ext cx="17550" cy="20475"/>
            </a:xfrm>
            <a:custGeom>
              <a:avLst/>
              <a:gdLst>
                <a:gd name="T0" fmla="*/ 2 w 5"/>
                <a:gd name="T1" fmla="*/ 0 h 6"/>
                <a:gd name="T2" fmla="*/ 1 w 5"/>
                <a:gd name="T3" fmla="*/ 1 h 6"/>
                <a:gd name="T4" fmla="*/ 0 w 5"/>
                <a:gd name="T5" fmla="*/ 3 h 6"/>
                <a:gd name="T6" fmla="*/ 3 w 5"/>
                <a:gd name="T7" fmla="*/ 6 h 6"/>
                <a:gd name="T8" fmla="*/ 5 w 5"/>
                <a:gd name="T9" fmla="*/ 3 h 6"/>
                <a:gd name="T10" fmla="*/ 4 w 5"/>
                <a:gd name="T11" fmla="*/ 1 h 6"/>
                <a:gd name="T12" fmla="*/ 2 w 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2" y="0"/>
                  </a:moveTo>
                  <a:cubicBezTo>
                    <a:pt x="2" y="0"/>
                    <a:pt x="1" y="1"/>
                    <a:pt x="1" y="1"/>
                  </a:cubicBezTo>
                  <a:cubicBezTo>
                    <a:pt x="0" y="2"/>
                    <a:pt x="0" y="2"/>
                    <a:pt x="0" y="3"/>
                  </a:cubicBezTo>
                  <a:cubicBezTo>
                    <a:pt x="0" y="4"/>
                    <a:pt x="1" y="6"/>
                    <a:pt x="3" y="6"/>
                  </a:cubicBezTo>
                  <a:cubicBezTo>
                    <a:pt x="4" y="6"/>
                    <a:pt x="5" y="4"/>
                    <a:pt x="5" y="3"/>
                  </a:cubicBezTo>
                  <a:cubicBezTo>
                    <a:pt x="5" y="2"/>
                    <a:pt x="5" y="1"/>
                    <a:pt x="4" y="1"/>
                  </a:cubicBezTo>
                  <a:cubicBezTo>
                    <a:pt x="4" y="0"/>
                    <a:pt x="3" y="0"/>
                    <a:pt x="2"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0" name="Freeform 1222"/>
            <p:cNvSpPr>
              <a:spLocks/>
            </p:cNvSpPr>
            <p:nvPr/>
          </p:nvSpPr>
          <p:spPr bwMode="auto">
            <a:xfrm>
              <a:off x="2256571" y="2773994"/>
              <a:ext cx="93601" cy="232540"/>
            </a:xfrm>
            <a:custGeom>
              <a:avLst/>
              <a:gdLst>
                <a:gd name="T0" fmla="*/ 16 w 27"/>
                <a:gd name="T1" fmla="*/ 53 h 67"/>
                <a:gd name="T2" fmla="*/ 10 w 27"/>
                <a:gd name="T3" fmla="*/ 38 h 67"/>
                <a:gd name="T4" fmla="*/ 6 w 27"/>
                <a:gd name="T5" fmla="*/ 26 h 67"/>
                <a:gd name="T6" fmla="*/ 9 w 27"/>
                <a:gd name="T7" fmla="*/ 20 h 67"/>
                <a:gd name="T8" fmla="*/ 8 w 27"/>
                <a:gd name="T9" fmla="*/ 0 h 67"/>
                <a:gd name="T10" fmla="*/ 7 w 27"/>
                <a:gd name="T11" fmla="*/ 0 h 67"/>
                <a:gd name="T12" fmla="*/ 0 w 27"/>
                <a:gd name="T13" fmla="*/ 19 h 67"/>
                <a:gd name="T14" fmla="*/ 3 w 27"/>
                <a:gd name="T15" fmla="*/ 40 h 67"/>
                <a:gd name="T16" fmla="*/ 5 w 27"/>
                <a:gd name="T17" fmla="*/ 48 h 67"/>
                <a:gd name="T18" fmla="*/ 27 w 27"/>
                <a:gd name="T19" fmla="*/ 67 h 67"/>
                <a:gd name="T20" fmla="*/ 16 w 27"/>
                <a:gd name="T21"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67">
                  <a:moveTo>
                    <a:pt x="16" y="53"/>
                  </a:moveTo>
                  <a:cubicBezTo>
                    <a:pt x="13" y="46"/>
                    <a:pt x="15" y="43"/>
                    <a:pt x="10" y="38"/>
                  </a:cubicBezTo>
                  <a:cubicBezTo>
                    <a:pt x="6" y="32"/>
                    <a:pt x="8" y="28"/>
                    <a:pt x="6" y="26"/>
                  </a:cubicBezTo>
                  <a:cubicBezTo>
                    <a:pt x="5" y="23"/>
                    <a:pt x="8" y="22"/>
                    <a:pt x="9" y="20"/>
                  </a:cubicBezTo>
                  <a:cubicBezTo>
                    <a:pt x="10" y="18"/>
                    <a:pt x="8" y="0"/>
                    <a:pt x="8" y="0"/>
                  </a:cubicBezTo>
                  <a:cubicBezTo>
                    <a:pt x="7" y="0"/>
                    <a:pt x="7" y="0"/>
                    <a:pt x="7" y="0"/>
                  </a:cubicBezTo>
                  <a:cubicBezTo>
                    <a:pt x="3" y="5"/>
                    <a:pt x="0" y="11"/>
                    <a:pt x="0" y="19"/>
                  </a:cubicBezTo>
                  <a:cubicBezTo>
                    <a:pt x="0" y="25"/>
                    <a:pt x="1" y="32"/>
                    <a:pt x="3" y="40"/>
                  </a:cubicBezTo>
                  <a:cubicBezTo>
                    <a:pt x="3" y="42"/>
                    <a:pt x="4" y="45"/>
                    <a:pt x="5" y="48"/>
                  </a:cubicBezTo>
                  <a:cubicBezTo>
                    <a:pt x="10" y="58"/>
                    <a:pt x="19" y="65"/>
                    <a:pt x="27" y="67"/>
                  </a:cubicBezTo>
                  <a:cubicBezTo>
                    <a:pt x="22" y="65"/>
                    <a:pt x="19" y="60"/>
                    <a:pt x="16" y="53"/>
                  </a:cubicBezTo>
                  <a:close/>
                </a:path>
              </a:pathLst>
            </a:custGeom>
            <a:solidFill>
              <a:srgbClr val="BF8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1" name="Freeform 1223"/>
            <p:cNvSpPr>
              <a:spLocks/>
            </p:cNvSpPr>
            <p:nvPr/>
          </p:nvSpPr>
          <p:spPr bwMode="auto">
            <a:xfrm>
              <a:off x="2263884" y="2740356"/>
              <a:ext cx="197440" cy="266178"/>
            </a:xfrm>
            <a:custGeom>
              <a:avLst/>
              <a:gdLst>
                <a:gd name="T0" fmla="*/ 27 w 57"/>
                <a:gd name="T1" fmla="*/ 0 h 77"/>
                <a:gd name="T2" fmla="*/ 5 w 57"/>
                <a:gd name="T3" fmla="*/ 10 h 77"/>
                <a:gd name="T4" fmla="*/ 6 w 57"/>
                <a:gd name="T5" fmla="*/ 10 h 77"/>
                <a:gd name="T6" fmla="*/ 5 w 57"/>
                <a:gd name="T7" fmla="*/ 30 h 77"/>
                <a:gd name="T8" fmla="*/ 5 w 57"/>
                <a:gd name="T9" fmla="*/ 38 h 77"/>
                <a:gd name="T10" fmla="*/ 8 w 57"/>
                <a:gd name="T11" fmla="*/ 56 h 77"/>
                <a:gd name="T12" fmla="*/ 13 w 57"/>
                <a:gd name="T13" fmla="*/ 69 h 77"/>
                <a:gd name="T14" fmla="*/ 25 w 57"/>
                <a:gd name="T15" fmla="*/ 77 h 77"/>
                <a:gd name="T16" fmla="*/ 27 w 57"/>
                <a:gd name="T17" fmla="*/ 77 h 77"/>
                <a:gd name="T18" fmla="*/ 51 w 57"/>
                <a:gd name="T19" fmla="*/ 58 h 77"/>
                <a:gd name="T20" fmla="*/ 57 w 57"/>
                <a:gd name="T21" fmla="*/ 29 h 77"/>
                <a:gd name="T22" fmla="*/ 27 w 57"/>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77">
                  <a:moveTo>
                    <a:pt x="27" y="0"/>
                  </a:moveTo>
                  <a:cubicBezTo>
                    <a:pt x="18" y="0"/>
                    <a:pt x="10" y="4"/>
                    <a:pt x="5" y="10"/>
                  </a:cubicBezTo>
                  <a:cubicBezTo>
                    <a:pt x="6" y="10"/>
                    <a:pt x="6" y="10"/>
                    <a:pt x="6" y="10"/>
                  </a:cubicBezTo>
                  <a:cubicBezTo>
                    <a:pt x="6" y="10"/>
                    <a:pt x="6" y="28"/>
                    <a:pt x="5" y="30"/>
                  </a:cubicBezTo>
                  <a:cubicBezTo>
                    <a:pt x="4" y="32"/>
                    <a:pt x="3" y="35"/>
                    <a:pt x="5" y="38"/>
                  </a:cubicBezTo>
                  <a:cubicBezTo>
                    <a:pt x="6" y="41"/>
                    <a:pt x="0" y="46"/>
                    <a:pt x="8" y="56"/>
                  </a:cubicBezTo>
                  <a:cubicBezTo>
                    <a:pt x="12" y="61"/>
                    <a:pt x="10" y="61"/>
                    <a:pt x="13" y="69"/>
                  </a:cubicBezTo>
                  <a:cubicBezTo>
                    <a:pt x="16" y="76"/>
                    <a:pt x="20" y="75"/>
                    <a:pt x="25" y="77"/>
                  </a:cubicBezTo>
                  <a:cubicBezTo>
                    <a:pt x="26" y="77"/>
                    <a:pt x="27" y="77"/>
                    <a:pt x="27" y="77"/>
                  </a:cubicBezTo>
                  <a:cubicBezTo>
                    <a:pt x="36" y="77"/>
                    <a:pt x="48" y="69"/>
                    <a:pt x="51" y="58"/>
                  </a:cubicBezTo>
                  <a:cubicBezTo>
                    <a:pt x="54" y="47"/>
                    <a:pt x="57" y="37"/>
                    <a:pt x="57" y="29"/>
                  </a:cubicBezTo>
                  <a:cubicBezTo>
                    <a:pt x="57" y="19"/>
                    <a:pt x="47" y="0"/>
                    <a:pt x="27" y="0"/>
                  </a:cubicBezTo>
                  <a:close/>
                </a:path>
              </a:pathLst>
            </a:custGeom>
            <a:solidFill>
              <a:srgbClr val="BF8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2" name="Freeform 1224"/>
            <p:cNvSpPr>
              <a:spLocks/>
            </p:cNvSpPr>
            <p:nvPr/>
          </p:nvSpPr>
          <p:spPr bwMode="auto">
            <a:xfrm>
              <a:off x="2446698" y="2847119"/>
              <a:ext cx="35100" cy="58501"/>
            </a:xfrm>
            <a:custGeom>
              <a:avLst/>
              <a:gdLst>
                <a:gd name="T0" fmla="*/ 5 w 10"/>
                <a:gd name="T1" fmla="*/ 0 h 17"/>
                <a:gd name="T2" fmla="*/ 0 w 10"/>
                <a:gd name="T3" fmla="*/ 7 h 17"/>
                <a:gd name="T4" fmla="*/ 2 w 10"/>
                <a:gd name="T5" fmla="*/ 17 h 17"/>
                <a:gd name="T6" fmla="*/ 7 w 10"/>
                <a:gd name="T7" fmla="*/ 9 h 17"/>
                <a:gd name="T8" fmla="*/ 5 w 10"/>
                <a:gd name="T9" fmla="*/ 0 h 17"/>
              </a:gdLst>
              <a:ahLst/>
              <a:cxnLst>
                <a:cxn ang="0">
                  <a:pos x="T0" y="T1"/>
                </a:cxn>
                <a:cxn ang="0">
                  <a:pos x="T2" y="T3"/>
                </a:cxn>
                <a:cxn ang="0">
                  <a:pos x="T4" y="T5"/>
                </a:cxn>
                <a:cxn ang="0">
                  <a:pos x="T6" y="T7"/>
                </a:cxn>
                <a:cxn ang="0">
                  <a:pos x="T8" y="T9"/>
                </a:cxn>
              </a:cxnLst>
              <a:rect l="0" t="0" r="r" b="b"/>
              <a:pathLst>
                <a:path w="10" h="17">
                  <a:moveTo>
                    <a:pt x="5" y="0"/>
                  </a:moveTo>
                  <a:cubicBezTo>
                    <a:pt x="1" y="0"/>
                    <a:pt x="0" y="4"/>
                    <a:pt x="0" y="7"/>
                  </a:cubicBezTo>
                  <a:cubicBezTo>
                    <a:pt x="0" y="9"/>
                    <a:pt x="0" y="16"/>
                    <a:pt x="2" y="17"/>
                  </a:cubicBezTo>
                  <a:cubicBezTo>
                    <a:pt x="4" y="17"/>
                    <a:pt x="6" y="13"/>
                    <a:pt x="7" y="9"/>
                  </a:cubicBezTo>
                  <a:cubicBezTo>
                    <a:pt x="8" y="5"/>
                    <a:pt x="10" y="0"/>
                    <a:pt x="5" y="0"/>
                  </a:cubicBezTo>
                  <a:close/>
                </a:path>
              </a:pathLst>
            </a:custGeom>
            <a:solidFill>
              <a:srgbClr val="B26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3" name="Freeform 1225"/>
            <p:cNvSpPr>
              <a:spLocks/>
            </p:cNvSpPr>
            <p:nvPr/>
          </p:nvSpPr>
          <p:spPr bwMode="auto">
            <a:xfrm>
              <a:off x="2354560" y="2829569"/>
              <a:ext cx="106764" cy="176964"/>
            </a:xfrm>
            <a:custGeom>
              <a:avLst/>
              <a:gdLst>
                <a:gd name="T0" fmla="*/ 22 w 31"/>
                <a:gd name="T1" fmla="*/ 1 h 51"/>
                <a:gd name="T2" fmla="*/ 25 w 31"/>
                <a:gd name="T3" fmla="*/ 11 h 51"/>
                <a:gd name="T4" fmla="*/ 20 w 31"/>
                <a:gd name="T5" fmla="*/ 24 h 51"/>
                <a:gd name="T6" fmla="*/ 16 w 31"/>
                <a:gd name="T7" fmla="*/ 34 h 51"/>
                <a:gd name="T8" fmla="*/ 4 w 31"/>
                <a:gd name="T9" fmla="*/ 49 h 51"/>
                <a:gd name="T10" fmla="*/ 2 w 31"/>
                <a:gd name="T11" fmla="*/ 50 h 51"/>
                <a:gd name="T12" fmla="*/ 0 w 31"/>
                <a:gd name="T13" fmla="*/ 51 h 51"/>
                <a:gd name="T14" fmla="*/ 2 w 31"/>
                <a:gd name="T15" fmla="*/ 51 h 51"/>
                <a:gd name="T16" fmla="*/ 25 w 31"/>
                <a:gd name="T17" fmla="*/ 32 h 51"/>
                <a:gd name="T18" fmla="*/ 28 w 31"/>
                <a:gd name="T19" fmla="*/ 21 h 51"/>
                <a:gd name="T20" fmla="*/ 28 w 31"/>
                <a:gd name="T21" fmla="*/ 15 h 51"/>
                <a:gd name="T22" fmla="*/ 30 w 31"/>
                <a:gd name="T23" fmla="*/ 6 h 51"/>
                <a:gd name="T24" fmla="*/ 31 w 31"/>
                <a:gd name="T25" fmla="*/ 5 h 51"/>
                <a:gd name="T26" fmla="*/ 31 w 31"/>
                <a:gd name="T27" fmla="*/ 3 h 51"/>
                <a:gd name="T28" fmla="*/ 31 w 31"/>
                <a:gd name="T29" fmla="*/ 0 h 51"/>
                <a:gd name="T30" fmla="*/ 22 w 31"/>
                <a:gd name="T31" fmla="*/ 0 h 51"/>
                <a:gd name="T32" fmla="*/ 22 w 31"/>
                <a:gd name="T33"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51">
                  <a:moveTo>
                    <a:pt x="22" y="1"/>
                  </a:moveTo>
                  <a:cubicBezTo>
                    <a:pt x="22" y="3"/>
                    <a:pt x="26" y="7"/>
                    <a:pt x="25" y="11"/>
                  </a:cubicBezTo>
                  <a:cubicBezTo>
                    <a:pt x="24" y="14"/>
                    <a:pt x="23" y="22"/>
                    <a:pt x="20" y="24"/>
                  </a:cubicBezTo>
                  <a:cubicBezTo>
                    <a:pt x="16" y="27"/>
                    <a:pt x="18" y="29"/>
                    <a:pt x="16" y="34"/>
                  </a:cubicBezTo>
                  <a:cubicBezTo>
                    <a:pt x="15" y="40"/>
                    <a:pt x="7" y="48"/>
                    <a:pt x="4" y="49"/>
                  </a:cubicBezTo>
                  <a:cubicBezTo>
                    <a:pt x="4" y="49"/>
                    <a:pt x="3" y="50"/>
                    <a:pt x="2" y="50"/>
                  </a:cubicBezTo>
                  <a:cubicBezTo>
                    <a:pt x="2" y="50"/>
                    <a:pt x="1" y="51"/>
                    <a:pt x="0" y="51"/>
                  </a:cubicBezTo>
                  <a:cubicBezTo>
                    <a:pt x="0" y="51"/>
                    <a:pt x="1" y="51"/>
                    <a:pt x="2" y="51"/>
                  </a:cubicBezTo>
                  <a:cubicBezTo>
                    <a:pt x="10" y="51"/>
                    <a:pt x="22" y="43"/>
                    <a:pt x="25" y="32"/>
                  </a:cubicBezTo>
                  <a:cubicBezTo>
                    <a:pt x="26" y="28"/>
                    <a:pt x="27" y="24"/>
                    <a:pt x="28" y="21"/>
                  </a:cubicBezTo>
                  <a:cubicBezTo>
                    <a:pt x="28" y="19"/>
                    <a:pt x="28" y="17"/>
                    <a:pt x="28" y="15"/>
                  </a:cubicBezTo>
                  <a:cubicBezTo>
                    <a:pt x="28" y="14"/>
                    <a:pt x="29" y="8"/>
                    <a:pt x="30" y="6"/>
                  </a:cubicBezTo>
                  <a:cubicBezTo>
                    <a:pt x="31" y="5"/>
                    <a:pt x="31" y="5"/>
                    <a:pt x="31" y="5"/>
                  </a:cubicBezTo>
                  <a:cubicBezTo>
                    <a:pt x="31" y="4"/>
                    <a:pt x="31" y="4"/>
                    <a:pt x="31" y="3"/>
                  </a:cubicBezTo>
                  <a:cubicBezTo>
                    <a:pt x="31" y="2"/>
                    <a:pt x="31" y="1"/>
                    <a:pt x="31" y="0"/>
                  </a:cubicBezTo>
                  <a:cubicBezTo>
                    <a:pt x="30" y="0"/>
                    <a:pt x="22" y="0"/>
                    <a:pt x="22" y="0"/>
                  </a:cubicBezTo>
                  <a:lnTo>
                    <a:pt x="22" y="1"/>
                  </a:lnTo>
                  <a:close/>
                </a:path>
              </a:pathLst>
            </a:custGeom>
            <a:solidFill>
              <a:srgbClr val="B26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4" name="Freeform 1226"/>
            <p:cNvSpPr>
              <a:spLocks/>
            </p:cNvSpPr>
            <p:nvPr/>
          </p:nvSpPr>
          <p:spPr bwMode="auto">
            <a:xfrm>
              <a:off x="2354560" y="2773994"/>
              <a:ext cx="109689" cy="232540"/>
            </a:xfrm>
            <a:custGeom>
              <a:avLst/>
              <a:gdLst>
                <a:gd name="T0" fmla="*/ 23 w 32"/>
                <a:gd name="T1" fmla="*/ 0 h 67"/>
                <a:gd name="T2" fmla="*/ 3 w 32"/>
                <a:gd name="T3" fmla="*/ 12 h 67"/>
                <a:gd name="T4" fmla="*/ 2 w 32"/>
                <a:gd name="T5" fmla="*/ 21 h 67"/>
                <a:gd name="T6" fmla="*/ 8 w 32"/>
                <a:gd name="T7" fmla="*/ 41 h 67"/>
                <a:gd name="T8" fmla="*/ 0 w 32"/>
                <a:gd name="T9" fmla="*/ 43 h 67"/>
                <a:gd name="T10" fmla="*/ 0 w 32"/>
                <a:gd name="T11" fmla="*/ 53 h 67"/>
                <a:gd name="T12" fmla="*/ 5 w 32"/>
                <a:gd name="T13" fmla="*/ 59 h 67"/>
                <a:gd name="T14" fmla="*/ 0 w 32"/>
                <a:gd name="T15" fmla="*/ 67 h 67"/>
                <a:gd name="T16" fmla="*/ 4 w 32"/>
                <a:gd name="T17" fmla="*/ 67 h 67"/>
                <a:gd name="T18" fmla="*/ 15 w 32"/>
                <a:gd name="T19" fmla="*/ 58 h 67"/>
                <a:gd name="T20" fmla="*/ 23 w 32"/>
                <a:gd name="T21" fmla="*/ 43 h 67"/>
                <a:gd name="T22" fmla="*/ 26 w 32"/>
                <a:gd name="T23" fmla="*/ 28 h 67"/>
                <a:gd name="T24" fmla="*/ 28 w 32"/>
                <a:gd name="T25" fmla="*/ 16 h 67"/>
                <a:gd name="T26" fmla="*/ 30 w 32"/>
                <a:gd name="T27" fmla="*/ 16 h 67"/>
                <a:gd name="T28" fmla="*/ 23 w 32"/>
                <a:gd name="T2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67">
                  <a:moveTo>
                    <a:pt x="23" y="0"/>
                  </a:moveTo>
                  <a:cubicBezTo>
                    <a:pt x="23" y="0"/>
                    <a:pt x="5" y="7"/>
                    <a:pt x="3" y="12"/>
                  </a:cubicBezTo>
                  <a:cubicBezTo>
                    <a:pt x="0" y="17"/>
                    <a:pt x="3" y="18"/>
                    <a:pt x="2" y="21"/>
                  </a:cubicBezTo>
                  <a:cubicBezTo>
                    <a:pt x="1" y="27"/>
                    <a:pt x="8" y="36"/>
                    <a:pt x="8" y="41"/>
                  </a:cubicBezTo>
                  <a:cubicBezTo>
                    <a:pt x="0" y="43"/>
                    <a:pt x="0" y="43"/>
                    <a:pt x="0" y="43"/>
                  </a:cubicBezTo>
                  <a:cubicBezTo>
                    <a:pt x="0" y="43"/>
                    <a:pt x="0" y="50"/>
                    <a:pt x="0" y="53"/>
                  </a:cubicBezTo>
                  <a:cubicBezTo>
                    <a:pt x="1" y="56"/>
                    <a:pt x="5" y="57"/>
                    <a:pt x="5" y="59"/>
                  </a:cubicBezTo>
                  <a:cubicBezTo>
                    <a:pt x="5" y="61"/>
                    <a:pt x="2" y="65"/>
                    <a:pt x="0" y="67"/>
                  </a:cubicBezTo>
                  <a:cubicBezTo>
                    <a:pt x="0" y="67"/>
                    <a:pt x="4" y="67"/>
                    <a:pt x="4" y="67"/>
                  </a:cubicBezTo>
                  <a:cubicBezTo>
                    <a:pt x="7" y="66"/>
                    <a:pt x="13" y="64"/>
                    <a:pt x="15" y="58"/>
                  </a:cubicBezTo>
                  <a:cubicBezTo>
                    <a:pt x="16" y="53"/>
                    <a:pt x="19" y="46"/>
                    <a:pt x="23" y="43"/>
                  </a:cubicBezTo>
                  <a:cubicBezTo>
                    <a:pt x="27" y="40"/>
                    <a:pt x="27" y="31"/>
                    <a:pt x="26" y="28"/>
                  </a:cubicBezTo>
                  <a:cubicBezTo>
                    <a:pt x="26" y="25"/>
                    <a:pt x="28" y="16"/>
                    <a:pt x="28" y="16"/>
                  </a:cubicBezTo>
                  <a:cubicBezTo>
                    <a:pt x="28" y="16"/>
                    <a:pt x="29" y="16"/>
                    <a:pt x="30" y="16"/>
                  </a:cubicBezTo>
                  <a:cubicBezTo>
                    <a:pt x="30" y="12"/>
                    <a:pt x="32" y="7"/>
                    <a:pt x="23" y="0"/>
                  </a:cubicBezTo>
                  <a:close/>
                </a:path>
              </a:pathLst>
            </a:custGeom>
            <a:solidFill>
              <a:srgbClr val="B26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5" name="Freeform 1227"/>
            <p:cNvSpPr>
              <a:spLocks/>
            </p:cNvSpPr>
            <p:nvPr/>
          </p:nvSpPr>
          <p:spPr bwMode="auto">
            <a:xfrm>
              <a:off x="2451087" y="2854432"/>
              <a:ext cx="23400" cy="43875"/>
            </a:xfrm>
            <a:custGeom>
              <a:avLst/>
              <a:gdLst>
                <a:gd name="T0" fmla="*/ 6 w 7"/>
                <a:gd name="T1" fmla="*/ 1 h 13"/>
                <a:gd name="T2" fmla="*/ 1 w 7"/>
                <a:gd name="T3" fmla="*/ 4 h 13"/>
                <a:gd name="T4" fmla="*/ 2 w 7"/>
                <a:gd name="T5" fmla="*/ 7 h 13"/>
                <a:gd name="T6" fmla="*/ 1 w 7"/>
                <a:gd name="T7" fmla="*/ 12 h 13"/>
                <a:gd name="T8" fmla="*/ 5 w 7"/>
                <a:gd name="T9" fmla="*/ 7 h 13"/>
                <a:gd name="T10" fmla="*/ 6 w 7"/>
                <a:gd name="T11" fmla="*/ 1 h 13"/>
              </a:gdLst>
              <a:ahLst/>
              <a:cxnLst>
                <a:cxn ang="0">
                  <a:pos x="T0" y="T1"/>
                </a:cxn>
                <a:cxn ang="0">
                  <a:pos x="T2" y="T3"/>
                </a:cxn>
                <a:cxn ang="0">
                  <a:pos x="T4" y="T5"/>
                </a:cxn>
                <a:cxn ang="0">
                  <a:pos x="T6" y="T7"/>
                </a:cxn>
                <a:cxn ang="0">
                  <a:pos x="T8" y="T9"/>
                </a:cxn>
                <a:cxn ang="0">
                  <a:pos x="T10" y="T11"/>
                </a:cxn>
              </a:cxnLst>
              <a:rect l="0" t="0" r="r" b="b"/>
              <a:pathLst>
                <a:path w="7" h="13">
                  <a:moveTo>
                    <a:pt x="6" y="1"/>
                  </a:moveTo>
                  <a:cubicBezTo>
                    <a:pt x="4" y="0"/>
                    <a:pt x="3" y="2"/>
                    <a:pt x="1" y="4"/>
                  </a:cubicBezTo>
                  <a:cubicBezTo>
                    <a:pt x="0" y="5"/>
                    <a:pt x="1" y="6"/>
                    <a:pt x="2" y="7"/>
                  </a:cubicBezTo>
                  <a:cubicBezTo>
                    <a:pt x="2" y="8"/>
                    <a:pt x="1" y="10"/>
                    <a:pt x="1" y="12"/>
                  </a:cubicBezTo>
                  <a:cubicBezTo>
                    <a:pt x="1" y="13"/>
                    <a:pt x="4" y="9"/>
                    <a:pt x="5" y="7"/>
                  </a:cubicBezTo>
                  <a:cubicBezTo>
                    <a:pt x="5" y="5"/>
                    <a:pt x="7" y="2"/>
                    <a:pt x="6" y="1"/>
                  </a:cubicBezTo>
                  <a:close/>
                </a:path>
              </a:pathLst>
            </a:custGeom>
            <a:solidFill>
              <a:srgbClr val="7F5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6" name="Freeform 1228"/>
            <p:cNvSpPr>
              <a:spLocks/>
            </p:cNvSpPr>
            <p:nvPr/>
          </p:nvSpPr>
          <p:spPr bwMode="auto">
            <a:xfrm>
              <a:off x="2332622" y="2915859"/>
              <a:ext cx="49725" cy="14625"/>
            </a:xfrm>
            <a:custGeom>
              <a:avLst/>
              <a:gdLst>
                <a:gd name="T0" fmla="*/ 6 w 14"/>
                <a:gd name="T1" fmla="*/ 1 h 4"/>
                <a:gd name="T2" fmla="*/ 0 w 14"/>
                <a:gd name="T3" fmla="*/ 0 h 4"/>
                <a:gd name="T4" fmla="*/ 3 w 14"/>
                <a:gd name="T5" fmla="*/ 4 h 4"/>
                <a:gd name="T6" fmla="*/ 6 w 14"/>
                <a:gd name="T7" fmla="*/ 4 h 4"/>
                <a:gd name="T8" fmla="*/ 10 w 14"/>
                <a:gd name="T9" fmla="*/ 4 h 4"/>
                <a:gd name="T10" fmla="*/ 14 w 14"/>
                <a:gd name="T11" fmla="*/ 0 h 4"/>
                <a:gd name="T12" fmla="*/ 6 w 1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6" y="1"/>
                  </a:moveTo>
                  <a:cubicBezTo>
                    <a:pt x="4" y="0"/>
                    <a:pt x="0" y="0"/>
                    <a:pt x="0" y="0"/>
                  </a:cubicBezTo>
                  <a:cubicBezTo>
                    <a:pt x="0" y="0"/>
                    <a:pt x="1" y="3"/>
                    <a:pt x="3" y="4"/>
                  </a:cubicBezTo>
                  <a:cubicBezTo>
                    <a:pt x="4" y="4"/>
                    <a:pt x="6" y="4"/>
                    <a:pt x="6" y="4"/>
                  </a:cubicBezTo>
                  <a:cubicBezTo>
                    <a:pt x="7" y="4"/>
                    <a:pt x="9" y="4"/>
                    <a:pt x="10" y="4"/>
                  </a:cubicBezTo>
                  <a:cubicBezTo>
                    <a:pt x="12" y="3"/>
                    <a:pt x="14" y="0"/>
                    <a:pt x="14" y="0"/>
                  </a:cubicBezTo>
                  <a:cubicBezTo>
                    <a:pt x="14" y="0"/>
                    <a:pt x="9" y="1"/>
                    <a:pt x="6" y="1"/>
                  </a:cubicBezTo>
                  <a:close/>
                </a:path>
              </a:pathLst>
            </a:custGeom>
            <a:solidFill>
              <a:srgbClr val="7F5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7" name="Freeform 1229"/>
            <p:cNvSpPr>
              <a:spLocks/>
            </p:cNvSpPr>
            <p:nvPr/>
          </p:nvSpPr>
          <p:spPr bwMode="auto">
            <a:xfrm>
              <a:off x="2233171" y="2847119"/>
              <a:ext cx="33638" cy="58501"/>
            </a:xfrm>
            <a:custGeom>
              <a:avLst/>
              <a:gdLst>
                <a:gd name="T0" fmla="*/ 5 w 10"/>
                <a:gd name="T1" fmla="*/ 0 h 17"/>
                <a:gd name="T2" fmla="*/ 3 w 10"/>
                <a:gd name="T3" fmla="*/ 9 h 17"/>
                <a:gd name="T4" fmla="*/ 8 w 10"/>
                <a:gd name="T5" fmla="*/ 17 h 17"/>
                <a:gd name="T6" fmla="*/ 9 w 10"/>
                <a:gd name="T7" fmla="*/ 11 h 17"/>
                <a:gd name="T8" fmla="*/ 10 w 10"/>
                <a:gd name="T9" fmla="*/ 7 h 17"/>
                <a:gd name="T10" fmla="*/ 5 w 10"/>
                <a:gd name="T11" fmla="*/ 0 h 17"/>
              </a:gdLst>
              <a:ahLst/>
              <a:cxnLst>
                <a:cxn ang="0">
                  <a:pos x="T0" y="T1"/>
                </a:cxn>
                <a:cxn ang="0">
                  <a:pos x="T2" y="T3"/>
                </a:cxn>
                <a:cxn ang="0">
                  <a:pos x="T4" y="T5"/>
                </a:cxn>
                <a:cxn ang="0">
                  <a:pos x="T6" y="T7"/>
                </a:cxn>
                <a:cxn ang="0">
                  <a:pos x="T8" y="T9"/>
                </a:cxn>
                <a:cxn ang="0">
                  <a:pos x="T10" y="T11"/>
                </a:cxn>
              </a:cxnLst>
              <a:rect l="0" t="0" r="r" b="b"/>
              <a:pathLst>
                <a:path w="10" h="17">
                  <a:moveTo>
                    <a:pt x="5" y="0"/>
                  </a:moveTo>
                  <a:cubicBezTo>
                    <a:pt x="0" y="0"/>
                    <a:pt x="2" y="5"/>
                    <a:pt x="3" y="9"/>
                  </a:cubicBezTo>
                  <a:cubicBezTo>
                    <a:pt x="4" y="13"/>
                    <a:pt x="6" y="17"/>
                    <a:pt x="8" y="17"/>
                  </a:cubicBezTo>
                  <a:cubicBezTo>
                    <a:pt x="9" y="16"/>
                    <a:pt x="9" y="14"/>
                    <a:pt x="9" y="11"/>
                  </a:cubicBezTo>
                  <a:cubicBezTo>
                    <a:pt x="9" y="9"/>
                    <a:pt x="10" y="7"/>
                    <a:pt x="10" y="7"/>
                  </a:cubicBezTo>
                  <a:cubicBezTo>
                    <a:pt x="10" y="4"/>
                    <a:pt x="9" y="0"/>
                    <a:pt x="5" y="0"/>
                  </a:cubicBezTo>
                  <a:close/>
                </a:path>
              </a:pathLst>
            </a:custGeom>
            <a:solidFill>
              <a:srgbClr val="BF8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8" name="Freeform 1230"/>
            <p:cNvSpPr>
              <a:spLocks/>
            </p:cNvSpPr>
            <p:nvPr/>
          </p:nvSpPr>
          <p:spPr bwMode="auto">
            <a:xfrm>
              <a:off x="2243410" y="2850045"/>
              <a:ext cx="20475" cy="45338"/>
            </a:xfrm>
            <a:custGeom>
              <a:avLst/>
              <a:gdLst>
                <a:gd name="T0" fmla="*/ 1 w 6"/>
                <a:gd name="T1" fmla="*/ 1 h 13"/>
                <a:gd name="T2" fmla="*/ 1 w 6"/>
                <a:gd name="T3" fmla="*/ 7 h 13"/>
                <a:gd name="T4" fmla="*/ 4 w 6"/>
                <a:gd name="T5" fmla="*/ 12 h 13"/>
                <a:gd name="T6" fmla="*/ 4 w 6"/>
                <a:gd name="T7" fmla="*/ 7 h 13"/>
                <a:gd name="T8" fmla="*/ 5 w 6"/>
                <a:gd name="T9" fmla="*/ 4 h 13"/>
                <a:gd name="T10" fmla="*/ 1 w 6"/>
                <a:gd name="T11" fmla="*/ 1 h 13"/>
              </a:gdLst>
              <a:ahLst/>
              <a:cxnLst>
                <a:cxn ang="0">
                  <a:pos x="T0" y="T1"/>
                </a:cxn>
                <a:cxn ang="0">
                  <a:pos x="T2" y="T3"/>
                </a:cxn>
                <a:cxn ang="0">
                  <a:pos x="T4" y="T5"/>
                </a:cxn>
                <a:cxn ang="0">
                  <a:pos x="T6" y="T7"/>
                </a:cxn>
                <a:cxn ang="0">
                  <a:pos x="T8" y="T9"/>
                </a:cxn>
                <a:cxn ang="0">
                  <a:pos x="T10" y="T11"/>
                </a:cxn>
              </a:cxnLst>
              <a:rect l="0" t="0" r="r" b="b"/>
              <a:pathLst>
                <a:path w="6" h="13">
                  <a:moveTo>
                    <a:pt x="1" y="1"/>
                  </a:moveTo>
                  <a:cubicBezTo>
                    <a:pt x="0" y="1"/>
                    <a:pt x="1" y="5"/>
                    <a:pt x="1" y="7"/>
                  </a:cubicBezTo>
                  <a:cubicBezTo>
                    <a:pt x="1" y="9"/>
                    <a:pt x="3" y="13"/>
                    <a:pt x="4" y="12"/>
                  </a:cubicBezTo>
                  <a:cubicBezTo>
                    <a:pt x="5" y="11"/>
                    <a:pt x="3" y="8"/>
                    <a:pt x="4" y="7"/>
                  </a:cubicBezTo>
                  <a:cubicBezTo>
                    <a:pt x="5" y="7"/>
                    <a:pt x="6" y="6"/>
                    <a:pt x="5" y="4"/>
                  </a:cubicBezTo>
                  <a:cubicBezTo>
                    <a:pt x="4" y="2"/>
                    <a:pt x="3" y="0"/>
                    <a:pt x="1" y="1"/>
                  </a:cubicBezTo>
                  <a:close/>
                </a:path>
              </a:pathLst>
            </a:custGeom>
            <a:solidFill>
              <a:srgbClr val="915F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9" name="Freeform 1231"/>
            <p:cNvSpPr>
              <a:spLocks/>
            </p:cNvSpPr>
            <p:nvPr/>
          </p:nvSpPr>
          <p:spPr bwMode="auto">
            <a:xfrm>
              <a:off x="2329698" y="2892458"/>
              <a:ext cx="35100" cy="27788"/>
            </a:xfrm>
            <a:custGeom>
              <a:avLst/>
              <a:gdLst>
                <a:gd name="T0" fmla="*/ 5 w 10"/>
                <a:gd name="T1" fmla="*/ 4 h 8"/>
                <a:gd name="T2" fmla="*/ 1 w 10"/>
                <a:gd name="T3" fmla="*/ 6 h 8"/>
                <a:gd name="T4" fmla="*/ 8 w 10"/>
                <a:gd name="T5" fmla="*/ 8 h 8"/>
                <a:gd name="T6" fmla="*/ 8 w 10"/>
                <a:gd name="T7" fmla="*/ 1 h 8"/>
                <a:gd name="T8" fmla="*/ 5 w 10"/>
                <a:gd name="T9" fmla="*/ 4 h 8"/>
              </a:gdLst>
              <a:ahLst/>
              <a:cxnLst>
                <a:cxn ang="0">
                  <a:pos x="T0" y="T1"/>
                </a:cxn>
                <a:cxn ang="0">
                  <a:pos x="T2" y="T3"/>
                </a:cxn>
                <a:cxn ang="0">
                  <a:pos x="T4" y="T5"/>
                </a:cxn>
                <a:cxn ang="0">
                  <a:pos x="T6" y="T7"/>
                </a:cxn>
                <a:cxn ang="0">
                  <a:pos x="T8" y="T9"/>
                </a:cxn>
              </a:cxnLst>
              <a:rect l="0" t="0" r="r" b="b"/>
              <a:pathLst>
                <a:path w="10" h="8">
                  <a:moveTo>
                    <a:pt x="5" y="4"/>
                  </a:moveTo>
                  <a:cubicBezTo>
                    <a:pt x="4" y="4"/>
                    <a:pt x="1" y="5"/>
                    <a:pt x="1" y="6"/>
                  </a:cubicBezTo>
                  <a:cubicBezTo>
                    <a:pt x="0" y="8"/>
                    <a:pt x="6" y="8"/>
                    <a:pt x="8" y="8"/>
                  </a:cubicBezTo>
                  <a:cubicBezTo>
                    <a:pt x="10" y="8"/>
                    <a:pt x="8" y="2"/>
                    <a:pt x="8" y="1"/>
                  </a:cubicBezTo>
                  <a:cubicBezTo>
                    <a:pt x="8" y="0"/>
                    <a:pt x="6" y="4"/>
                    <a:pt x="5" y="4"/>
                  </a:cubicBezTo>
                  <a:close/>
                </a:path>
              </a:pathLst>
            </a:custGeom>
            <a:solidFill>
              <a:srgbClr val="D8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0" name="Freeform 1232"/>
            <p:cNvSpPr>
              <a:spLocks/>
            </p:cNvSpPr>
            <p:nvPr/>
          </p:nvSpPr>
          <p:spPr bwMode="auto">
            <a:xfrm>
              <a:off x="2337010" y="2968508"/>
              <a:ext cx="40951" cy="20475"/>
            </a:xfrm>
            <a:custGeom>
              <a:avLst/>
              <a:gdLst>
                <a:gd name="T0" fmla="*/ 6 w 12"/>
                <a:gd name="T1" fmla="*/ 2 h 6"/>
                <a:gd name="T2" fmla="*/ 0 w 12"/>
                <a:gd name="T3" fmla="*/ 2 h 6"/>
                <a:gd name="T4" fmla="*/ 5 w 12"/>
                <a:gd name="T5" fmla="*/ 6 h 6"/>
                <a:gd name="T6" fmla="*/ 11 w 12"/>
                <a:gd name="T7" fmla="*/ 4 h 6"/>
                <a:gd name="T8" fmla="*/ 6 w 12"/>
                <a:gd name="T9" fmla="*/ 2 h 6"/>
              </a:gdLst>
              <a:ahLst/>
              <a:cxnLst>
                <a:cxn ang="0">
                  <a:pos x="T0" y="T1"/>
                </a:cxn>
                <a:cxn ang="0">
                  <a:pos x="T2" y="T3"/>
                </a:cxn>
                <a:cxn ang="0">
                  <a:pos x="T4" y="T5"/>
                </a:cxn>
                <a:cxn ang="0">
                  <a:pos x="T6" y="T7"/>
                </a:cxn>
                <a:cxn ang="0">
                  <a:pos x="T8" y="T9"/>
                </a:cxn>
              </a:cxnLst>
              <a:rect l="0" t="0" r="r" b="b"/>
              <a:pathLst>
                <a:path w="12" h="6">
                  <a:moveTo>
                    <a:pt x="6" y="2"/>
                  </a:moveTo>
                  <a:cubicBezTo>
                    <a:pt x="4" y="2"/>
                    <a:pt x="0" y="0"/>
                    <a:pt x="0" y="2"/>
                  </a:cubicBezTo>
                  <a:cubicBezTo>
                    <a:pt x="0" y="5"/>
                    <a:pt x="2" y="6"/>
                    <a:pt x="5" y="6"/>
                  </a:cubicBezTo>
                  <a:cubicBezTo>
                    <a:pt x="8" y="6"/>
                    <a:pt x="10" y="6"/>
                    <a:pt x="11" y="4"/>
                  </a:cubicBezTo>
                  <a:cubicBezTo>
                    <a:pt x="12" y="1"/>
                    <a:pt x="7" y="1"/>
                    <a:pt x="6" y="2"/>
                  </a:cubicBezTo>
                  <a:close/>
                </a:path>
              </a:pathLst>
            </a:custGeom>
            <a:solidFill>
              <a:srgbClr val="D8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1" name="Freeform 1233"/>
            <p:cNvSpPr>
              <a:spLocks/>
            </p:cNvSpPr>
            <p:nvPr/>
          </p:nvSpPr>
          <p:spPr bwMode="auto">
            <a:xfrm>
              <a:off x="2322385" y="2940721"/>
              <a:ext cx="70201" cy="13163"/>
            </a:xfrm>
            <a:custGeom>
              <a:avLst/>
              <a:gdLst>
                <a:gd name="T0" fmla="*/ 12 w 20"/>
                <a:gd name="T1" fmla="*/ 1 h 4"/>
                <a:gd name="T2" fmla="*/ 9 w 20"/>
                <a:gd name="T3" fmla="*/ 2 h 4"/>
                <a:gd name="T4" fmla="*/ 7 w 20"/>
                <a:gd name="T5" fmla="*/ 0 h 4"/>
                <a:gd name="T6" fmla="*/ 0 w 20"/>
                <a:gd name="T7" fmla="*/ 1 h 4"/>
                <a:gd name="T8" fmla="*/ 9 w 20"/>
                <a:gd name="T9" fmla="*/ 4 h 4"/>
                <a:gd name="T10" fmla="*/ 19 w 20"/>
                <a:gd name="T11" fmla="*/ 1 h 4"/>
                <a:gd name="T12" fmla="*/ 12 w 20"/>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2" y="1"/>
                  </a:moveTo>
                  <a:cubicBezTo>
                    <a:pt x="11" y="0"/>
                    <a:pt x="10" y="2"/>
                    <a:pt x="9" y="2"/>
                  </a:cubicBezTo>
                  <a:cubicBezTo>
                    <a:pt x="9" y="2"/>
                    <a:pt x="8" y="0"/>
                    <a:pt x="7" y="0"/>
                  </a:cubicBezTo>
                  <a:cubicBezTo>
                    <a:pt x="5" y="1"/>
                    <a:pt x="0" y="0"/>
                    <a:pt x="0" y="1"/>
                  </a:cubicBezTo>
                  <a:cubicBezTo>
                    <a:pt x="0" y="2"/>
                    <a:pt x="4" y="4"/>
                    <a:pt x="9" y="4"/>
                  </a:cubicBezTo>
                  <a:cubicBezTo>
                    <a:pt x="14" y="4"/>
                    <a:pt x="20" y="2"/>
                    <a:pt x="19" y="1"/>
                  </a:cubicBezTo>
                  <a:cubicBezTo>
                    <a:pt x="19" y="0"/>
                    <a:pt x="12" y="1"/>
                    <a:pt x="12" y="1"/>
                  </a:cubicBezTo>
                  <a:close/>
                </a:path>
              </a:pathLst>
            </a:custGeom>
            <a:solidFill>
              <a:srgbClr val="7E3F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2" name="Freeform 1234"/>
            <p:cNvSpPr>
              <a:spLocks/>
            </p:cNvSpPr>
            <p:nvPr/>
          </p:nvSpPr>
          <p:spPr bwMode="auto">
            <a:xfrm>
              <a:off x="2326772" y="2950958"/>
              <a:ext cx="38025" cy="10237"/>
            </a:xfrm>
            <a:custGeom>
              <a:avLst/>
              <a:gdLst>
                <a:gd name="T0" fmla="*/ 7 w 11"/>
                <a:gd name="T1" fmla="*/ 2 h 3"/>
                <a:gd name="T2" fmla="*/ 0 w 11"/>
                <a:gd name="T3" fmla="*/ 0 h 3"/>
                <a:gd name="T4" fmla="*/ 5 w 11"/>
                <a:gd name="T5" fmla="*/ 2 h 3"/>
                <a:gd name="T6" fmla="*/ 11 w 11"/>
                <a:gd name="T7" fmla="*/ 2 h 3"/>
                <a:gd name="T8" fmla="*/ 7 w 11"/>
                <a:gd name="T9" fmla="*/ 2 h 3"/>
              </a:gdLst>
              <a:ahLst/>
              <a:cxnLst>
                <a:cxn ang="0">
                  <a:pos x="T0" y="T1"/>
                </a:cxn>
                <a:cxn ang="0">
                  <a:pos x="T2" y="T3"/>
                </a:cxn>
                <a:cxn ang="0">
                  <a:pos x="T4" y="T5"/>
                </a:cxn>
                <a:cxn ang="0">
                  <a:pos x="T6" y="T7"/>
                </a:cxn>
                <a:cxn ang="0">
                  <a:pos x="T8" y="T9"/>
                </a:cxn>
              </a:cxnLst>
              <a:rect l="0" t="0" r="r" b="b"/>
              <a:pathLst>
                <a:path w="11" h="3">
                  <a:moveTo>
                    <a:pt x="7" y="2"/>
                  </a:moveTo>
                  <a:cubicBezTo>
                    <a:pt x="5" y="2"/>
                    <a:pt x="0" y="0"/>
                    <a:pt x="0" y="0"/>
                  </a:cubicBezTo>
                  <a:cubicBezTo>
                    <a:pt x="0" y="0"/>
                    <a:pt x="4" y="2"/>
                    <a:pt x="5" y="2"/>
                  </a:cubicBezTo>
                  <a:cubicBezTo>
                    <a:pt x="6" y="3"/>
                    <a:pt x="11" y="2"/>
                    <a:pt x="11" y="2"/>
                  </a:cubicBezTo>
                  <a:cubicBezTo>
                    <a:pt x="11" y="1"/>
                    <a:pt x="9" y="1"/>
                    <a:pt x="7" y="2"/>
                  </a:cubicBezTo>
                  <a:close/>
                </a:path>
              </a:pathLst>
            </a:custGeom>
            <a:solidFill>
              <a:srgbClr val="D8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3" name="Freeform 1235"/>
            <p:cNvSpPr>
              <a:spLocks/>
            </p:cNvSpPr>
            <p:nvPr/>
          </p:nvSpPr>
          <p:spPr bwMode="auto">
            <a:xfrm>
              <a:off x="2316535" y="2850045"/>
              <a:ext cx="13163" cy="17550"/>
            </a:xfrm>
            <a:custGeom>
              <a:avLst/>
              <a:gdLst>
                <a:gd name="T0" fmla="*/ 2 w 4"/>
                <a:gd name="T1" fmla="*/ 0 h 5"/>
                <a:gd name="T2" fmla="*/ 0 w 4"/>
                <a:gd name="T3" fmla="*/ 2 h 5"/>
                <a:gd name="T4" fmla="*/ 2 w 4"/>
                <a:gd name="T5" fmla="*/ 4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cubicBezTo>
                    <a:pt x="1" y="0"/>
                    <a:pt x="0" y="1"/>
                    <a:pt x="0" y="2"/>
                  </a:cubicBezTo>
                  <a:cubicBezTo>
                    <a:pt x="0" y="3"/>
                    <a:pt x="1" y="4"/>
                    <a:pt x="2" y="4"/>
                  </a:cubicBezTo>
                  <a:cubicBezTo>
                    <a:pt x="3" y="5"/>
                    <a:pt x="4" y="4"/>
                    <a:pt x="4" y="3"/>
                  </a:cubicBezTo>
                  <a:cubicBezTo>
                    <a:pt x="4" y="1"/>
                    <a:pt x="3" y="0"/>
                    <a:pt x="2" y="0"/>
                  </a:cubicBezTo>
                  <a:close/>
                </a:path>
              </a:pathLst>
            </a:custGeom>
            <a:solidFill>
              <a:srgbClr val="040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4" name="Freeform 1236"/>
            <p:cNvSpPr>
              <a:spLocks/>
            </p:cNvSpPr>
            <p:nvPr/>
          </p:nvSpPr>
          <p:spPr bwMode="auto">
            <a:xfrm>
              <a:off x="2385273" y="2854432"/>
              <a:ext cx="13163" cy="13163"/>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0" y="1"/>
                    <a:pt x="0" y="2"/>
                  </a:cubicBezTo>
                  <a:cubicBezTo>
                    <a:pt x="0" y="3"/>
                    <a:pt x="1" y="4"/>
                    <a:pt x="2" y="4"/>
                  </a:cubicBezTo>
                  <a:cubicBezTo>
                    <a:pt x="4" y="4"/>
                    <a:pt x="4" y="3"/>
                    <a:pt x="4" y="2"/>
                  </a:cubicBezTo>
                  <a:cubicBezTo>
                    <a:pt x="4" y="0"/>
                    <a:pt x="3" y="0"/>
                    <a:pt x="2" y="0"/>
                  </a:cubicBezTo>
                  <a:close/>
                </a:path>
              </a:pathLst>
            </a:custGeom>
            <a:solidFill>
              <a:srgbClr val="040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5" name="Freeform 1237"/>
            <p:cNvSpPr>
              <a:spLocks/>
            </p:cNvSpPr>
            <p:nvPr/>
          </p:nvSpPr>
          <p:spPr bwMode="auto">
            <a:xfrm>
              <a:off x="2350173" y="3012384"/>
              <a:ext cx="27788" cy="17550"/>
            </a:xfrm>
            <a:custGeom>
              <a:avLst/>
              <a:gdLst>
                <a:gd name="T0" fmla="*/ 4 w 8"/>
                <a:gd name="T1" fmla="*/ 3 h 5"/>
                <a:gd name="T2" fmla="*/ 0 w 8"/>
                <a:gd name="T3" fmla="*/ 3 h 5"/>
                <a:gd name="T4" fmla="*/ 4 w 8"/>
                <a:gd name="T5" fmla="*/ 5 h 5"/>
                <a:gd name="T6" fmla="*/ 6 w 8"/>
                <a:gd name="T7" fmla="*/ 1 h 5"/>
                <a:gd name="T8" fmla="*/ 4 w 8"/>
                <a:gd name="T9" fmla="*/ 3 h 5"/>
              </a:gdLst>
              <a:ahLst/>
              <a:cxnLst>
                <a:cxn ang="0">
                  <a:pos x="T0" y="T1"/>
                </a:cxn>
                <a:cxn ang="0">
                  <a:pos x="T2" y="T3"/>
                </a:cxn>
                <a:cxn ang="0">
                  <a:pos x="T4" y="T5"/>
                </a:cxn>
                <a:cxn ang="0">
                  <a:pos x="T6" y="T7"/>
                </a:cxn>
                <a:cxn ang="0">
                  <a:pos x="T8" y="T9"/>
                </a:cxn>
              </a:cxnLst>
              <a:rect l="0" t="0" r="r" b="b"/>
              <a:pathLst>
                <a:path w="8" h="5">
                  <a:moveTo>
                    <a:pt x="4" y="3"/>
                  </a:moveTo>
                  <a:cubicBezTo>
                    <a:pt x="3" y="4"/>
                    <a:pt x="0" y="2"/>
                    <a:pt x="0" y="3"/>
                  </a:cubicBezTo>
                  <a:cubicBezTo>
                    <a:pt x="0" y="3"/>
                    <a:pt x="1" y="5"/>
                    <a:pt x="4" y="5"/>
                  </a:cubicBezTo>
                  <a:cubicBezTo>
                    <a:pt x="6" y="5"/>
                    <a:pt x="8" y="2"/>
                    <a:pt x="6" y="1"/>
                  </a:cubicBezTo>
                  <a:cubicBezTo>
                    <a:pt x="5" y="0"/>
                    <a:pt x="5" y="1"/>
                    <a:pt x="4" y="3"/>
                  </a:cubicBezTo>
                  <a:close/>
                </a:path>
              </a:pathLst>
            </a:custGeom>
            <a:solidFill>
              <a:srgbClr val="875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6" name="Freeform 1238"/>
            <p:cNvSpPr>
              <a:spLocks/>
            </p:cNvSpPr>
            <p:nvPr/>
          </p:nvSpPr>
          <p:spPr bwMode="auto">
            <a:xfrm>
              <a:off x="2301909" y="2850045"/>
              <a:ext cx="35100" cy="4387"/>
            </a:xfrm>
            <a:custGeom>
              <a:avLst/>
              <a:gdLst>
                <a:gd name="T0" fmla="*/ 8 w 10"/>
                <a:gd name="T1" fmla="*/ 0 h 1"/>
                <a:gd name="T2" fmla="*/ 7 w 10"/>
                <a:gd name="T3" fmla="*/ 0 h 1"/>
                <a:gd name="T4" fmla="*/ 5 w 10"/>
                <a:gd name="T5" fmla="*/ 0 h 1"/>
                <a:gd name="T6" fmla="*/ 3 w 10"/>
                <a:gd name="T7" fmla="*/ 1 h 1"/>
                <a:gd name="T8" fmla="*/ 2 w 10"/>
                <a:gd name="T9" fmla="*/ 1 h 1"/>
                <a:gd name="T10" fmla="*/ 0 w 10"/>
                <a:gd name="T11" fmla="*/ 1 h 1"/>
                <a:gd name="T12" fmla="*/ 0 w 10"/>
                <a:gd name="T13" fmla="*/ 1 h 1"/>
                <a:gd name="T14" fmla="*/ 2 w 10"/>
                <a:gd name="T15" fmla="*/ 1 h 1"/>
                <a:gd name="T16" fmla="*/ 3 w 10"/>
                <a:gd name="T17" fmla="*/ 1 h 1"/>
                <a:gd name="T18" fmla="*/ 5 w 10"/>
                <a:gd name="T19" fmla="*/ 1 h 1"/>
                <a:gd name="T20" fmla="*/ 6 w 10"/>
                <a:gd name="T21" fmla="*/ 1 h 1"/>
                <a:gd name="T22" fmla="*/ 7 w 10"/>
                <a:gd name="T23" fmla="*/ 1 h 1"/>
                <a:gd name="T24" fmla="*/ 8 w 10"/>
                <a:gd name="T25" fmla="*/ 1 h 1"/>
                <a:gd name="T26" fmla="*/ 9 w 10"/>
                <a:gd name="T27" fmla="*/ 1 h 1"/>
                <a:gd name="T28" fmla="*/ 10 w 10"/>
                <a:gd name="T29" fmla="*/ 1 h 1"/>
                <a:gd name="T30" fmla="*/ 10 w 10"/>
                <a:gd name="T31" fmla="*/ 1 h 1"/>
                <a:gd name="T32" fmla="*/ 9 w 10"/>
                <a:gd name="T33" fmla="*/ 1 h 1"/>
                <a:gd name="T34" fmla="*/ 8 w 10"/>
                <a:gd name="T3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
                  <a:moveTo>
                    <a:pt x="8" y="0"/>
                  </a:moveTo>
                  <a:cubicBezTo>
                    <a:pt x="7" y="0"/>
                    <a:pt x="7" y="0"/>
                    <a:pt x="7" y="0"/>
                  </a:cubicBezTo>
                  <a:cubicBezTo>
                    <a:pt x="6" y="0"/>
                    <a:pt x="6" y="0"/>
                    <a:pt x="5" y="0"/>
                  </a:cubicBezTo>
                  <a:cubicBezTo>
                    <a:pt x="5" y="0"/>
                    <a:pt x="4" y="0"/>
                    <a:pt x="3" y="1"/>
                  </a:cubicBezTo>
                  <a:cubicBezTo>
                    <a:pt x="3" y="1"/>
                    <a:pt x="2" y="1"/>
                    <a:pt x="2" y="1"/>
                  </a:cubicBezTo>
                  <a:cubicBezTo>
                    <a:pt x="1" y="1"/>
                    <a:pt x="0" y="1"/>
                    <a:pt x="0" y="1"/>
                  </a:cubicBezTo>
                  <a:cubicBezTo>
                    <a:pt x="0" y="1"/>
                    <a:pt x="0" y="1"/>
                    <a:pt x="0" y="1"/>
                  </a:cubicBezTo>
                  <a:cubicBezTo>
                    <a:pt x="0" y="1"/>
                    <a:pt x="1" y="1"/>
                    <a:pt x="2" y="1"/>
                  </a:cubicBezTo>
                  <a:cubicBezTo>
                    <a:pt x="2" y="1"/>
                    <a:pt x="3" y="1"/>
                    <a:pt x="3" y="1"/>
                  </a:cubicBezTo>
                  <a:cubicBezTo>
                    <a:pt x="4" y="1"/>
                    <a:pt x="5" y="1"/>
                    <a:pt x="5" y="1"/>
                  </a:cubicBezTo>
                  <a:cubicBezTo>
                    <a:pt x="6" y="1"/>
                    <a:pt x="6" y="1"/>
                    <a:pt x="6" y="1"/>
                  </a:cubicBezTo>
                  <a:cubicBezTo>
                    <a:pt x="7" y="1"/>
                    <a:pt x="7" y="1"/>
                    <a:pt x="7" y="1"/>
                  </a:cubicBezTo>
                  <a:cubicBezTo>
                    <a:pt x="8" y="1"/>
                    <a:pt x="8" y="1"/>
                    <a:pt x="8" y="1"/>
                  </a:cubicBezTo>
                  <a:cubicBezTo>
                    <a:pt x="9" y="1"/>
                    <a:pt x="9" y="1"/>
                    <a:pt x="9" y="1"/>
                  </a:cubicBezTo>
                  <a:cubicBezTo>
                    <a:pt x="9" y="1"/>
                    <a:pt x="10" y="1"/>
                    <a:pt x="10" y="1"/>
                  </a:cubicBezTo>
                  <a:cubicBezTo>
                    <a:pt x="10" y="1"/>
                    <a:pt x="10" y="1"/>
                    <a:pt x="10" y="1"/>
                  </a:cubicBezTo>
                  <a:cubicBezTo>
                    <a:pt x="10" y="1"/>
                    <a:pt x="10" y="1"/>
                    <a:pt x="9" y="1"/>
                  </a:cubicBezTo>
                  <a:lnTo>
                    <a:pt x="8" y="0"/>
                  </a:ln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7" name="Freeform 1239"/>
            <p:cNvSpPr>
              <a:spLocks/>
            </p:cNvSpPr>
            <p:nvPr/>
          </p:nvSpPr>
          <p:spPr bwMode="auto">
            <a:xfrm>
              <a:off x="2375036" y="2850045"/>
              <a:ext cx="38025" cy="4387"/>
            </a:xfrm>
            <a:custGeom>
              <a:avLst/>
              <a:gdLst>
                <a:gd name="T0" fmla="*/ 8 w 11"/>
                <a:gd name="T1" fmla="*/ 0 h 1"/>
                <a:gd name="T2" fmla="*/ 5 w 11"/>
                <a:gd name="T3" fmla="*/ 0 h 1"/>
                <a:gd name="T4" fmla="*/ 4 w 11"/>
                <a:gd name="T5" fmla="*/ 0 h 1"/>
                <a:gd name="T6" fmla="*/ 3 w 11"/>
                <a:gd name="T7" fmla="*/ 0 h 1"/>
                <a:gd name="T8" fmla="*/ 2 w 11"/>
                <a:gd name="T9" fmla="*/ 0 h 1"/>
                <a:gd name="T10" fmla="*/ 1 w 11"/>
                <a:gd name="T11" fmla="*/ 1 h 1"/>
                <a:gd name="T12" fmla="*/ 0 w 11"/>
                <a:gd name="T13" fmla="*/ 1 h 1"/>
                <a:gd name="T14" fmla="*/ 0 w 11"/>
                <a:gd name="T15" fmla="*/ 1 h 1"/>
                <a:gd name="T16" fmla="*/ 1 w 11"/>
                <a:gd name="T17" fmla="*/ 1 h 1"/>
                <a:gd name="T18" fmla="*/ 2 w 11"/>
                <a:gd name="T19" fmla="*/ 1 h 1"/>
                <a:gd name="T20" fmla="*/ 3 w 11"/>
                <a:gd name="T21" fmla="*/ 1 h 1"/>
                <a:gd name="T22" fmla="*/ 4 w 11"/>
                <a:gd name="T23" fmla="*/ 1 h 1"/>
                <a:gd name="T24" fmla="*/ 5 w 11"/>
                <a:gd name="T25" fmla="*/ 1 h 1"/>
                <a:gd name="T26" fmla="*/ 7 w 11"/>
                <a:gd name="T27" fmla="*/ 1 h 1"/>
                <a:gd name="T28" fmla="*/ 9 w 11"/>
                <a:gd name="T29" fmla="*/ 1 h 1"/>
                <a:gd name="T30" fmla="*/ 11 w 11"/>
                <a:gd name="T31" fmla="*/ 1 h 1"/>
                <a:gd name="T32" fmla="*/ 11 w 11"/>
                <a:gd name="T33" fmla="*/ 1 h 1"/>
                <a:gd name="T34" fmla="*/ 9 w 11"/>
                <a:gd name="T35" fmla="*/ 1 h 1"/>
                <a:gd name="T36" fmla="*/ 8 w 11"/>
                <a:gd name="T3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
                  <a:moveTo>
                    <a:pt x="8" y="0"/>
                  </a:moveTo>
                  <a:cubicBezTo>
                    <a:pt x="7" y="0"/>
                    <a:pt x="6" y="0"/>
                    <a:pt x="5" y="0"/>
                  </a:cubicBezTo>
                  <a:cubicBezTo>
                    <a:pt x="5" y="0"/>
                    <a:pt x="5" y="0"/>
                    <a:pt x="4" y="0"/>
                  </a:cubicBezTo>
                  <a:cubicBezTo>
                    <a:pt x="4" y="0"/>
                    <a:pt x="3" y="0"/>
                    <a:pt x="3" y="0"/>
                  </a:cubicBezTo>
                  <a:cubicBezTo>
                    <a:pt x="2" y="0"/>
                    <a:pt x="2" y="0"/>
                    <a:pt x="2" y="0"/>
                  </a:cubicBezTo>
                  <a:cubicBezTo>
                    <a:pt x="1" y="1"/>
                    <a:pt x="1" y="1"/>
                    <a:pt x="1" y="1"/>
                  </a:cubicBezTo>
                  <a:cubicBezTo>
                    <a:pt x="0" y="1"/>
                    <a:pt x="0" y="1"/>
                    <a:pt x="0" y="1"/>
                  </a:cubicBezTo>
                  <a:cubicBezTo>
                    <a:pt x="0" y="1"/>
                    <a:pt x="0" y="1"/>
                    <a:pt x="0" y="1"/>
                  </a:cubicBezTo>
                  <a:cubicBezTo>
                    <a:pt x="0" y="1"/>
                    <a:pt x="0" y="1"/>
                    <a:pt x="1" y="1"/>
                  </a:cubicBezTo>
                  <a:cubicBezTo>
                    <a:pt x="2" y="1"/>
                    <a:pt x="2" y="1"/>
                    <a:pt x="2" y="1"/>
                  </a:cubicBezTo>
                  <a:cubicBezTo>
                    <a:pt x="3" y="1"/>
                    <a:pt x="3" y="1"/>
                    <a:pt x="3" y="1"/>
                  </a:cubicBezTo>
                  <a:cubicBezTo>
                    <a:pt x="4" y="1"/>
                    <a:pt x="4" y="1"/>
                    <a:pt x="4" y="1"/>
                  </a:cubicBezTo>
                  <a:cubicBezTo>
                    <a:pt x="5" y="1"/>
                    <a:pt x="5" y="1"/>
                    <a:pt x="5" y="1"/>
                  </a:cubicBezTo>
                  <a:cubicBezTo>
                    <a:pt x="6" y="1"/>
                    <a:pt x="7" y="1"/>
                    <a:pt x="7" y="1"/>
                  </a:cubicBezTo>
                  <a:cubicBezTo>
                    <a:pt x="8" y="1"/>
                    <a:pt x="9" y="1"/>
                    <a:pt x="9" y="1"/>
                  </a:cubicBezTo>
                  <a:cubicBezTo>
                    <a:pt x="10" y="1"/>
                    <a:pt x="11" y="1"/>
                    <a:pt x="11" y="1"/>
                  </a:cubicBezTo>
                  <a:cubicBezTo>
                    <a:pt x="11" y="1"/>
                    <a:pt x="11" y="1"/>
                    <a:pt x="11" y="1"/>
                  </a:cubicBezTo>
                  <a:cubicBezTo>
                    <a:pt x="11" y="1"/>
                    <a:pt x="11" y="1"/>
                    <a:pt x="9" y="1"/>
                  </a:cubicBezTo>
                  <a:cubicBezTo>
                    <a:pt x="9" y="1"/>
                    <a:pt x="8" y="1"/>
                    <a:pt x="8"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8" name="Freeform 1240"/>
            <p:cNvSpPr>
              <a:spLocks/>
            </p:cNvSpPr>
            <p:nvPr/>
          </p:nvSpPr>
          <p:spPr bwMode="auto">
            <a:xfrm>
              <a:off x="2218546" y="2670155"/>
              <a:ext cx="280802" cy="187202"/>
            </a:xfrm>
            <a:custGeom>
              <a:avLst/>
              <a:gdLst>
                <a:gd name="T0" fmla="*/ 68 w 81"/>
                <a:gd name="T1" fmla="*/ 9 h 54"/>
                <a:gd name="T2" fmla="*/ 38 w 81"/>
                <a:gd name="T3" fmla="*/ 4 h 54"/>
                <a:gd name="T4" fmla="*/ 14 w 81"/>
                <a:gd name="T5" fmla="*/ 7 h 54"/>
                <a:gd name="T6" fmla="*/ 0 w 81"/>
                <a:gd name="T7" fmla="*/ 38 h 54"/>
                <a:gd name="T8" fmla="*/ 10 w 81"/>
                <a:gd name="T9" fmla="*/ 51 h 54"/>
                <a:gd name="T10" fmla="*/ 20 w 81"/>
                <a:gd name="T11" fmla="*/ 48 h 54"/>
                <a:gd name="T12" fmla="*/ 24 w 81"/>
                <a:gd name="T13" fmla="*/ 33 h 54"/>
                <a:gd name="T14" fmla="*/ 40 w 81"/>
                <a:gd name="T15" fmla="*/ 34 h 54"/>
                <a:gd name="T16" fmla="*/ 57 w 81"/>
                <a:gd name="T17" fmla="*/ 32 h 54"/>
                <a:gd name="T18" fmla="*/ 63 w 81"/>
                <a:gd name="T19" fmla="*/ 48 h 54"/>
                <a:gd name="T20" fmla="*/ 65 w 81"/>
                <a:gd name="T21" fmla="*/ 54 h 54"/>
                <a:gd name="T22" fmla="*/ 70 w 81"/>
                <a:gd name="T23" fmla="*/ 51 h 54"/>
                <a:gd name="T24" fmla="*/ 81 w 81"/>
                <a:gd name="T25" fmla="*/ 39 h 54"/>
                <a:gd name="T26" fmla="*/ 68 w 81"/>
                <a:gd name="T27" fmla="*/ 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54">
                  <a:moveTo>
                    <a:pt x="68" y="9"/>
                  </a:moveTo>
                  <a:cubicBezTo>
                    <a:pt x="58" y="4"/>
                    <a:pt x="47" y="2"/>
                    <a:pt x="38" y="4"/>
                  </a:cubicBezTo>
                  <a:cubicBezTo>
                    <a:pt x="29" y="5"/>
                    <a:pt x="21" y="0"/>
                    <a:pt x="14" y="7"/>
                  </a:cubicBezTo>
                  <a:cubicBezTo>
                    <a:pt x="7" y="14"/>
                    <a:pt x="1" y="26"/>
                    <a:pt x="0" y="38"/>
                  </a:cubicBezTo>
                  <a:cubicBezTo>
                    <a:pt x="0" y="47"/>
                    <a:pt x="5" y="48"/>
                    <a:pt x="10" y="51"/>
                  </a:cubicBezTo>
                  <a:cubicBezTo>
                    <a:pt x="15" y="54"/>
                    <a:pt x="20" y="53"/>
                    <a:pt x="20" y="48"/>
                  </a:cubicBezTo>
                  <a:cubicBezTo>
                    <a:pt x="20" y="42"/>
                    <a:pt x="19" y="35"/>
                    <a:pt x="24" y="33"/>
                  </a:cubicBezTo>
                  <a:cubicBezTo>
                    <a:pt x="29" y="30"/>
                    <a:pt x="33" y="34"/>
                    <a:pt x="40" y="34"/>
                  </a:cubicBezTo>
                  <a:cubicBezTo>
                    <a:pt x="46" y="34"/>
                    <a:pt x="54" y="29"/>
                    <a:pt x="57" y="32"/>
                  </a:cubicBezTo>
                  <a:cubicBezTo>
                    <a:pt x="61" y="34"/>
                    <a:pt x="60" y="43"/>
                    <a:pt x="63" y="48"/>
                  </a:cubicBezTo>
                  <a:cubicBezTo>
                    <a:pt x="66" y="52"/>
                    <a:pt x="63" y="53"/>
                    <a:pt x="65" y="54"/>
                  </a:cubicBezTo>
                  <a:cubicBezTo>
                    <a:pt x="68" y="54"/>
                    <a:pt x="66" y="52"/>
                    <a:pt x="70" y="51"/>
                  </a:cubicBezTo>
                  <a:cubicBezTo>
                    <a:pt x="74" y="50"/>
                    <a:pt x="81" y="47"/>
                    <a:pt x="81" y="39"/>
                  </a:cubicBezTo>
                  <a:cubicBezTo>
                    <a:pt x="81" y="32"/>
                    <a:pt x="77" y="13"/>
                    <a:pt x="68" y="9"/>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9" name="Freeform 1241"/>
            <p:cNvSpPr>
              <a:spLocks/>
            </p:cNvSpPr>
            <p:nvPr/>
          </p:nvSpPr>
          <p:spPr bwMode="auto">
            <a:xfrm>
              <a:off x="2198071" y="2649681"/>
              <a:ext cx="311516" cy="270565"/>
            </a:xfrm>
            <a:custGeom>
              <a:avLst/>
              <a:gdLst>
                <a:gd name="T0" fmla="*/ 78 w 90"/>
                <a:gd name="T1" fmla="*/ 15 h 78"/>
                <a:gd name="T2" fmla="*/ 47 w 90"/>
                <a:gd name="T3" fmla="*/ 1 h 78"/>
                <a:gd name="T4" fmla="*/ 16 w 90"/>
                <a:gd name="T5" fmla="*/ 14 h 78"/>
                <a:gd name="T6" fmla="*/ 0 w 90"/>
                <a:gd name="T7" fmla="*/ 43 h 78"/>
                <a:gd name="T8" fmla="*/ 19 w 90"/>
                <a:gd name="T9" fmla="*/ 57 h 78"/>
                <a:gd name="T10" fmla="*/ 26 w 90"/>
                <a:gd name="T11" fmla="*/ 54 h 78"/>
                <a:gd name="T12" fmla="*/ 30 w 90"/>
                <a:gd name="T13" fmla="*/ 39 h 78"/>
                <a:gd name="T14" fmla="*/ 46 w 90"/>
                <a:gd name="T15" fmla="*/ 40 h 78"/>
                <a:gd name="T16" fmla="*/ 63 w 90"/>
                <a:gd name="T17" fmla="*/ 38 h 78"/>
                <a:gd name="T18" fmla="*/ 70 w 90"/>
                <a:gd name="T19" fmla="*/ 52 h 78"/>
                <a:gd name="T20" fmla="*/ 71 w 90"/>
                <a:gd name="T21" fmla="*/ 60 h 78"/>
                <a:gd name="T22" fmla="*/ 77 w 90"/>
                <a:gd name="T23" fmla="*/ 54 h 78"/>
                <a:gd name="T24" fmla="*/ 90 w 90"/>
                <a:gd name="T25" fmla="*/ 50 h 78"/>
                <a:gd name="T26" fmla="*/ 78 w 90"/>
                <a:gd name="T27" fmla="*/ 1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8">
                  <a:moveTo>
                    <a:pt x="78" y="15"/>
                  </a:moveTo>
                  <a:cubicBezTo>
                    <a:pt x="68" y="11"/>
                    <a:pt x="56" y="0"/>
                    <a:pt x="47" y="1"/>
                  </a:cubicBezTo>
                  <a:cubicBezTo>
                    <a:pt x="37" y="2"/>
                    <a:pt x="25" y="0"/>
                    <a:pt x="16" y="14"/>
                  </a:cubicBezTo>
                  <a:cubicBezTo>
                    <a:pt x="11" y="22"/>
                    <a:pt x="0" y="16"/>
                    <a:pt x="0" y="43"/>
                  </a:cubicBezTo>
                  <a:cubicBezTo>
                    <a:pt x="0" y="78"/>
                    <a:pt x="16" y="45"/>
                    <a:pt x="19" y="57"/>
                  </a:cubicBezTo>
                  <a:cubicBezTo>
                    <a:pt x="20" y="63"/>
                    <a:pt x="26" y="59"/>
                    <a:pt x="26" y="54"/>
                  </a:cubicBezTo>
                  <a:cubicBezTo>
                    <a:pt x="26" y="48"/>
                    <a:pt x="25" y="41"/>
                    <a:pt x="30" y="39"/>
                  </a:cubicBezTo>
                  <a:cubicBezTo>
                    <a:pt x="35" y="36"/>
                    <a:pt x="39" y="40"/>
                    <a:pt x="46" y="40"/>
                  </a:cubicBezTo>
                  <a:cubicBezTo>
                    <a:pt x="52" y="40"/>
                    <a:pt x="60" y="35"/>
                    <a:pt x="63" y="38"/>
                  </a:cubicBezTo>
                  <a:cubicBezTo>
                    <a:pt x="67" y="40"/>
                    <a:pt x="68" y="48"/>
                    <a:pt x="70" y="52"/>
                  </a:cubicBezTo>
                  <a:cubicBezTo>
                    <a:pt x="73" y="56"/>
                    <a:pt x="69" y="59"/>
                    <a:pt x="71" y="60"/>
                  </a:cubicBezTo>
                  <a:cubicBezTo>
                    <a:pt x="74" y="60"/>
                    <a:pt x="73" y="55"/>
                    <a:pt x="77" y="54"/>
                  </a:cubicBezTo>
                  <a:cubicBezTo>
                    <a:pt x="80" y="53"/>
                    <a:pt x="90" y="58"/>
                    <a:pt x="90" y="50"/>
                  </a:cubicBezTo>
                  <a:cubicBezTo>
                    <a:pt x="90" y="42"/>
                    <a:pt x="88" y="19"/>
                    <a:pt x="78" y="15"/>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0" name="Freeform 1242"/>
            <p:cNvSpPr>
              <a:spLocks/>
            </p:cNvSpPr>
            <p:nvPr/>
          </p:nvSpPr>
          <p:spPr bwMode="auto">
            <a:xfrm>
              <a:off x="2190759" y="2798857"/>
              <a:ext cx="17550" cy="20475"/>
            </a:xfrm>
            <a:custGeom>
              <a:avLst/>
              <a:gdLst>
                <a:gd name="T0" fmla="*/ 2 w 5"/>
                <a:gd name="T1" fmla="*/ 0 h 6"/>
                <a:gd name="T2" fmla="*/ 0 w 5"/>
                <a:gd name="T3" fmla="*/ 3 h 6"/>
                <a:gd name="T4" fmla="*/ 3 w 5"/>
                <a:gd name="T5" fmla="*/ 6 h 6"/>
                <a:gd name="T6" fmla="*/ 5 w 5"/>
                <a:gd name="T7" fmla="*/ 3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1" y="0"/>
                    <a:pt x="0" y="1"/>
                    <a:pt x="0" y="3"/>
                  </a:cubicBezTo>
                  <a:cubicBezTo>
                    <a:pt x="0" y="4"/>
                    <a:pt x="1" y="6"/>
                    <a:pt x="3" y="6"/>
                  </a:cubicBezTo>
                  <a:cubicBezTo>
                    <a:pt x="4" y="5"/>
                    <a:pt x="5" y="4"/>
                    <a:pt x="5" y="3"/>
                  </a:cubicBezTo>
                  <a:cubicBezTo>
                    <a:pt x="5" y="1"/>
                    <a:pt x="4" y="0"/>
                    <a:pt x="2"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1" name="Freeform 1243"/>
            <p:cNvSpPr>
              <a:spLocks/>
            </p:cNvSpPr>
            <p:nvPr/>
          </p:nvSpPr>
          <p:spPr bwMode="auto">
            <a:xfrm>
              <a:off x="2190759" y="2819332"/>
              <a:ext cx="21937" cy="17550"/>
            </a:xfrm>
            <a:custGeom>
              <a:avLst/>
              <a:gdLst>
                <a:gd name="T0" fmla="*/ 3 w 6"/>
                <a:gd name="T1" fmla="*/ 0 h 5"/>
                <a:gd name="T2" fmla="*/ 0 w 6"/>
                <a:gd name="T3" fmla="*/ 3 h 5"/>
                <a:gd name="T4" fmla="*/ 3 w 6"/>
                <a:gd name="T5" fmla="*/ 5 h 5"/>
                <a:gd name="T6" fmla="*/ 6 w 6"/>
                <a:gd name="T7" fmla="*/ 2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1" y="0"/>
                    <a:pt x="0" y="1"/>
                    <a:pt x="0" y="3"/>
                  </a:cubicBezTo>
                  <a:cubicBezTo>
                    <a:pt x="0" y="4"/>
                    <a:pt x="2" y="5"/>
                    <a:pt x="3" y="5"/>
                  </a:cubicBezTo>
                  <a:cubicBezTo>
                    <a:pt x="5" y="5"/>
                    <a:pt x="6" y="3"/>
                    <a:pt x="6" y="2"/>
                  </a:cubicBezTo>
                  <a:cubicBezTo>
                    <a:pt x="5" y="1"/>
                    <a:pt x="4"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2" name="Freeform 1244"/>
            <p:cNvSpPr>
              <a:spLocks/>
            </p:cNvSpPr>
            <p:nvPr/>
          </p:nvSpPr>
          <p:spPr bwMode="auto">
            <a:xfrm>
              <a:off x="2195146" y="2836882"/>
              <a:ext cx="20475" cy="20475"/>
            </a:xfrm>
            <a:custGeom>
              <a:avLst/>
              <a:gdLst>
                <a:gd name="T0" fmla="*/ 2 w 6"/>
                <a:gd name="T1" fmla="*/ 0 h 6"/>
                <a:gd name="T2" fmla="*/ 1 w 6"/>
                <a:gd name="T3" fmla="*/ 4 h 6"/>
                <a:gd name="T4" fmla="*/ 3 w 6"/>
                <a:gd name="T5" fmla="*/ 6 h 6"/>
                <a:gd name="T6" fmla="*/ 5 w 6"/>
                <a:gd name="T7" fmla="*/ 5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cubicBezTo>
                    <a:pt x="1" y="0"/>
                    <a:pt x="0" y="2"/>
                    <a:pt x="1" y="4"/>
                  </a:cubicBezTo>
                  <a:cubicBezTo>
                    <a:pt x="1" y="5"/>
                    <a:pt x="2" y="6"/>
                    <a:pt x="3" y="6"/>
                  </a:cubicBezTo>
                  <a:cubicBezTo>
                    <a:pt x="3" y="6"/>
                    <a:pt x="4" y="6"/>
                    <a:pt x="5" y="5"/>
                  </a:cubicBezTo>
                  <a:cubicBezTo>
                    <a:pt x="5" y="4"/>
                    <a:pt x="5" y="4"/>
                    <a:pt x="6" y="3"/>
                  </a:cubicBezTo>
                  <a:cubicBezTo>
                    <a:pt x="6" y="3"/>
                    <a:pt x="6" y="2"/>
                    <a:pt x="6" y="2"/>
                  </a:cubicBezTo>
                  <a:cubicBezTo>
                    <a:pt x="5" y="1"/>
                    <a:pt x="4" y="0"/>
                    <a:pt x="2"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3" name="Freeform 1245"/>
            <p:cNvSpPr>
              <a:spLocks/>
            </p:cNvSpPr>
            <p:nvPr/>
          </p:nvSpPr>
          <p:spPr bwMode="auto">
            <a:xfrm>
              <a:off x="2208309" y="2847119"/>
              <a:ext cx="24863" cy="20475"/>
            </a:xfrm>
            <a:custGeom>
              <a:avLst/>
              <a:gdLst>
                <a:gd name="T0" fmla="*/ 3 w 7"/>
                <a:gd name="T1" fmla="*/ 0 h 6"/>
                <a:gd name="T2" fmla="*/ 2 w 7"/>
                <a:gd name="T3" fmla="*/ 1 h 6"/>
                <a:gd name="T4" fmla="*/ 1 w 7"/>
                <a:gd name="T5" fmla="*/ 2 h 6"/>
                <a:gd name="T6" fmla="*/ 1 w 7"/>
                <a:gd name="T7" fmla="*/ 4 h 6"/>
                <a:gd name="T8" fmla="*/ 4 w 7"/>
                <a:gd name="T9" fmla="*/ 5 h 6"/>
                <a:gd name="T10" fmla="*/ 6 w 7"/>
                <a:gd name="T11" fmla="*/ 2 h 6"/>
                <a:gd name="T12" fmla="*/ 3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3" y="0"/>
                  </a:moveTo>
                  <a:cubicBezTo>
                    <a:pt x="2" y="0"/>
                    <a:pt x="2" y="0"/>
                    <a:pt x="2" y="1"/>
                  </a:cubicBezTo>
                  <a:cubicBezTo>
                    <a:pt x="2" y="1"/>
                    <a:pt x="1" y="1"/>
                    <a:pt x="1" y="2"/>
                  </a:cubicBezTo>
                  <a:cubicBezTo>
                    <a:pt x="0" y="3"/>
                    <a:pt x="0" y="3"/>
                    <a:pt x="1" y="4"/>
                  </a:cubicBezTo>
                  <a:cubicBezTo>
                    <a:pt x="1" y="5"/>
                    <a:pt x="3" y="6"/>
                    <a:pt x="4" y="5"/>
                  </a:cubicBezTo>
                  <a:cubicBezTo>
                    <a:pt x="6" y="5"/>
                    <a:pt x="7" y="3"/>
                    <a:pt x="6" y="2"/>
                  </a:cubicBezTo>
                  <a:cubicBezTo>
                    <a:pt x="5" y="0"/>
                    <a:pt x="3"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4" name="Freeform 1246"/>
            <p:cNvSpPr>
              <a:spLocks/>
            </p:cNvSpPr>
            <p:nvPr/>
          </p:nvSpPr>
          <p:spPr bwMode="auto">
            <a:xfrm>
              <a:off x="2225859" y="2836882"/>
              <a:ext cx="20475" cy="20475"/>
            </a:xfrm>
            <a:custGeom>
              <a:avLst/>
              <a:gdLst>
                <a:gd name="T0" fmla="*/ 1 w 6"/>
                <a:gd name="T1" fmla="*/ 1 h 6"/>
                <a:gd name="T2" fmla="*/ 1 w 6"/>
                <a:gd name="T3" fmla="*/ 5 h 6"/>
                <a:gd name="T4" fmla="*/ 5 w 6"/>
                <a:gd name="T5" fmla="*/ 5 h 6"/>
                <a:gd name="T6" fmla="*/ 5 w 6"/>
                <a:gd name="T7" fmla="*/ 1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2"/>
                    <a:pt x="0" y="3"/>
                    <a:pt x="1" y="5"/>
                  </a:cubicBezTo>
                  <a:cubicBezTo>
                    <a:pt x="2" y="6"/>
                    <a:pt x="3" y="6"/>
                    <a:pt x="5" y="5"/>
                  </a:cubicBezTo>
                  <a:cubicBezTo>
                    <a:pt x="6" y="4"/>
                    <a:pt x="6" y="3"/>
                    <a:pt x="5" y="1"/>
                  </a:cubicBezTo>
                  <a:cubicBezTo>
                    <a:pt x="5" y="0"/>
                    <a:pt x="3" y="0"/>
                    <a:pt x="1"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5" name="Freeform 1247"/>
            <p:cNvSpPr>
              <a:spLocks/>
            </p:cNvSpPr>
            <p:nvPr/>
          </p:nvSpPr>
          <p:spPr bwMode="auto">
            <a:xfrm>
              <a:off x="2243410" y="2826645"/>
              <a:ext cx="20475" cy="20475"/>
            </a:xfrm>
            <a:custGeom>
              <a:avLst/>
              <a:gdLst>
                <a:gd name="T0" fmla="*/ 3 w 6"/>
                <a:gd name="T1" fmla="*/ 0 h 6"/>
                <a:gd name="T2" fmla="*/ 1 w 6"/>
                <a:gd name="T3" fmla="*/ 1 h 6"/>
                <a:gd name="T4" fmla="*/ 0 w 6"/>
                <a:gd name="T5" fmla="*/ 2 h 6"/>
                <a:gd name="T6" fmla="*/ 0 w 6"/>
                <a:gd name="T7" fmla="*/ 4 h 6"/>
                <a:gd name="T8" fmla="*/ 2 w 6"/>
                <a:gd name="T9" fmla="*/ 6 h 6"/>
                <a:gd name="T10" fmla="*/ 3 w 6"/>
                <a:gd name="T11" fmla="*/ 6 h 6"/>
                <a:gd name="T12" fmla="*/ 3 w 6"/>
                <a:gd name="T13" fmla="*/ 6 h 6"/>
                <a:gd name="T14" fmla="*/ 3 w 6"/>
                <a:gd name="T15" fmla="*/ 6 h 6"/>
                <a:gd name="T16" fmla="*/ 5 w 6"/>
                <a:gd name="T17" fmla="*/ 5 h 6"/>
                <a:gd name="T18" fmla="*/ 6 w 6"/>
                <a:gd name="T19" fmla="*/ 2 h 6"/>
                <a:gd name="T20" fmla="*/ 3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0"/>
                  </a:moveTo>
                  <a:cubicBezTo>
                    <a:pt x="2" y="0"/>
                    <a:pt x="2" y="1"/>
                    <a:pt x="1" y="1"/>
                  </a:cubicBezTo>
                  <a:cubicBezTo>
                    <a:pt x="0" y="1"/>
                    <a:pt x="0" y="2"/>
                    <a:pt x="0" y="2"/>
                  </a:cubicBezTo>
                  <a:cubicBezTo>
                    <a:pt x="0" y="3"/>
                    <a:pt x="0" y="4"/>
                    <a:pt x="0" y="4"/>
                  </a:cubicBezTo>
                  <a:cubicBezTo>
                    <a:pt x="1" y="5"/>
                    <a:pt x="1" y="5"/>
                    <a:pt x="2" y="6"/>
                  </a:cubicBezTo>
                  <a:cubicBezTo>
                    <a:pt x="3" y="6"/>
                    <a:pt x="3" y="6"/>
                    <a:pt x="3" y="6"/>
                  </a:cubicBezTo>
                  <a:cubicBezTo>
                    <a:pt x="3" y="6"/>
                    <a:pt x="3" y="6"/>
                    <a:pt x="3" y="6"/>
                  </a:cubicBezTo>
                  <a:cubicBezTo>
                    <a:pt x="3" y="6"/>
                    <a:pt x="3" y="6"/>
                    <a:pt x="3" y="6"/>
                  </a:cubicBezTo>
                  <a:cubicBezTo>
                    <a:pt x="4" y="5"/>
                    <a:pt x="4" y="5"/>
                    <a:pt x="5" y="5"/>
                  </a:cubicBezTo>
                  <a:cubicBezTo>
                    <a:pt x="6" y="4"/>
                    <a:pt x="6" y="3"/>
                    <a:pt x="6" y="2"/>
                  </a:cubicBezTo>
                  <a:cubicBezTo>
                    <a:pt x="6" y="1"/>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6" name="Freeform 1248"/>
            <p:cNvSpPr>
              <a:spLocks/>
            </p:cNvSpPr>
            <p:nvPr/>
          </p:nvSpPr>
          <p:spPr bwMode="auto">
            <a:xfrm>
              <a:off x="2253647" y="2839808"/>
              <a:ext cx="17550" cy="24863"/>
            </a:xfrm>
            <a:custGeom>
              <a:avLst/>
              <a:gdLst>
                <a:gd name="T0" fmla="*/ 5 w 5"/>
                <a:gd name="T1" fmla="*/ 2 h 7"/>
                <a:gd name="T2" fmla="*/ 5 w 5"/>
                <a:gd name="T3" fmla="*/ 1 h 7"/>
                <a:gd name="T4" fmla="*/ 4 w 5"/>
                <a:gd name="T5" fmla="*/ 1 h 7"/>
                <a:gd name="T6" fmla="*/ 3 w 5"/>
                <a:gd name="T7" fmla="*/ 0 h 7"/>
                <a:gd name="T8" fmla="*/ 2 w 5"/>
                <a:gd name="T9" fmla="*/ 1 h 7"/>
                <a:gd name="T10" fmla="*/ 0 w 5"/>
                <a:gd name="T11" fmla="*/ 2 h 7"/>
                <a:gd name="T12" fmla="*/ 0 w 5"/>
                <a:gd name="T13" fmla="*/ 2 h 7"/>
                <a:gd name="T14" fmla="*/ 0 w 5"/>
                <a:gd name="T15" fmla="*/ 3 h 7"/>
                <a:gd name="T16" fmla="*/ 1 w 5"/>
                <a:gd name="T17" fmla="*/ 5 h 7"/>
                <a:gd name="T18" fmla="*/ 4 w 5"/>
                <a:gd name="T19" fmla="*/ 6 h 7"/>
                <a:gd name="T20" fmla="*/ 5 w 5"/>
                <a:gd name="T21" fmla="*/ 5 h 7"/>
                <a:gd name="T22" fmla="*/ 5 w 5"/>
                <a:gd name="T23" fmla="*/ 3 h 7"/>
                <a:gd name="T24" fmla="*/ 5 w 5"/>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7">
                  <a:moveTo>
                    <a:pt x="5" y="2"/>
                  </a:moveTo>
                  <a:cubicBezTo>
                    <a:pt x="5" y="1"/>
                    <a:pt x="5" y="1"/>
                    <a:pt x="5" y="1"/>
                  </a:cubicBezTo>
                  <a:cubicBezTo>
                    <a:pt x="4" y="1"/>
                    <a:pt x="4" y="1"/>
                    <a:pt x="4" y="1"/>
                  </a:cubicBezTo>
                  <a:cubicBezTo>
                    <a:pt x="4" y="0"/>
                    <a:pt x="3" y="0"/>
                    <a:pt x="3" y="0"/>
                  </a:cubicBezTo>
                  <a:cubicBezTo>
                    <a:pt x="2" y="1"/>
                    <a:pt x="2" y="1"/>
                    <a:pt x="2" y="1"/>
                  </a:cubicBezTo>
                  <a:cubicBezTo>
                    <a:pt x="1" y="1"/>
                    <a:pt x="1" y="2"/>
                    <a:pt x="0" y="2"/>
                  </a:cubicBezTo>
                  <a:cubicBezTo>
                    <a:pt x="0" y="2"/>
                    <a:pt x="0" y="2"/>
                    <a:pt x="0" y="2"/>
                  </a:cubicBezTo>
                  <a:cubicBezTo>
                    <a:pt x="0" y="3"/>
                    <a:pt x="0" y="3"/>
                    <a:pt x="0" y="3"/>
                  </a:cubicBezTo>
                  <a:cubicBezTo>
                    <a:pt x="0" y="3"/>
                    <a:pt x="0" y="4"/>
                    <a:pt x="1" y="5"/>
                  </a:cubicBezTo>
                  <a:cubicBezTo>
                    <a:pt x="1" y="6"/>
                    <a:pt x="3" y="7"/>
                    <a:pt x="4" y="6"/>
                  </a:cubicBezTo>
                  <a:cubicBezTo>
                    <a:pt x="5" y="6"/>
                    <a:pt x="5" y="5"/>
                    <a:pt x="5" y="5"/>
                  </a:cubicBezTo>
                  <a:cubicBezTo>
                    <a:pt x="5" y="4"/>
                    <a:pt x="5" y="3"/>
                    <a:pt x="5" y="3"/>
                  </a:cubicBezTo>
                  <a:cubicBezTo>
                    <a:pt x="5" y="2"/>
                    <a:pt x="5" y="2"/>
                    <a:pt x="5" y="2"/>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7" name="Freeform 1249"/>
            <p:cNvSpPr>
              <a:spLocks/>
            </p:cNvSpPr>
            <p:nvPr/>
          </p:nvSpPr>
          <p:spPr bwMode="auto">
            <a:xfrm>
              <a:off x="2271197" y="2844195"/>
              <a:ext cx="20475" cy="20475"/>
            </a:xfrm>
            <a:custGeom>
              <a:avLst/>
              <a:gdLst>
                <a:gd name="T0" fmla="*/ 4 w 6"/>
                <a:gd name="T1" fmla="*/ 0 h 6"/>
                <a:gd name="T2" fmla="*/ 1 w 6"/>
                <a:gd name="T3" fmla="*/ 0 h 6"/>
                <a:gd name="T4" fmla="*/ 0 w 6"/>
                <a:gd name="T5" fmla="*/ 2 h 6"/>
                <a:gd name="T6" fmla="*/ 0 w 6"/>
                <a:gd name="T7" fmla="*/ 4 h 6"/>
                <a:gd name="T8" fmla="*/ 1 w 6"/>
                <a:gd name="T9" fmla="*/ 5 h 6"/>
                <a:gd name="T10" fmla="*/ 4 w 6"/>
                <a:gd name="T11" fmla="*/ 5 h 6"/>
                <a:gd name="T12" fmla="*/ 5 w 6"/>
                <a:gd name="T13" fmla="*/ 2 h 6"/>
                <a:gd name="T14" fmla="*/ 4 w 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4" y="0"/>
                  </a:moveTo>
                  <a:cubicBezTo>
                    <a:pt x="3" y="0"/>
                    <a:pt x="1" y="0"/>
                    <a:pt x="1" y="0"/>
                  </a:cubicBezTo>
                  <a:cubicBezTo>
                    <a:pt x="0" y="1"/>
                    <a:pt x="0" y="1"/>
                    <a:pt x="0" y="2"/>
                  </a:cubicBezTo>
                  <a:cubicBezTo>
                    <a:pt x="0" y="2"/>
                    <a:pt x="0" y="3"/>
                    <a:pt x="0" y="4"/>
                  </a:cubicBezTo>
                  <a:cubicBezTo>
                    <a:pt x="0" y="4"/>
                    <a:pt x="0" y="5"/>
                    <a:pt x="1" y="5"/>
                  </a:cubicBezTo>
                  <a:cubicBezTo>
                    <a:pt x="2" y="6"/>
                    <a:pt x="4" y="5"/>
                    <a:pt x="4" y="5"/>
                  </a:cubicBezTo>
                  <a:cubicBezTo>
                    <a:pt x="5" y="4"/>
                    <a:pt x="6" y="3"/>
                    <a:pt x="5" y="2"/>
                  </a:cubicBezTo>
                  <a:cubicBezTo>
                    <a:pt x="5" y="1"/>
                    <a:pt x="5" y="1"/>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8" name="Freeform 1250"/>
            <p:cNvSpPr>
              <a:spLocks/>
            </p:cNvSpPr>
            <p:nvPr/>
          </p:nvSpPr>
          <p:spPr bwMode="auto">
            <a:xfrm>
              <a:off x="2278509" y="2826645"/>
              <a:ext cx="20475" cy="20475"/>
            </a:xfrm>
            <a:custGeom>
              <a:avLst/>
              <a:gdLst>
                <a:gd name="T0" fmla="*/ 3 w 6"/>
                <a:gd name="T1" fmla="*/ 0 h 6"/>
                <a:gd name="T2" fmla="*/ 0 w 6"/>
                <a:gd name="T3" fmla="*/ 3 h 6"/>
                <a:gd name="T4" fmla="*/ 1 w 6"/>
                <a:gd name="T5" fmla="*/ 4 h 6"/>
                <a:gd name="T6" fmla="*/ 2 w 6"/>
                <a:gd name="T7" fmla="*/ 5 h 6"/>
                <a:gd name="T8" fmla="*/ 4 w 6"/>
                <a:gd name="T9" fmla="*/ 5 h 6"/>
                <a:gd name="T10" fmla="*/ 6 w 6"/>
                <a:gd name="T11" fmla="*/ 3 h 6"/>
                <a:gd name="T12" fmla="*/ 3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3" y="0"/>
                  </a:moveTo>
                  <a:cubicBezTo>
                    <a:pt x="1" y="0"/>
                    <a:pt x="0" y="1"/>
                    <a:pt x="0" y="3"/>
                  </a:cubicBezTo>
                  <a:cubicBezTo>
                    <a:pt x="0" y="3"/>
                    <a:pt x="0" y="3"/>
                    <a:pt x="1" y="4"/>
                  </a:cubicBezTo>
                  <a:cubicBezTo>
                    <a:pt x="1" y="4"/>
                    <a:pt x="1" y="5"/>
                    <a:pt x="2" y="5"/>
                  </a:cubicBezTo>
                  <a:cubicBezTo>
                    <a:pt x="3" y="6"/>
                    <a:pt x="4" y="6"/>
                    <a:pt x="4" y="5"/>
                  </a:cubicBezTo>
                  <a:cubicBezTo>
                    <a:pt x="5" y="5"/>
                    <a:pt x="5" y="4"/>
                    <a:pt x="6" y="3"/>
                  </a:cubicBezTo>
                  <a:cubicBezTo>
                    <a:pt x="6" y="1"/>
                    <a:pt x="4"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9" name="Freeform 1251"/>
            <p:cNvSpPr>
              <a:spLocks/>
            </p:cNvSpPr>
            <p:nvPr/>
          </p:nvSpPr>
          <p:spPr bwMode="auto">
            <a:xfrm>
              <a:off x="2278509" y="2806170"/>
              <a:ext cx="20475" cy="20475"/>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0" y="1"/>
                    <a:pt x="0" y="3"/>
                  </a:cubicBezTo>
                  <a:cubicBezTo>
                    <a:pt x="0" y="4"/>
                    <a:pt x="1" y="6"/>
                    <a:pt x="3" y="6"/>
                  </a:cubicBezTo>
                  <a:cubicBezTo>
                    <a:pt x="4" y="6"/>
                    <a:pt x="5" y="5"/>
                    <a:pt x="6" y="3"/>
                  </a:cubicBezTo>
                  <a:cubicBezTo>
                    <a:pt x="6" y="2"/>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0" name="Freeform 1252"/>
            <p:cNvSpPr>
              <a:spLocks/>
            </p:cNvSpPr>
            <p:nvPr/>
          </p:nvSpPr>
          <p:spPr bwMode="auto">
            <a:xfrm>
              <a:off x="2281434" y="2784231"/>
              <a:ext cx="20475" cy="21937"/>
            </a:xfrm>
            <a:custGeom>
              <a:avLst/>
              <a:gdLst>
                <a:gd name="T0" fmla="*/ 4 w 6"/>
                <a:gd name="T1" fmla="*/ 1 h 6"/>
                <a:gd name="T2" fmla="*/ 2 w 6"/>
                <a:gd name="T3" fmla="*/ 1 h 6"/>
                <a:gd name="T4" fmla="*/ 0 w 6"/>
                <a:gd name="T5" fmla="*/ 2 h 6"/>
                <a:gd name="T6" fmla="*/ 2 w 6"/>
                <a:gd name="T7" fmla="*/ 6 h 6"/>
                <a:gd name="T8" fmla="*/ 5 w 6"/>
                <a:gd name="T9" fmla="*/ 5 h 6"/>
                <a:gd name="T10" fmla="*/ 5 w 6"/>
                <a:gd name="T11" fmla="*/ 3 h 6"/>
                <a:gd name="T12" fmla="*/ 4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1"/>
                  </a:moveTo>
                  <a:cubicBezTo>
                    <a:pt x="4" y="1"/>
                    <a:pt x="3" y="0"/>
                    <a:pt x="2" y="1"/>
                  </a:cubicBezTo>
                  <a:cubicBezTo>
                    <a:pt x="1" y="1"/>
                    <a:pt x="1" y="2"/>
                    <a:pt x="0" y="2"/>
                  </a:cubicBezTo>
                  <a:cubicBezTo>
                    <a:pt x="0" y="4"/>
                    <a:pt x="1" y="6"/>
                    <a:pt x="2" y="6"/>
                  </a:cubicBezTo>
                  <a:cubicBezTo>
                    <a:pt x="4" y="6"/>
                    <a:pt x="5" y="6"/>
                    <a:pt x="5" y="5"/>
                  </a:cubicBezTo>
                  <a:cubicBezTo>
                    <a:pt x="6" y="4"/>
                    <a:pt x="6" y="3"/>
                    <a:pt x="5" y="3"/>
                  </a:cubicBezTo>
                  <a:cubicBezTo>
                    <a:pt x="5" y="2"/>
                    <a:pt x="5" y="2"/>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1" name="Freeform 1253"/>
            <p:cNvSpPr>
              <a:spLocks/>
            </p:cNvSpPr>
            <p:nvPr/>
          </p:nvSpPr>
          <p:spPr bwMode="auto">
            <a:xfrm>
              <a:off x="2291672" y="2771070"/>
              <a:ext cx="20475" cy="20475"/>
            </a:xfrm>
            <a:custGeom>
              <a:avLst/>
              <a:gdLst>
                <a:gd name="T0" fmla="*/ 5 w 6"/>
                <a:gd name="T1" fmla="*/ 1 h 6"/>
                <a:gd name="T2" fmla="*/ 2 w 6"/>
                <a:gd name="T3" fmla="*/ 1 h 6"/>
                <a:gd name="T4" fmla="*/ 1 w 6"/>
                <a:gd name="T5" fmla="*/ 3 h 6"/>
                <a:gd name="T6" fmla="*/ 1 w 6"/>
                <a:gd name="T7" fmla="*/ 5 h 6"/>
                <a:gd name="T8" fmla="*/ 3 w 6"/>
                <a:gd name="T9" fmla="*/ 6 h 6"/>
                <a:gd name="T10" fmla="*/ 5 w 6"/>
                <a:gd name="T11" fmla="*/ 6 h 6"/>
                <a:gd name="T12" fmla="*/ 6 w 6"/>
                <a:gd name="T13" fmla="*/ 5 h 6"/>
                <a:gd name="T14" fmla="*/ 6 w 6"/>
                <a:gd name="T15" fmla="*/ 3 h 6"/>
                <a:gd name="T16" fmla="*/ 5 w 6"/>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1"/>
                  </a:moveTo>
                  <a:cubicBezTo>
                    <a:pt x="4" y="0"/>
                    <a:pt x="3" y="0"/>
                    <a:pt x="2" y="1"/>
                  </a:cubicBezTo>
                  <a:cubicBezTo>
                    <a:pt x="1" y="1"/>
                    <a:pt x="1" y="2"/>
                    <a:pt x="1" y="3"/>
                  </a:cubicBezTo>
                  <a:cubicBezTo>
                    <a:pt x="0" y="4"/>
                    <a:pt x="1" y="5"/>
                    <a:pt x="1" y="5"/>
                  </a:cubicBezTo>
                  <a:cubicBezTo>
                    <a:pt x="2" y="6"/>
                    <a:pt x="3" y="6"/>
                    <a:pt x="3" y="6"/>
                  </a:cubicBezTo>
                  <a:cubicBezTo>
                    <a:pt x="4" y="6"/>
                    <a:pt x="4" y="6"/>
                    <a:pt x="5" y="6"/>
                  </a:cubicBezTo>
                  <a:cubicBezTo>
                    <a:pt x="5" y="6"/>
                    <a:pt x="5" y="5"/>
                    <a:pt x="6" y="5"/>
                  </a:cubicBezTo>
                  <a:cubicBezTo>
                    <a:pt x="6" y="4"/>
                    <a:pt x="6" y="3"/>
                    <a:pt x="6" y="3"/>
                  </a:cubicBezTo>
                  <a:cubicBezTo>
                    <a:pt x="6" y="2"/>
                    <a:pt x="6" y="1"/>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2" name="Freeform 1254"/>
            <p:cNvSpPr>
              <a:spLocks/>
            </p:cNvSpPr>
            <p:nvPr/>
          </p:nvSpPr>
          <p:spPr bwMode="auto">
            <a:xfrm>
              <a:off x="2312148" y="2771070"/>
              <a:ext cx="20475" cy="20475"/>
            </a:xfrm>
            <a:custGeom>
              <a:avLst/>
              <a:gdLst>
                <a:gd name="T0" fmla="*/ 4 w 6"/>
                <a:gd name="T1" fmla="*/ 0 h 6"/>
                <a:gd name="T2" fmla="*/ 1 w 6"/>
                <a:gd name="T3" fmla="*/ 1 h 6"/>
                <a:gd name="T4" fmla="*/ 0 w 6"/>
                <a:gd name="T5" fmla="*/ 3 h 6"/>
                <a:gd name="T6" fmla="*/ 1 w 6"/>
                <a:gd name="T7" fmla="*/ 5 h 6"/>
                <a:gd name="T8" fmla="*/ 2 w 6"/>
                <a:gd name="T9" fmla="*/ 6 h 6"/>
                <a:gd name="T10" fmla="*/ 6 w 6"/>
                <a:gd name="T11" fmla="*/ 4 h 6"/>
                <a:gd name="T12" fmla="*/ 4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0"/>
                  </a:moveTo>
                  <a:cubicBezTo>
                    <a:pt x="3" y="0"/>
                    <a:pt x="2" y="0"/>
                    <a:pt x="1" y="1"/>
                  </a:cubicBezTo>
                  <a:cubicBezTo>
                    <a:pt x="0" y="1"/>
                    <a:pt x="0" y="2"/>
                    <a:pt x="0" y="3"/>
                  </a:cubicBezTo>
                  <a:cubicBezTo>
                    <a:pt x="0" y="3"/>
                    <a:pt x="1" y="4"/>
                    <a:pt x="1" y="5"/>
                  </a:cubicBezTo>
                  <a:cubicBezTo>
                    <a:pt x="1" y="5"/>
                    <a:pt x="2" y="6"/>
                    <a:pt x="2" y="6"/>
                  </a:cubicBezTo>
                  <a:cubicBezTo>
                    <a:pt x="4" y="6"/>
                    <a:pt x="5" y="5"/>
                    <a:pt x="6" y="4"/>
                  </a:cubicBezTo>
                  <a:cubicBezTo>
                    <a:pt x="6" y="2"/>
                    <a:pt x="5" y="1"/>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3" name="Freeform 1255"/>
            <p:cNvSpPr>
              <a:spLocks/>
            </p:cNvSpPr>
            <p:nvPr/>
          </p:nvSpPr>
          <p:spPr bwMode="auto">
            <a:xfrm>
              <a:off x="2329698" y="2773994"/>
              <a:ext cx="20475" cy="24863"/>
            </a:xfrm>
            <a:custGeom>
              <a:avLst/>
              <a:gdLst>
                <a:gd name="T0" fmla="*/ 4 w 6"/>
                <a:gd name="T1" fmla="*/ 1 h 7"/>
                <a:gd name="T2" fmla="*/ 1 w 6"/>
                <a:gd name="T3" fmla="*/ 3 h 7"/>
                <a:gd name="T4" fmla="*/ 3 w 6"/>
                <a:gd name="T5" fmla="*/ 6 h 7"/>
                <a:gd name="T6" fmla="*/ 6 w 6"/>
                <a:gd name="T7" fmla="*/ 4 h 7"/>
                <a:gd name="T8" fmla="*/ 4 w 6"/>
                <a:gd name="T9" fmla="*/ 1 h 7"/>
              </a:gdLst>
              <a:ahLst/>
              <a:cxnLst>
                <a:cxn ang="0">
                  <a:pos x="T0" y="T1"/>
                </a:cxn>
                <a:cxn ang="0">
                  <a:pos x="T2" y="T3"/>
                </a:cxn>
                <a:cxn ang="0">
                  <a:pos x="T4" y="T5"/>
                </a:cxn>
                <a:cxn ang="0">
                  <a:pos x="T6" y="T7"/>
                </a:cxn>
                <a:cxn ang="0">
                  <a:pos x="T8" y="T9"/>
                </a:cxn>
              </a:cxnLst>
              <a:rect l="0" t="0" r="r" b="b"/>
              <a:pathLst>
                <a:path w="6" h="7">
                  <a:moveTo>
                    <a:pt x="4" y="1"/>
                  </a:moveTo>
                  <a:cubicBezTo>
                    <a:pt x="3" y="0"/>
                    <a:pt x="1" y="1"/>
                    <a:pt x="1" y="3"/>
                  </a:cubicBezTo>
                  <a:cubicBezTo>
                    <a:pt x="0" y="4"/>
                    <a:pt x="1" y="6"/>
                    <a:pt x="3" y="6"/>
                  </a:cubicBezTo>
                  <a:cubicBezTo>
                    <a:pt x="4" y="7"/>
                    <a:pt x="6" y="6"/>
                    <a:pt x="6" y="4"/>
                  </a:cubicBezTo>
                  <a:cubicBezTo>
                    <a:pt x="6" y="3"/>
                    <a:pt x="5" y="1"/>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4" name="Freeform 1256"/>
            <p:cNvSpPr>
              <a:spLocks/>
            </p:cNvSpPr>
            <p:nvPr/>
          </p:nvSpPr>
          <p:spPr bwMode="auto">
            <a:xfrm>
              <a:off x="2350173" y="2778381"/>
              <a:ext cx="20475" cy="20475"/>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2"/>
                    <a:pt x="0" y="3"/>
                  </a:cubicBezTo>
                  <a:cubicBezTo>
                    <a:pt x="0" y="5"/>
                    <a:pt x="1" y="6"/>
                    <a:pt x="3" y="6"/>
                  </a:cubicBezTo>
                  <a:cubicBezTo>
                    <a:pt x="5" y="6"/>
                    <a:pt x="6" y="4"/>
                    <a:pt x="6" y="3"/>
                  </a:cubicBezTo>
                  <a:cubicBezTo>
                    <a:pt x="5" y="1"/>
                    <a:pt x="4"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5" name="Freeform 1257"/>
            <p:cNvSpPr>
              <a:spLocks/>
            </p:cNvSpPr>
            <p:nvPr/>
          </p:nvSpPr>
          <p:spPr bwMode="auto">
            <a:xfrm>
              <a:off x="2367723" y="2773994"/>
              <a:ext cx="20475" cy="20475"/>
            </a:xfrm>
            <a:custGeom>
              <a:avLst/>
              <a:gdLst>
                <a:gd name="T0" fmla="*/ 3 w 6"/>
                <a:gd name="T1" fmla="*/ 0 h 6"/>
                <a:gd name="T2" fmla="*/ 1 w 6"/>
                <a:gd name="T3" fmla="*/ 4 h 6"/>
                <a:gd name="T4" fmla="*/ 4 w 6"/>
                <a:gd name="T5" fmla="*/ 6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2" y="6"/>
                    <a:pt x="4" y="6"/>
                  </a:cubicBezTo>
                  <a:cubicBezTo>
                    <a:pt x="6" y="5"/>
                    <a:pt x="6" y="4"/>
                    <a:pt x="6" y="2"/>
                  </a:cubicBezTo>
                  <a:cubicBezTo>
                    <a:pt x="6" y="1"/>
                    <a:pt x="4"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6" name="Freeform 1258"/>
            <p:cNvSpPr>
              <a:spLocks/>
            </p:cNvSpPr>
            <p:nvPr/>
          </p:nvSpPr>
          <p:spPr bwMode="auto">
            <a:xfrm>
              <a:off x="2388197" y="2768144"/>
              <a:ext cx="17550" cy="23400"/>
            </a:xfrm>
            <a:custGeom>
              <a:avLst/>
              <a:gdLst>
                <a:gd name="T0" fmla="*/ 2 w 5"/>
                <a:gd name="T1" fmla="*/ 1 h 7"/>
                <a:gd name="T2" fmla="*/ 0 w 5"/>
                <a:gd name="T3" fmla="*/ 4 h 7"/>
                <a:gd name="T4" fmla="*/ 3 w 5"/>
                <a:gd name="T5" fmla="*/ 6 h 7"/>
                <a:gd name="T6" fmla="*/ 5 w 5"/>
                <a:gd name="T7" fmla="*/ 3 h 7"/>
                <a:gd name="T8" fmla="*/ 2 w 5"/>
                <a:gd name="T9" fmla="*/ 1 h 7"/>
              </a:gdLst>
              <a:ahLst/>
              <a:cxnLst>
                <a:cxn ang="0">
                  <a:pos x="T0" y="T1"/>
                </a:cxn>
                <a:cxn ang="0">
                  <a:pos x="T2" y="T3"/>
                </a:cxn>
                <a:cxn ang="0">
                  <a:pos x="T4" y="T5"/>
                </a:cxn>
                <a:cxn ang="0">
                  <a:pos x="T6" y="T7"/>
                </a:cxn>
                <a:cxn ang="0">
                  <a:pos x="T8" y="T9"/>
                </a:cxn>
              </a:cxnLst>
              <a:rect l="0" t="0" r="r" b="b"/>
              <a:pathLst>
                <a:path w="5" h="7">
                  <a:moveTo>
                    <a:pt x="2" y="1"/>
                  </a:moveTo>
                  <a:cubicBezTo>
                    <a:pt x="0" y="1"/>
                    <a:pt x="0" y="3"/>
                    <a:pt x="0" y="4"/>
                  </a:cubicBezTo>
                  <a:cubicBezTo>
                    <a:pt x="0" y="6"/>
                    <a:pt x="2" y="7"/>
                    <a:pt x="3" y="6"/>
                  </a:cubicBezTo>
                  <a:cubicBezTo>
                    <a:pt x="5" y="6"/>
                    <a:pt x="5" y="5"/>
                    <a:pt x="5" y="3"/>
                  </a:cubicBezTo>
                  <a:cubicBezTo>
                    <a:pt x="5" y="2"/>
                    <a:pt x="4"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7" name="Freeform 1259"/>
            <p:cNvSpPr>
              <a:spLocks/>
            </p:cNvSpPr>
            <p:nvPr/>
          </p:nvSpPr>
          <p:spPr bwMode="auto">
            <a:xfrm>
              <a:off x="2405748" y="2771070"/>
              <a:ext cx="20475" cy="17550"/>
            </a:xfrm>
            <a:custGeom>
              <a:avLst/>
              <a:gdLst>
                <a:gd name="T0" fmla="*/ 1 w 6"/>
                <a:gd name="T1" fmla="*/ 0 h 5"/>
                <a:gd name="T2" fmla="*/ 0 w 6"/>
                <a:gd name="T3" fmla="*/ 2 h 5"/>
                <a:gd name="T4" fmla="*/ 1 w 6"/>
                <a:gd name="T5" fmla="*/ 4 h 5"/>
                <a:gd name="T6" fmla="*/ 2 w 6"/>
                <a:gd name="T7" fmla="*/ 5 h 5"/>
                <a:gd name="T8" fmla="*/ 5 w 6"/>
                <a:gd name="T9" fmla="*/ 5 h 5"/>
                <a:gd name="T10" fmla="*/ 6 w 6"/>
                <a:gd name="T11" fmla="*/ 3 h 5"/>
                <a:gd name="T12" fmla="*/ 5 w 6"/>
                <a:gd name="T13" fmla="*/ 0 h 5"/>
                <a:gd name="T14" fmla="*/ 1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1" y="0"/>
                  </a:moveTo>
                  <a:cubicBezTo>
                    <a:pt x="1" y="1"/>
                    <a:pt x="0" y="1"/>
                    <a:pt x="0" y="2"/>
                  </a:cubicBezTo>
                  <a:cubicBezTo>
                    <a:pt x="0" y="3"/>
                    <a:pt x="1" y="4"/>
                    <a:pt x="1" y="4"/>
                  </a:cubicBezTo>
                  <a:cubicBezTo>
                    <a:pt x="1" y="5"/>
                    <a:pt x="1" y="5"/>
                    <a:pt x="2" y="5"/>
                  </a:cubicBezTo>
                  <a:cubicBezTo>
                    <a:pt x="2" y="5"/>
                    <a:pt x="4" y="5"/>
                    <a:pt x="5" y="5"/>
                  </a:cubicBezTo>
                  <a:cubicBezTo>
                    <a:pt x="6" y="4"/>
                    <a:pt x="6" y="4"/>
                    <a:pt x="6" y="3"/>
                  </a:cubicBezTo>
                  <a:cubicBezTo>
                    <a:pt x="6" y="2"/>
                    <a:pt x="6" y="1"/>
                    <a:pt x="5" y="0"/>
                  </a:cubicBezTo>
                  <a:cubicBezTo>
                    <a:pt x="3" y="0"/>
                    <a:pt x="2" y="0"/>
                    <a:pt x="1"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8" name="Freeform 1260"/>
            <p:cNvSpPr>
              <a:spLocks/>
            </p:cNvSpPr>
            <p:nvPr/>
          </p:nvSpPr>
          <p:spPr bwMode="auto">
            <a:xfrm>
              <a:off x="2415986" y="2784231"/>
              <a:ext cx="20475" cy="21937"/>
            </a:xfrm>
            <a:custGeom>
              <a:avLst/>
              <a:gdLst>
                <a:gd name="T0" fmla="*/ 2 w 6"/>
                <a:gd name="T1" fmla="*/ 1 h 6"/>
                <a:gd name="T2" fmla="*/ 1 w 6"/>
                <a:gd name="T3" fmla="*/ 4 h 6"/>
                <a:gd name="T4" fmla="*/ 4 w 6"/>
                <a:gd name="T5" fmla="*/ 6 h 6"/>
                <a:gd name="T6" fmla="*/ 6 w 6"/>
                <a:gd name="T7" fmla="*/ 2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2"/>
                    <a:pt x="0" y="3"/>
                    <a:pt x="1" y="4"/>
                  </a:cubicBezTo>
                  <a:cubicBezTo>
                    <a:pt x="1" y="6"/>
                    <a:pt x="3" y="6"/>
                    <a:pt x="4" y="6"/>
                  </a:cubicBezTo>
                  <a:cubicBezTo>
                    <a:pt x="6" y="5"/>
                    <a:pt x="6" y="4"/>
                    <a:pt x="6" y="2"/>
                  </a:cubicBezTo>
                  <a:cubicBezTo>
                    <a:pt x="5" y="0"/>
                    <a:pt x="3"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9" name="Freeform 1261"/>
            <p:cNvSpPr>
              <a:spLocks/>
            </p:cNvSpPr>
            <p:nvPr/>
          </p:nvSpPr>
          <p:spPr bwMode="auto">
            <a:xfrm>
              <a:off x="2423298" y="2801782"/>
              <a:ext cx="20475" cy="24863"/>
            </a:xfrm>
            <a:custGeom>
              <a:avLst/>
              <a:gdLst>
                <a:gd name="T0" fmla="*/ 2 w 6"/>
                <a:gd name="T1" fmla="*/ 1 h 7"/>
                <a:gd name="T2" fmla="*/ 1 w 6"/>
                <a:gd name="T3" fmla="*/ 4 h 7"/>
                <a:gd name="T4" fmla="*/ 4 w 6"/>
                <a:gd name="T5" fmla="*/ 6 h 7"/>
                <a:gd name="T6" fmla="*/ 6 w 6"/>
                <a:gd name="T7" fmla="*/ 2 h 7"/>
                <a:gd name="T8" fmla="*/ 2 w 6"/>
                <a:gd name="T9" fmla="*/ 1 h 7"/>
              </a:gdLst>
              <a:ahLst/>
              <a:cxnLst>
                <a:cxn ang="0">
                  <a:pos x="T0" y="T1"/>
                </a:cxn>
                <a:cxn ang="0">
                  <a:pos x="T2" y="T3"/>
                </a:cxn>
                <a:cxn ang="0">
                  <a:pos x="T4" y="T5"/>
                </a:cxn>
                <a:cxn ang="0">
                  <a:pos x="T6" y="T7"/>
                </a:cxn>
                <a:cxn ang="0">
                  <a:pos x="T8" y="T9"/>
                </a:cxn>
              </a:cxnLst>
              <a:rect l="0" t="0" r="r" b="b"/>
              <a:pathLst>
                <a:path w="6" h="7">
                  <a:moveTo>
                    <a:pt x="2" y="1"/>
                  </a:moveTo>
                  <a:cubicBezTo>
                    <a:pt x="1" y="1"/>
                    <a:pt x="0" y="3"/>
                    <a:pt x="1" y="4"/>
                  </a:cubicBezTo>
                  <a:cubicBezTo>
                    <a:pt x="1" y="6"/>
                    <a:pt x="3" y="7"/>
                    <a:pt x="4" y="6"/>
                  </a:cubicBezTo>
                  <a:cubicBezTo>
                    <a:pt x="6" y="5"/>
                    <a:pt x="6" y="4"/>
                    <a:pt x="6" y="2"/>
                  </a:cubicBezTo>
                  <a:cubicBezTo>
                    <a:pt x="5" y="1"/>
                    <a:pt x="4"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0" name="Freeform 1262"/>
            <p:cNvSpPr>
              <a:spLocks/>
            </p:cNvSpPr>
            <p:nvPr/>
          </p:nvSpPr>
          <p:spPr bwMode="auto">
            <a:xfrm>
              <a:off x="2433536" y="2822257"/>
              <a:ext cx="17550" cy="24863"/>
            </a:xfrm>
            <a:custGeom>
              <a:avLst/>
              <a:gdLst>
                <a:gd name="T0" fmla="*/ 5 w 5"/>
                <a:gd name="T1" fmla="*/ 0 h 7"/>
                <a:gd name="T2" fmla="*/ 4 w 5"/>
                <a:gd name="T3" fmla="*/ 0 h 7"/>
                <a:gd name="T4" fmla="*/ 3 w 5"/>
                <a:gd name="T5" fmla="*/ 0 h 7"/>
                <a:gd name="T6" fmla="*/ 1 w 5"/>
                <a:gd name="T7" fmla="*/ 0 h 7"/>
                <a:gd name="T8" fmla="*/ 0 w 5"/>
                <a:gd name="T9" fmla="*/ 2 h 7"/>
                <a:gd name="T10" fmla="*/ 0 w 5"/>
                <a:gd name="T11" fmla="*/ 3 h 7"/>
                <a:gd name="T12" fmla="*/ 0 w 5"/>
                <a:gd name="T13" fmla="*/ 3 h 7"/>
                <a:gd name="T14" fmla="*/ 0 w 5"/>
                <a:gd name="T15" fmla="*/ 4 h 7"/>
                <a:gd name="T16" fmla="*/ 0 w 5"/>
                <a:gd name="T17" fmla="*/ 4 h 7"/>
                <a:gd name="T18" fmla="*/ 1 w 5"/>
                <a:gd name="T19" fmla="*/ 4 h 7"/>
                <a:gd name="T20" fmla="*/ 1 w 5"/>
                <a:gd name="T21" fmla="*/ 5 h 7"/>
                <a:gd name="T22" fmla="*/ 1 w 5"/>
                <a:gd name="T23" fmla="*/ 5 h 7"/>
                <a:gd name="T24" fmla="*/ 1 w 5"/>
                <a:gd name="T25" fmla="*/ 6 h 7"/>
                <a:gd name="T26" fmla="*/ 3 w 5"/>
                <a:gd name="T27" fmla="*/ 5 h 7"/>
                <a:gd name="T28" fmla="*/ 5 w 5"/>
                <a:gd name="T29" fmla="*/ 3 h 7"/>
                <a:gd name="T30" fmla="*/ 5 w 5"/>
                <a:gd name="T31" fmla="*/ 3 h 7"/>
                <a:gd name="T32" fmla="*/ 5 w 5"/>
                <a:gd name="T33" fmla="*/ 1 h 7"/>
                <a:gd name="T34" fmla="*/ 5 w 5"/>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7">
                  <a:moveTo>
                    <a:pt x="5" y="0"/>
                  </a:moveTo>
                  <a:cubicBezTo>
                    <a:pt x="4" y="0"/>
                    <a:pt x="4" y="0"/>
                    <a:pt x="4" y="0"/>
                  </a:cubicBezTo>
                  <a:cubicBezTo>
                    <a:pt x="3" y="0"/>
                    <a:pt x="3" y="0"/>
                    <a:pt x="3" y="0"/>
                  </a:cubicBezTo>
                  <a:cubicBezTo>
                    <a:pt x="3" y="0"/>
                    <a:pt x="2" y="0"/>
                    <a:pt x="1" y="0"/>
                  </a:cubicBezTo>
                  <a:cubicBezTo>
                    <a:pt x="1" y="0"/>
                    <a:pt x="0" y="1"/>
                    <a:pt x="0" y="2"/>
                  </a:cubicBezTo>
                  <a:cubicBezTo>
                    <a:pt x="0" y="2"/>
                    <a:pt x="0" y="2"/>
                    <a:pt x="0" y="3"/>
                  </a:cubicBezTo>
                  <a:cubicBezTo>
                    <a:pt x="0" y="3"/>
                    <a:pt x="0" y="3"/>
                    <a:pt x="0" y="3"/>
                  </a:cubicBezTo>
                  <a:cubicBezTo>
                    <a:pt x="0" y="4"/>
                    <a:pt x="0" y="4"/>
                    <a:pt x="0" y="4"/>
                  </a:cubicBezTo>
                  <a:cubicBezTo>
                    <a:pt x="0" y="4"/>
                    <a:pt x="0" y="4"/>
                    <a:pt x="0" y="4"/>
                  </a:cubicBezTo>
                  <a:cubicBezTo>
                    <a:pt x="1" y="4"/>
                    <a:pt x="1" y="4"/>
                    <a:pt x="1" y="4"/>
                  </a:cubicBezTo>
                  <a:cubicBezTo>
                    <a:pt x="1" y="5"/>
                    <a:pt x="1" y="5"/>
                    <a:pt x="1" y="5"/>
                  </a:cubicBezTo>
                  <a:cubicBezTo>
                    <a:pt x="1" y="5"/>
                    <a:pt x="1" y="5"/>
                    <a:pt x="1" y="5"/>
                  </a:cubicBezTo>
                  <a:cubicBezTo>
                    <a:pt x="1" y="6"/>
                    <a:pt x="1" y="6"/>
                    <a:pt x="1" y="6"/>
                  </a:cubicBezTo>
                  <a:cubicBezTo>
                    <a:pt x="1" y="7"/>
                    <a:pt x="2" y="6"/>
                    <a:pt x="3" y="5"/>
                  </a:cubicBezTo>
                  <a:cubicBezTo>
                    <a:pt x="4" y="4"/>
                    <a:pt x="5" y="3"/>
                    <a:pt x="5" y="3"/>
                  </a:cubicBezTo>
                  <a:cubicBezTo>
                    <a:pt x="5" y="3"/>
                    <a:pt x="5" y="3"/>
                    <a:pt x="5" y="3"/>
                  </a:cubicBezTo>
                  <a:cubicBezTo>
                    <a:pt x="5" y="2"/>
                    <a:pt x="5" y="2"/>
                    <a:pt x="5" y="1"/>
                  </a:cubicBezTo>
                  <a:lnTo>
                    <a:pt x="5" y="0"/>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1" name="Freeform 1263"/>
            <p:cNvSpPr>
              <a:spLocks/>
            </p:cNvSpPr>
            <p:nvPr/>
          </p:nvSpPr>
          <p:spPr bwMode="auto">
            <a:xfrm>
              <a:off x="2433536" y="2829569"/>
              <a:ext cx="20475" cy="35100"/>
            </a:xfrm>
            <a:custGeom>
              <a:avLst/>
              <a:gdLst>
                <a:gd name="T0" fmla="*/ 3 w 6"/>
                <a:gd name="T1" fmla="*/ 3 h 10"/>
                <a:gd name="T2" fmla="*/ 1 w 6"/>
                <a:gd name="T3" fmla="*/ 7 h 10"/>
                <a:gd name="T4" fmla="*/ 1 w 6"/>
                <a:gd name="T5" fmla="*/ 9 h 10"/>
                <a:gd name="T6" fmla="*/ 2 w 6"/>
                <a:gd name="T7" fmla="*/ 9 h 10"/>
                <a:gd name="T8" fmla="*/ 4 w 6"/>
                <a:gd name="T9" fmla="*/ 8 h 10"/>
                <a:gd name="T10" fmla="*/ 5 w 6"/>
                <a:gd name="T11" fmla="*/ 3 h 10"/>
                <a:gd name="T12" fmla="*/ 5 w 6"/>
                <a:gd name="T13" fmla="*/ 1 h 10"/>
                <a:gd name="T14" fmla="*/ 6 w 6"/>
                <a:gd name="T15" fmla="*/ 0 h 10"/>
                <a:gd name="T16" fmla="*/ 5 w 6"/>
                <a:gd name="T17" fmla="*/ 1 h 10"/>
                <a:gd name="T18" fmla="*/ 3 w 6"/>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0">
                  <a:moveTo>
                    <a:pt x="3" y="3"/>
                  </a:moveTo>
                  <a:cubicBezTo>
                    <a:pt x="2" y="4"/>
                    <a:pt x="1" y="6"/>
                    <a:pt x="1" y="7"/>
                  </a:cubicBezTo>
                  <a:cubicBezTo>
                    <a:pt x="0" y="8"/>
                    <a:pt x="0" y="9"/>
                    <a:pt x="1" y="9"/>
                  </a:cubicBezTo>
                  <a:cubicBezTo>
                    <a:pt x="1" y="10"/>
                    <a:pt x="1" y="10"/>
                    <a:pt x="2" y="9"/>
                  </a:cubicBezTo>
                  <a:cubicBezTo>
                    <a:pt x="3" y="9"/>
                    <a:pt x="3" y="9"/>
                    <a:pt x="4" y="8"/>
                  </a:cubicBezTo>
                  <a:cubicBezTo>
                    <a:pt x="4" y="6"/>
                    <a:pt x="4" y="4"/>
                    <a:pt x="5" y="3"/>
                  </a:cubicBezTo>
                  <a:cubicBezTo>
                    <a:pt x="5" y="2"/>
                    <a:pt x="5" y="1"/>
                    <a:pt x="5" y="1"/>
                  </a:cubicBezTo>
                  <a:cubicBezTo>
                    <a:pt x="6" y="0"/>
                    <a:pt x="6" y="0"/>
                    <a:pt x="6" y="0"/>
                  </a:cubicBezTo>
                  <a:cubicBezTo>
                    <a:pt x="6" y="0"/>
                    <a:pt x="5" y="1"/>
                    <a:pt x="5" y="1"/>
                  </a:cubicBezTo>
                  <a:cubicBezTo>
                    <a:pt x="5" y="2"/>
                    <a:pt x="4" y="2"/>
                    <a:pt x="3" y="3"/>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2" name="Freeform 1264"/>
            <p:cNvSpPr>
              <a:spLocks/>
            </p:cNvSpPr>
            <p:nvPr/>
          </p:nvSpPr>
          <p:spPr bwMode="auto">
            <a:xfrm>
              <a:off x="2446698" y="2829569"/>
              <a:ext cx="11700" cy="35100"/>
            </a:xfrm>
            <a:custGeom>
              <a:avLst/>
              <a:gdLst>
                <a:gd name="T0" fmla="*/ 2 w 3"/>
                <a:gd name="T1" fmla="*/ 2 h 10"/>
                <a:gd name="T2" fmla="*/ 2 w 3"/>
                <a:gd name="T3" fmla="*/ 0 h 10"/>
                <a:gd name="T4" fmla="*/ 1 w 3"/>
                <a:gd name="T5" fmla="*/ 2 h 10"/>
                <a:gd name="T6" fmla="*/ 0 w 3"/>
                <a:gd name="T7" fmla="*/ 6 h 10"/>
                <a:gd name="T8" fmla="*/ 0 w 3"/>
                <a:gd name="T9" fmla="*/ 8 h 10"/>
                <a:gd name="T10" fmla="*/ 0 w 3"/>
                <a:gd name="T11" fmla="*/ 9 h 10"/>
                <a:gd name="T12" fmla="*/ 0 w 3"/>
                <a:gd name="T13" fmla="*/ 10 h 10"/>
                <a:gd name="T14" fmla="*/ 1 w 3"/>
                <a:gd name="T15" fmla="*/ 10 h 10"/>
                <a:gd name="T16" fmla="*/ 2 w 3"/>
                <a:gd name="T17" fmla="*/ 8 h 10"/>
                <a:gd name="T18" fmla="*/ 3 w 3"/>
                <a:gd name="T19" fmla="*/ 6 h 10"/>
                <a:gd name="T20" fmla="*/ 2 w 3"/>
                <a:gd name="T21" fmla="*/ 4 h 10"/>
                <a:gd name="T22" fmla="*/ 2 w 3"/>
                <a:gd name="T2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0">
                  <a:moveTo>
                    <a:pt x="2" y="2"/>
                  </a:moveTo>
                  <a:cubicBezTo>
                    <a:pt x="2" y="1"/>
                    <a:pt x="2" y="0"/>
                    <a:pt x="2" y="0"/>
                  </a:cubicBezTo>
                  <a:cubicBezTo>
                    <a:pt x="2" y="0"/>
                    <a:pt x="2" y="1"/>
                    <a:pt x="1" y="2"/>
                  </a:cubicBezTo>
                  <a:cubicBezTo>
                    <a:pt x="1" y="3"/>
                    <a:pt x="1" y="4"/>
                    <a:pt x="0" y="6"/>
                  </a:cubicBezTo>
                  <a:cubicBezTo>
                    <a:pt x="0" y="7"/>
                    <a:pt x="0" y="7"/>
                    <a:pt x="0" y="8"/>
                  </a:cubicBezTo>
                  <a:cubicBezTo>
                    <a:pt x="0" y="9"/>
                    <a:pt x="0" y="9"/>
                    <a:pt x="0" y="9"/>
                  </a:cubicBezTo>
                  <a:cubicBezTo>
                    <a:pt x="0" y="9"/>
                    <a:pt x="0" y="10"/>
                    <a:pt x="0" y="10"/>
                  </a:cubicBezTo>
                  <a:cubicBezTo>
                    <a:pt x="1" y="10"/>
                    <a:pt x="1" y="10"/>
                    <a:pt x="1" y="10"/>
                  </a:cubicBezTo>
                  <a:cubicBezTo>
                    <a:pt x="1" y="10"/>
                    <a:pt x="2" y="10"/>
                    <a:pt x="2" y="8"/>
                  </a:cubicBezTo>
                  <a:cubicBezTo>
                    <a:pt x="3" y="7"/>
                    <a:pt x="3" y="6"/>
                    <a:pt x="3" y="6"/>
                  </a:cubicBezTo>
                  <a:cubicBezTo>
                    <a:pt x="3" y="5"/>
                    <a:pt x="3" y="4"/>
                    <a:pt x="2" y="4"/>
                  </a:cubicBezTo>
                  <a:cubicBezTo>
                    <a:pt x="2" y="3"/>
                    <a:pt x="2" y="2"/>
                    <a:pt x="2" y="2"/>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3" name="Freeform 1265"/>
            <p:cNvSpPr>
              <a:spLocks/>
            </p:cNvSpPr>
            <p:nvPr/>
          </p:nvSpPr>
          <p:spPr bwMode="auto">
            <a:xfrm>
              <a:off x="2454011" y="2826645"/>
              <a:ext cx="20475" cy="20475"/>
            </a:xfrm>
            <a:custGeom>
              <a:avLst/>
              <a:gdLst>
                <a:gd name="T0" fmla="*/ 4 w 6"/>
                <a:gd name="T1" fmla="*/ 0 h 6"/>
                <a:gd name="T2" fmla="*/ 3 w 6"/>
                <a:gd name="T3" fmla="*/ 0 h 6"/>
                <a:gd name="T4" fmla="*/ 2 w 6"/>
                <a:gd name="T5" fmla="*/ 0 h 6"/>
                <a:gd name="T6" fmla="*/ 1 w 6"/>
                <a:gd name="T7" fmla="*/ 1 h 6"/>
                <a:gd name="T8" fmla="*/ 0 w 6"/>
                <a:gd name="T9" fmla="*/ 2 h 6"/>
                <a:gd name="T10" fmla="*/ 0 w 6"/>
                <a:gd name="T11" fmla="*/ 2 h 6"/>
                <a:gd name="T12" fmla="*/ 0 w 6"/>
                <a:gd name="T13" fmla="*/ 5 h 6"/>
                <a:gd name="T14" fmla="*/ 1 w 6"/>
                <a:gd name="T15" fmla="*/ 6 h 6"/>
                <a:gd name="T16" fmla="*/ 2 w 6"/>
                <a:gd name="T17" fmla="*/ 6 h 6"/>
                <a:gd name="T18" fmla="*/ 3 w 6"/>
                <a:gd name="T19" fmla="*/ 6 h 6"/>
                <a:gd name="T20" fmla="*/ 3 w 6"/>
                <a:gd name="T21" fmla="*/ 6 h 6"/>
                <a:gd name="T22" fmla="*/ 3 w 6"/>
                <a:gd name="T23" fmla="*/ 6 h 6"/>
                <a:gd name="T24" fmla="*/ 6 w 6"/>
                <a:gd name="T25" fmla="*/ 3 h 6"/>
                <a:gd name="T26" fmla="*/ 5 w 6"/>
                <a:gd name="T27" fmla="*/ 1 h 6"/>
                <a:gd name="T28" fmla="*/ 4 w 6"/>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6">
                  <a:moveTo>
                    <a:pt x="4" y="0"/>
                  </a:moveTo>
                  <a:cubicBezTo>
                    <a:pt x="3" y="0"/>
                    <a:pt x="3" y="0"/>
                    <a:pt x="3" y="0"/>
                  </a:cubicBezTo>
                  <a:cubicBezTo>
                    <a:pt x="2" y="0"/>
                    <a:pt x="2" y="0"/>
                    <a:pt x="2" y="0"/>
                  </a:cubicBezTo>
                  <a:cubicBezTo>
                    <a:pt x="2" y="0"/>
                    <a:pt x="1" y="1"/>
                    <a:pt x="1" y="1"/>
                  </a:cubicBezTo>
                  <a:cubicBezTo>
                    <a:pt x="0" y="2"/>
                    <a:pt x="0" y="2"/>
                    <a:pt x="0" y="2"/>
                  </a:cubicBezTo>
                  <a:cubicBezTo>
                    <a:pt x="0" y="2"/>
                    <a:pt x="0" y="2"/>
                    <a:pt x="0" y="2"/>
                  </a:cubicBezTo>
                  <a:cubicBezTo>
                    <a:pt x="0" y="3"/>
                    <a:pt x="0" y="4"/>
                    <a:pt x="0" y="5"/>
                  </a:cubicBezTo>
                  <a:cubicBezTo>
                    <a:pt x="1" y="5"/>
                    <a:pt x="1" y="6"/>
                    <a:pt x="1" y="6"/>
                  </a:cubicBezTo>
                  <a:cubicBezTo>
                    <a:pt x="1" y="6"/>
                    <a:pt x="2" y="6"/>
                    <a:pt x="2" y="6"/>
                  </a:cubicBezTo>
                  <a:cubicBezTo>
                    <a:pt x="3" y="6"/>
                    <a:pt x="3" y="6"/>
                    <a:pt x="3" y="6"/>
                  </a:cubicBezTo>
                  <a:cubicBezTo>
                    <a:pt x="3" y="6"/>
                    <a:pt x="3" y="6"/>
                    <a:pt x="3" y="6"/>
                  </a:cubicBezTo>
                  <a:cubicBezTo>
                    <a:pt x="3" y="6"/>
                    <a:pt x="3" y="6"/>
                    <a:pt x="3" y="6"/>
                  </a:cubicBezTo>
                  <a:cubicBezTo>
                    <a:pt x="4" y="6"/>
                    <a:pt x="5" y="5"/>
                    <a:pt x="6" y="3"/>
                  </a:cubicBezTo>
                  <a:cubicBezTo>
                    <a:pt x="6" y="2"/>
                    <a:pt x="5" y="2"/>
                    <a:pt x="5" y="1"/>
                  </a:cubicBezTo>
                  <a:cubicBezTo>
                    <a:pt x="5" y="1"/>
                    <a:pt x="4" y="1"/>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4" name="Freeform 1266"/>
            <p:cNvSpPr>
              <a:spLocks/>
            </p:cNvSpPr>
            <p:nvPr/>
          </p:nvSpPr>
          <p:spPr bwMode="auto">
            <a:xfrm>
              <a:off x="2471561" y="2826645"/>
              <a:ext cx="20475" cy="20475"/>
            </a:xfrm>
            <a:custGeom>
              <a:avLst/>
              <a:gdLst>
                <a:gd name="T0" fmla="*/ 4 w 6"/>
                <a:gd name="T1" fmla="*/ 1 h 6"/>
                <a:gd name="T2" fmla="*/ 1 w 6"/>
                <a:gd name="T3" fmla="*/ 3 h 6"/>
                <a:gd name="T4" fmla="*/ 3 w 6"/>
                <a:gd name="T5" fmla="*/ 6 h 6"/>
                <a:gd name="T6" fmla="*/ 6 w 6"/>
                <a:gd name="T7" fmla="*/ 3 h 6"/>
                <a:gd name="T8" fmla="*/ 4 w 6"/>
                <a:gd name="T9" fmla="*/ 1 h 6"/>
              </a:gdLst>
              <a:ahLst/>
              <a:cxnLst>
                <a:cxn ang="0">
                  <a:pos x="T0" y="T1"/>
                </a:cxn>
                <a:cxn ang="0">
                  <a:pos x="T2" y="T3"/>
                </a:cxn>
                <a:cxn ang="0">
                  <a:pos x="T4" y="T5"/>
                </a:cxn>
                <a:cxn ang="0">
                  <a:pos x="T6" y="T7"/>
                </a:cxn>
                <a:cxn ang="0">
                  <a:pos x="T8" y="T9"/>
                </a:cxn>
              </a:cxnLst>
              <a:rect l="0" t="0" r="r" b="b"/>
              <a:pathLst>
                <a:path w="6" h="6">
                  <a:moveTo>
                    <a:pt x="4" y="1"/>
                  </a:moveTo>
                  <a:cubicBezTo>
                    <a:pt x="2" y="0"/>
                    <a:pt x="1" y="2"/>
                    <a:pt x="1" y="3"/>
                  </a:cubicBezTo>
                  <a:cubicBezTo>
                    <a:pt x="0" y="5"/>
                    <a:pt x="1" y="6"/>
                    <a:pt x="3" y="6"/>
                  </a:cubicBezTo>
                  <a:cubicBezTo>
                    <a:pt x="5" y="6"/>
                    <a:pt x="6" y="5"/>
                    <a:pt x="6" y="3"/>
                  </a:cubicBezTo>
                  <a:cubicBezTo>
                    <a:pt x="6" y="2"/>
                    <a:pt x="5" y="1"/>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5" name="Freeform 1267"/>
            <p:cNvSpPr>
              <a:spLocks/>
            </p:cNvSpPr>
            <p:nvPr/>
          </p:nvSpPr>
          <p:spPr bwMode="auto">
            <a:xfrm>
              <a:off x="2492036" y="2826645"/>
              <a:ext cx="20475" cy="20475"/>
            </a:xfrm>
            <a:custGeom>
              <a:avLst/>
              <a:gdLst>
                <a:gd name="T0" fmla="*/ 4 w 6"/>
                <a:gd name="T1" fmla="*/ 1 h 6"/>
                <a:gd name="T2" fmla="*/ 2 w 6"/>
                <a:gd name="T3" fmla="*/ 0 h 6"/>
                <a:gd name="T4" fmla="*/ 1 w 6"/>
                <a:gd name="T5" fmla="*/ 0 h 6"/>
                <a:gd name="T6" fmla="*/ 0 w 6"/>
                <a:gd name="T7" fmla="*/ 3 h 6"/>
                <a:gd name="T8" fmla="*/ 1 w 6"/>
                <a:gd name="T9" fmla="*/ 5 h 6"/>
                <a:gd name="T10" fmla="*/ 4 w 6"/>
                <a:gd name="T11" fmla="*/ 5 h 6"/>
                <a:gd name="T12" fmla="*/ 6 w 6"/>
                <a:gd name="T13" fmla="*/ 4 h 6"/>
                <a:gd name="T14" fmla="*/ 6 w 6"/>
                <a:gd name="T15" fmla="*/ 2 h 6"/>
                <a:gd name="T16" fmla="*/ 4 w 6"/>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4" y="1"/>
                  </a:moveTo>
                  <a:cubicBezTo>
                    <a:pt x="4" y="0"/>
                    <a:pt x="3" y="1"/>
                    <a:pt x="2" y="0"/>
                  </a:cubicBezTo>
                  <a:cubicBezTo>
                    <a:pt x="2" y="0"/>
                    <a:pt x="2" y="0"/>
                    <a:pt x="1" y="0"/>
                  </a:cubicBezTo>
                  <a:cubicBezTo>
                    <a:pt x="1" y="1"/>
                    <a:pt x="0" y="2"/>
                    <a:pt x="0" y="3"/>
                  </a:cubicBezTo>
                  <a:cubicBezTo>
                    <a:pt x="0" y="4"/>
                    <a:pt x="1" y="5"/>
                    <a:pt x="1" y="5"/>
                  </a:cubicBezTo>
                  <a:cubicBezTo>
                    <a:pt x="2" y="6"/>
                    <a:pt x="3" y="6"/>
                    <a:pt x="4" y="5"/>
                  </a:cubicBezTo>
                  <a:cubicBezTo>
                    <a:pt x="5" y="5"/>
                    <a:pt x="5" y="4"/>
                    <a:pt x="6" y="4"/>
                  </a:cubicBezTo>
                  <a:cubicBezTo>
                    <a:pt x="6" y="3"/>
                    <a:pt x="6" y="3"/>
                    <a:pt x="6" y="2"/>
                  </a:cubicBezTo>
                  <a:cubicBezTo>
                    <a:pt x="6" y="1"/>
                    <a:pt x="5" y="1"/>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6" name="Freeform 1268"/>
            <p:cNvSpPr>
              <a:spLocks/>
            </p:cNvSpPr>
            <p:nvPr/>
          </p:nvSpPr>
          <p:spPr bwMode="auto">
            <a:xfrm>
              <a:off x="2499349" y="2809094"/>
              <a:ext cx="20475" cy="20475"/>
            </a:xfrm>
            <a:custGeom>
              <a:avLst/>
              <a:gdLst>
                <a:gd name="T0" fmla="*/ 3 w 6"/>
                <a:gd name="T1" fmla="*/ 0 h 6"/>
                <a:gd name="T2" fmla="*/ 0 w 6"/>
                <a:gd name="T3" fmla="*/ 3 h 6"/>
                <a:gd name="T4" fmla="*/ 1 w 6"/>
                <a:gd name="T5" fmla="*/ 5 h 6"/>
                <a:gd name="T6" fmla="*/ 2 w 6"/>
                <a:gd name="T7" fmla="*/ 6 h 6"/>
                <a:gd name="T8" fmla="*/ 5 w 6"/>
                <a:gd name="T9" fmla="*/ 5 h 6"/>
                <a:gd name="T10" fmla="*/ 5 w 6"/>
                <a:gd name="T11" fmla="*/ 3 h 6"/>
                <a:gd name="T12" fmla="*/ 3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3" y="0"/>
                  </a:moveTo>
                  <a:cubicBezTo>
                    <a:pt x="1" y="0"/>
                    <a:pt x="0" y="1"/>
                    <a:pt x="0" y="3"/>
                  </a:cubicBezTo>
                  <a:cubicBezTo>
                    <a:pt x="0" y="4"/>
                    <a:pt x="0" y="4"/>
                    <a:pt x="1" y="5"/>
                  </a:cubicBezTo>
                  <a:cubicBezTo>
                    <a:pt x="1" y="5"/>
                    <a:pt x="2" y="5"/>
                    <a:pt x="2" y="6"/>
                  </a:cubicBezTo>
                  <a:cubicBezTo>
                    <a:pt x="3" y="6"/>
                    <a:pt x="4" y="6"/>
                    <a:pt x="5" y="5"/>
                  </a:cubicBezTo>
                  <a:cubicBezTo>
                    <a:pt x="5" y="5"/>
                    <a:pt x="6" y="4"/>
                    <a:pt x="5" y="3"/>
                  </a:cubicBezTo>
                  <a:cubicBezTo>
                    <a:pt x="5" y="1"/>
                    <a:pt x="4"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7" name="Freeform 1269"/>
            <p:cNvSpPr>
              <a:spLocks/>
            </p:cNvSpPr>
            <p:nvPr/>
          </p:nvSpPr>
          <p:spPr bwMode="auto">
            <a:xfrm>
              <a:off x="2499349" y="2788620"/>
              <a:ext cx="17550" cy="20475"/>
            </a:xfrm>
            <a:custGeom>
              <a:avLst/>
              <a:gdLst>
                <a:gd name="T0" fmla="*/ 2 w 5"/>
                <a:gd name="T1" fmla="*/ 1 h 6"/>
                <a:gd name="T2" fmla="*/ 0 w 5"/>
                <a:gd name="T3" fmla="*/ 4 h 6"/>
                <a:gd name="T4" fmla="*/ 3 w 5"/>
                <a:gd name="T5" fmla="*/ 6 h 6"/>
                <a:gd name="T6" fmla="*/ 5 w 5"/>
                <a:gd name="T7" fmla="*/ 3 h 6"/>
                <a:gd name="T8" fmla="*/ 2 w 5"/>
                <a:gd name="T9" fmla="*/ 1 h 6"/>
              </a:gdLst>
              <a:ahLst/>
              <a:cxnLst>
                <a:cxn ang="0">
                  <a:pos x="T0" y="T1"/>
                </a:cxn>
                <a:cxn ang="0">
                  <a:pos x="T2" y="T3"/>
                </a:cxn>
                <a:cxn ang="0">
                  <a:pos x="T4" y="T5"/>
                </a:cxn>
                <a:cxn ang="0">
                  <a:pos x="T6" y="T7"/>
                </a:cxn>
                <a:cxn ang="0">
                  <a:pos x="T8" y="T9"/>
                </a:cxn>
              </a:cxnLst>
              <a:rect l="0" t="0" r="r" b="b"/>
              <a:pathLst>
                <a:path w="5" h="6">
                  <a:moveTo>
                    <a:pt x="2" y="1"/>
                  </a:moveTo>
                  <a:cubicBezTo>
                    <a:pt x="1" y="1"/>
                    <a:pt x="0" y="2"/>
                    <a:pt x="0" y="4"/>
                  </a:cubicBezTo>
                  <a:cubicBezTo>
                    <a:pt x="0" y="5"/>
                    <a:pt x="1" y="6"/>
                    <a:pt x="3" y="6"/>
                  </a:cubicBezTo>
                  <a:cubicBezTo>
                    <a:pt x="4" y="6"/>
                    <a:pt x="5" y="5"/>
                    <a:pt x="5" y="3"/>
                  </a:cubicBezTo>
                  <a:cubicBezTo>
                    <a:pt x="5" y="1"/>
                    <a:pt x="4"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8" name="Freeform 1270"/>
            <p:cNvSpPr>
              <a:spLocks/>
            </p:cNvSpPr>
            <p:nvPr/>
          </p:nvSpPr>
          <p:spPr bwMode="auto">
            <a:xfrm>
              <a:off x="2496424" y="2771070"/>
              <a:ext cx="20475" cy="20475"/>
            </a:xfrm>
            <a:custGeom>
              <a:avLst/>
              <a:gdLst>
                <a:gd name="T0" fmla="*/ 2 w 6"/>
                <a:gd name="T1" fmla="*/ 0 h 6"/>
                <a:gd name="T2" fmla="*/ 0 w 6"/>
                <a:gd name="T3" fmla="*/ 3 h 6"/>
                <a:gd name="T4" fmla="*/ 3 w 6"/>
                <a:gd name="T5" fmla="*/ 6 h 6"/>
                <a:gd name="T6" fmla="*/ 5 w 6"/>
                <a:gd name="T7" fmla="*/ 2 h 6"/>
                <a:gd name="T8" fmla="*/ 2 w 6"/>
                <a:gd name="T9" fmla="*/ 0 h 6"/>
              </a:gdLst>
              <a:ahLst/>
              <a:cxnLst>
                <a:cxn ang="0">
                  <a:pos x="T0" y="T1"/>
                </a:cxn>
                <a:cxn ang="0">
                  <a:pos x="T2" y="T3"/>
                </a:cxn>
                <a:cxn ang="0">
                  <a:pos x="T4" y="T5"/>
                </a:cxn>
                <a:cxn ang="0">
                  <a:pos x="T6" y="T7"/>
                </a:cxn>
                <a:cxn ang="0">
                  <a:pos x="T8" y="T9"/>
                </a:cxn>
              </a:cxnLst>
              <a:rect l="0" t="0" r="r" b="b"/>
              <a:pathLst>
                <a:path w="6" h="6">
                  <a:moveTo>
                    <a:pt x="2" y="0"/>
                  </a:moveTo>
                  <a:cubicBezTo>
                    <a:pt x="1" y="0"/>
                    <a:pt x="0" y="2"/>
                    <a:pt x="0" y="3"/>
                  </a:cubicBezTo>
                  <a:cubicBezTo>
                    <a:pt x="0" y="5"/>
                    <a:pt x="2" y="6"/>
                    <a:pt x="3" y="6"/>
                  </a:cubicBezTo>
                  <a:cubicBezTo>
                    <a:pt x="5" y="5"/>
                    <a:pt x="6" y="4"/>
                    <a:pt x="5" y="2"/>
                  </a:cubicBezTo>
                  <a:cubicBezTo>
                    <a:pt x="5" y="1"/>
                    <a:pt x="4" y="0"/>
                    <a:pt x="2"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9" name="Freeform 1271"/>
            <p:cNvSpPr>
              <a:spLocks/>
            </p:cNvSpPr>
            <p:nvPr/>
          </p:nvSpPr>
          <p:spPr bwMode="auto">
            <a:xfrm>
              <a:off x="2492036" y="2750594"/>
              <a:ext cx="20475" cy="20475"/>
            </a:xfrm>
            <a:custGeom>
              <a:avLst/>
              <a:gdLst>
                <a:gd name="T0" fmla="*/ 2 w 6"/>
                <a:gd name="T1" fmla="*/ 1 h 6"/>
                <a:gd name="T2" fmla="*/ 0 w 6"/>
                <a:gd name="T3" fmla="*/ 4 h 6"/>
                <a:gd name="T4" fmla="*/ 3 w 6"/>
                <a:gd name="T5" fmla="*/ 6 h 6"/>
                <a:gd name="T6" fmla="*/ 5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2"/>
                    <a:pt x="0" y="4"/>
                  </a:cubicBezTo>
                  <a:cubicBezTo>
                    <a:pt x="0" y="5"/>
                    <a:pt x="2" y="6"/>
                    <a:pt x="3" y="6"/>
                  </a:cubicBezTo>
                  <a:cubicBezTo>
                    <a:pt x="5" y="6"/>
                    <a:pt x="6" y="4"/>
                    <a:pt x="5" y="3"/>
                  </a:cubicBezTo>
                  <a:cubicBezTo>
                    <a:pt x="5" y="1"/>
                    <a:pt x="3"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0" name="Freeform 1272"/>
            <p:cNvSpPr>
              <a:spLocks/>
            </p:cNvSpPr>
            <p:nvPr/>
          </p:nvSpPr>
          <p:spPr bwMode="auto">
            <a:xfrm>
              <a:off x="2484724" y="2733043"/>
              <a:ext cx="21937" cy="20475"/>
            </a:xfrm>
            <a:custGeom>
              <a:avLst/>
              <a:gdLst>
                <a:gd name="T0" fmla="*/ 2 w 6"/>
                <a:gd name="T1" fmla="*/ 0 h 6"/>
                <a:gd name="T2" fmla="*/ 1 w 6"/>
                <a:gd name="T3" fmla="*/ 4 h 6"/>
                <a:gd name="T4" fmla="*/ 4 w 6"/>
                <a:gd name="T5" fmla="*/ 6 h 6"/>
                <a:gd name="T6" fmla="*/ 6 w 6"/>
                <a:gd name="T7" fmla="*/ 2 h 6"/>
                <a:gd name="T8" fmla="*/ 2 w 6"/>
                <a:gd name="T9" fmla="*/ 0 h 6"/>
              </a:gdLst>
              <a:ahLst/>
              <a:cxnLst>
                <a:cxn ang="0">
                  <a:pos x="T0" y="T1"/>
                </a:cxn>
                <a:cxn ang="0">
                  <a:pos x="T2" y="T3"/>
                </a:cxn>
                <a:cxn ang="0">
                  <a:pos x="T4" y="T5"/>
                </a:cxn>
                <a:cxn ang="0">
                  <a:pos x="T6" y="T7"/>
                </a:cxn>
                <a:cxn ang="0">
                  <a:pos x="T8" y="T9"/>
                </a:cxn>
              </a:cxnLst>
              <a:rect l="0" t="0" r="r" b="b"/>
              <a:pathLst>
                <a:path w="6" h="6">
                  <a:moveTo>
                    <a:pt x="2" y="0"/>
                  </a:moveTo>
                  <a:cubicBezTo>
                    <a:pt x="1" y="1"/>
                    <a:pt x="0" y="2"/>
                    <a:pt x="1" y="4"/>
                  </a:cubicBezTo>
                  <a:cubicBezTo>
                    <a:pt x="1" y="5"/>
                    <a:pt x="3" y="6"/>
                    <a:pt x="4" y="6"/>
                  </a:cubicBezTo>
                  <a:cubicBezTo>
                    <a:pt x="5" y="5"/>
                    <a:pt x="6" y="4"/>
                    <a:pt x="6" y="2"/>
                  </a:cubicBezTo>
                  <a:cubicBezTo>
                    <a:pt x="5" y="0"/>
                    <a:pt x="4" y="0"/>
                    <a:pt x="2"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1" name="Freeform 1273"/>
            <p:cNvSpPr>
              <a:spLocks/>
            </p:cNvSpPr>
            <p:nvPr/>
          </p:nvSpPr>
          <p:spPr bwMode="auto">
            <a:xfrm>
              <a:off x="2478874" y="2712569"/>
              <a:ext cx="20475" cy="23400"/>
            </a:xfrm>
            <a:custGeom>
              <a:avLst/>
              <a:gdLst>
                <a:gd name="T0" fmla="*/ 2 w 6"/>
                <a:gd name="T1" fmla="*/ 1 h 7"/>
                <a:gd name="T2" fmla="*/ 1 w 6"/>
                <a:gd name="T3" fmla="*/ 5 h 7"/>
                <a:gd name="T4" fmla="*/ 4 w 6"/>
                <a:gd name="T5" fmla="*/ 6 h 7"/>
                <a:gd name="T6" fmla="*/ 5 w 6"/>
                <a:gd name="T7" fmla="*/ 2 h 7"/>
                <a:gd name="T8" fmla="*/ 2 w 6"/>
                <a:gd name="T9" fmla="*/ 1 h 7"/>
              </a:gdLst>
              <a:ahLst/>
              <a:cxnLst>
                <a:cxn ang="0">
                  <a:pos x="T0" y="T1"/>
                </a:cxn>
                <a:cxn ang="0">
                  <a:pos x="T2" y="T3"/>
                </a:cxn>
                <a:cxn ang="0">
                  <a:pos x="T4" y="T5"/>
                </a:cxn>
                <a:cxn ang="0">
                  <a:pos x="T6" y="T7"/>
                </a:cxn>
                <a:cxn ang="0">
                  <a:pos x="T8" y="T9"/>
                </a:cxn>
              </a:cxnLst>
              <a:rect l="0" t="0" r="r" b="b"/>
              <a:pathLst>
                <a:path w="6" h="7">
                  <a:moveTo>
                    <a:pt x="2" y="1"/>
                  </a:moveTo>
                  <a:cubicBezTo>
                    <a:pt x="0" y="2"/>
                    <a:pt x="0" y="4"/>
                    <a:pt x="1" y="5"/>
                  </a:cubicBezTo>
                  <a:cubicBezTo>
                    <a:pt x="1" y="6"/>
                    <a:pt x="3" y="7"/>
                    <a:pt x="4" y="6"/>
                  </a:cubicBezTo>
                  <a:cubicBezTo>
                    <a:pt x="6" y="6"/>
                    <a:pt x="6" y="4"/>
                    <a:pt x="5" y="2"/>
                  </a:cubicBezTo>
                  <a:cubicBezTo>
                    <a:pt x="5" y="1"/>
                    <a:pt x="3"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2" name="Freeform 1274"/>
            <p:cNvSpPr>
              <a:spLocks/>
            </p:cNvSpPr>
            <p:nvPr/>
          </p:nvSpPr>
          <p:spPr bwMode="auto">
            <a:xfrm>
              <a:off x="2468637" y="2697943"/>
              <a:ext cx="20475" cy="20475"/>
            </a:xfrm>
            <a:custGeom>
              <a:avLst/>
              <a:gdLst>
                <a:gd name="T0" fmla="*/ 2 w 6"/>
                <a:gd name="T1" fmla="*/ 0 h 6"/>
                <a:gd name="T2" fmla="*/ 1 w 6"/>
                <a:gd name="T3" fmla="*/ 2 h 6"/>
                <a:gd name="T4" fmla="*/ 0 w 6"/>
                <a:gd name="T5" fmla="*/ 4 h 6"/>
                <a:gd name="T6" fmla="*/ 1 w 6"/>
                <a:gd name="T7" fmla="*/ 5 h 6"/>
                <a:gd name="T8" fmla="*/ 5 w 6"/>
                <a:gd name="T9" fmla="*/ 5 h 6"/>
                <a:gd name="T10" fmla="*/ 5 w 6"/>
                <a:gd name="T11" fmla="*/ 1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cubicBezTo>
                    <a:pt x="2" y="0"/>
                    <a:pt x="1" y="1"/>
                    <a:pt x="1" y="2"/>
                  </a:cubicBezTo>
                  <a:cubicBezTo>
                    <a:pt x="0" y="2"/>
                    <a:pt x="0" y="3"/>
                    <a:pt x="0" y="4"/>
                  </a:cubicBezTo>
                  <a:cubicBezTo>
                    <a:pt x="0" y="4"/>
                    <a:pt x="0" y="5"/>
                    <a:pt x="1" y="5"/>
                  </a:cubicBezTo>
                  <a:cubicBezTo>
                    <a:pt x="2" y="6"/>
                    <a:pt x="3" y="6"/>
                    <a:pt x="5" y="5"/>
                  </a:cubicBezTo>
                  <a:cubicBezTo>
                    <a:pt x="6" y="5"/>
                    <a:pt x="6" y="3"/>
                    <a:pt x="5" y="1"/>
                  </a:cubicBezTo>
                  <a:cubicBezTo>
                    <a:pt x="4" y="1"/>
                    <a:pt x="3" y="0"/>
                    <a:pt x="2"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3" name="Freeform 1275"/>
            <p:cNvSpPr>
              <a:spLocks/>
            </p:cNvSpPr>
            <p:nvPr/>
          </p:nvSpPr>
          <p:spPr bwMode="auto">
            <a:xfrm>
              <a:off x="2451087" y="2687706"/>
              <a:ext cx="20475" cy="20475"/>
            </a:xfrm>
            <a:custGeom>
              <a:avLst/>
              <a:gdLst>
                <a:gd name="T0" fmla="*/ 4 w 6"/>
                <a:gd name="T1" fmla="*/ 1 h 6"/>
                <a:gd name="T2" fmla="*/ 1 w 6"/>
                <a:gd name="T3" fmla="*/ 2 h 6"/>
                <a:gd name="T4" fmla="*/ 2 w 6"/>
                <a:gd name="T5" fmla="*/ 6 h 6"/>
                <a:gd name="T6" fmla="*/ 4 w 6"/>
                <a:gd name="T7" fmla="*/ 6 h 6"/>
                <a:gd name="T8" fmla="*/ 6 w 6"/>
                <a:gd name="T9" fmla="*/ 5 h 6"/>
                <a:gd name="T10" fmla="*/ 6 w 6"/>
                <a:gd name="T11" fmla="*/ 2 h 6"/>
                <a:gd name="T12" fmla="*/ 4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1"/>
                  </a:moveTo>
                  <a:cubicBezTo>
                    <a:pt x="3" y="0"/>
                    <a:pt x="1" y="1"/>
                    <a:pt x="1" y="2"/>
                  </a:cubicBezTo>
                  <a:cubicBezTo>
                    <a:pt x="0" y="3"/>
                    <a:pt x="0" y="5"/>
                    <a:pt x="2" y="6"/>
                  </a:cubicBezTo>
                  <a:cubicBezTo>
                    <a:pt x="3" y="6"/>
                    <a:pt x="4" y="6"/>
                    <a:pt x="4" y="6"/>
                  </a:cubicBezTo>
                  <a:cubicBezTo>
                    <a:pt x="5" y="6"/>
                    <a:pt x="5" y="5"/>
                    <a:pt x="6" y="5"/>
                  </a:cubicBezTo>
                  <a:cubicBezTo>
                    <a:pt x="6" y="4"/>
                    <a:pt x="6" y="3"/>
                    <a:pt x="6" y="2"/>
                  </a:cubicBezTo>
                  <a:cubicBezTo>
                    <a:pt x="5" y="2"/>
                    <a:pt x="5" y="1"/>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4" name="Freeform 1276"/>
            <p:cNvSpPr>
              <a:spLocks/>
            </p:cNvSpPr>
            <p:nvPr/>
          </p:nvSpPr>
          <p:spPr bwMode="auto">
            <a:xfrm>
              <a:off x="2433536" y="2677468"/>
              <a:ext cx="20475" cy="24863"/>
            </a:xfrm>
            <a:custGeom>
              <a:avLst/>
              <a:gdLst>
                <a:gd name="T0" fmla="*/ 5 w 6"/>
                <a:gd name="T1" fmla="*/ 1 h 7"/>
                <a:gd name="T2" fmla="*/ 1 w 6"/>
                <a:gd name="T3" fmla="*/ 2 h 7"/>
                <a:gd name="T4" fmla="*/ 2 w 6"/>
                <a:gd name="T5" fmla="*/ 6 h 7"/>
                <a:gd name="T6" fmla="*/ 6 w 6"/>
                <a:gd name="T7" fmla="*/ 5 h 7"/>
                <a:gd name="T8" fmla="*/ 5 w 6"/>
                <a:gd name="T9" fmla="*/ 1 h 7"/>
              </a:gdLst>
              <a:ahLst/>
              <a:cxnLst>
                <a:cxn ang="0">
                  <a:pos x="T0" y="T1"/>
                </a:cxn>
                <a:cxn ang="0">
                  <a:pos x="T2" y="T3"/>
                </a:cxn>
                <a:cxn ang="0">
                  <a:pos x="T4" y="T5"/>
                </a:cxn>
                <a:cxn ang="0">
                  <a:pos x="T6" y="T7"/>
                </a:cxn>
                <a:cxn ang="0">
                  <a:pos x="T8" y="T9"/>
                </a:cxn>
              </a:cxnLst>
              <a:rect l="0" t="0" r="r" b="b"/>
              <a:pathLst>
                <a:path w="6" h="7">
                  <a:moveTo>
                    <a:pt x="5" y="1"/>
                  </a:moveTo>
                  <a:cubicBezTo>
                    <a:pt x="3" y="0"/>
                    <a:pt x="2" y="1"/>
                    <a:pt x="1" y="2"/>
                  </a:cubicBezTo>
                  <a:cubicBezTo>
                    <a:pt x="0" y="3"/>
                    <a:pt x="0" y="5"/>
                    <a:pt x="2" y="6"/>
                  </a:cubicBezTo>
                  <a:cubicBezTo>
                    <a:pt x="3" y="7"/>
                    <a:pt x="5" y="6"/>
                    <a:pt x="6" y="5"/>
                  </a:cubicBezTo>
                  <a:cubicBezTo>
                    <a:pt x="6" y="4"/>
                    <a:pt x="6" y="2"/>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5" name="Freeform 1277"/>
            <p:cNvSpPr>
              <a:spLocks/>
            </p:cNvSpPr>
            <p:nvPr/>
          </p:nvSpPr>
          <p:spPr bwMode="auto">
            <a:xfrm>
              <a:off x="2415986" y="2667231"/>
              <a:ext cx="24863" cy="23400"/>
            </a:xfrm>
            <a:custGeom>
              <a:avLst/>
              <a:gdLst>
                <a:gd name="T0" fmla="*/ 5 w 7"/>
                <a:gd name="T1" fmla="*/ 1 h 7"/>
                <a:gd name="T2" fmla="*/ 1 w 7"/>
                <a:gd name="T3" fmla="*/ 2 h 7"/>
                <a:gd name="T4" fmla="*/ 2 w 7"/>
                <a:gd name="T5" fmla="*/ 6 h 7"/>
                <a:gd name="T6" fmla="*/ 6 w 7"/>
                <a:gd name="T7" fmla="*/ 5 h 7"/>
                <a:gd name="T8" fmla="*/ 5 w 7"/>
                <a:gd name="T9" fmla="*/ 1 h 7"/>
              </a:gdLst>
              <a:ahLst/>
              <a:cxnLst>
                <a:cxn ang="0">
                  <a:pos x="T0" y="T1"/>
                </a:cxn>
                <a:cxn ang="0">
                  <a:pos x="T2" y="T3"/>
                </a:cxn>
                <a:cxn ang="0">
                  <a:pos x="T4" y="T5"/>
                </a:cxn>
                <a:cxn ang="0">
                  <a:pos x="T6" y="T7"/>
                </a:cxn>
                <a:cxn ang="0">
                  <a:pos x="T8" y="T9"/>
                </a:cxn>
              </a:cxnLst>
              <a:rect l="0" t="0" r="r" b="b"/>
              <a:pathLst>
                <a:path w="7" h="7">
                  <a:moveTo>
                    <a:pt x="5" y="1"/>
                  </a:moveTo>
                  <a:cubicBezTo>
                    <a:pt x="4" y="0"/>
                    <a:pt x="2" y="1"/>
                    <a:pt x="1" y="2"/>
                  </a:cubicBezTo>
                  <a:cubicBezTo>
                    <a:pt x="0" y="3"/>
                    <a:pt x="1" y="5"/>
                    <a:pt x="2" y="6"/>
                  </a:cubicBezTo>
                  <a:cubicBezTo>
                    <a:pt x="3" y="7"/>
                    <a:pt x="5" y="6"/>
                    <a:pt x="6" y="5"/>
                  </a:cubicBezTo>
                  <a:cubicBezTo>
                    <a:pt x="7" y="4"/>
                    <a:pt x="6" y="2"/>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6" name="Freeform 1278"/>
            <p:cNvSpPr>
              <a:spLocks/>
            </p:cNvSpPr>
            <p:nvPr/>
          </p:nvSpPr>
          <p:spPr bwMode="auto">
            <a:xfrm>
              <a:off x="2402823" y="2659918"/>
              <a:ext cx="20475" cy="20475"/>
            </a:xfrm>
            <a:custGeom>
              <a:avLst/>
              <a:gdLst>
                <a:gd name="T0" fmla="*/ 4 w 6"/>
                <a:gd name="T1" fmla="*/ 0 h 6"/>
                <a:gd name="T2" fmla="*/ 0 w 6"/>
                <a:gd name="T3" fmla="*/ 1 h 6"/>
                <a:gd name="T4" fmla="*/ 1 w 6"/>
                <a:gd name="T5" fmla="*/ 5 h 6"/>
                <a:gd name="T6" fmla="*/ 5 w 6"/>
                <a:gd name="T7" fmla="*/ 4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0"/>
                    <a:pt x="1" y="0"/>
                    <a:pt x="0" y="1"/>
                  </a:cubicBezTo>
                  <a:cubicBezTo>
                    <a:pt x="0" y="3"/>
                    <a:pt x="0" y="4"/>
                    <a:pt x="1" y="5"/>
                  </a:cubicBezTo>
                  <a:cubicBezTo>
                    <a:pt x="3" y="6"/>
                    <a:pt x="4" y="5"/>
                    <a:pt x="5" y="4"/>
                  </a:cubicBezTo>
                  <a:cubicBezTo>
                    <a:pt x="6" y="3"/>
                    <a:pt x="5" y="1"/>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7" name="Freeform 1279"/>
            <p:cNvSpPr>
              <a:spLocks/>
            </p:cNvSpPr>
            <p:nvPr/>
          </p:nvSpPr>
          <p:spPr bwMode="auto">
            <a:xfrm>
              <a:off x="2385273" y="2649681"/>
              <a:ext cx="20475" cy="20475"/>
            </a:xfrm>
            <a:custGeom>
              <a:avLst/>
              <a:gdLst>
                <a:gd name="T0" fmla="*/ 4 w 6"/>
                <a:gd name="T1" fmla="*/ 1 h 6"/>
                <a:gd name="T2" fmla="*/ 0 w 6"/>
                <a:gd name="T3" fmla="*/ 2 h 6"/>
                <a:gd name="T4" fmla="*/ 2 w 6"/>
                <a:gd name="T5" fmla="*/ 6 h 6"/>
                <a:gd name="T6" fmla="*/ 5 w 6"/>
                <a:gd name="T7" fmla="*/ 4 h 6"/>
                <a:gd name="T8" fmla="*/ 4 w 6"/>
                <a:gd name="T9" fmla="*/ 1 h 6"/>
              </a:gdLst>
              <a:ahLst/>
              <a:cxnLst>
                <a:cxn ang="0">
                  <a:pos x="T0" y="T1"/>
                </a:cxn>
                <a:cxn ang="0">
                  <a:pos x="T2" y="T3"/>
                </a:cxn>
                <a:cxn ang="0">
                  <a:pos x="T4" y="T5"/>
                </a:cxn>
                <a:cxn ang="0">
                  <a:pos x="T6" y="T7"/>
                </a:cxn>
                <a:cxn ang="0">
                  <a:pos x="T8" y="T9"/>
                </a:cxn>
              </a:cxnLst>
              <a:rect l="0" t="0" r="r" b="b"/>
              <a:pathLst>
                <a:path w="6" h="6">
                  <a:moveTo>
                    <a:pt x="4" y="1"/>
                  </a:moveTo>
                  <a:cubicBezTo>
                    <a:pt x="2" y="0"/>
                    <a:pt x="1" y="1"/>
                    <a:pt x="0" y="2"/>
                  </a:cubicBezTo>
                  <a:cubicBezTo>
                    <a:pt x="0" y="4"/>
                    <a:pt x="0" y="5"/>
                    <a:pt x="2" y="6"/>
                  </a:cubicBezTo>
                  <a:cubicBezTo>
                    <a:pt x="3" y="6"/>
                    <a:pt x="5" y="6"/>
                    <a:pt x="5" y="4"/>
                  </a:cubicBezTo>
                  <a:cubicBezTo>
                    <a:pt x="6" y="3"/>
                    <a:pt x="5" y="1"/>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8" name="Freeform 1280"/>
            <p:cNvSpPr>
              <a:spLocks/>
            </p:cNvSpPr>
            <p:nvPr/>
          </p:nvSpPr>
          <p:spPr bwMode="auto">
            <a:xfrm>
              <a:off x="2367723" y="2642368"/>
              <a:ext cx="20475" cy="21937"/>
            </a:xfrm>
            <a:custGeom>
              <a:avLst/>
              <a:gdLst>
                <a:gd name="T0" fmla="*/ 3 w 6"/>
                <a:gd name="T1" fmla="*/ 1 h 6"/>
                <a:gd name="T2" fmla="*/ 0 w 6"/>
                <a:gd name="T3" fmla="*/ 3 h 6"/>
                <a:gd name="T4" fmla="*/ 2 w 6"/>
                <a:gd name="T5" fmla="*/ 6 h 6"/>
                <a:gd name="T6" fmla="*/ 5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0"/>
                    <a:pt x="0" y="1"/>
                    <a:pt x="0" y="3"/>
                  </a:cubicBezTo>
                  <a:cubicBezTo>
                    <a:pt x="0" y="5"/>
                    <a:pt x="1" y="6"/>
                    <a:pt x="2" y="6"/>
                  </a:cubicBezTo>
                  <a:cubicBezTo>
                    <a:pt x="3" y="6"/>
                    <a:pt x="5" y="6"/>
                    <a:pt x="5" y="4"/>
                  </a:cubicBezTo>
                  <a:cubicBezTo>
                    <a:pt x="6" y="3"/>
                    <a:pt x="5" y="1"/>
                    <a:pt x="3"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9" name="Freeform 1281"/>
            <p:cNvSpPr>
              <a:spLocks/>
            </p:cNvSpPr>
            <p:nvPr/>
          </p:nvSpPr>
          <p:spPr bwMode="auto">
            <a:xfrm>
              <a:off x="2347248" y="2642368"/>
              <a:ext cx="20475" cy="21937"/>
            </a:xfrm>
            <a:custGeom>
              <a:avLst/>
              <a:gdLst>
                <a:gd name="T0" fmla="*/ 3 w 6"/>
                <a:gd name="T1" fmla="*/ 0 h 6"/>
                <a:gd name="T2" fmla="*/ 0 w 6"/>
                <a:gd name="T3" fmla="*/ 3 h 6"/>
                <a:gd name="T4" fmla="*/ 3 w 6"/>
                <a:gd name="T5" fmla="*/ 6 h 6"/>
                <a:gd name="T6" fmla="*/ 5 w 6"/>
                <a:gd name="T7" fmla="*/ 5 h 6"/>
                <a:gd name="T8" fmla="*/ 6 w 6"/>
                <a:gd name="T9" fmla="*/ 3 h 6"/>
                <a:gd name="T10" fmla="*/ 5 w 6"/>
                <a:gd name="T11" fmla="*/ 1 h 6"/>
                <a:gd name="T12" fmla="*/ 3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3" y="0"/>
                  </a:moveTo>
                  <a:cubicBezTo>
                    <a:pt x="1" y="1"/>
                    <a:pt x="0" y="2"/>
                    <a:pt x="0" y="3"/>
                  </a:cubicBezTo>
                  <a:cubicBezTo>
                    <a:pt x="0" y="5"/>
                    <a:pt x="2" y="6"/>
                    <a:pt x="3" y="6"/>
                  </a:cubicBezTo>
                  <a:cubicBezTo>
                    <a:pt x="4" y="6"/>
                    <a:pt x="5" y="5"/>
                    <a:pt x="5" y="5"/>
                  </a:cubicBezTo>
                  <a:cubicBezTo>
                    <a:pt x="5" y="4"/>
                    <a:pt x="6" y="4"/>
                    <a:pt x="6" y="3"/>
                  </a:cubicBezTo>
                  <a:cubicBezTo>
                    <a:pt x="6" y="2"/>
                    <a:pt x="6" y="1"/>
                    <a:pt x="5" y="1"/>
                  </a:cubicBezTo>
                  <a:cubicBezTo>
                    <a:pt x="4" y="1"/>
                    <a:pt x="3"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0" name="Freeform 1282"/>
            <p:cNvSpPr>
              <a:spLocks/>
            </p:cNvSpPr>
            <p:nvPr/>
          </p:nvSpPr>
          <p:spPr bwMode="auto">
            <a:xfrm>
              <a:off x="2329698" y="2646755"/>
              <a:ext cx="17550" cy="175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1"/>
                    <a:pt x="0" y="3"/>
                  </a:cubicBezTo>
                  <a:cubicBezTo>
                    <a:pt x="0" y="4"/>
                    <a:pt x="1" y="5"/>
                    <a:pt x="3" y="5"/>
                  </a:cubicBezTo>
                  <a:cubicBezTo>
                    <a:pt x="4" y="5"/>
                    <a:pt x="5" y="4"/>
                    <a:pt x="5" y="2"/>
                  </a:cubicBezTo>
                  <a:cubicBezTo>
                    <a:pt x="5" y="1"/>
                    <a:pt x="4" y="0"/>
                    <a:pt x="2"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1" name="Freeform 1283"/>
            <p:cNvSpPr>
              <a:spLocks/>
            </p:cNvSpPr>
            <p:nvPr/>
          </p:nvSpPr>
          <p:spPr bwMode="auto">
            <a:xfrm>
              <a:off x="2309222" y="2646755"/>
              <a:ext cx="20475" cy="20475"/>
            </a:xfrm>
            <a:custGeom>
              <a:avLst/>
              <a:gdLst>
                <a:gd name="T0" fmla="*/ 3 w 6"/>
                <a:gd name="T1" fmla="*/ 0 h 6"/>
                <a:gd name="T2" fmla="*/ 0 w 6"/>
                <a:gd name="T3" fmla="*/ 4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0" y="4"/>
                  </a:cubicBezTo>
                  <a:cubicBezTo>
                    <a:pt x="0" y="5"/>
                    <a:pt x="2" y="6"/>
                    <a:pt x="3" y="6"/>
                  </a:cubicBezTo>
                  <a:cubicBezTo>
                    <a:pt x="5" y="6"/>
                    <a:pt x="6" y="4"/>
                    <a:pt x="6" y="3"/>
                  </a:cubicBezTo>
                  <a:cubicBezTo>
                    <a:pt x="6" y="1"/>
                    <a:pt x="4"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2" name="Freeform 1284"/>
            <p:cNvSpPr>
              <a:spLocks/>
            </p:cNvSpPr>
            <p:nvPr/>
          </p:nvSpPr>
          <p:spPr bwMode="auto">
            <a:xfrm>
              <a:off x="2288747" y="2649681"/>
              <a:ext cx="20475" cy="20475"/>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6"/>
                    <a:pt x="3" y="6"/>
                    <a:pt x="4" y="6"/>
                  </a:cubicBezTo>
                  <a:cubicBezTo>
                    <a:pt x="6" y="6"/>
                    <a:pt x="6" y="4"/>
                    <a:pt x="6" y="3"/>
                  </a:cubicBezTo>
                  <a:cubicBezTo>
                    <a:pt x="6" y="1"/>
                    <a:pt x="4" y="0"/>
                    <a:pt x="3"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3" name="Freeform 1285"/>
            <p:cNvSpPr>
              <a:spLocks/>
            </p:cNvSpPr>
            <p:nvPr/>
          </p:nvSpPr>
          <p:spPr bwMode="auto">
            <a:xfrm>
              <a:off x="2271197" y="2656992"/>
              <a:ext cx="20475" cy="23400"/>
            </a:xfrm>
            <a:custGeom>
              <a:avLst/>
              <a:gdLst>
                <a:gd name="T0" fmla="*/ 2 w 6"/>
                <a:gd name="T1" fmla="*/ 1 h 7"/>
                <a:gd name="T2" fmla="*/ 1 w 6"/>
                <a:gd name="T3" fmla="*/ 5 h 7"/>
                <a:gd name="T4" fmla="*/ 5 w 6"/>
                <a:gd name="T5" fmla="*/ 6 h 7"/>
                <a:gd name="T6" fmla="*/ 6 w 6"/>
                <a:gd name="T7" fmla="*/ 2 h 7"/>
                <a:gd name="T8" fmla="*/ 2 w 6"/>
                <a:gd name="T9" fmla="*/ 1 h 7"/>
              </a:gdLst>
              <a:ahLst/>
              <a:cxnLst>
                <a:cxn ang="0">
                  <a:pos x="T0" y="T1"/>
                </a:cxn>
                <a:cxn ang="0">
                  <a:pos x="T2" y="T3"/>
                </a:cxn>
                <a:cxn ang="0">
                  <a:pos x="T4" y="T5"/>
                </a:cxn>
                <a:cxn ang="0">
                  <a:pos x="T6" y="T7"/>
                </a:cxn>
                <a:cxn ang="0">
                  <a:pos x="T8" y="T9"/>
                </a:cxn>
              </a:cxnLst>
              <a:rect l="0" t="0" r="r" b="b"/>
              <a:pathLst>
                <a:path w="6" h="7">
                  <a:moveTo>
                    <a:pt x="2" y="1"/>
                  </a:moveTo>
                  <a:cubicBezTo>
                    <a:pt x="0" y="2"/>
                    <a:pt x="0" y="4"/>
                    <a:pt x="1" y="5"/>
                  </a:cubicBezTo>
                  <a:cubicBezTo>
                    <a:pt x="2" y="6"/>
                    <a:pt x="4" y="7"/>
                    <a:pt x="5" y="6"/>
                  </a:cubicBezTo>
                  <a:cubicBezTo>
                    <a:pt x="6" y="5"/>
                    <a:pt x="6" y="4"/>
                    <a:pt x="6" y="2"/>
                  </a:cubicBezTo>
                  <a:cubicBezTo>
                    <a:pt x="5" y="1"/>
                    <a:pt x="3"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4" name="Freeform 1286"/>
            <p:cNvSpPr>
              <a:spLocks/>
            </p:cNvSpPr>
            <p:nvPr/>
          </p:nvSpPr>
          <p:spPr bwMode="auto">
            <a:xfrm>
              <a:off x="2256571" y="2670155"/>
              <a:ext cx="21937" cy="20475"/>
            </a:xfrm>
            <a:custGeom>
              <a:avLst/>
              <a:gdLst>
                <a:gd name="T0" fmla="*/ 1 w 6"/>
                <a:gd name="T1" fmla="*/ 1 h 6"/>
                <a:gd name="T2" fmla="*/ 1 w 6"/>
                <a:gd name="T3" fmla="*/ 5 h 6"/>
                <a:gd name="T4" fmla="*/ 5 w 6"/>
                <a:gd name="T5" fmla="*/ 5 h 6"/>
                <a:gd name="T6" fmla="*/ 5 w 6"/>
                <a:gd name="T7" fmla="*/ 1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2"/>
                    <a:pt x="0" y="4"/>
                    <a:pt x="1" y="5"/>
                  </a:cubicBezTo>
                  <a:cubicBezTo>
                    <a:pt x="2" y="6"/>
                    <a:pt x="4" y="6"/>
                    <a:pt x="5" y="5"/>
                  </a:cubicBezTo>
                  <a:cubicBezTo>
                    <a:pt x="6" y="4"/>
                    <a:pt x="6" y="2"/>
                    <a:pt x="5" y="1"/>
                  </a:cubicBezTo>
                  <a:cubicBezTo>
                    <a:pt x="4" y="0"/>
                    <a:pt x="2" y="0"/>
                    <a:pt x="1"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5" name="Freeform 1287"/>
            <p:cNvSpPr>
              <a:spLocks/>
            </p:cNvSpPr>
            <p:nvPr/>
          </p:nvSpPr>
          <p:spPr bwMode="auto">
            <a:xfrm>
              <a:off x="2246334" y="2684781"/>
              <a:ext cx="17550" cy="20475"/>
            </a:xfrm>
            <a:custGeom>
              <a:avLst/>
              <a:gdLst>
                <a:gd name="T0" fmla="*/ 4 w 5"/>
                <a:gd name="T1" fmla="*/ 1 h 6"/>
                <a:gd name="T2" fmla="*/ 2 w 5"/>
                <a:gd name="T3" fmla="*/ 0 h 6"/>
                <a:gd name="T4" fmla="*/ 0 w 5"/>
                <a:gd name="T5" fmla="*/ 2 h 6"/>
                <a:gd name="T6" fmla="*/ 0 w 5"/>
                <a:gd name="T7" fmla="*/ 3 h 6"/>
                <a:gd name="T8" fmla="*/ 0 w 5"/>
                <a:gd name="T9" fmla="*/ 4 h 6"/>
                <a:gd name="T10" fmla="*/ 1 w 5"/>
                <a:gd name="T11" fmla="*/ 5 h 6"/>
                <a:gd name="T12" fmla="*/ 3 w 5"/>
                <a:gd name="T13" fmla="*/ 6 h 6"/>
                <a:gd name="T14" fmla="*/ 4 w 5"/>
                <a:gd name="T15" fmla="*/ 5 h 6"/>
                <a:gd name="T16" fmla="*/ 5 w 5"/>
                <a:gd name="T17" fmla="*/ 5 h 6"/>
                <a:gd name="T18" fmla="*/ 5 w 5"/>
                <a:gd name="T19" fmla="*/ 3 h 6"/>
                <a:gd name="T20" fmla="*/ 4 w 5"/>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6">
                  <a:moveTo>
                    <a:pt x="4" y="1"/>
                  </a:moveTo>
                  <a:cubicBezTo>
                    <a:pt x="3" y="0"/>
                    <a:pt x="3" y="0"/>
                    <a:pt x="2" y="0"/>
                  </a:cubicBezTo>
                  <a:cubicBezTo>
                    <a:pt x="1" y="1"/>
                    <a:pt x="1" y="1"/>
                    <a:pt x="0" y="2"/>
                  </a:cubicBezTo>
                  <a:cubicBezTo>
                    <a:pt x="0" y="3"/>
                    <a:pt x="0" y="3"/>
                    <a:pt x="0" y="3"/>
                  </a:cubicBezTo>
                  <a:cubicBezTo>
                    <a:pt x="0" y="4"/>
                    <a:pt x="0" y="4"/>
                    <a:pt x="0" y="4"/>
                  </a:cubicBezTo>
                  <a:cubicBezTo>
                    <a:pt x="0" y="4"/>
                    <a:pt x="0" y="5"/>
                    <a:pt x="1" y="5"/>
                  </a:cubicBezTo>
                  <a:cubicBezTo>
                    <a:pt x="1" y="6"/>
                    <a:pt x="2" y="6"/>
                    <a:pt x="3" y="6"/>
                  </a:cubicBezTo>
                  <a:cubicBezTo>
                    <a:pt x="3" y="6"/>
                    <a:pt x="4" y="6"/>
                    <a:pt x="4" y="5"/>
                  </a:cubicBezTo>
                  <a:cubicBezTo>
                    <a:pt x="4" y="5"/>
                    <a:pt x="5" y="5"/>
                    <a:pt x="5" y="5"/>
                  </a:cubicBezTo>
                  <a:cubicBezTo>
                    <a:pt x="5" y="4"/>
                    <a:pt x="5" y="3"/>
                    <a:pt x="5" y="3"/>
                  </a:cubicBezTo>
                  <a:cubicBezTo>
                    <a:pt x="5" y="2"/>
                    <a:pt x="5" y="1"/>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6" name="Freeform 1288"/>
            <p:cNvSpPr>
              <a:spLocks/>
            </p:cNvSpPr>
            <p:nvPr/>
          </p:nvSpPr>
          <p:spPr bwMode="auto">
            <a:xfrm>
              <a:off x="2233171" y="2702331"/>
              <a:ext cx="20475" cy="20475"/>
            </a:xfrm>
            <a:custGeom>
              <a:avLst/>
              <a:gdLst>
                <a:gd name="T0" fmla="*/ 3 w 6"/>
                <a:gd name="T1" fmla="*/ 0 h 6"/>
                <a:gd name="T2" fmla="*/ 1 w 6"/>
                <a:gd name="T3" fmla="*/ 0 h 6"/>
                <a:gd name="T4" fmla="*/ 0 w 6"/>
                <a:gd name="T5" fmla="*/ 4 h 6"/>
                <a:gd name="T6" fmla="*/ 4 w 6"/>
                <a:gd name="T7" fmla="*/ 5 h 6"/>
                <a:gd name="T8" fmla="*/ 6 w 6"/>
                <a:gd name="T9" fmla="*/ 2 h 6"/>
                <a:gd name="T10" fmla="*/ 5 w 6"/>
                <a:gd name="T11" fmla="*/ 0 h 6"/>
                <a:gd name="T12" fmla="*/ 3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3" y="0"/>
                  </a:moveTo>
                  <a:cubicBezTo>
                    <a:pt x="2" y="0"/>
                    <a:pt x="2" y="0"/>
                    <a:pt x="1" y="0"/>
                  </a:cubicBezTo>
                  <a:cubicBezTo>
                    <a:pt x="0" y="1"/>
                    <a:pt x="0" y="2"/>
                    <a:pt x="0" y="4"/>
                  </a:cubicBezTo>
                  <a:cubicBezTo>
                    <a:pt x="1" y="5"/>
                    <a:pt x="3" y="6"/>
                    <a:pt x="4" y="5"/>
                  </a:cubicBezTo>
                  <a:cubicBezTo>
                    <a:pt x="5" y="4"/>
                    <a:pt x="6" y="3"/>
                    <a:pt x="6" y="2"/>
                  </a:cubicBezTo>
                  <a:cubicBezTo>
                    <a:pt x="6" y="2"/>
                    <a:pt x="5" y="1"/>
                    <a:pt x="5" y="0"/>
                  </a:cubicBezTo>
                  <a:cubicBezTo>
                    <a:pt x="4" y="0"/>
                    <a:pt x="3"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7" name="Freeform 1289"/>
            <p:cNvSpPr>
              <a:spLocks/>
            </p:cNvSpPr>
            <p:nvPr/>
          </p:nvSpPr>
          <p:spPr bwMode="auto">
            <a:xfrm>
              <a:off x="2215621" y="2708182"/>
              <a:ext cx="20475" cy="20475"/>
            </a:xfrm>
            <a:custGeom>
              <a:avLst/>
              <a:gdLst>
                <a:gd name="T0" fmla="*/ 1 w 6"/>
                <a:gd name="T1" fmla="*/ 1 h 6"/>
                <a:gd name="T2" fmla="*/ 0 w 6"/>
                <a:gd name="T3" fmla="*/ 3 h 6"/>
                <a:gd name="T4" fmla="*/ 1 w 6"/>
                <a:gd name="T5" fmla="*/ 5 h 6"/>
                <a:gd name="T6" fmla="*/ 4 w 6"/>
                <a:gd name="T7" fmla="*/ 5 h 6"/>
                <a:gd name="T8" fmla="*/ 5 w 6"/>
                <a:gd name="T9" fmla="*/ 2 h 6"/>
                <a:gd name="T10" fmla="*/ 1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1" y="1"/>
                  </a:moveTo>
                  <a:cubicBezTo>
                    <a:pt x="1" y="1"/>
                    <a:pt x="0" y="2"/>
                    <a:pt x="0" y="3"/>
                  </a:cubicBezTo>
                  <a:cubicBezTo>
                    <a:pt x="0" y="4"/>
                    <a:pt x="0" y="4"/>
                    <a:pt x="1" y="5"/>
                  </a:cubicBezTo>
                  <a:cubicBezTo>
                    <a:pt x="2" y="6"/>
                    <a:pt x="3" y="6"/>
                    <a:pt x="4" y="5"/>
                  </a:cubicBezTo>
                  <a:cubicBezTo>
                    <a:pt x="6" y="5"/>
                    <a:pt x="6" y="3"/>
                    <a:pt x="5" y="2"/>
                  </a:cubicBezTo>
                  <a:cubicBezTo>
                    <a:pt x="5" y="0"/>
                    <a:pt x="3" y="0"/>
                    <a:pt x="1"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8" name="Freeform 1290"/>
            <p:cNvSpPr>
              <a:spLocks/>
            </p:cNvSpPr>
            <p:nvPr/>
          </p:nvSpPr>
          <p:spPr bwMode="auto">
            <a:xfrm>
              <a:off x="2202459" y="2722806"/>
              <a:ext cx="20475" cy="20475"/>
            </a:xfrm>
            <a:custGeom>
              <a:avLst/>
              <a:gdLst>
                <a:gd name="T0" fmla="*/ 3 w 6"/>
                <a:gd name="T1" fmla="*/ 0 h 6"/>
                <a:gd name="T2" fmla="*/ 1 w 6"/>
                <a:gd name="T3" fmla="*/ 2 h 6"/>
                <a:gd name="T4" fmla="*/ 0 w 6"/>
                <a:gd name="T5" fmla="*/ 4 h 6"/>
                <a:gd name="T6" fmla="*/ 2 w 6"/>
                <a:gd name="T7" fmla="*/ 6 h 6"/>
                <a:gd name="T8" fmla="*/ 4 w 6"/>
                <a:gd name="T9" fmla="*/ 6 h 6"/>
                <a:gd name="T10" fmla="*/ 5 w 6"/>
                <a:gd name="T11" fmla="*/ 5 h 6"/>
                <a:gd name="T12" fmla="*/ 6 w 6"/>
                <a:gd name="T13" fmla="*/ 3 h 6"/>
                <a:gd name="T14" fmla="*/ 5 w 6"/>
                <a:gd name="T15" fmla="*/ 1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cubicBezTo>
                    <a:pt x="2" y="0"/>
                    <a:pt x="1" y="1"/>
                    <a:pt x="1" y="2"/>
                  </a:cubicBezTo>
                  <a:cubicBezTo>
                    <a:pt x="0" y="2"/>
                    <a:pt x="0" y="3"/>
                    <a:pt x="0" y="4"/>
                  </a:cubicBezTo>
                  <a:cubicBezTo>
                    <a:pt x="0" y="5"/>
                    <a:pt x="1" y="5"/>
                    <a:pt x="2" y="6"/>
                  </a:cubicBezTo>
                  <a:cubicBezTo>
                    <a:pt x="2" y="6"/>
                    <a:pt x="3" y="6"/>
                    <a:pt x="4" y="6"/>
                  </a:cubicBezTo>
                  <a:cubicBezTo>
                    <a:pt x="4" y="5"/>
                    <a:pt x="5" y="5"/>
                    <a:pt x="5" y="5"/>
                  </a:cubicBezTo>
                  <a:cubicBezTo>
                    <a:pt x="6" y="4"/>
                    <a:pt x="6" y="3"/>
                    <a:pt x="6" y="3"/>
                  </a:cubicBezTo>
                  <a:cubicBezTo>
                    <a:pt x="6" y="2"/>
                    <a:pt x="5" y="1"/>
                    <a:pt x="5" y="1"/>
                  </a:cubicBezTo>
                  <a:cubicBezTo>
                    <a:pt x="4" y="0"/>
                    <a:pt x="3"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9" name="Freeform 1291"/>
            <p:cNvSpPr>
              <a:spLocks/>
            </p:cNvSpPr>
            <p:nvPr/>
          </p:nvSpPr>
          <p:spPr bwMode="auto">
            <a:xfrm>
              <a:off x="2195146" y="2740356"/>
              <a:ext cx="20475" cy="20475"/>
            </a:xfrm>
            <a:custGeom>
              <a:avLst/>
              <a:gdLst>
                <a:gd name="T0" fmla="*/ 4 w 6"/>
                <a:gd name="T1" fmla="*/ 1 h 6"/>
                <a:gd name="T2" fmla="*/ 2 w 6"/>
                <a:gd name="T3" fmla="*/ 1 h 6"/>
                <a:gd name="T4" fmla="*/ 0 w 6"/>
                <a:gd name="T5" fmla="*/ 2 h 6"/>
                <a:gd name="T6" fmla="*/ 2 w 6"/>
                <a:gd name="T7" fmla="*/ 6 h 6"/>
                <a:gd name="T8" fmla="*/ 6 w 6"/>
                <a:gd name="T9" fmla="*/ 4 h 6"/>
                <a:gd name="T10" fmla="*/ 5 w 6"/>
                <a:gd name="T11" fmla="*/ 2 h 6"/>
                <a:gd name="T12" fmla="*/ 4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1"/>
                  </a:moveTo>
                  <a:cubicBezTo>
                    <a:pt x="3" y="0"/>
                    <a:pt x="2" y="0"/>
                    <a:pt x="2" y="1"/>
                  </a:cubicBezTo>
                  <a:cubicBezTo>
                    <a:pt x="1" y="1"/>
                    <a:pt x="0" y="2"/>
                    <a:pt x="0" y="2"/>
                  </a:cubicBezTo>
                  <a:cubicBezTo>
                    <a:pt x="0" y="4"/>
                    <a:pt x="1" y="6"/>
                    <a:pt x="2" y="6"/>
                  </a:cubicBezTo>
                  <a:cubicBezTo>
                    <a:pt x="4" y="6"/>
                    <a:pt x="5" y="5"/>
                    <a:pt x="6" y="4"/>
                  </a:cubicBezTo>
                  <a:cubicBezTo>
                    <a:pt x="6" y="3"/>
                    <a:pt x="6" y="3"/>
                    <a:pt x="5" y="2"/>
                  </a:cubicBezTo>
                  <a:cubicBezTo>
                    <a:pt x="5" y="1"/>
                    <a:pt x="4" y="1"/>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0" name="Freeform 1292"/>
            <p:cNvSpPr>
              <a:spLocks/>
            </p:cNvSpPr>
            <p:nvPr/>
          </p:nvSpPr>
          <p:spPr bwMode="auto">
            <a:xfrm>
              <a:off x="2190759" y="2760831"/>
              <a:ext cx="21937" cy="20475"/>
            </a:xfrm>
            <a:custGeom>
              <a:avLst/>
              <a:gdLst>
                <a:gd name="T0" fmla="*/ 3 w 6"/>
                <a:gd name="T1" fmla="*/ 0 h 6"/>
                <a:gd name="T2" fmla="*/ 0 w 6"/>
                <a:gd name="T3" fmla="*/ 2 h 6"/>
                <a:gd name="T4" fmla="*/ 3 w 6"/>
                <a:gd name="T5" fmla="*/ 5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2" y="0"/>
                    <a:pt x="0" y="1"/>
                    <a:pt x="0" y="2"/>
                  </a:cubicBezTo>
                  <a:cubicBezTo>
                    <a:pt x="0" y="4"/>
                    <a:pt x="1" y="5"/>
                    <a:pt x="3" y="5"/>
                  </a:cubicBezTo>
                  <a:cubicBezTo>
                    <a:pt x="4" y="6"/>
                    <a:pt x="5" y="4"/>
                    <a:pt x="6" y="3"/>
                  </a:cubicBezTo>
                  <a:cubicBezTo>
                    <a:pt x="6" y="2"/>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1" name="Freeform 1293"/>
            <p:cNvSpPr>
              <a:spLocks/>
            </p:cNvSpPr>
            <p:nvPr/>
          </p:nvSpPr>
          <p:spPr bwMode="auto">
            <a:xfrm>
              <a:off x="2190759" y="2778381"/>
              <a:ext cx="17550" cy="20475"/>
            </a:xfrm>
            <a:custGeom>
              <a:avLst/>
              <a:gdLst>
                <a:gd name="T0" fmla="*/ 3 w 5"/>
                <a:gd name="T1" fmla="*/ 0 h 6"/>
                <a:gd name="T2" fmla="*/ 0 w 5"/>
                <a:gd name="T3" fmla="*/ 3 h 6"/>
                <a:gd name="T4" fmla="*/ 2 w 5"/>
                <a:gd name="T5" fmla="*/ 6 h 6"/>
                <a:gd name="T6" fmla="*/ 5 w 5"/>
                <a:gd name="T7" fmla="*/ 3 h 6"/>
                <a:gd name="T8" fmla="*/ 3 w 5"/>
                <a:gd name="T9" fmla="*/ 0 h 6"/>
              </a:gdLst>
              <a:ahLst/>
              <a:cxnLst>
                <a:cxn ang="0">
                  <a:pos x="T0" y="T1"/>
                </a:cxn>
                <a:cxn ang="0">
                  <a:pos x="T2" y="T3"/>
                </a:cxn>
                <a:cxn ang="0">
                  <a:pos x="T4" y="T5"/>
                </a:cxn>
                <a:cxn ang="0">
                  <a:pos x="T6" y="T7"/>
                </a:cxn>
                <a:cxn ang="0">
                  <a:pos x="T8" y="T9"/>
                </a:cxn>
              </a:cxnLst>
              <a:rect l="0" t="0" r="r" b="b"/>
              <a:pathLst>
                <a:path w="5" h="6">
                  <a:moveTo>
                    <a:pt x="3" y="0"/>
                  </a:moveTo>
                  <a:cubicBezTo>
                    <a:pt x="1" y="0"/>
                    <a:pt x="0" y="2"/>
                    <a:pt x="0" y="3"/>
                  </a:cubicBezTo>
                  <a:cubicBezTo>
                    <a:pt x="0" y="5"/>
                    <a:pt x="1" y="6"/>
                    <a:pt x="2" y="6"/>
                  </a:cubicBezTo>
                  <a:cubicBezTo>
                    <a:pt x="4" y="6"/>
                    <a:pt x="5" y="5"/>
                    <a:pt x="5" y="3"/>
                  </a:cubicBezTo>
                  <a:cubicBezTo>
                    <a:pt x="5" y="2"/>
                    <a:pt x="4" y="1"/>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2" name="Freeform 1294"/>
            <p:cNvSpPr>
              <a:spLocks/>
            </p:cNvSpPr>
            <p:nvPr/>
          </p:nvSpPr>
          <p:spPr bwMode="auto">
            <a:xfrm>
              <a:off x="2294597" y="2832495"/>
              <a:ext cx="55575" cy="14625"/>
            </a:xfrm>
            <a:custGeom>
              <a:avLst/>
              <a:gdLst>
                <a:gd name="T0" fmla="*/ 14 w 16"/>
                <a:gd name="T1" fmla="*/ 2 h 4"/>
                <a:gd name="T2" fmla="*/ 11 w 16"/>
                <a:gd name="T3" fmla="*/ 1 h 4"/>
                <a:gd name="T4" fmla="*/ 10 w 16"/>
                <a:gd name="T5" fmla="*/ 1 h 4"/>
                <a:gd name="T6" fmla="*/ 8 w 16"/>
                <a:gd name="T7" fmla="*/ 0 h 4"/>
                <a:gd name="T8" fmla="*/ 6 w 16"/>
                <a:gd name="T9" fmla="*/ 0 h 4"/>
                <a:gd name="T10" fmla="*/ 5 w 16"/>
                <a:gd name="T11" fmla="*/ 1 h 4"/>
                <a:gd name="T12" fmla="*/ 3 w 16"/>
                <a:gd name="T13" fmla="*/ 1 h 4"/>
                <a:gd name="T14" fmla="*/ 2 w 16"/>
                <a:gd name="T15" fmla="*/ 2 h 4"/>
                <a:gd name="T16" fmla="*/ 0 w 16"/>
                <a:gd name="T17" fmla="*/ 4 h 4"/>
                <a:gd name="T18" fmla="*/ 3 w 16"/>
                <a:gd name="T19" fmla="*/ 2 h 4"/>
                <a:gd name="T20" fmla="*/ 4 w 16"/>
                <a:gd name="T21" fmla="*/ 2 h 4"/>
                <a:gd name="T22" fmla="*/ 5 w 16"/>
                <a:gd name="T23" fmla="*/ 1 h 4"/>
                <a:gd name="T24" fmla="*/ 6 w 16"/>
                <a:gd name="T25" fmla="*/ 1 h 4"/>
                <a:gd name="T26" fmla="*/ 8 w 16"/>
                <a:gd name="T27" fmla="*/ 1 h 4"/>
                <a:gd name="T28" fmla="*/ 9 w 16"/>
                <a:gd name="T29" fmla="*/ 1 h 4"/>
                <a:gd name="T30" fmla="*/ 11 w 16"/>
                <a:gd name="T31" fmla="*/ 2 h 4"/>
                <a:gd name="T32" fmla="*/ 13 w 16"/>
                <a:gd name="T33" fmla="*/ 2 h 4"/>
                <a:gd name="T34" fmla="*/ 16 w 16"/>
                <a:gd name="T35" fmla="*/ 3 h 4"/>
                <a:gd name="T36" fmla="*/ 15 w 16"/>
                <a:gd name="T37" fmla="*/ 3 h 4"/>
                <a:gd name="T38" fmla="*/ 14 w 16"/>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14" y="2"/>
                  </a:moveTo>
                  <a:cubicBezTo>
                    <a:pt x="13" y="2"/>
                    <a:pt x="12" y="1"/>
                    <a:pt x="11" y="1"/>
                  </a:cubicBezTo>
                  <a:cubicBezTo>
                    <a:pt x="11" y="1"/>
                    <a:pt x="10" y="1"/>
                    <a:pt x="10" y="1"/>
                  </a:cubicBezTo>
                  <a:cubicBezTo>
                    <a:pt x="9" y="0"/>
                    <a:pt x="8" y="0"/>
                    <a:pt x="8" y="0"/>
                  </a:cubicBezTo>
                  <a:cubicBezTo>
                    <a:pt x="7" y="0"/>
                    <a:pt x="7" y="0"/>
                    <a:pt x="6" y="0"/>
                  </a:cubicBezTo>
                  <a:cubicBezTo>
                    <a:pt x="6" y="0"/>
                    <a:pt x="5" y="0"/>
                    <a:pt x="5" y="1"/>
                  </a:cubicBezTo>
                  <a:cubicBezTo>
                    <a:pt x="4" y="1"/>
                    <a:pt x="4" y="1"/>
                    <a:pt x="3" y="1"/>
                  </a:cubicBezTo>
                  <a:cubicBezTo>
                    <a:pt x="3" y="2"/>
                    <a:pt x="3" y="2"/>
                    <a:pt x="2" y="2"/>
                  </a:cubicBezTo>
                  <a:cubicBezTo>
                    <a:pt x="1" y="3"/>
                    <a:pt x="0" y="4"/>
                    <a:pt x="0" y="4"/>
                  </a:cubicBezTo>
                  <a:cubicBezTo>
                    <a:pt x="0" y="4"/>
                    <a:pt x="1" y="3"/>
                    <a:pt x="3" y="2"/>
                  </a:cubicBezTo>
                  <a:cubicBezTo>
                    <a:pt x="3" y="2"/>
                    <a:pt x="3" y="2"/>
                    <a:pt x="4" y="2"/>
                  </a:cubicBezTo>
                  <a:cubicBezTo>
                    <a:pt x="4" y="2"/>
                    <a:pt x="4" y="2"/>
                    <a:pt x="5" y="1"/>
                  </a:cubicBezTo>
                  <a:cubicBezTo>
                    <a:pt x="5" y="1"/>
                    <a:pt x="6" y="1"/>
                    <a:pt x="6" y="1"/>
                  </a:cubicBezTo>
                  <a:cubicBezTo>
                    <a:pt x="7" y="1"/>
                    <a:pt x="7" y="1"/>
                    <a:pt x="8" y="1"/>
                  </a:cubicBezTo>
                  <a:cubicBezTo>
                    <a:pt x="8" y="1"/>
                    <a:pt x="9" y="1"/>
                    <a:pt x="9" y="1"/>
                  </a:cubicBezTo>
                  <a:cubicBezTo>
                    <a:pt x="10" y="1"/>
                    <a:pt x="10" y="2"/>
                    <a:pt x="11" y="2"/>
                  </a:cubicBezTo>
                  <a:cubicBezTo>
                    <a:pt x="12" y="2"/>
                    <a:pt x="13" y="2"/>
                    <a:pt x="13" y="2"/>
                  </a:cubicBezTo>
                  <a:cubicBezTo>
                    <a:pt x="15" y="3"/>
                    <a:pt x="16" y="3"/>
                    <a:pt x="16" y="3"/>
                  </a:cubicBezTo>
                  <a:cubicBezTo>
                    <a:pt x="16" y="3"/>
                    <a:pt x="16" y="3"/>
                    <a:pt x="15" y="3"/>
                  </a:cubicBezTo>
                  <a:cubicBezTo>
                    <a:pt x="15" y="3"/>
                    <a:pt x="14" y="2"/>
                    <a:pt x="14"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3" name="Freeform 1295"/>
            <p:cNvSpPr>
              <a:spLocks/>
            </p:cNvSpPr>
            <p:nvPr/>
          </p:nvSpPr>
          <p:spPr bwMode="auto">
            <a:xfrm>
              <a:off x="2367723" y="2832495"/>
              <a:ext cx="55575" cy="14625"/>
            </a:xfrm>
            <a:custGeom>
              <a:avLst/>
              <a:gdLst>
                <a:gd name="T0" fmla="*/ 14 w 16"/>
                <a:gd name="T1" fmla="*/ 2 h 4"/>
                <a:gd name="T2" fmla="*/ 13 w 16"/>
                <a:gd name="T3" fmla="*/ 1 h 4"/>
                <a:gd name="T4" fmla="*/ 11 w 16"/>
                <a:gd name="T5" fmla="*/ 1 h 4"/>
                <a:gd name="T6" fmla="*/ 10 w 16"/>
                <a:gd name="T7" fmla="*/ 0 h 4"/>
                <a:gd name="T8" fmla="*/ 8 w 16"/>
                <a:gd name="T9" fmla="*/ 0 h 4"/>
                <a:gd name="T10" fmla="*/ 7 w 16"/>
                <a:gd name="T11" fmla="*/ 1 h 4"/>
                <a:gd name="T12" fmla="*/ 5 w 16"/>
                <a:gd name="T13" fmla="*/ 1 h 4"/>
                <a:gd name="T14" fmla="*/ 3 w 16"/>
                <a:gd name="T15" fmla="*/ 2 h 4"/>
                <a:gd name="T16" fmla="*/ 1 w 16"/>
                <a:gd name="T17" fmla="*/ 3 h 4"/>
                <a:gd name="T18" fmla="*/ 0 w 16"/>
                <a:gd name="T19" fmla="*/ 3 h 4"/>
                <a:gd name="T20" fmla="*/ 3 w 16"/>
                <a:gd name="T21" fmla="*/ 2 h 4"/>
                <a:gd name="T22" fmla="*/ 5 w 16"/>
                <a:gd name="T23" fmla="*/ 2 h 4"/>
                <a:gd name="T24" fmla="*/ 7 w 16"/>
                <a:gd name="T25" fmla="*/ 1 h 4"/>
                <a:gd name="T26" fmla="*/ 8 w 16"/>
                <a:gd name="T27" fmla="*/ 1 h 4"/>
                <a:gd name="T28" fmla="*/ 10 w 16"/>
                <a:gd name="T29" fmla="*/ 1 h 4"/>
                <a:gd name="T30" fmla="*/ 11 w 16"/>
                <a:gd name="T31" fmla="*/ 1 h 4"/>
                <a:gd name="T32" fmla="*/ 13 w 16"/>
                <a:gd name="T33" fmla="*/ 2 h 4"/>
                <a:gd name="T34" fmla="*/ 14 w 16"/>
                <a:gd name="T35" fmla="*/ 2 h 4"/>
                <a:gd name="T36" fmla="*/ 16 w 16"/>
                <a:gd name="T37" fmla="*/ 4 h 4"/>
                <a:gd name="T38" fmla="*/ 14 w 16"/>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4">
                  <a:moveTo>
                    <a:pt x="14" y="2"/>
                  </a:moveTo>
                  <a:cubicBezTo>
                    <a:pt x="14" y="2"/>
                    <a:pt x="13" y="2"/>
                    <a:pt x="13" y="1"/>
                  </a:cubicBezTo>
                  <a:cubicBezTo>
                    <a:pt x="12" y="1"/>
                    <a:pt x="12" y="1"/>
                    <a:pt x="11" y="1"/>
                  </a:cubicBezTo>
                  <a:cubicBezTo>
                    <a:pt x="11" y="0"/>
                    <a:pt x="10" y="0"/>
                    <a:pt x="10" y="0"/>
                  </a:cubicBezTo>
                  <a:cubicBezTo>
                    <a:pt x="9" y="0"/>
                    <a:pt x="9" y="0"/>
                    <a:pt x="8" y="0"/>
                  </a:cubicBezTo>
                  <a:cubicBezTo>
                    <a:pt x="8" y="0"/>
                    <a:pt x="7" y="0"/>
                    <a:pt x="7" y="1"/>
                  </a:cubicBezTo>
                  <a:cubicBezTo>
                    <a:pt x="6" y="1"/>
                    <a:pt x="6" y="1"/>
                    <a:pt x="5" y="1"/>
                  </a:cubicBezTo>
                  <a:cubicBezTo>
                    <a:pt x="4" y="1"/>
                    <a:pt x="3" y="2"/>
                    <a:pt x="3" y="2"/>
                  </a:cubicBezTo>
                  <a:cubicBezTo>
                    <a:pt x="2" y="2"/>
                    <a:pt x="1" y="3"/>
                    <a:pt x="1" y="3"/>
                  </a:cubicBezTo>
                  <a:cubicBezTo>
                    <a:pt x="0" y="3"/>
                    <a:pt x="0" y="3"/>
                    <a:pt x="0" y="3"/>
                  </a:cubicBezTo>
                  <a:cubicBezTo>
                    <a:pt x="0" y="3"/>
                    <a:pt x="1" y="3"/>
                    <a:pt x="3" y="2"/>
                  </a:cubicBezTo>
                  <a:cubicBezTo>
                    <a:pt x="3" y="2"/>
                    <a:pt x="4" y="2"/>
                    <a:pt x="5" y="2"/>
                  </a:cubicBezTo>
                  <a:cubicBezTo>
                    <a:pt x="6" y="2"/>
                    <a:pt x="6" y="1"/>
                    <a:pt x="7" y="1"/>
                  </a:cubicBezTo>
                  <a:cubicBezTo>
                    <a:pt x="7" y="1"/>
                    <a:pt x="8" y="1"/>
                    <a:pt x="8" y="1"/>
                  </a:cubicBezTo>
                  <a:cubicBezTo>
                    <a:pt x="9" y="1"/>
                    <a:pt x="9" y="1"/>
                    <a:pt x="10" y="1"/>
                  </a:cubicBezTo>
                  <a:cubicBezTo>
                    <a:pt x="10" y="1"/>
                    <a:pt x="11" y="1"/>
                    <a:pt x="11" y="1"/>
                  </a:cubicBezTo>
                  <a:cubicBezTo>
                    <a:pt x="12" y="2"/>
                    <a:pt x="12" y="2"/>
                    <a:pt x="13" y="2"/>
                  </a:cubicBezTo>
                  <a:cubicBezTo>
                    <a:pt x="13" y="2"/>
                    <a:pt x="13" y="2"/>
                    <a:pt x="14" y="2"/>
                  </a:cubicBezTo>
                  <a:cubicBezTo>
                    <a:pt x="15" y="3"/>
                    <a:pt x="16" y="4"/>
                    <a:pt x="16" y="4"/>
                  </a:cubicBezTo>
                  <a:cubicBezTo>
                    <a:pt x="16" y="4"/>
                    <a:pt x="15" y="3"/>
                    <a:pt x="14"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4" name="Freeform 1296"/>
            <p:cNvSpPr>
              <a:spLocks/>
            </p:cNvSpPr>
            <p:nvPr/>
          </p:nvSpPr>
          <p:spPr bwMode="auto">
            <a:xfrm>
              <a:off x="2212696" y="2684781"/>
              <a:ext cx="93601" cy="155026"/>
            </a:xfrm>
            <a:custGeom>
              <a:avLst/>
              <a:gdLst>
                <a:gd name="T0" fmla="*/ 23 w 27"/>
                <a:gd name="T1" fmla="*/ 1 h 45"/>
                <a:gd name="T2" fmla="*/ 16 w 27"/>
                <a:gd name="T3" fmla="*/ 6 h 45"/>
                <a:gd name="T4" fmla="*/ 11 w 27"/>
                <a:gd name="T5" fmla="*/ 16 h 45"/>
                <a:gd name="T6" fmla="*/ 4 w 27"/>
                <a:gd name="T7" fmla="*/ 22 h 45"/>
                <a:gd name="T8" fmla="*/ 1 w 27"/>
                <a:gd name="T9" fmla="*/ 29 h 45"/>
                <a:gd name="T10" fmla="*/ 2 w 27"/>
                <a:gd name="T11" fmla="*/ 40 h 45"/>
                <a:gd name="T12" fmla="*/ 8 w 27"/>
                <a:gd name="T13" fmla="*/ 44 h 45"/>
                <a:gd name="T14" fmla="*/ 10 w 27"/>
                <a:gd name="T15" fmla="*/ 35 h 45"/>
                <a:gd name="T16" fmla="*/ 17 w 27"/>
                <a:gd name="T17" fmla="*/ 19 h 45"/>
                <a:gd name="T18" fmla="*/ 24 w 27"/>
                <a:gd name="T19" fmla="*/ 12 h 45"/>
                <a:gd name="T20" fmla="*/ 23 w 27"/>
                <a:gd name="T21"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45">
                  <a:moveTo>
                    <a:pt x="23" y="1"/>
                  </a:moveTo>
                  <a:cubicBezTo>
                    <a:pt x="21" y="0"/>
                    <a:pt x="17" y="5"/>
                    <a:pt x="16" y="6"/>
                  </a:cubicBezTo>
                  <a:cubicBezTo>
                    <a:pt x="14" y="8"/>
                    <a:pt x="13" y="13"/>
                    <a:pt x="11" y="16"/>
                  </a:cubicBezTo>
                  <a:cubicBezTo>
                    <a:pt x="9" y="18"/>
                    <a:pt x="5" y="20"/>
                    <a:pt x="4" y="22"/>
                  </a:cubicBezTo>
                  <a:cubicBezTo>
                    <a:pt x="3" y="23"/>
                    <a:pt x="1" y="27"/>
                    <a:pt x="1" y="29"/>
                  </a:cubicBezTo>
                  <a:cubicBezTo>
                    <a:pt x="0" y="31"/>
                    <a:pt x="1" y="37"/>
                    <a:pt x="2" y="40"/>
                  </a:cubicBezTo>
                  <a:cubicBezTo>
                    <a:pt x="3" y="41"/>
                    <a:pt x="4" y="45"/>
                    <a:pt x="8" y="44"/>
                  </a:cubicBezTo>
                  <a:cubicBezTo>
                    <a:pt x="12" y="43"/>
                    <a:pt x="10" y="41"/>
                    <a:pt x="10" y="35"/>
                  </a:cubicBezTo>
                  <a:cubicBezTo>
                    <a:pt x="11" y="28"/>
                    <a:pt x="12" y="28"/>
                    <a:pt x="17" y="19"/>
                  </a:cubicBezTo>
                  <a:cubicBezTo>
                    <a:pt x="22" y="11"/>
                    <a:pt x="22" y="15"/>
                    <a:pt x="24" y="12"/>
                  </a:cubicBezTo>
                  <a:cubicBezTo>
                    <a:pt x="27" y="10"/>
                    <a:pt x="25" y="2"/>
                    <a:pt x="23"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5" name="Freeform 1297"/>
            <p:cNvSpPr>
              <a:spLocks/>
            </p:cNvSpPr>
            <p:nvPr/>
          </p:nvSpPr>
          <p:spPr bwMode="auto">
            <a:xfrm>
              <a:off x="2208309" y="2677468"/>
              <a:ext cx="108226" cy="155026"/>
            </a:xfrm>
            <a:custGeom>
              <a:avLst/>
              <a:gdLst>
                <a:gd name="T0" fmla="*/ 18 w 31"/>
                <a:gd name="T1" fmla="*/ 5 h 45"/>
                <a:gd name="T2" fmla="*/ 12 w 31"/>
                <a:gd name="T3" fmla="*/ 14 h 45"/>
                <a:gd name="T4" fmla="*/ 7 w 31"/>
                <a:gd name="T5" fmla="*/ 20 h 45"/>
                <a:gd name="T6" fmla="*/ 4 w 31"/>
                <a:gd name="T7" fmla="*/ 26 h 45"/>
                <a:gd name="T8" fmla="*/ 2 w 31"/>
                <a:gd name="T9" fmla="*/ 38 h 45"/>
                <a:gd name="T10" fmla="*/ 9 w 31"/>
                <a:gd name="T11" fmla="*/ 44 h 45"/>
                <a:gd name="T12" fmla="*/ 12 w 31"/>
                <a:gd name="T13" fmla="*/ 32 h 45"/>
                <a:gd name="T14" fmla="*/ 18 w 31"/>
                <a:gd name="T15" fmla="*/ 21 h 45"/>
                <a:gd name="T16" fmla="*/ 25 w 31"/>
                <a:gd name="T17" fmla="*/ 14 h 45"/>
                <a:gd name="T18" fmla="*/ 29 w 31"/>
                <a:gd name="T19" fmla="*/ 1 h 45"/>
                <a:gd name="T20" fmla="*/ 18 w 31"/>
                <a:gd name="T2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18" y="5"/>
                  </a:moveTo>
                  <a:cubicBezTo>
                    <a:pt x="17" y="7"/>
                    <a:pt x="14" y="12"/>
                    <a:pt x="12" y="14"/>
                  </a:cubicBezTo>
                  <a:cubicBezTo>
                    <a:pt x="10" y="17"/>
                    <a:pt x="8" y="18"/>
                    <a:pt x="7" y="20"/>
                  </a:cubicBezTo>
                  <a:cubicBezTo>
                    <a:pt x="6" y="21"/>
                    <a:pt x="6" y="24"/>
                    <a:pt x="4" y="26"/>
                  </a:cubicBezTo>
                  <a:cubicBezTo>
                    <a:pt x="0" y="29"/>
                    <a:pt x="0" y="33"/>
                    <a:pt x="2" y="38"/>
                  </a:cubicBezTo>
                  <a:cubicBezTo>
                    <a:pt x="2" y="40"/>
                    <a:pt x="5" y="45"/>
                    <a:pt x="9" y="44"/>
                  </a:cubicBezTo>
                  <a:cubicBezTo>
                    <a:pt x="13" y="43"/>
                    <a:pt x="11" y="38"/>
                    <a:pt x="12" y="32"/>
                  </a:cubicBezTo>
                  <a:cubicBezTo>
                    <a:pt x="13" y="25"/>
                    <a:pt x="13" y="30"/>
                    <a:pt x="18" y="21"/>
                  </a:cubicBezTo>
                  <a:cubicBezTo>
                    <a:pt x="23" y="13"/>
                    <a:pt x="23" y="17"/>
                    <a:pt x="25" y="14"/>
                  </a:cubicBezTo>
                  <a:cubicBezTo>
                    <a:pt x="28" y="12"/>
                    <a:pt x="31" y="2"/>
                    <a:pt x="29" y="1"/>
                  </a:cubicBezTo>
                  <a:cubicBezTo>
                    <a:pt x="27" y="0"/>
                    <a:pt x="20" y="4"/>
                    <a:pt x="18" y="5"/>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6" name="Freeform 1298"/>
            <p:cNvSpPr>
              <a:spLocks/>
            </p:cNvSpPr>
            <p:nvPr/>
          </p:nvSpPr>
          <p:spPr bwMode="auto">
            <a:xfrm>
              <a:off x="2202459" y="2788620"/>
              <a:ext cx="20475" cy="20475"/>
            </a:xfrm>
            <a:custGeom>
              <a:avLst/>
              <a:gdLst>
                <a:gd name="T0" fmla="*/ 5 w 6"/>
                <a:gd name="T1" fmla="*/ 1 h 6"/>
                <a:gd name="T2" fmla="*/ 3 w 6"/>
                <a:gd name="T3" fmla="*/ 0 h 6"/>
                <a:gd name="T4" fmla="*/ 1 w 6"/>
                <a:gd name="T5" fmla="*/ 1 h 6"/>
                <a:gd name="T6" fmla="*/ 0 w 6"/>
                <a:gd name="T7" fmla="*/ 4 h 6"/>
                <a:gd name="T8" fmla="*/ 4 w 6"/>
                <a:gd name="T9" fmla="*/ 6 h 6"/>
                <a:gd name="T10" fmla="*/ 6 w 6"/>
                <a:gd name="T11" fmla="*/ 3 h 6"/>
                <a:gd name="T12" fmla="*/ 5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5" y="1"/>
                  </a:moveTo>
                  <a:cubicBezTo>
                    <a:pt x="4" y="1"/>
                    <a:pt x="3" y="0"/>
                    <a:pt x="3" y="0"/>
                  </a:cubicBezTo>
                  <a:cubicBezTo>
                    <a:pt x="2" y="0"/>
                    <a:pt x="1" y="1"/>
                    <a:pt x="1" y="1"/>
                  </a:cubicBezTo>
                  <a:cubicBezTo>
                    <a:pt x="0" y="2"/>
                    <a:pt x="0" y="3"/>
                    <a:pt x="0" y="4"/>
                  </a:cubicBezTo>
                  <a:cubicBezTo>
                    <a:pt x="1" y="5"/>
                    <a:pt x="2" y="6"/>
                    <a:pt x="4" y="6"/>
                  </a:cubicBezTo>
                  <a:cubicBezTo>
                    <a:pt x="5" y="5"/>
                    <a:pt x="6" y="4"/>
                    <a:pt x="6" y="3"/>
                  </a:cubicBezTo>
                  <a:cubicBezTo>
                    <a:pt x="6" y="2"/>
                    <a:pt x="5" y="1"/>
                    <a:pt x="5"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7" name="Freeform 1299"/>
            <p:cNvSpPr>
              <a:spLocks/>
            </p:cNvSpPr>
            <p:nvPr/>
          </p:nvSpPr>
          <p:spPr bwMode="auto">
            <a:xfrm>
              <a:off x="2202459" y="2768144"/>
              <a:ext cx="20475" cy="20475"/>
            </a:xfrm>
            <a:custGeom>
              <a:avLst/>
              <a:gdLst>
                <a:gd name="T0" fmla="*/ 1 w 6"/>
                <a:gd name="T1" fmla="*/ 3 h 6"/>
                <a:gd name="T2" fmla="*/ 1 w 6"/>
                <a:gd name="T3" fmla="*/ 5 h 6"/>
                <a:gd name="T4" fmla="*/ 3 w 6"/>
                <a:gd name="T5" fmla="*/ 6 h 6"/>
                <a:gd name="T6" fmla="*/ 5 w 6"/>
                <a:gd name="T7" fmla="*/ 6 h 6"/>
                <a:gd name="T8" fmla="*/ 6 w 6"/>
                <a:gd name="T9" fmla="*/ 5 h 6"/>
                <a:gd name="T10" fmla="*/ 5 w 6"/>
                <a:gd name="T11" fmla="*/ 1 h 6"/>
                <a:gd name="T12" fmla="*/ 1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3"/>
                  </a:moveTo>
                  <a:cubicBezTo>
                    <a:pt x="0" y="4"/>
                    <a:pt x="0" y="5"/>
                    <a:pt x="1" y="5"/>
                  </a:cubicBezTo>
                  <a:cubicBezTo>
                    <a:pt x="1" y="6"/>
                    <a:pt x="2" y="6"/>
                    <a:pt x="3" y="6"/>
                  </a:cubicBezTo>
                  <a:cubicBezTo>
                    <a:pt x="3" y="6"/>
                    <a:pt x="4" y="6"/>
                    <a:pt x="5" y="6"/>
                  </a:cubicBezTo>
                  <a:cubicBezTo>
                    <a:pt x="5" y="5"/>
                    <a:pt x="6" y="5"/>
                    <a:pt x="6" y="5"/>
                  </a:cubicBezTo>
                  <a:cubicBezTo>
                    <a:pt x="6" y="4"/>
                    <a:pt x="6" y="2"/>
                    <a:pt x="5" y="1"/>
                  </a:cubicBezTo>
                  <a:cubicBezTo>
                    <a:pt x="4" y="0"/>
                    <a:pt x="2" y="1"/>
                    <a:pt x="1" y="3"/>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8" name="Freeform 1300"/>
            <p:cNvSpPr>
              <a:spLocks/>
            </p:cNvSpPr>
            <p:nvPr/>
          </p:nvSpPr>
          <p:spPr bwMode="auto">
            <a:xfrm>
              <a:off x="2215621" y="2753519"/>
              <a:ext cx="20475" cy="20475"/>
            </a:xfrm>
            <a:custGeom>
              <a:avLst/>
              <a:gdLst>
                <a:gd name="T0" fmla="*/ 4 w 6"/>
                <a:gd name="T1" fmla="*/ 1 h 6"/>
                <a:gd name="T2" fmla="*/ 0 w 6"/>
                <a:gd name="T3" fmla="*/ 2 h 6"/>
                <a:gd name="T4" fmla="*/ 0 w 6"/>
                <a:gd name="T5" fmla="*/ 2 h 6"/>
                <a:gd name="T6" fmla="*/ 0 w 6"/>
                <a:gd name="T7" fmla="*/ 2 h 6"/>
                <a:gd name="T8" fmla="*/ 0 w 6"/>
                <a:gd name="T9" fmla="*/ 3 h 6"/>
                <a:gd name="T10" fmla="*/ 1 w 6"/>
                <a:gd name="T11" fmla="*/ 5 h 6"/>
                <a:gd name="T12" fmla="*/ 3 w 6"/>
                <a:gd name="T13" fmla="*/ 6 h 6"/>
                <a:gd name="T14" fmla="*/ 4 w 6"/>
                <a:gd name="T15" fmla="*/ 6 h 6"/>
                <a:gd name="T16" fmla="*/ 4 w 6"/>
                <a:gd name="T17" fmla="*/ 6 h 6"/>
                <a:gd name="T18" fmla="*/ 5 w 6"/>
                <a:gd name="T19" fmla="*/ 5 h 6"/>
                <a:gd name="T20" fmla="*/ 5 w 6"/>
                <a:gd name="T21" fmla="*/ 2 h 6"/>
                <a:gd name="T22" fmla="*/ 4 w 6"/>
                <a:gd name="T23"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1"/>
                  </a:moveTo>
                  <a:cubicBezTo>
                    <a:pt x="2" y="0"/>
                    <a:pt x="1" y="1"/>
                    <a:pt x="0" y="2"/>
                  </a:cubicBezTo>
                  <a:cubicBezTo>
                    <a:pt x="0" y="2"/>
                    <a:pt x="0" y="2"/>
                    <a:pt x="0" y="2"/>
                  </a:cubicBezTo>
                  <a:cubicBezTo>
                    <a:pt x="0" y="2"/>
                    <a:pt x="0" y="2"/>
                    <a:pt x="0" y="2"/>
                  </a:cubicBezTo>
                  <a:cubicBezTo>
                    <a:pt x="0" y="3"/>
                    <a:pt x="0" y="3"/>
                    <a:pt x="0" y="3"/>
                  </a:cubicBezTo>
                  <a:cubicBezTo>
                    <a:pt x="0" y="4"/>
                    <a:pt x="0" y="5"/>
                    <a:pt x="1" y="5"/>
                  </a:cubicBezTo>
                  <a:cubicBezTo>
                    <a:pt x="1" y="6"/>
                    <a:pt x="2" y="6"/>
                    <a:pt x="3" y="6"/>
                  </a:cubicBezTo>
                  <a:cubicBezTo>
                    <a:pt x="4" y="6"/>
                    <a:pt x="4" y="6"/>
                    <a:pt x="4" y="6"/>
                  </a:cubicBezTo>
                  <a:cubicBezTo>
                    <a:pt x="4" y="6"/>
                    <a:pt x="4" y="6"/>
                    <a:pt x="4" y="6"/>
                  </a:cubicBezTo>
                  <a:cubicBezTo>
                    <a:pt x="5" y="5"/>
                    <a:pt x="5" y="5"/>
                    <a:pt x="5" y="5"/>
                  </a:cubicBezTo>
                  <a:cubicBezTo>
                    <a:pt x="6" y="4"/>
                    <a:pt x="6" y="3"/>
                    <a:pt x="5" y="2"/>
                  </a:cubicBezTo>
                  <a:cubicBezTo>
                    <a:pt x="5" y="2"/>
                    <a:pt x="4" y="1"/>
                    <a:pt x="4"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9" name="Freeform 1301"/>
            <p:cNvSpPr>
              <a:spLocks/>
            </p:cNvSpPr>
            <p:nvPr/>
          </p:nvSpPr>
          <p:spPr bwMode="auto">
            <a:xfrm>
              <a:off x="2218546" y="2735969"/>
              <a:ext cx="21937" cy="20475"/>
            </a:xfrm>
            <a:custGeom>
              <a:avLst/>
              <a:gdLst>
                <a:gd name="T0" fmla="*/ 3 w 6"/>
                <a:gd name="T1" fmla="*/ 0 h 6"/>
                <a:gd name="T2" fmla="*/ 2 w 6"/>
                <a:gd name="T3" fmla="*/ 1 h 6"/>
                <a:gd name="T4" fmla="*/ 1 w 6"/>
                <a:gd name="T5" fmla="*/ 2 h 6"/>
                <a:gd name="T6" fmla="*/ 3 w 6"/>
                <a:gd name="T7" fmla="*/ 6 h 6"/>
                <a:gd name="T8" fmla="*/ 6 w 6"/>
                <a:gd name="T9" fmla="*/ 4 h 6"/>
                <a:gd name="T10" fmla="*/ 5 w 6"/>
                <a:gd name="T11" fmla="*/ 1 h 6"/>
                <a:gd name="T12" fmla="*/ 3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3" y="0"/>
                  </a:moveTo>
                  <a:cubicBezTo>
                    <a:pt x="3" y="0"/>
                    <a:pt x="2" y="1"/>
                    <a:pt x="2" y="1"/>
                  </a:cubicBezTo>
                  <a:cubicBezTo>
                    <a:pt x="2" y="1"/>
                    <a:pt x="1" y="2"/>
                    <a:pt x="1" y="2"/>
                  </a:cubicBezTo>
                  <a:cubicBezTo>
                    <a:pt x="0" y="4"/>
                    <a:pt x="1" y="5"/>
                    <a:pt x="3" y="6"/>
                  </a:cubicBezTo>
                  <a:cubicBezTo>
                    <a:pt x="4" y="6"/>
                    <a:pt x="6" y="5"/>
                    <a:pt x="6" y="4"/>
                  </a:cubicBezTo>
                  <a:cubicBezTo>
                    <a:pt x="6" y="4"/>
                    <a:pt x="6" y="2"/>
                    <a:pt x="5" y="1"/>
                  </a:cubicBezTo>
                  <a:cubicBezTo>
                    <a:pt x="5" y="1"/>
                    <a:pt x="4"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0" name="Freeform 1302"/>
            <p:cNvSpPr>
              <a:spLocks/>
            </p:cNvSpPr>
            <p:nvPr/>
          </p:nvSpPr>
          <p:spPr bwMode="auto">
            <a:xfrm>
              <a:off x="2233171" y="2722806"/>
              <a:ext cx="20475" cy="20475"/>
            </a:xfrm>
            <a:custGeom>
              <a:avLst/>
              <a:gdLst>
                <a:gd name="T0" fmla="*/ 1 w 6"/>
                <a:gd name="T1" fmla="*/ 1 h 6"/>
                <a:gd name="T2" fmla="*/ 1 w 6"/>
                <a:gd name="T3" fmla="*/ 5 h 6"/>
                <a:gd name="T4" fmla="*/ 5 w 6"/>
                <a:gd name="T5" fmla="*/ 5 h 6"/>
                <a:gd name="T6" fmla="*/ 5 w 6"/>
                <a:gd name="T7" fmla="*/ 1 h 6"/>
                <a:gd name="T8" fmla="*/ 1 w 6"/>
                <a:gd name="T9" fmla="*/ 1 h 6"/>
              </a:gdLst>
              <a:ahLst/>
              <a:cxnLst>
                <a:cxn ang="0">
                  <a:pos x="T0" y="T1"/>
                </a:cxn>
                <a:cxn ang="0">
                  <a:pos x="T2" y="T3"/>
                </a:cxn>
                <a:cxn ang="0">
                  <a:pos x="T4" y="T5"/>
                </a:cxn>
                <a:cxn ang="0">
                  <a:pos x="T6" y="T7"/>
                </a:cxn>
                <a:cxn ang="0">
                  <a:pos x="T8" y="T9"/>
                </a:cxn>
              </a:cxnLst>
              <a:rect l="0" t="0" r="r" b="b"/>
              <a:pathLst>
                <a:path w="6" h="6">
                  <a:moveTo>
                    <a:pt x="1" y="1"/>
                  </a:moveTo>
                  <a:cubicBezTo>
                    <a:pt x="0" y="2"/>
                    <a:pt x="0" y="4"/>
                    <a:pt x="1" y="5"/>
                  </a:cubicBezTo>
                  <a:cubicBezTo>
                    <a:pt x="2" y="6"/>
                    <a:pt x="4" y="6"/>
                    <a:pt x="5" y="5"/>
                  </a:cubicBezTo>
                  <a:cubicBezTo>
                    <a:pt x="6" y="4"/>
                    <a:pt x="6" y="2"/>
                    <a:pt x="5" y="1"/>
                  </a:cubicBezTo>
                  <a:cubicBezTo>
                    <a:pt x="4" y="0"/>
                    <a:pt x="2"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1" name="Freeform 1303"/>
            <p:cNvSpPr>
              <a:spLocks/>
            </p:cNvSpPr>
            <p:nvPr/>
          </p:nvSpPr>
          <p:spPr bwMode="auto">
            <a:xfrm>
              <a:off x="2246334" y="2708182"/>
              <a:ext cx="20475" cy="20475"/>
            </a:xfrm>
            <a:custGeom>
              <a:avLst/>
              <a:gdLst>
                <a:gd name="T0" fmla="*/ 0 w 6"/>
                <a:gd name="T1" fmla="*/ 1 h 6"/>
                <a:gd name="T2" fmla="*/ 1 w 6"/>
                <a:gd name="T3" fmla="*/ 5 h 6"/>
                <a:gd name="T4" fmla="*/ 5 w 6"/>
                <a:gd name="T5" fmla="*/ 4 h 6"/>
                <a:gd name="T6" fmla="*/ 4 w 6"/>
                <a:gd name="T7" fmla="*/ 1 h 6"/>
                <a:gd name="T8" fmla="*/ 0 w 6"/>
                <a:gd name="T9" fmla="*/ 1 h 6"/>
              </a:gdLst>
              <a:ahLst/>
              <a:cxnLst>
                <a:cxn ang="0">
                  <a:pos x="T0" y="T1"/>
                </a:cxn>
                <a:cxn ang="0">
                  <a:pos x="T2" y="T3"/>
                </a:cxn>
                <a:cxn ang="0">
                  <a:pos x="T4" y="T5"/>
                </a:cxn>
                <a:cxn ang="0">
                  <a:pos x="T6" y="T7"/>
                </a:cxn>
                <a:cxn ang="0">
                  <a:pos x="T8" y="T9"/>
                </a:cxn>
              </a:cxnLst>
              <a:rect l="0" t="0" r="r" b="b"/>
              <a:pathLst>
                <a:path w="6" h="6">
                  <a:moveTo>
                    <a:pt x="0" y="1"/>
                  </a:moveTo>
                  <a:cubicBezTo>
                    <a:pt x="0" y="2"/>
                    <a:pt x="0" y="4"/>
                    <a:pt x="1" y="5"/>
                  </a:cubicBezTo>
                  <a:cubicBezTo>
                    <a:pt x="2" y="6"/>
                    <a:pt x="4" y="6"/>
                    <a:pt x="5" y="4"/>
                  </a:cubicBezTo>
                  <a:cubicBezTo>
                    <a:pt x="6" y="3"/>
                    <a:pt x="6" y="1"/>
                    <a:pt x="4" y="1"/>
                  </a:cubicBezTo>
                  <a:cubicBezTo>
                    <a:pt x="3" y="0"/>
                    <a:pt x="1" y="0"/>
                    <a:pt x="0"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2" name="Freeform 1304"/>
            <p:cNvSpPr>
              <a:spLocks/>
            </p:cNvSpPr>
            <p:nvPr/>
          </p:nvSpPr>
          <p:spPr bwMode="auto">
            <a:xfrm>
              <a:off x="2256571" y="2690631"/>
              <a:ext cx="21937" cy="21937"/>
            </a:xfrm>
            <a:custGeom>
              <a:avLst/>
              <a:gdLst>
                <a:gd name="T0" fmla="*/ 1 w 6"/>
                <a:gd name="T1" fmla="*/ 2 h 6"/>
                <a:gd name="T2" fmla="*/ 1 w 6"/>
                <a:gd name="T3" fmla="*/ 6 h 6"/>
                <a:gd name="T4" fmla="*/ 5 w 6"/>
                <a:gd name="T5" fmla="*/ 5 h 6"/>
                <a:gd name="T6" fmla="*/ 5 w 6"/>
                <a:gd name="T7" fmla="*/ 1 h 6"/>
                <a:gd name="T8" fmla="*/ 1 w 6"/>
                <a:gd name="T9" fmla="*/ 2 h 6"/>
              </a:gdLst>
              <a:ahLst/>
              <a:cxnLst>
                <a:cxn ang="0">
                  <a:pos x="T0" y="T1"/>
                </a:cxn>
                <a:cxn ang="0">
                  <a:pos x="T2" y="T3"/>
                </a:cxn>
                <a:cxn ang="0">
                  <a:pos x="T4" y="T5"/>
                </a:cxn>
                <a:cxn ang="0">
                  <a:pos x="T6" y="T7"/>
                </a:cxn>
                <a:cxn ang="0">
                  <a:pos x="T8" y="T9"/>
                </a:cxn>
              </a:cxnLst>
              <a:rect l="0" t="0" r="r" b="b"/>
              <a:pathLst>
                <a:path w="6" h="6">
                  <a:moveTo>
                    <a:pt x="1" y="2"/>
                  </a:moveTo>
                  <a:cubicBezTo>
                    <a:pt x="0" y="3"/>
                    <a:pt x="0" y="5"/>
                    <a:pt x="1" y="6"/>
                  </a:cubicBezTo>
                  <a:cubicBezTo>
                    <a:pt x="3" y="6"/>
                    <a:pt x="4" y="6"/>
                    <a:pt x="5" y="5"/>
                  </a:cubicBezTo>
                  <a:cubicBezTo>
                    <a:pt x="6" y="4"/>
                    <a:pt x="6" y="2"/>
                    <a:pt x="5" y="1"/>
                  </a:cubicBezTo>
                  <a:cubicBezTo>
                    <a:pt x="3" y="0"/>
                    <a:pt x="2" y="0"/>
                    <a:pt x="1" y="2"/>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3" name="Freeform 1305"/>
            <p:cNvSpPr>
              <a:spLocks/>
            </p:cNvSpPr>
            <p:nvPr/>
          </p:nvSpPr>
          <p:spPr bwMode="auto">
            <a:xfrm>
              <a:off x="2266809" y="2677468"/>
              <a:ext cx="24863" cy="24863"/>
            </a:xfrm>
            <a:custGeom>
              <a:avLst/>
              <a:gdLst>
                <a:gd name="T0" fmla="*/ 2 w 7"/>
                <a:gd name="T1" fmla="*/ 1 h 7"/>
                <a:gd name="T2" fmla="*/ 2 w 7"/>
                <a:gd name="T3" fmla="*/ 5 h 7"/>
                <a:gd name="T4" fmla="*/ 5 w 7"/>
                <a:gd name="T5" fmla="*/ 6 h 7"/>
                <a:gd name="T6" fmla="*/ 6 w 7"/>
                <a:gd name="T7" fmla="*/ 2 h 7"/>
                <a:gd name="T8" fmla="*/ 2 w 7"/>
                <a:gd name="T9" fmla="*/ 1 h 7"/>
              </a:gdLst>
              <a:ahLst/>
              <a:cxnLst>
                <a:cxn ang="0">
                  <a:pos x="T0" y="T1"/>
                </a:cxn>
                <a:cxn ang="0">
                  <a:pos x="T2" y="T3"/>
                </a:cxn>
                <a:cxn ang="0">
                  <a:pos x="T4" y="T5"/>
                </a:cxn>
                <a:cxn ang="0">
                  <a:pos x="T6" y="T7"/>
                </a:cxn>
                <a:cxn ang="0">
                  <a:pos x="T8" y="T9"/>
                </a:cxn>
              </a:cxnLst>
              <a:rect l="0" t="0" r="r" b="b"/>
              <a:pathLst>
                <a:path w="7" h="7">
                  <a:moveTo>
                    <a:pt x="2" y="1"/>
                  </a:moveTo>
                  <a:cubicBezTo>
                    <a:pt x="1" y="2"/>
                    <a:pt x="0" y="4"/>
                    <a:pt x="2" y="5"/>
                  </a:cubicBezTo>
                  <a:cubicBezTo>
                    <a:pt x="3" y="6"/>
                    <a:pt x="4" y="7"/>
                    <a:pt x="5" y="6"/>
                  </a:cubicBezTo>
                  <a:cubicBezTo>
                    <a:pt x="6" y="5"/>
                    <a:pt x="7" y="4"/>
                    <a:pt x="6" y="2"/>
                  </a:cubicBezTo>
                  <a:cubicBezTo>
                    <a:pt x="6" y="1"/>
                    <a:pt x="4"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4" name="Freeform 1306"/>
            <p:cNvSpPr>
              <a:spLocks/>
            </p:cNvSpPr>
            <p:nvPr/>
          </p:nvSpPr>
          <p:spPr bwMode="auto">
            <a:xfrm>
              <a:off x="2288747" y="2670155"/>
              <a:ext cx="20475" cy="20475"/>
            </a:xfrm>
            <a:custGeom>
              <a:avLst/>
              <a:gdLst>
                <a:gd name="T0" fmla="*/ 4 w 6"/>
                <a:gd name="T1" fmla="*/ 0 h 6"/>
                <a:gd name="T2" fmla="*/ 3 w 6"/>
                <a:gd name="T3" fmla="*/ 0 h 6"/>
                <a:gd name="T4" fmla="*/ 2 w 6"/>
                <a:gd name="T5" fmla="*/ 1 h 6"/>
                <a:gd name="T6" fmla="*/ 0 w 6"/>
                <a:gd name="T7" fmla="*/ 4 h 6"/>
                <a:gd name="T8" fmla="*/ 4 w 6"/>
                <a:gd name="T9" fmla="*/ 6 h 6"/>
                <a:gd name="T10" fmla="*/ 4 w 6"/>
                <a:gd name="T11" fmla="*/ 6 h 6"/>
                <a:gd name="T12" fmla="*/ 4 w 6"/>
                <a:gd name="T13" fmla="*/ 6 h 6"/>
                <a:gd name="T14" fmla="*/ 4 w 6"/>
                <a:gd name="T15" fmla="*/ 5 h 6"/>
                <a:gd name="T16" fmla="*/ 6 w 6"/>
                <a:gd name="T17" fmla="*/ 3 h 6"/>
                <a:gd name="T18" fmla="*/ 5 w 6"/>
                <a:gd name="T19" fmla="*/ 1 h 6"/>
                <a:gd name="T20" fmla="*/ 4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4" y="0"/>
                  </a:moveTo>
                  <a:cubicBezTo>
                    <a:pt x="4" y="0"/>
                    <a:pt x="3" y="0"/>
                    <a:pt x="3" y="0"/>
                  </a:cubicBezTo>
                  <a:cubicBezTo>
                    <a:pt x="3" y="0"/>
                    <a:pt x="2" y="1"/>
                    <a:pt x="2" y="1"/>
                  </a:cubicBezTo>
                  <a:cubicBezTo>
                    <a:pt x="0" y="1"/>
                    <a:pt x="0" y="3"/>
                    <a:pt x="0" y="4"/>
                  </a:cubicBezTo>
                  <a:cubicBezTo>
                    <a:pt x="1" y="6"/>
                    <a:pt x="2" y="6"/>
                    <a:pt x="4" y="6"/>
                  </a:cubicBezTo>
                  <a:cubicBezTo>
                    <a:pt x="4" y="6"/>
                    <a:pt x="4" y="6"/>
                    <a:pt x="4" y="6"/>
                  </a:cubicBezTo>
                  <a:cubicBezTo>
                    <a:pt x="4" y="6"/>
                    <a:pt x="4" y="6"/>
                    <a:pt x="4" y="6"/>
                  </a:cubicBezTo>
                  <a:cubicBezTo>
                    <a:pt x="4" y="5"/>
                    <a:pt x="4" y="5"/>
                    <a:pt x="4" y="5"/>
                  </a:cubicBezTo>
                  <a:cubicBezTo>
                    <a:pt x="4" y="4"/>
                    <a:pt x="5" y="4"/>
                    <a:pt x="6" y="3"/>
                  </a:cubicBezTo>
                  <a:cubicBezTo>
                    <a:pt x="6" y="2"/>
                    <a:pt x="6" y="2"/>
                    <a:pt x="5" y="1"/>
                  </a:cubicBezTo>
                  <a:cubicBezTo>
                    <a:pt x="5" y="1"/>
                    <a:pt x="5" y="0"/>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5" name="Freeform 1307"/>
            <p:cNvSpPr>
              <a:spLocks/>
            </p:cNvSpPr>
            <p:nvPr/>
          </p:nvSpPr>
          <p:spPr bwMode="auto">
            <a:xfrm>
              <a:off x="2301909" y="2677468"/>
              <a:ext cx="17550" cy="20475"/>
            </a:xfrm>
            <a:custGeom>
              <a:avLst/>
              <a:gdLst>
                <a:gd name="T0" fmla="*/ 4 w 5"/>
                <a:gd name="T1" fmla="*/ 0 h 6"/>
                <a:gd name="T2" fmla="*/ 3 w 5"/>
                <a:gd name="T3" fmla="*/ 0 h 6"/>
                <a:gd name="T4" fmla="*/ 3 w 5"/>
                <a:gd name="T5" fmla="*/ 0 h 6"/>
                <a:gd name="T6" fmla="*/ 2 w 5"/>
                <a:gd name="T7" fmla="*/ 0 h 6"/>
                <a:gd name="T8" fmla="*/ 2 w 5"/>
                <a:gd name="T9" fmla="*/ 1 h 6"/>
                <a:gd name="T10" fmla="*/ 1 w 5"/>
                <a:gd name="T11" fmla="*/ 3 h 6"/>
                <a:gd name="T12" fmla="*/ 0 w 5"/>
                <a:gd name="T13" fmla="*/ 4 h 6"/>
                <a:gd name="T14" fmla="*/ 0 w 5"/>
                <a:gd name="T15" fmla="*/ 4 h 6"/>
                <a:gd name="T16" fmla="*/ 0 w 5"/>
                <a:gd name="T17" fmla="*/ 5 h 6"/>
                <a:gd name="T18" fmla="*/ 2 w 5"/>
                <a:gd name="T19" fmla="*/ 6 h 6"/>
                <a:gd name="T20" fmla="*/ 4 w 5"/>
                <a:gd name="T21" fmla="*/ 6 h 6"/>
                <a:gd name="T22" fmla="*/ 5 w 5"/>
                <a:gd name="T23" fmla="*/ 5 h 6"/>
                <a:gd name="T24" fmla="*/ 5 w 5"/>
                <a:gd name="T25" fmla="*/ 3 h 6"/>
                <a:gd name="T26" fmla="*/ 4 w 5"/>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6">
                  <a:moveTo>
                    <a:pt x="4" y="0"/>
                  </a:moveTo>
                  <a:cubicBezTo>
                    <a:pt x="3" y="0"/>
                    <a:pt x="3" y="0"/>
                    <a:pt x="3" y="0"/>
                  </a:cubicBezTo>
                  <a:cubicBezTo>
                    <a:pt x="3" y="0"/>
                    <a:pt x="3" y="0"/>
                    <a:pt x="3" y="0"/>
                  </a:cubicBezTo>
                  <a:cubicBezTo>
                    <a:pt x="2" y="0"/>
                    <a:pt x="2" y="0"/>
                    <a:pt x="2" y="0"/>
                  </a:cubicBezTo>
                  <a:cubicBezTo>
                    <a:pt x="2" y="1"/>
                    <a:pt x="2" y="1"/>
                    <a:pt x="2" y="1"/>
                  </a:cubicBezTo>
                  <a:cubicBezTo>
                    <a:pt x="1" y="2"/>
                    <a:pt x="1" y="3"/>
                    <a:pt x="1" y="3"/>
                  </a:cubicBezTo>
                  <a:cubicBezTo>
                    <a:pt x="0" y="4"/>
                    <a:pt x="0" y="4"/>
                    <a:pt x="0" y="4"/>
                  </a:cubicBezTo>
                  <a:cubicBezTo>
                    <a:pt x="0" y="4"/>
                    <a:pt x="0" y="4"/>
                    <a:pt x="0" y="4"/>
                  </a:cubicBezTo>
                  <a:cubicBezTo>
                    <a:pt x="0" y="5"/>
                    <a:pt x="0" y="5"/>
                    <a:pt x="0" y="5"/>
                  </a:cubicBezTo>
                  <a:cubicBezTo>
                    <a:pt x="1" y="5"/>
                    <a:pt x="1" y="6"/>
                    <a:pt x="2" y="6"/>
                  </a:cubicBezTo>
                  <a:cubicBezTo>
                    <a:pt x="3" y="6"/>
                    <a:pt x="4" y="6"/>
                    <a:pt x="4" y="6"/>
                  </a:cubicBezTo>
                  <a:cubicBezTo>
                    <a:pt x="5" y="5"/>
                    <a:pt x="5" y="5"/>
                    <a:pt x="5" y="5"/>
                  </a:cubicBezTo>
                  <a:cubicBezTo>
                    <a:pt x="5" y="4"/>
                    <a:pt x="5" y="3"/>
                    <a:pt x="5" y="3"/>
                  </a:cubicBezTo>
                  <a:cubicBezTo>
                    <a:pt x="5" y="1"/>
                    <a:pt x="4" y="0"/>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6" name="Freeform 1308"/>
            <p:cNvSpPr>
              <a:spLocks/>
            </p:cNvSpPr>
            <p:nvPr/>
          </p:nvSpPr>
          <p:spPr bwMode="auto">
            <a:xfrm>
              <a:off x="2294597" y="2697943"/>
              <a:ext cx="21937" cy="20475"/>
            </a:xfrm>
            <a:custGeom>
              <a:avLst/>
              <a:gdLst>
                <a:gd name="T0" fmla="*/ 4 w 6"/>
                <a:gd name="T1" fmla="*/ 0 h 6"/>
                <a:gd name="T2" fmla="*/ 1 w 6"/>
                <a:gd name="T3" fmla="*/ 2 h 6"/>
                <a:gd name="T4" fmla="*/ 2 w 6"/>
                <a:gd name="T5" fmla="*/ 5 h 6"/>
                <a:gd name="T6" fmla="*/ 6 w 6"/>
                <a:gd name="T7" fmla="*/ 4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0"/>
                    <a:pt x="1" y="0"/>
                    <a:pt x="1" y="2"/>
                  </a:cubicBezTo>
                  <a:cubicBezTo>
                    <a:pt x="0" y="3"/>
                    <a:pt x="1" y="4"/>
                    <a:pt x="2" y="5"/>
                  </a:cubicBezTo>
                  <a:cubicBezTo>
                    <a:pt x="4" y="6"/>
                    <a:pt x="5" y="5"/>
                    <a:pt x="6" y="4"/>
                  </a:cubicBezTo>
                  <a:cubicBezTo>
                    <a:pt x="6" y="2"/>
                    <a:pt x="6" y="0"/>
                    <a:pt x="4"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7" name="Freeform 1309"/>
            <p:cNvSpPr>
              <a:spLocks/>
            </p:cNvSpPr>
            <p:nvPr/>
          </p:nvSpPr>
          <p:spPr bwMode="auto">
            <a:xfrm>
              <a:off x="2288747" y="2712569"/>
              <a:ext cx="20475" cy="23400"/>
            </a:xfrm>
            <a:custGeom>
              <a:avLst/>
              <a:gdLst>
                <a:gd name="T0" fmla="*/ 4 w 6"/>
                <a:gd name="T1" fmla="*/ 1 h 7"/>
                <a:gd name="T2" fmla="*/ 1 w 6"/>
                <a:gd name="T3" fmla="*/ 2 h 7"/>
                <a:gd name="T4" fmla="*/ 0 w 6"/>
                <a:gd name="T5" fmla="*/ 3 h 7"/>
                <a:gd name="T6" fmla="*/ 1 w 6"/>
                <a:gd name="T7" fmla="*/ 5 h 7"/>
                <a:gd name="T8" fmla="*/ 2 w 6"/>
                <a:gd name="T9" fmla="*/ 7 h 7"/>
                <a:gd name="T10" fmla="*/ 5 w 6"/>
                <a:gd name="T11" fmla="*/ 5 h 7"/>
                <a:gd name="T12" fmla="*/ 4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4" y="1"/>
                  </a:moveTo>
                  <a:cubicBezTo>
                    <a:pt x="3" y="0"/>
                    <a:pt x="1" y="1"/>
                    <a:pt x="1" y="2"/>
                  </a:cubicBezTo>
                  <a:cubicBezTo>
                    <a:pt x="0" y="2"/>
                    <a:pt x="0" y="3"/>
                    <a:pt x="0" y="3"/>
                  </a:cubicBezTo>
                  <a:cubicBezTo>
                    <a:pt x="1" y="4"/>
                    <a:pt x="0" y="5"/>
                    <a:pt x="1" y="5"/>
                  </a:cubicBezTo>
                  <a:cubicBezTo>
                    <a:pt x="1" y="6"/>
                    <a:pt x="1" y="7"/>
                    <a:pt x="2" y="7"/>
                  </a:cubicBezTo>
                  <a:cubicBezTo>
                    <a:pt x="3" y="7"/>
                    <a:pt x="5" y="6"/>
                    <a:pt x="5" y="5"/>
                  </a:cubicBezTo>
                  <a:cubicBezTo>
                    <a:pt x="6" y="4"/>
                    <a:pt x="6" y="2"/>
                    <a:pt x="4"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8" name="Freeform 1310"/>
            <p:cNvSpPr>
              <a:spLocks/>
            </p:cNvSpPr>
            <p:nvPr/>
          </p:nvSpPr>
          <p:spPr bwMode="auto">
            <a:xfrm>
              <a:off x="2274122" y="2725731"/>
              <a:ext cx="17550" cy="20475"/>
            </a:xfrm>
            <a:custGeom>
              <a:avLst/>
              <a:gdLst>
                <a:gd name="T0" fmla="*/ 3 w 5"/>
                <a:gd name="T1" fmla="*/ 0 h 6"/>
                <a:gd name="T2" fmla="*/ 0 w 5"/>
                <a:gd name="T3" fmla="*/ 1 h 6"/>
                <a:gd name="T4" fmla="*/ 0 w 5"/>
                <a:gd name="T5" fmla="*/ 3 h 6"/>
                <a:gd name="T6" fmla="*/ 1 w 5"/>
                <a:gd name="T7" fmla="*/ 5 h 6"/>
                <a:gd name="T8" fmla="*/ 4 w 5"/>
                <a:gd name="T9" fmla="*/ 5 h 6"/>
                <a:gd name="T10" fmla="*/ 5 w 5"/>
                <a:gd name="T11" fmla="*/ 3 h 6"/>
                <a:gd name="T12" fmla="*/ 5 w 5"/>
                <a:gd name="T13" fmla="*/ 1 h 6"/>
                <a:gd name="T14" fmla="*/ 3 w 5"/>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3" y="0"/>
                  </a:moveTo>
                  <a:cubicBezTo>
                    <a:pt x="2" y="0"/>
                    <a:pt x="1" y="0"/>
                    <a:pt x="0" y="1"/>
                  </a:cubicBezTo>
                  <a:cubicBezTo>
                    <a:pt x="0" y="1"/>
                    <a:pt x="0" y="2"/>
                    <a:pt x="0" y="3"/>
                  </a:cubicBezTo>
                  <a:cubicBezTo>
                    <a:pt x="0" y="4"/>
                    <a:pt x="0" y="4"/>
                    <a:pt x="1" y="5"/>
                  </a:cubicBezTo>
                  <a:cubicBezTo>
                    <a:pt x="2" y="6"/>
                    <a:pt x="4" y="5"/>
                    <a:pt x="4" y="5"/>
                  </a:cubicBezTo>
                  <a:cubicBezTo>
                    <a:pt x="5" y="4"/>
                    <a:pt x="5" y="4"/>
                    <a:pt x="5" y="3"/>
                  </a:cubicBezTo>
                  <a:cubicBezTo>
                    <a:pt x="5" y="3"/>
                    <a:pt x="5" y="2"/>
                    <a:pt x="5" y="1"/>
                  </a:cubicBezTo>
                  <a:cubicBezTo>
                    <a:pt x="4" y="1"/>
                    <a:pt x="4"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9" name="Freeform 1311"/>
            <p:cNvSpPr>
              <a:spLocks/>
            </p:cNvSpPr>
            <p:nvPr/>
          </p:nvSpPr>
          <p:spPr bwMode="auto">
            <a:xfrm>
              <a:off x="2260959" y="2740356"/>
              <a:ext cx="20475" cy="20475"/>
            </a:xfrm>
            <a:custGeom>
              <a:avLst/>
              <a:gdLst>
                <a:gd name="T0" fmla="*/ 1 w 6"/>
                <a:gd name="T1" fmla="*/ 2 h 6"/>
                <a:gd name="T2" fmla="*/ 2 w 6"/>
                <a:gd name="T3" fmla="*/ 5 h 6"/>
                <a:gd name="T4" fmla="*/ 5 w 6"/>
                <a:gd name="T5" fmla="*/ 5 h 6"/>
                <a:gd name="T6" fmla="*/ 5 w 6"/>
                <a:gd name="T7" fmla="*/ 1 h 6"/>
                <a:gd name="T8" fmla="*/ 1 w 6"/>
                <a:gd name="T9" fmla="*/ 2 h 6"/>
              </a:gdLst>
              <a:ahLst/>
              <a:cxnLst>
                <a:cxn ang="0">
                  <a:pos x="T0" y="T1"/>
                </a:cxn>
                <a:cxn ang="0">
                  <a:pos x="T2" y="T3"/>
                </a:cxn>
                <a:cxn ang="0">
                  <a:pos x="T4" y="T5"/>
                </a:cxn>
                <a:cxn ang="0">
                  <a:pos x="T6" y="T7"/>
                </a:cxn>
                <a:cxn ang="0">
                  <a:pos x="T8" y="T9"/>
                </a:cxn>
              </a:cxnLst>
              <a:rect l="0" t="0" r="r" b="b"/>
              <a:pathLst>
                <a:path w="6" h="6">
                  <a:moveTo>
                    <a:pt x="1" y="2"/>
                  </a:moveTo>
                  <a:cubicBezTo>
                    <a:pt x="0" y="3"/>
                    <a:pt x="0" y="5"/>
                    <a:pt x="2" y="5"/>
                  </a:cubicBezTo>
                  <a:cubicBezTo>
                    <a:pt x="3" y="6"/>
                    <a:pt x="5" y="6"/>
                    <a:pt x="5" y="5"/>
                  </a:cubicBezTo>
                  <a:cubicBezTo>
                    <a:pt x="6" y="3"/>
                    <a:pt x="6" y="2"/>
                    <a:pt x="5" y="1"/>
                  </a:cubicBezTo>
                  <a:cubicBezTo>
                    <a:pt x="3" y="0"/>
                    <a:pt x="2" y="0"/>
                    <a:pt x="1" y="2"/>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0" name="Freeform 1312"/>
            <p:cNvSpPr>
              <a:spLocks/>
            </p:cNvSpPr>
            <p:nvPr/>
          </p:nvSpPr>
          <p:spPr bwMode="auto">
            <a:xfrm>
              <a:off x="2250721" y="2756444"/>
              <a:ext cx="20475" cy="17550"/>
            </a:xfrm>
            <a:custGeom>
              <a:avLst/>
              <a:gdLst>
                <a:gd name="T0" fmla="*/ 1 w 6"/>
                <a:gd name="T1" fmla="*/ 1 h 5"/>
                <a:gd name="T2" fmla="*/ 0 w 6"/>
                <a:gd name="T3" fmla="*/ 3 h 5"/>
                <a:gd name="T4" fmla="*/ 0 w 6"/>
                <a:gd name="T5" fmla="*/ 4 h 5"/>
                <a:gd name="T6" fmla="*/ 1 w 6"/>
                <a:gd name="T7" fmla="*/ 5 h 5"/>
                <a:gd name="T8" fmla="*/ 2 w 6"/>
                <a:gd name="T9" fmla="*/ 5 h 5"/>
                <a:gd name="T10" fmla="*/ 3 w 6"/>
                <a:gd name="T11" fmla="*/ 5 h 5"/>
                <a:gd name="T12" fmla="*/ 5 w 6"/>
                <a:gd name="T13" fmla="*/ 4 h 5"/>
                <a:gd name="T14" fmla="*/ 5 w 6"/>
                <a:gd name="T15" fmla="*/ 0 h 5"/>
                <a:gd name="T16" fmla="*/ 1 w 6"/>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1" y="1"/>
                  </a:moveTo>
                  <a:cubicBezTo>
                    <a:pt x="0" y="1"/>
                    <a:pt x="0" y="2"/>
                    <a:pt x="0" y="3"/>
                  </a:cubicBezTo>
                  <a:cubicBezTo>
                    <a:pt x="0" y="3"/>
                    <a:pt x="0" y="3"/>
                    <a:pt x="0" y="4"/>
                  </a:cubicBezTo>
                  <a:cubicBezTo>
                    <a:pt x="1" y="5"/>
                    <a:pt x="1" y="5"/>
                    <a:pt x="1" y="5"/>
                  </a:cubicBezTo>
                  <a:cubicBezTo>
                    <a:pt x="2" y="5"/>
                    <a:pt x="2" y="5"/>
                    <a:pt x="2" y="5"/>
                  </a:cubicBezTo>
                  <a:cubicBezTo>
                    <a:pt x="2" y="5"/>
                    <a:pt x="3" y="5"/>
                    <a:pt x="3" y="5"/>
                  </a:cubicBezTo>
                  <a:cubicBezTo>
                    <a:pt x="4" y="5"/>
                    <a:pt x="4" y="5"/>
                    <a:pt x="5" y="4"/>
                  </a:cubicBezTo>
                  <a:cubicBezTo>
                    <a:pt x="6" y="3"/>
                    <a:pt x="6" y="1"/>
                    <a:pt x="5" y="0"/>
                  </a:cubicBezTo>
                  <a:cubicBezTo>
                    <a:pt x="3" y="0"/>
                    <a:pt x="2" y="0"/>
                    <a:pt x="1"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1" name="Freeform 1313"/>
            <p:cNvSpPr>
              <a:spLocks/>
            </p:cNvSpPr>
            <p:nvPr/>
          </p:nvSpPr>
          <p:spPr bwMode="auto">
            <a:xfrm>
              <a:off x="2240484" y="2771070"/>
              <a:ext cx="20475" cy="20475"/>
            </a:xfrm>
            <a:custGeom>
              <a:avLst/>
              <a:gdLst>
                <a:gd name="T0" fmla="*/ 5 w 6"/>
                <a:gd name="T1" fmla="*/ 2 h 6"/>
                <a:gd name="T2" fmla="*/ 4 w 6"/>
                <a:gd name="T3" fmla="*/ 1 h 6"/>
                <a:gd name="T4" fmla="*/ 2 w 6"/>
                <a:gd name="T5" fmla="*/ 1 h 6"/>
                <a:gd name="T6" fmla="*/ 1 w 6"/>
                <a:gd name="T7" fmla="*/ 2 h 6"/>
                <a:gd name="T8" fmla="*/ 0 w 6"/>
                <a:gd name="T9" fmla="*/ 3 h 6"/>
                <a:gd name="T10" fmla="*/ 3 w 6"/>
                <a:gd name="T11" fmla="*/ 6 h 6"/>
                <a:gd name="T12" fmla="*/ 6 w 6"/>
                <a:gd name="T13" fmla="*/ 4 h 6"/>
                <a:gd name="T14" fmla="*/ 6 w 6"/>
                <a:gd name="T15" fmla="*/ 3 h 6"/>
                <a:gd name="T16" fmla="*/ 5 w 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2"/>
                  </a:moveTo>
                  <a:cubicBezTo>
                    <a:pt x="5" y="2"/>
                    <a:pt x="5" y="1"/>
                    <a:pt x="4" y="1"/>
                  </a:cubicBezTo>
                  <a:cubicBezTo>
                    <a:pt x="3" y="0"/>
                    <a:pt x="3" y="0"/>
                    <a:pt x="2" y="1"/>
                  </a:cubicBezTo>
                  <a:cubicBezTo>
                    <a:pt x="1" y="1"/>
                    <a:pt x="1" y="1"/>
                    <a:pt x="1" y="2"/>
                  </a:cubicBezTo>
                  <a:cubicBezTo>
                    <a:pt x="1" y="2"/>
                    <a:pt x="1" y="2"/>
                    <a:pt x="0" y="3"/>
                  </a:cubicBezTo>
                  <a:cubicBezTo>
                    <a:pt x="0" y="4"/>
                    <a:pt x="1" y="6"/>
                    <a:pt x="3" y="6"/>
                  </a:cubicBezTo>
                  <a:cubicBezTo>
                    <a:pt x="4" y="6"/>
                    <a:pt x="6" y="5"/>
                    <a:pt x="6" y="4"/>
                  </a:cubicBezTo>
                  <a:cubicBezTo>
                    <a:pt x="6" y="3"/>
                    <a:pt x="6" y="3"/>
                    <a:pt x="6" y="3"/>
                  </a:cubicBezTo>
                  <a:lnTo>
                    <a:pt x="5" y="2"/>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2" name="Freeform 1314"/>
            <p:cNvSpPr>
              <a:spLocks/>
            </p:cNvSpPr>
            <p:nvPr/>
          </p:nvSpPr>
          <p:spPr bwMode="auto">
            <a:xfrm>
              <a:off x="2240484" y="2791544"/>
              <a:ext cx="20475" cy="20475"/>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1"/>
                    <a:pt x="0" y="3"/>
                  </a:cubicBezTo>
                  <a:cubicBezTo>
                    <a:pt x="0" y="4"/>
                    <a:pt x="1" y="5"/>
                    <a:pt x="3" y="6"/>
                  </a:cubicBezTo>
                  <a:cubicBezTo>
                    <a:pt x="4" y="6"/>
                    <a:pt x="6" y="4"/>
                    <a:pt x="6" y="3"/>
                  </a:cubicBezTo>
                  <a:cubicBezTo>
                    <a:pt x="6" y="1"/>
                    <a:pt x="4" y="0"/>
                    <a:pt x="3" y="0"/>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3" name="Freeform 1315"/>
            <p:cNvSpPr>
              <a:spLocks/>
            </p:cNvSpPr>
            <p:nvPr/>
          </p:nvSpPr>
          <p:spPr bwMode="auto">
            <a:xfrm>
              <a:off x="2240484" y="2809094"/>
              <a:ext cx="20475" cy="23400"/>
            </a:xfrm>
            <a:custGeom>
              <a:avLst/>
              <a:gdLst>
                <a:gd name="T0" fmla="*/ 3 w 6"/>
                <a:gd name="T1" fmla="*/ 1 h 7"/>
                <a:gd name="T2" fmla="*/ 0 w 6"/>
                <a:gd name="T3" fmla="*/ 2 h 7"/>
                <a:gd name="T4" fmla="*/ 0 w 6"/>
                <a:gd name="T5" fmla="*/ 4 h 7"/>
                <a:gd name="T6" fmla="*/ 1 w 6"/>
                <a:gd name="T7" fmla="*/ 5 h 7"/>
                <a:gd name="T8" fmla="*/ 3 w 6"/>
                <a:gd name="T9" fmla="*/ 6 h 7"/>
                <a:gd name="T10" fmla="*/ 5 w 6"/>
                <a:gd name="T11" fmla="*/ 4 h 7"/>
                <a:gd name="T12" fmla="*/ 3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1"/>
                  </a:moveTo>
                  <a:cubicBezTo>
                    <a:pt x="1" y="0"/>
                    <a:pt x="0" y="2"/>
                    <a:pt x="0" y="2"/>
                  </a:cubicBezTo>
                  <a:cubicBezTo>
                    <a:pt x="0" y="3"/>
                    <a:pt x="0" y="3"/>
                    <a:pt x="0" y="4"/>
                  </a:cubicBezTo>
                  <a:cubicBezTo>
                    <a:pt x="0" y="4"/>
                    <a:pt x="0" y="5"/>
                    <a:pt x="1" y="5"/>
                  </a:cubicBezTo>
                  <a:cubicBezTo>
                    <a:pt x="1" y="6"/>
                    <a:pt x="2" y="7"/>
                    <a:pt x="3" y="6"/>
                  </a:cubicBezTo>
                  <a:cubicBezTo>
                    <a:pt x="4" y="6"/>
                    <a:pt x="5" y="5"/>
                    <a:pt x="5" y="4"/>
                  </a:cubicBezTo>
                  <a:cubicBezTo>
                    <a:pt x="6" y="2"/>
                    <a:pt x="4" y="1"/>
                    <a:pt x="3"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4" name="Freeform 1316"/>
            <p:cNvSpPr>
              <a:spLocks/>
            </p:cNvSpPr>
            <p:nvPr/>
          </p:nvSpPr>
          <p:spPr bwMode="auto">
            <a:xfrm>
              <a:off x="2222934" y="2819332"/>
              <a:ext cx="20475" cy="20475"/>
            </a:xfrm>
            <a:custGeom>
              <a:avLst/>
              <a:gdLst>
                <a:gd name="T0" fmla="*/ 4 w 6"/>
                <a:gd name="T1" fmla="*/ 1 h 6"/>
                <a:gd name="T2" fmla="*/ 4 w 6"/>
                <a:gd name="T3" fmla="*/ 0 h 6"/>
                <a:gd name="T4" fmla="*/ 1 w 6"/>
                <a:gd name="T5" fmla="*/ 1 h 6"/>
                <a:gd name="T6" fmla="*/ 0 w 6"/>
                <a:gd name="T7" fmla="*/ 4 h 6"/>
                <a:gd name="T8" fmla="*/ 3 w 6"/>
                <a:gd name="T9" fmla="*/ 6 h 6"/>
                <a:gd name="T10" fmla="*/ 6 w 6"/>
                <a:gd name="T11" fmla="*/ 5 h 6"/>
                <a:gd name="T12" fmla="*/ 6 w 6"/>
                <a:gd name="T13" fmla="*/ 2 h 6"/>
                <a:gd name="T14" fmla="*/ 4 w 6"/>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4" y="1"/>
                  </a:moveTo>
                  <a:cubicBezTo>
                    <a:pt x="4" y="0"/>
                    <a:pt x="4" y="0"/>
                    <a:pt x="4" y="0"/>
                  </a:cubicBezTo>
                  <a:cubicBezTo>
                    <a:pt x="3" y="0"/>
                    <a:pt x="2" y="0"/>
                    <a:pt x="1" y="1"/>
                  </a:cubicBezTo>
                  <a:cubicBezTo>
                    <a:pt x="0" y="2"/>
                    <a:pt x="0" y="3"/>
                    <a:pt x="0" y="4"/>
                  </a:cubicBezTo>
                  <a:cubicBezTo>
                    <a:pt x="0" y="4"/>
                    <a:pt x="1" y="5"/>
                    <a:pt x="3" y="6"/>
                  </a:cubicBezTo>
                  <a:cubicBezTo>
                    <a:pt x="4" y="6"/>
                    <a:pt x="5" y="5"/>
                    <a:pt x="6" y="5"/>
                  </a:cubicBezTo>
                  <a:cubicBezTo>
                    <a:pt x="6" y="4"/>
                    <a:pt x="6" y="3"/>
                    <a:pt x="6" y="2"/>
                  </a:cubicBezTo>
                  <a:cubicBezTo>
                    <a:pt x="5" y="2"/>
                    <a:pt x="5" y="1"/>
                    <a:pt x="4"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5" name="Freeform 1317"/>
            <p:cNvSpPr>
              <a:spLocks/>
            </p:cNvSpPr>
            <p:nvPr/>
          </p:nvSpPr>
          <p:spPr bwMode="auto">
            <a:xfrm>
              <a:off x="2208309" y="2806170"/>
              <a:ext cx="20475" cy="23400"/>
            </a:xfrm>
            <a:custGeom>
              <a:avLst/>
              <a:gdLst>
                <a:gd name="T0" fmla="*/ 2 w 6"/>
                <a:gd name="T1" fmla="*/ 1 h 7"/>
                <a:gd name="T2" fmla="*/ 1 w 6"/>
                <a:gd name="T3" fmla="*/ 5 h 7"/>
                <a:gd name="T4" fmla="*/ 5 w 6"/>
                <a:gd name="T5" fmla="*/ 5 h 7"/>
                <a:gd name="T6" fmla="*/ 5 w 6"/>
                <a:gd name="T7" fmla="*/ 2 h 7"/>
                <a:gd name="T8" fmla="*/ 2 w 6"/>
                <a:gd name="T9" fmla="*/ 1 h 7"/>
              </a:gdLst>
              <a:ahLst/>
              <a:cxnLst>
                <a:cxn ang="0">
                  <a:pos x="T0" y="T1"/>
                </a:cxn>
                <a:cxn ang="0">
                  <a:pos x="T2" y="T3"/>
                </a:cxn>
                <a:cxn ang="0">
                  <a:pos x="T4" y="T5"/>
                </a:cxn>
                <a:cxn ang="0">
                  <a:pos x="T6" y="T7"/>
                </a:cxn>
                <a:cxn ang="0">
                  <a:pos x="T8" y="T9"/>
                </a:cxn>
              </a:cxnLst>
              <a:rect l="0" t="0" r="r" b="b"/>
              <a:pathLst>
                <a:path w="6" h="7">
                  <a:moveTo>
                    <a:pt x="2" y="1"/>
                  </a:moveTo>
                  <a:cubicBezTo>
                    <a:pt x="0" y="1"/>
                    <a:pt x="0" y="3"/>
                    <a:pt x="1" y="5"/>
                  </a:cubicBezTo>
                  <a:cubicBezTo>
                    <a:pt x="2" y="6"/>
                    <a:pt x="4" y="7"/>
                    <a:pt x="5" y="5"/>
                  </a:cubicBezTo>
                  <a:cubicBezTo>
                    <a:pt x="6" y="4"/>
                    <a:pt x="6" y="3"/>
                    <a:pt x="5" y="2"/>
                  </a:cubicBezTo>
                  <a:cubicBezTo>
                    <a:pt x="5" y="1"/>
                    <a:pt x="3" y="0"/>
                    <a:pt x="2" y="1"/>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6" name="Freeform 1318"/>
            <p:cNvSpPr>
              <a:spLocks/>
            </p:cNvSpPr>
            <p:nvPr/>
          </p:nvSpPr>
          <p:spPr bwMode="auto">
            <a:xfrm>
              <a:off x="2496424" y="3535964"/>
              <a:ext cx="96526" cy="386104"/>
            </a:xfrm>
            <a:custGeom>
              <a:avLst/>
              <a:gdLst>
                <a:gd name="T0" fmla="*/ 0 w 28"/>
                <a:gd name="T1" fmla="*/ 0 h 112"/>
                <a:gd name="T2" fmla="*/ 6 w 28"/>
                <a:gd name="T3" fmla="*/ 16 h 112"/>
                <a:gd name="T4" fmla="*/ 19 w 28"/>
                <a:gd name="T5" fmla="*/ 62 h 112"/>
                <a:gd name="T6" fmla="*/ 17 w 28"/>
                <a:gd name="T7" fmla="*/ 98 h 112"/>
                <a:gd name="T8" fmla="*/ 16 w 28"/>
                <a:gd name="T9" fmla="*/ 112 h 112"/>
                <a:gd name="T10" fmla="*/ 27 w 28"/>
                <a:gd name="T11" fmla="*/ 105 h 112"/>
                <a:gd name="T12" fmla="*/ 28 w 28"/>
                <a:gd name="T13" fmla="*/ 45 h 112"/>
                <a:gd name="T14" fmla="*/ 8 w 28"/>
                <a:gd name="T15" fmla="*/ 0 h 112"/>
                <a:gd name="T16" fmla="*/ 0 w 28"/>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12">
                  <a:moveTo>
                    <a:pt x="0" y="0"/>
                  </a:moveTo>
                  <a:cubicBezTo>
                    <a:pt x="2" y="4"/>
                    <a:pt x="6" y="14"/>
                    <a:pt x="6" y="16"/>
                  </a:cubicBezTo>
                  <a:cubicBezTo>
                    <a:pt x="6" y="19"/>
                    <a:pt x="18" y="54"/>
                    <a:pt x="19" y="62"/>
                  </a:cubicBezTo>
                  <a:cubicBezTo>
                    <a:pt x="20" y="69"/>
                    <a:pt x="20" y="82"/>
                    <a:pt x="17" y="98"/>
                  </a:cubicBezTo>
                  <a:cubicBezTo>
                    <a:pt x="16" y="106"/>
                    <a:pt x="16" y="110"/>
                    <a:pt x="16" y="112"/>
                  </a:cubicBezTo>
                  <a:cubicBezTo>
                    <a:pt x="25" y="110"/>
                    <a:pt x="27" y="105"/>
                    <a:pt x="27" y="105"/>
                  </a:cubicBezTo>
                  <a:cubicBezTo>
                    <a:pt x="28" y="45"/>
                    <a:pt x="28" y="45"/>
                    <a:pt x="28" y="45"/>
                  </a:cubicBezTo>
                  <a:cubicBezTo>
                    <a:pt x="8" y="0"/>
                    <a:pt x="8" y="0"/>
                    <a:pt x="8" y="0"/>
                  </a:cubicBezTo>
                  <a:lnTo>
                    <a:pt x="0" y="0"/>
                  </a:lnTo>
                  <a:close/>
                </a:path>
              </a:pathLst>
            </a:custGeom>
            <a:solidFill>
              <a:srgbClr val="A4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7" name="Rectangle 1319"/>
            <p:cNvSpPr>
              <a:spLocks noChangeArrowheads="1"/>
            </p:cNvSpPr>
            <p:nvPr/>
          </p:nvSpPr>
          <p:spPr bwMode="auto">
            <a:xfrm>
              <a:off x="2530062" y="3628102"/>
              <a:ext cx="1463" cy="1463"/>
            </a:xfrm>
            <a:prstGeom prst="rect">
              <a:avLst/>
            </a:prstGeom>
            <a:solidFill>
              <a:srgbClr val="A4A6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8" name="Freeform 1320"/>
            <p:cNvSpPr>
              <a:spLocks/>
            </p:cNvSpPr>
            <p:nvPr/>
          </p:nvSpPr>
          <p:spPr bwMode="auto">
            <a:xfrm>
              <a:off x="2202459" y="3535964"/>
              <a:ext cx="327603" cy="92138"/>
            </a:xfrm>
            <a:custGeom>
              <a:avLst/>
              <a:gdLst>
                <a:gd name="T0" fmla="*/ 85 w 95"/>
                <a:gd name="T1" fmla="*/ 0 h 27"/>
                <a:gd name="T2" fmla="*/ 8 w 95"/>
                <a:gd name="T3" fmla="*/ 0 h 27"/>
                <a:gd name="T4" fmla="*/ 0 w 95"/>
                <a:gd name="T5" fmla="*/ 24 h 27"/>
                <a:gd name="T6" fmla="*/ 0 w 95"/>
                <a:gd name="T7" fmla="*/ 26 h 27"/>
                <a:gd name="T8" fmla="*/ 29 w 95"/>
                <a:gd name="T9" fmla="*/ 24 h 27"/>
                <a:gd name="T10" fmla="*/ 73 w 95"/>
                <a:gd name="T11" fmla="*/ 20 h 27"/>
                <a:gd name="T12" fmla="*/ 95 w 95"/>
                <a:gd name="T13" fmla="*/ 27 h 27"/>
                <a:gd name="T14" fmla="*/ 92 w 95"/>
                <a:gd name="T15" fmla="*/ 16 h 27"/>
                <a:gd name="T16" fmla="*/ 85 w 95"/>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
                  <a:moveTo>
                    <a:pt x="85" y="0"/>
                  </a:moveTo>
                  <a:cubicBezTo>
                    <a:pt x="8" y="0"/>
                    <a:pt x="8" y="0"/>
                    <a:pt x="8" y="0"/>
                  </a:cubicBezTo>
                  <a:cubicBezTo>
                    <a:pt x="0" y="24"/>
                    <a:pt x="0" y="24"/>
                    <a:pt x="0" y="24"/>
                  </a:cubicBezTo>
                  <a:cubicBezTo>
                    <a:pt x="0" y="26"/>
                    <a:pt x="0" y="26"/>
                    <a:pt x="0" y="26"/>
                  </a:cubicBezTo>
                  <a:cubicBezTo>
                    <a:pt x="5" y="26"/>
                    <a:pt x="19" y="25"/>
                    <a:pt x="29" y="24"/>
                  </a:cubicBezTo>
                  <a:cubicBezTo>
                    <a:pt x="42" y="22"/>
                    <a:pt x="63" y="19"/>
                    <a:pt x="73" y="20"/>
                  </a:cubicBezTo>
                  <a:cubicBezTo>
                    <a:pt x="82" y="21"/>
                    <a:pt x="91" y="20"/>
                    <a:pt x="95" y="27"/>
                  </a:cubicBezTo>
                  <a:cubicBezTo>
                    <a:pt x="93" y="21"/>
                    <a:pt x="92" y="17"/>
                    <a:pt x="92" y="16"/>
                  </a:cubicBezTo>
                  <a:cubicBezTo>
                    <a:pt x="92" y="14"/>
                    <a:pt x="87" y="4"/>
                    <a:pt x="85" y="0"/>
                  </a:cubicBezTo>
                  <a:close/>
                </a:path>
              </a:pathLst>
            </a:custGeom>
            <a:solidFill>
              <a:srgbClr val="A4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9" name="Freeform 1321"/>
            <p:cNvSpPr>
              <a:spLocks/>
            </p:cNvSpPr>
            <p:nvPr/>
          </p:nvSpPr>
          <p:spPr bwMode="auto">
            <a:xfrm>
              <a:off x="2316535" y="3704153"/>
              <a:ext cx="185740" cy="214990"/>
            </a:xfrm>
            <a:custGeom>
              <a:avLst/>
              <a:gdLst>
                <a:gd name="T0" fmla="*/ 25 w 54"/>
                <a:gd name="T1" fmla="*/ 13 h 62"/>
                <a:gd name="T2" fmla="*/ 30 w 54"/>
                <a:gd name="T3" fmla="*/ 0 h 62"/>
                <a:gd name="T4" fmla="*/ 24 w 54"/>
                <a:gd name="T5" fmla="*/ 11 h 62"/>
                <a:gd name="T6" fmla="*/ 25 w 54"/>
                <a:gd name="T7" fmla="*/ 4 h 62"/>
                <a:gd name="T8" fmla="*/ 22 w 54"/>
                <a:gd name="T9" fmla="*/ 10 h 62"/>
                <a:gd name="T10" fmla="*/ 16 w 54"/>
                <a:gd name="T11" fmla="*/ 0 h 62"/>
                <a:gd name="T12" fmla="*/ 21 w 54"/>
                <a:gd name="T13" fmla="*/ 12 h 62"/>
                <a:gd name="T14" fmla="*/ 17 w 54"/>
                <a:gd name="T15" fmla="*/ 6 h 62"/>
                <a:gd name="T16" fmla="*/ 19 w 54"/>
                <a:gd name="T17" fmla="*/ 16 h 62"/>
                <a:gd name="T18" fmla="*/ 8 w 54"/>
                <a:gd name="T19" fmla="*/ 54 h 62"/>
                <a:gd name="T20" fmla="*/ 0 w 54"/>
                <a:gd name="T21" fmla="*/ 60 h 62"/>
                <a:gd name="T22" fmla="*/ 16 w 54"/>
                <a:gd name="T23" fmla="*/ 57 h 62"/>
                <a:gd name="T24" fmla="*/ 22 w 54"/>
                <a:gd name="T25" fmla="*/ 15 h 62"/>
                <a:gd name="T26" fmla="*/ 36 w 54"/>
                <a:gd name="T27" fmla="*/ 56 h 62"/>
                <a:gd name="T28" fmla="*/ 54 w 54"/>
                <a:gd name="T29" fmla="*/ 62 h 62"/>
                <a:gd name="T30" fmla="*/ 41 w 54"/>
                <a:gd name="T31" fmla="*/ 53 h 62"/>
                <a:gd name="T32" fmla="*/ 25 w 54"/>
                <a:gd name="T3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62">
                  <a:moveTo>
                    <a:pt x="25" y="13"/>
                  </a:moveTo>
                  <a:cubicBezTo>
                    <a:pt x="30" y="0"/>
                    <a:pt x="30" y="0"/>
                    <a:pt x="30" y="0"/>
                  </a:cubicBezTo>
                  <a:cubicBezTo>
                    <a:pt x="24" y="11"/>
                    <a:pt x="24" y="11"/>
                    <a:pt x="24" y="11"/>
                  </a:cubicBezTo>
                  <a:cubicBezTo>
                    <a:pt x="25" y="4"/>
                    <a:pt x="25" y="4"/>
                    <a:pt x="25" y="4"/>
                  </a:cubicBezTo>
                  <a:cubicBezTo>
                    <a:pt x="22" y="10"/>
                    <a:pt x="22" y="10"/>
                    <a:pt x="22" y="10"/>
                  </a:cubicBezTo>
                  <a:cubicBezTo>
                    <a:pt x="16" y="0"/>
                    <a:pt x="16" y="0"/>
                    <a:pt x="16" y="0"/>
                  </a:cubicBezTo>
                  <a:cubicBezTo>
                    <a:pt x="21" y="12"/>
                    <a:pt x="21" y="12"/>
                    <a:pt x="21" y="12"/>
                  </a:cubicBezTo>
                  <a:cubicBezTo>
                    <a:pt x="17" y="6"/>
                    <a:pt x="17" y="6"/>
                    <a:pt x="17" y="6"/>
                  </a:cubicBezTo>
                  <a:cubicBezTo>
                    <a:pt x="19" y="16"/>
                    <a:pt x="19" y="16"/>
                    <a:pt x="19" y="16"/>
                  </a:cubicBezTo>
                  <a:cubicBezTo>
                    <a:pt x="19" y="16"/>
                    <a:pt x="14" y="48"/>
                    <a:pt x="8" y="54"/>
                  </a:cubicBezTo>
                  <a:cubicBezTo>
                    <a:pt x="5" y="57"/>
                    <a:pt x="2" y="59"/>
                    <a:pt x="0" y="60"/>
                  </a:cubicBezTo>
                  <a:cubicBezTo>
                    <a:pt x="8" y="59"/>
                    <a:pt x="16" y="57"/>
                    <a:pt x="16" y="57"/>
                  </a:cubicBezTo>
                  <a:cubicBezTo>
                    <a:pt x="22" y="15"/>
                    <a:pt x="22" y="15"/>
                    <a:pt x="22" y="15"/>
                  </a:cubicBezTo>
                  <a:cubicBezTo>
                    <a:pt x="36" y="56"/>
                    <a:pt x="36" y="56"/>
                    <a:pt x="36" y="56"/>
                  </a:cubicBezTo>
                  <a:cubicBezTo>
                    <a:pt x="54" y="62"/>
                    <a:pt x="54" y="62"/>
                    <a:pt x="54" y="62"/>
                  </a:cubicBezTo>
                  <a:cubicBezTo>
                    <a:pt x="50" y="59"/>
                    <a:pt x="44" y="55"/>
                    <a:pt x="41" y="53"/>
                  </a:cubicBezTo>
                  <a:cubicBezTo>
                    <a:pt x="35" y="51"/>
                    <a:pt x="25" y="13"/>
                    <a:pt x="25" y="13"/>
                  </a:cubicBezTo>
                  <a:close/>
                </a:path>
              </a:pathLst>
            </a:custGeom>
            <a:solidFill>
              <a:srgbClr val="A4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0" name="Freeform 1322"/>
            <p:cNvSpPr>
              <a:spLocks/>
            </p:cNvSpPr>
            <p:nvPr/>
          </p:nvSpPr>
          <p:spPr bwMode="auto">
            <a:xfrm>
              <a:off x="2266809" y="3601778"/>
              <a:ext cx="298353" cy="324679"/>
            </a:xfrm>
            <a:custGeom>
              <a:avLst/>
              <a:gdLst>
                <a:gd name="T0" fmla="*/ 76 w 86"/>
                <a:gd name="T1" fmla="*/ 8 h 94"/>
                <a:gd name="T2" fmla="*/ 76 w 86"/>
                <a:gd name="T3" fmla="*/ 8 h 94"/>
                <a:gd name="T4" fmla="*/ 54 w 86"/>
                <a:gd name="T5" fmla="*/ 1 h 94"/>
                <a:gd name="T6" fmla="*/ 10 w 86"/>
                <a:gd name="T7" fmla="*/ 5 h 94"/>
                <a:gd name="T8" fmla="*/ 8 w 86"/>
                <a:gd name="T9" fmla="*/ 5 h 94"/>
                <a:gd name="T10" fmla="*/ 2 w 86"/>
                <a:gd name="T11" fmla="*/ 37 h 94"/>
                <a:gd name="T12" fmla="*/ 0 w 86"/>
                <a:gd name="T13" fmla="*/ 91 h 94"/>
                <a:gd name="T14" fmla="*/ 3 w 86"/>
                <a:gd name="T15" fmla="*/ 91 h 94"/>
                <a:gd name="T16" fmla="*/ 14 w 86"/>
                <a:gd name="T17" fmla="*/ 90 h 94"/>
                <a:gd name="T18" fmla="*/ 22 w 86"/>
                <a:gd name="T19" fmla="*/ 84 h 94"/>
                <a:gd name="T20" fmla="*/ 33 w 86"/>
                <a:gd name="T21" fmla="*/ 46 h 94"/>
                <a:gd name="T22" fmla="*/ 31 w 86"/>
                <a:gd name="T23" fmla="*/ 36 h 94"/>
                <a:gd name="T24" fmla="*/ 35 w 86"/>
                <a:gd name="T25" fmla="*/ 42 h 94"/>
                <a:gd name="T26" fmla="*/ 30 w 86"/>
                <a:gd name="T27" fmla="*/ 30 h 94"/>
                <a:gd name="T28" fmla="*/ 36 w 86"/>
                <a:gd name="T29" fmla="*/ 40 h 94"/>
                <a:gd name="T30" fmla="*/ 39 w 86"/>
                <a:gd name="T31" fmla="*/ 34 h 94"/>
                <a:gd name="T32" fmla="*/ 38 w 86"/>
                <a:gd name="T33" fmla="*/ 41 h 94"/>
                <a:gd name="T34" fmla="*/ 44 w 86"/>
                <a:gd name="T35" fmla="*/ 30 h 94"/>
                <a:gd name="T36" fmla="*/ 39 w 86"/>
                <a:gd name="T37" fmla="*/ 43 h 94"/>
                <a:gd name="T38" fmla="*/ 55 w 86"/>
                <a:gd name="T39" fmla="*/ 83 h 94"/>
                <a:gd name="T40" fmla="*/ 68 w 86"/>
                <a:gd name="T41" fmla="*/ 92 h 94"/>
                <a:gd name="T42" fmla="*/ 74 w 86"/>
                <a:gd name="T43" fmla="*/ 94 h 94"/>
                <a:gd name="T44" fmla="*/ 82 w 86"/>
                <a:gd name="T45" fmla="*/ 93 h 94"/>
                <a:gd name="T46" fmla="*/ 84 w 86"/>
                <a:gd name="T47" fmla="*/ 79 h 94"/>
                <a:gd name="T48" fmla="*/ 85 w 86"/>
                <a:gd name="T49" fmla="*/ 43 h 94"/>
                <a:gd name="T50" fmla="*/ 76 w 86"/>
                <a:gd name="T51"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94">
                  <a:moveTo>
                    <a:pt x="76" y="8"/>
                  </a:moveTo>
                  <a:cubicBezTo>
                    <a:pt x="76" y="8"/>
                    <a:pt x="76" y="8"/>
                    <a:pt x="76" y="8"/>
                  </a:cubicBezTo>
                  <a:cubicBezTo>
                    <a:pt x="72" y="1"/>
                    <a:pt x="63" y="2"/>
                    <a:pt x="54" y="1"/>
                  </a:cubicBezTo>
                  <a:cubicBezTo>
                    <a:pt x="44" y="0"/>
                    <a:pt x="23" y="2"/>
                    <a:pt x="10" y="5"/>
                  </a:cubicBezTo>
                  <a:cubicBezTo>
                    <a:pt x="9" y="5"/>
                    <a:pt x="8" y="5"/>
                    <a:pt x="8" y="5"/>
                  </a:cubicBezTo>
                  <a:cubicBezTo>
                    <a:pt x="6" y="14"/>
                    <a:pt x="4" y="35"/>
                    <a:pt x="2" y="37"/>
                  </a:cubicBezTo>
                  <a:cubicBezTo>
                    <a:pt x="1" y="39"/>
                    <a:pt x="0" y="75"/>
                    <a:pt x="0" y="91"/>
                  </a:cubicBezTo>
                  <a:cubicBezTo>
                    <a:pt x="1" y="91"/>
                    <a:pt x="2" y="91"/>
                    <a:pt x="3" y="91"/>
                  </a:cubicBezTo>
                  <a:cubicBezTo>
                    <a:pt x="6" y="91"/>
                    <a:pt x="10" y="91"/>
                    <a:pt x="14" y="90"/>
                  </a:cubicBezTo>
                  <a:cubicBezTo>
                    <a:pt x="16" y="89"/>
                    <a:pt x="19" y="87"/>
                    <a:pt x="22" y="84"/>
                  </a:cubicBezTo>
                  <a:cubicBezTo>
                    <a:pt x="28" y="78"/>
                    <a:pt x="33" y="46"/>
                    <a:pt x="33" y="46"/>
                  </a:cubicBezTo>
                  <a:cubicBezTo>
                    <a:pt x="31" y="36"/>
                    <a:pt x="31" y="36"/>
                    <a:pt x="31" y="36"/>
                  </a:cubicBezTo>
                  <a:cubicBezTo>
                    <a:pt x="35" y="42"/>
                    <a:pt x="35" y="42"/>
                    <a:pt x="35" y="42"/>
                  </a:cubicBezTo>
                  <a:cubicBezTo>
                    <a:pt x="30" y="30"/>
                    <a:pt x="30" y="30"/>
                    <a:pt x="30" y="30"/>
                  </a:cubicBezTo>
                  <a:cubicBezTo>
                    <a:pt x="36" y="40"/>
                    <a:pt x="36" y="40"/>
                    <a:pt x="36" y="40"/>
                  </a:cubicBezTo>
                  <a:cubicBezTo>
                    <a:pt x="39" y="34"/>
                    <a:pt x="39" y="34"/>
                    <a:pt x="39" y="34"/>
                  </a:cubicBezTo>
                  <a:cubicBezTo>
                    <a:pt x="38" y="41"/>
                    <a:pt x="38" y="41"/>
                    <a:pt x="38" y="41"/>
                  </a:cubicBezTo>
                  <a:cubicBezTo>
                    <a:pt x="44" y="30"/>
                    <a:pt x="44" y="30"/>
                    <a:pt x="44" y="30"/>
                  </a:cubicBezTo>
                  <a:cubicBezTo>
                    <a:pt x="39" y="43"/>
                    <a:pt x="39" y="43"/>
                    <a:pt x="39" y="43"/>
                  </a:cubicBezTo>
                  <a:cubicBezTo>
                    <a:pt x="39" y="43"/>
                    <a:pt x="49" y="81"/>
                    <a:pt x="55" y="83"/>
                  </a:cubicBezTo>
                  <a:cubicBezTo>
                    <a:pt x="58" y="85"/>
                    <a:pt x="64" y="89"/>
                    <a:pt x="68" y="92"/>
                  </a:cubicBezTo>
                  <a:cubicBezTo>
                    <a:pt x="74" y="94"/>
                    <a:pt x="74" y="94"/>
                    <a:pt x="74" y="94"/>
                  </a:cubicBezTo>
                  <a:cubicBezTo>
                    <a:pt x="77" y="94"/>
                    <a:pt x="80" y="93"/>
                    <a:pt x="82" y="93"/>
                  </a:cubicBezTo>
                  <a:cubicBezTo>
                    <a:pt x="82" y="91"/>
                    <a:pt x="83" y="87"/>
                    <a:pt x="84" y="79"/>
                  </a:cubicBezTo>
                  <a:cubicBezTo>
                    <a:pt x="86" y="63"/>
                    <a:pt x="86" y="50"/>
                    <a:pt x="85" y="43"/>
                  </a:cubicBezTo>
                  <a:cubicBezTo>
                    <a:pt x="85" y="38"/>
                    <a:pt x="78" y="20"/>
                    <a:pt x="76" y="8"/>
                  </a:cubicBezTo>
                  <a:close/>
                </a:path>
              </a:pathLst>
            </a:custGeom>
            <a:solidFill>
              <a:srgbClr val="BFC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1" name="Freeform 1323"/>
            <p:cNvSpPr>
              <a:spLocks/>
            </p:cNvSpPr>
            <p:nvPr/>
          </p:nvSpPr>
          <p:spPr bwMode="auto">
            <a:xfrm>
              <a:off x="2202459" y="3617865"/>
              <a:ext cx="89214" cy="298353"/>
            </a:xfrm>
            <a:custGeom>
              <a:avLst/>
              <a:gdLst>
                <a:gd name="T0" fmla="*/ 4 w 26"/>
                <a:gd name="T1" fmla="*/ 80 h 86"/>
                <a:gd name="T2" fmla="*/ 18 w 26"/>
                <a:gd name="T3" fmla="*/ 86 h 86"/>
                <a:gd name="T4" fmla="*/ 21 w 26"/>
                <a:gd name="T5" fmla="*/ 32 h 86"/>
                <a:gd name="T6" fmla="*/ 26 w 26"/>
                <a:gd name="T7" fmla="*/ 0 h 86"/>
                <a:gd name="T8" fmla="*/ 0 w 26"/>
                <a:gd name="T9" fmla="*/ 2 h 86"/>
                <a:gd name="T10" fmla="*/ 4 w 26"/>
                <a:gd name="T11" fmla="*/ 80 h 86"/>
              </a:gdLst>
              <a:ahLst/>
              <a:cxnLst>
                <a:cxn ang="0">
                  <a:pos x="T0" y="T1"/>
                </a:cxn>
                <a:cxn ang="0">
                  <a:pos x="T2" y="T3"/>
                </a:cxn>
                <a:cxn ang="0">
                  <a:pos x="T4" y="T5"/>
                </a:cxn>
                <a:cxn ang="0">
                  <a:pos x="T6" y="T7"/>
                </a:cxn>
                <a:cxn ang="0">
                  <a:pos x="T8" y="T9"/>
                </a:cxn>
                <a:cxn ang="0">
                  <a:pos x="T10" y="T11"/>
                </a:cxn>
              </a:cxnLst>
              <a:rect l="0" t="0" r="r" b="b"/>
              <a:pathLst>
                <a:path w="26" h="86">
                  <a:moveTo>
                    <a:pt x="4" y="80"/>
                  </a:moveTo>
                  <a:cubicBezTo>
                    <a:pt x="4" y="80"/>
                    <a:pt x="10" y="84"/>
                    <a:pt x="18" y="86"/>
                  </a:cubicBezTo>
                  <a:cubicBezTo>
                    <a:pt x="19" y="70"/>
                    <a:pt x="20" y="34"/>
                    <a:pt x="21" y="32"/>
                  </a:cubicBezTo>
                  <a:cubicBezTo>
                    <a:pt x="22" y="30"/>
                    <a:pt x="25" y="9"/>
                    <a:pt x="26" y="0"/>
                  </a:cubicBezTo>
                  <a:cubicBezTo>
                    <a:pt x="16" y="1"/>
                    <a:pt x="5" y="2"/>
                    <a:pt x="0" y="2"/>
                  </a:cubicBezTo>
                  <a:lnTo>
                    <a:pt x="4" y="80"/>
                  </a:lnTo>
                  <a:close/>
                </a:path>
              </a:pathLst>
            </a:custGeom>
            <a:solidFill>
              <a:srgbClr val="CDCF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2" name="Freeform 1324"/>
            <p:cNvSpPr>
              <a:spLocks/>
            </p:cNvSpPr>
            <p:nvPr/>
          </p:nvSpPr>
          <p:spPr bwMode="auto">
            <a:xfrm>
              <a:off x="2212696" y="3873806"/>
              <a:ext cx="162339" cy="17550"/>
            </a:xfrm>
            <a:custGeom>
              <a:avLst/>
              <a:gdLst>
                <a:gd name="T0" fmla="*/ 21 w 47"/>
                <a:gd name="T1" fmla="*/ 4 h 5"/>
                <a:gd name="T2" fmla="*/ 0 w 47"/>
                <a:gd name="T3" fmla="*/ 0 h 5"/>
                <a:gd name="T4" fmla="*/ 1 w 47"/>
                <a:gd name="T5" fmla="*/ 1 h 5"/>
                <a:gd name="T6" fmla="*/ 21 w 47"/>
                <a:gd name="T7" fmla="*/ 5 h 5"/>
                <a:gd name="T8" fmla="*/ 24 w 47"/>
                <a:gd name="T9" fmla="*/ 5 h 5"/>
                <a:gd name="T10" fmla="*/ 47 w 47"/>
                <a:gd name="T11" fmla="*/ 3 h 5"/>
                <a:gd name="T12" fmla="*/ 47 w 47"/>
                <a:gd name="T13" fmla="*/ 2 h 5"/>
                <a:gd name="T14" fmla="*/ 21 w 4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5">
                  <a:moveTo>
                    <a:pt x="21" y="4"/>
                  </a:moveTo>
                  <a:cubicBezTo>
                    <a:pt x="4" y="4"/>
                    <a:pt x="0" y="0"/>
                    <a:pt x="0" y="0"/>
                  </a:cubicBezTo>
                  <a:cubicBezTo>
                    <a:pt x="1" y="1"/>
                    <a:pt x="1" y="1"/>
                    <a:pt x="1" y="1"/>
                  </a:cubicBezTo>
                  <a:cubicBezTo>
                    <a:pt x="1" y="1"/>
                    <a:pt x="3" y="5"/>
                    <a:pt x="21" y="5"/>
                  </a:cubicBezTo>
                  <a:cubicBezTo>
                    <a:pt x="22" y="5"/>
                    <a:pt x="23" y="5"/>
                    <a:pt x="24" y="5"/>
                  </a:cubicBezTo>
                  <a:cubicBezTo>
                    <a:pt x="39" y="5"/>
                    <a:pt x="46" y="3"/>
                    <a:pt x="47" y="3"/>
                  </a:cubicBezTo>
                  <a:cubicBezTo>
                    <a:pt x="47" y="2"/>
                    <a:pt x="47" y="2"/>
                    <a:pt x="47" y="2"/>
                  </a:cubicBezTo>
                  <a:cubicBezTo>
                    <a:pt x="47" y="1"/>
                    <a:pt x="38" y="4"/>
                    <a:pt x="21" y="4"/>
                  </a:cubicBezTo>
                  <a:close/>
                </a:path>
              </a:pathLst>
            </a:custGeom>
            <a:solidFill>
              <a:srgbClr val="EDE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3" name="Freeform 1325"/>
            <p:cNvSpPr>
              <a:spLocks/>
            </p:cNvSpPr>
            <p:nvPr/>
          </p:nvSpPr>
          <p:spPr bwMode="auto">
            <a:xfrm>
              <a:off x="2212696" y="3853330"/>
              <a:ext cx="165264" cy="20475"/>
            </a:xfrm>
            <a:custGeom>
              <a:avLst/>
              <a:gdLst>
                <a:gd name="T0" fmla="*/ 0 w 48"/>
                <a:gd name="T1" fmla="*/ 0 h 6"/>
                <a:gd name="T2" fmla="*/ 0 w 48"/>
                <a:gd name="T3" fmla="*/ 1 h 6"/>
                <a:gd name="T4" fmla="*/ 20 w 48"/>
                <a:gd name="T5" fmla="*/ 6 h 6"/>
                <a:gd name="T6" fmla="*/ 21 w 48"/>
                <a:gd name="T7" fmla="*/ 6 h 6"/>
                <a:gd name="T8" fmla="*/ 48 w 48"/>
                <a:gd name="T9" fmla="*/ 3 h 6"/>
                <a:gd name="T10" fmla="*/ 48 w 48"/>
                <a:gd name="T11" fmla="*/ 2 h 6"/>
                <a:gd name="T12" fmla="*/ 21 w 48"/>
                <a:gd name="T13" fmla="*/ 4 h 6"/>
                <a:gd name="T14" fmla="*/ 0 w 48"/>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
                  <a:moveTo>
                    <a:pt x="0" y="0"/>
                  </a:moveTo>
                  <a:cubicBezTo>
                    <a:pt x="0" y="1"/>
                    <a:pt x="0" y="1"/>
                    <a:pt x="0" y="1"/>
                  </a:cubicBezTo>
                  <a:cubicBezTo>
                    <a:pt x="1" y="1"/>
                    <a:pt x="7" y="6"/>
                    <a:pt x="20" y="6"/>
                  </a:cubicBezTo>
                  <a:cubicBezTo>
                    <a:pt x="20" y="6"/>
                    <a:pt x="21" y="6"/>
                    <a:pt x="21" y="6"/>
                  </a:cubicBezTo>
                  <a:cubicBezTo>
                    <a:pt x="35" y="5"/>
                    <a:pt x="47" y="3"/>
                    <a:pt x="48" y="3"/>
                  </a:cubicBezTo>
                  <a:cubicBezTo>
                    <a:pt x="48" y="2"/>
                    <a:pt x="48" y="2"/>
                    <a:pt x="48" y="2"/>
                  </a:cubicBezTo>
                  <a:cubicBezTo>
                    <a:pt x="48" y="2"/>
                    <a:pt x="34" y="4"/>
                    <a:pt x="21" y="4"/>
                  </a:cubicBezTo>
                  <a:cubicBezTo>
                    <a:pt x="9" y="5"/>
                    <a:pt x="0" y="0"/>
                    <a:pt x="0" y="0"/>
                  </a:cubicBezTo>
                  <a:close/>
                </a:path>
              </a:pathLst>
            </a:custGeom>
            <a:solidFill>
              <a:srgbClr val="EDE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4" name="Freeform 1326"/>
            <p:cNvSpPr>
              <a:spLocks/>
            </p:cNvSpPr>
            <p:nvPr/>
          </p:nvSpPr>
          <p:spPr bwMode="auto">
            <a:xfrm>
              <a:off x="2430611" y="3870880"/>
              <a:ext cx="157952" cy="38025"/>
            </a:xfrm>
            <a:custGeom>
              <a:avLst/>
              <a:gdLst>
                <a:gd name="T0" fmla="*/ 0 w 46"/>
                <a:gd name="T1" fmla="*/ 0 h 11"/>
                <a:gd name="T2" fmla="*/ 0 w 46"/>
                <a:gd name="T3" fmla="*/ 2 h 11"/>
                <a:gd name="T4" fmla="*/ 25 w 46"/>
                <a:gd name="T5" fmla="*/ 11 h 11"/>
                <a:gd name="T6" fmla="*/ 27 w 46"/>
                <a:gd name="T7" fmla="*/ 11 h 11"/>
                <a:gd name="T8" fmla="*/ 46 w 46"/>
                <a:gd name="T9" fmla="*/ 2 h 11"/>
                <a:gd name="T10" fmla="*/ 46 w 46"/>
                <a:gd name="T11" fmla="*/ 0 h 11"/>
                <a:gd name="T12" fmla="*/ 27 w 46"/>
                <a:gd name="T13" fmla="*/ 9 h 11"/>
                <a:gd name="T14" fmla="*/ 0 w 46"/>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11">
                  <a:moveTo>
                    <a:pt x="0" y="0"/>
                  </a:moveTo>
                  <a:cubicBezTo>
                    <a:pt x="0" y="2"/>
                    <a:pt x="0" y="2"/>
                    <a:pt x="0" y="2"/>
                  </a:cubicBezTo>
                  <a:cubicBezTo>
                    <a:pt x="1" y="2"/>
                    <a:pt x="16" y="11"/>
                    <a:pt x="25" y="11"/>
                  </a:cubicBezTo>
                  <a:cubicBezTo>
                    <a:pt x="26" y="11"/>
                    <a:pt x="26" y="11"/>
                    <a:pt x="27" y="11"/>
                  </a:cubicBezTo>
                  <a:cubicBezTo>
                    <a:pt x="34" y="8"/>
                    <a:pt x="45" y="2"/>
                    <a:pt x="46" y="2"/>
                  </a:cubicBezTo>
                  <a:cubicBezTo>
                    <a:pt x="46" y="0"/>
                    <a:pt x="46" y="0"/>
                    <a:pt x="46" y="0"/>
                  </a:cubicBezTo>
                  <a:cubicBezTo>
                    <a:pt x="46" y="0"/>
                    <a:pt x="34" y="7"/>
                    <a:pt x="27" y="9"/>
                  </a:cubicBezTo>
                  <a:cubicBezTo>
                    <a:pt x="20" y="11"/>
                    <a:pt x="0" y="1"/>
                    <a:pt x="0" y="0"/>
                  </a:cubicBezTo>
                  <a:close/>
                </a:path>
              </a:pathLst>
            </a:custGeom>
            <a:solidFill>
              <a:srgbClr val="EDE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5" name="Freeform 1327"/>
            <p:cNvSpPr>
              <a:spLocks/>
            </p:cNvSpPr>
            <p:nvPr/>
          </p:nvSpPr>
          <p:spPr bwMode="auto">
            <a:xfrm>
              <a:off x="2426224" y="3850405"/>
              <a:ext cx="162339" cy="30713"/>
            </a:xfrm>
            <a:custGeom>
              <a:avLst/>
              <a:gdLst>
                <a:gd name="T0" fmla="*/ 0 w 47"/>
                <a:gd name="T1" fmla="*/ 2 h 9"/>
                <a:gd name="T2" fmla="*/ 0 w 47"/>
                <a:gd name="T3" fmla="*/ 3 h 9"/>
                <a:gd name="T4" fmla="*/ 0 w 47"/>
                <a:gd name="T5" fmla="*/ 3 h 9"/>
                <a:gd name="T6" fmla="*/ 22 w 47"/>
                <a:gd name="T7" fmla="*/ 9 h 9"/>
                <a:gd name="T8" fmla="*/ 25 w 47"/>
                <a:gd name="T9" fmla="*/ 9 h 9"/>
                <a:gd name="T10" fmla="*/ 47 w 47"/>
                <a:gd name="T11" fmla="*/ 2 h 9"/>
                <a:gd name="T12" fmla="*/ 47 w 47"/>
                <a:gd name="T13" fmla="*/ 0 h 9"/>
                <a:gd name="T14" fmla="*/ 25 w 47"/>
                <a:gd name="T15" fmla="*/ 7 h 9"/>
                <a:gd name="T16" fmla="*/ 0 w 47"/>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0" y="2"/>
                  </a:moveTo>
                  <a:cubicBezTo>
                    <a:pt x="0" y="3"/>
                    <a:pt x="0" y="3"/>
                    <a:pt x="0" y="3"/>
                  </a:cubicBezTo>
                  <a:cubicBezTo>
                    <a:pt x="0" y="3"/>
                    <a:pt x="0" y="3"/>
                    <a:pt x="0" y="3"/>
                  </a:cubicBezTo>
                  <a:cubicBezTo>
                    <a:pt x="0" y="5"/>
                    <a:pt x="13" y="9"/>
                    <a:pt x="22" y="9"/>
                  </a:cubicBezTo>
                  <a:cubicBezTo>
                    <a:pt x="23" y="9"/>
                    <a:pt x="24" y="9"/>
                    <a:pt x="25" y="9"/>
                  </a:cubicBezTo>
                  <a:cubicBezTo>
                    <a:pt x="35" y="7"/>
                    <a:pt x="46" y="2"/>
                    <a:pt x="47" y="2"/>
                  </a:cubicBezTo>
                  <a:cubicBezTo>
                    <a:pt x="47" y="0"/>
                    <a:pt x="47" y="0"/>
                    <a:pt x="47" y="0"/>
                  </a:cubicBezTo>
                  <a:cubicBezTo>
                    <a:pt x="47" y="0"/>
                    <a:pt x="34" y="6"/>
                    <a:pt x="25" y="7"/>
                  </a:cubicBezTo>
                  <a:cubicBezTo>
                    <a:pt x="16" y="9"/>
                    <a:pt x="0" y="2"/>
                    <a:pt x="0" y="2"/>
                  </a:cubicBezTo>
                  <a:close/>
                </a:path>
              </a:pathLst>
            </a:custGeom>
            <a:solidFill>
              <a:srgbClr val="EDE3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6" name="Freeform 1328"/>
            <p:cNvSpPr>
              <a:spLocks/>
            </p:cNvSpPr>
            <p:nvPr/>
          </p:nvSpPr>
          <p:spPr bwMode="auto">
            <a:xfrm>
              <a:off x="2190759" y="3024084"/>
              <a:ext cx="111151" cy="593781"/>
            </a:xfrm>
            <a:custGeom>
              <a:avLst/>
              <a:gdLst>
                <a:gd name="T0" fmla="*/ 21 w 32"/>
                <a:gd name="T1" fmla="*/ 17 h 172"/>
                <a:gd name="T2" fmla="*/ 21 w 32"/>
                <a:gd name="T3" fmla="*/ 6 h 172"/>
                <a:gd name="T4" fmla="*/ 18 w 32"/>
                <a:gd name="T5" fmla="*/ 0 h 172"/>
                <a:gd name="T6" fmla="*/ 9 w 32"/>
                <a:gd name="T7" fmla="*/ 2 h 172"/>
                <a:gd name="T8" fmla="*/ 16 w 32"/>
                <a:gd name="T9" fmla="*/ 57 h 172"/>
                <a:gd name="T10" fmla="*/ 1 w 32"/>
                <a:gd name="T11" fmla="*/ 66 h 172"/>
                <a:gd name="T12" fmla="*/ 10 w 32"/>
                <a:gd name="T13" fmla="*/ 126 h 172"/>
                <a:gd name="T14" fmla="*/ 0 w 32"/>
                <a:gd name="T15" fmla="*/ 167 h 172"/>
                <a:gd name="T16" fmla="*/ 27 w 32"/>
                <a:gd name="T17" fmla="*/ 172 h 172"/>
                <a:gd name="T18" fmla="*/ 30 w 32"/>
                <a:gd name="T19" fmla="*/ 128 h 172"/>
                <a:gd name="T20" fmla="*/ 30 w 32"/>
                <a:gd name="T21" fmla="*/ 72 h 172"/>
                <a:gd name="T22" fmla="*/ 21 w 32"/>
                <a:gd name="T23" fmla="*/ 1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72">
                  <a:moveTo>
                    <a:pt x="21" y="17"/>
                  </a:moveTo>
                  <a:cubicBezTo>
                    <a:pt x="20" y="15"/>
                    <a:pt x="21" y="10"/>
                    <a:pt x="21" y="6"/>
                  </a:cubicBezTo>
                  <a:cubicBezTo>
                    <a:pt x="19" y="3"/>
                    <a:pt x="18" y="0"/>
                    <a:pt x="18" y="0"/>
                  </a:cubicBezTo>
                  <a:cubicBezTo>
                    <a:pt x="9" y="2"/>
                    <a:pt x="9" y="2"/>
                    <a:pt x="9" y="2"/>
                  </a:cubicBezTo>
                  <a:cubicBezTo>
                    <a:pt x="9" y="2"/>
                    <a:pt x="20" y="48"/>
                    <a:pt x="16" y="57"/>
                  </a:cubicBezTo>
                  <a:cubicBezTo>
                    <a:pt x="12" y="66"/>
                    <a:pt x="1" y="66"/>
                    <a:pt x="1" y="66"/>
                  </a:cubicBezTo>
                  <a:cubicBezTo>
                    <a:pt x="10" y="126"/>
                    <a:pt x="10" y="126"/>
                    <a:pt x="10" y="126"/>
                  </a:cubicBezTo>
                  <a:cubicBezTo>
                    <a:pt x="0" y="167"/>
                    <a:pt x="0" y="167"/>
                    <a:pt x="0" y="167"/>
                  </a:cubicBezTo>
                  <a:cubicBezTo>
                    <a:pt x="0" y="167"/>
                    <a:pt x="11" y="172"/>
                    <a:pt x="27" y="172"/>
                  </a:cubicBezTo>
                  <a:cubicBezTo>
                    <a:pt x="28" y="159"/>
                    <a:pt x="29" y="134"/>
                    <a:pt x="30" y="128"/>
                  </a:cubicBezTo>
                  <a:cubicBezTo>
                    <a:pt x="32" y="120"/>
                    <a:pt x="31" y="77"/>
                    <a:pt x="30" y="72"/>
                  </a:cubicBezTo>
                  <a:cubicBezTo>
                    <a:pt x="29" y="67"/>
                    <a:pt x="21" y="24"/>
                    <a:pt x="21" y="17"/>
                  </a:cubicBezTo>
                  <a:close/>
                </a:path>
              </a:pathLst>
            </a:custGeom>
            <a:solidFill>
              <a:srgbClr val="DBE9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7" name="Freeform 1329"/>
            <p:cNvSpPr>
              <a:spLocks/>
            </p:cNvSpPr>
            <p:nvPr/>
          </p:nvSpPr>
          <p:spPr bwMode="auto">
            <a:xfrm>
              <a:off x="2260959" y="3024084"/>
              <a:ext cx="255940" cy="593781"/>
            </a:xfrm>
            <a:custGeom>
              <a:avLst/>
              <a:gdLst>
                <a:gd name="T0" fmla="*/ 74 w 74"/>
                <a:gd name="T1" fmla="*/ 60 h 172"/>
                <a:gd name="T2" fmla="*/ 68 w 74"/>
                <a:gd name="T3" fmla="*/ 51 h 172"/>
                <a:gd name="T4" fmla="*/ 71 w 74"/>
                <a:gd name="T5" fmla="*/ 2 h 172"/>
                <a:gd name="T6" fmla="*/ 62 w 74"/>
                <a:gd name="T7" fmla="*/ 0 h 172"/>
                <a:gd name="T8" fmla="*/ 28 w 74"/>
                <a:gd name="T9" fmla="*/ 30 h 172"/>
                <a:gd name="T10" fmla="*/ 1 w 74"/>
                <a:gd name="T11" fmla="*/ 6 h 172"/>
                <a:gd name="T12" fmla="*/ 1 w 74"/>
                <a:gd name="T13" fmla="*/ 17 h 172"/>
                <a:gd name="T14" fmla="*/ 10 w 74"/>
                <a:gd name="T15" fmla="*/ 72 h 172"/>
                <a:gd name="T16" fmla="*/ 10 w 74"/>
                <a:gd name="T17" fmla="*/ 128 h 172"/>
                <a:gd name="T18" fmla="*/ 7 w 74"/>
                <a:gd name="T19" fmla="*/ 172 h 172"/>
                <a:gd name="T20" fmla="*/ 31 w 74"/>
                <a:gd name="T21" fmla="*/ 168 h 172"/>
                <a:gd name="T22" fmla="*/ 74 w 74"/>
                <a:gd name="T23" fmla="*/ 157 h 172"/>
                <a:gd name="T24" fmla="*/ 64 w 74"/>
                <a:gd name="T25" fmla="*/ 127 h 172"/>
                <a:gd name="T26" fmla="*/ 74 w 74"/>
                <a:gd name="T27" fmla="*/ 6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72">
                  <a:moveTo>
                    <a:pt x="74" y="60"/>
                  </a:moveTo>
                  <a:cubicBezTo>
                    <a:pt x="72" y="58"/>
                    <a:pt x="70" y="55"/>
                    <a:pt x="68" y="51"/>
                  </a:cubicBezTo>
                  <a:cubicBezTo>
                    <a:pt x="63" y="41"/>
                    <a:pt x="71" y="2"/>
                    <a:pt x="71" y="2"/>
                  </a:cubicBezTo>
                  <a:cubicBezTo>
                    <a:pt x="62" y="0"/>
                    <a:pt x="62" y="0"/>
                    <a:pt x="62" y="0"/>
                  </a:cubicBezTo>
                  <a:cubicBezTo>
                    <a:pt x="62" y="0"/>
                    <a:pt x="52" y="31"/>
                    <a:pt x="28" y="30"/>
                  </a:cubicBezTo>
                  <a:cubicBezTo>
                    <a:pt x="16" y="30"/>
                    <a:pt x="6" y="15"/>
                    <a:pt x="1" y="6"/>
                  </a:cubicBezTo>
                  <a:cubicBezTo>
                    <a:pt x="1" y="10"/>
                    <a:pt x="0" y="15"/>
                    <a:pt x="1" y="17"/>
                  </a:cubicBezTo>
                  <a:cubicBezTo>
                    <a:pt x="1" y="24"/>
                    <a:pt x="9" y="67"/>
                    <a:pt x="10" y="72"/>
                  </a:cubicBezTo>
                  <a:cubicBezTo>
                    <a:pt x="11" y="77"/>
                    <a:pt x="12" y="120"/>
                    <a:pt x="10" y="128"/>
                  </a:cubicBezTo>
                  <a:cubicBezTo>
                    <a:pt x="9" y="134"/>
                    <a:pt x="8" y="159"/>
                    <a:pt x="7" y="172"/>
                  </a:cubicBezTo>
                  <a:cubicBezTo>
                    <a:pt x="14" y="172"/>
                    <a:pt x="23" y="170"/>
                    <a:pt x="31" y="168"/>
                  </a:cubicBezTo>
                  <a:cubicBezTo>
                    <a:pt x="48" y="162"/>
                    <a:pt x="64" y="159"/>
                    <a:pt x="74" y="157"/>
                  </a:cubicBezTo>
                  <a:cubicBezTo>
                    <a:pt x="70" y="149"/>
                    <a:pt x="64" y="132"/>
                    <a:pt x="64" y="127"/>
                  </a:cubicBezTo>
                  <a:cubicBezTo>
                    <a:pt x="65" y="122"/>
                    <a:pt x="73" y="71"/>
                    <a:pt x="74" y="60"/>
                  </a:cubicBezTo>
                  <a:close/>
                </a:path>
              </a:pathLst>
            </a:custGeom>
            <a:solidFill>
              <a:srgbClr val="C9D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8" name="Freeform 1330"/>
            <p:cNvSpPr>
              <a:spLocks/>
            </p:cNvSpPr>
            <p:nvPr/>
          </p:nvSpPr>
          <p:spPr bwMode="auto">
            <a:xfrm>
              <a:off x="2481799" y="3230299"/>
              <a:ext cx="68738" cy="336379"/>
            </a:xfrm>
            <a:custGeom>
              <a:avLst/>
              <a:gdLst>
                <a:gd name="T0" fmla="*/ 16 w 20"/>
                <a:gd name="T1" fmla="*/ 3 h 97"/>
                <a:gd name="T2" fmla="*/ 10 w 20"/>
                <a:gd name="T3" fmla="*/ 0 h 97"/>
                <a:gd name="T4" fmla="*/ 0 w 20"/>
                <a:gd name="T5" fmla="*/ 67 h 97"/>
                <a:gd name="T6" fmla="*/ 10 w 20"/>
                <a:gd name="T7" fmla="*/ 97 h 97"/>
                <a:gd name="T8" fmla="*/ 20 w 20"/>
                <a:gd name="T9" fmla="*/ 95 h 97"/>
                <a:gd name="T10" fmla="*/ 13 w 20"/>
                <a:gd name="T11" fmla="*/ 67 h 97"/>
                <a:gd name="T12" fmla="*/ 16 w 20"/>
                <a:gd name="T13" fmla="*/ 3 h 97"/>
              </a:gdLst>
              <a:ahLst/>
              <a:cxnLst>
                <a:cxn ang="0">
                  <a:pos x="T0" y="T1"/>
                </a:cxn>
                <a:cxn ang="0">
                  <a:pos x="T2" y="T3"/>
                </a:cxn>
                <a:cxn ang="0">
                  <a:pos x="T4" y="T5"/>
                </a:cxn>
                <a:cxn ang="0">
                  <a:pos x="T6" y="T7"/>
                </a:cxn>
                <a:cxn ang="0">
                  <a:pos x="T8" y="T9"/>
                </a:cxn>
                <a:cxn ang="0">
                  <a:pos x="T10" y="T11"/>
                </a:cxn>
                <a:cxn ang="0">
                  <a:pos x="T12" y="T13"/>
                </a:cxn>
              </a:cxnLst>
              <a:rect l="0" t="0" r="r" b="b"/>
              <a:pathLst>
                <a:path w="20" h="97">
                  <a:moveTo>
                    <a:pt x="16" y="3"/>
                  </a:moveTo>
                  <a:cubicBezTo>
                    <a:pt x="16" y="3"/>
                    <a:pt x="13" y="3"/>
                    <a:pt x="10" y="0"/>
                  </a:cubicBezTo>
                  <a:cubicBezTo>
                    <a:pt x="9" y="11"/>
                    <a:pt x="1" y="62"/>
                    <a:pt x="0" y="67"/>
                  </a:cubicBezTo>
                  <a:cubicBezTo>
                    <a:pt x="0" y="72"/>
                    <a:pt x="6" y="89"/>
                    <a:pt x="10" y="97"/>
                  </a:cubicBezTo>
                  <a:cubicBezTo>
                    <a:pt x="16" y="96"/>
                    <a:pt x="20" y="95"/>
                    <a:pt x="20" y="95"/>
                  </a:cubicBezTo>
                  <a:cubicBezTo>
                    <a:pt x="13" y="67"/>
                    <a:pt x="13" y="67"/>
                    <a:pt x="13" y="67"/>
                  </a:cubicBezTo>
                  <a:lnTo>
                    <a:pt x="16" y="3"/>
                  </a:lnTo>
                  <a:close/>
                </a:path>
              </a:pathLst>
            </a:custGeom>
            <a:solidFill>
              <a:srgbClr val="B9C7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9" name="Freeform 1331"/>
            <p:cNvSpPr>
              <a:spLocks noEditPoints="1"/>
            </p:cNvSpPr>
            <p:nvPr/>
          </p:nvSpPr>
          <p:spPr bwMode="auto">
            <a:xfrm>
              <a:off x="2284359" y="3189348"/>
              <a:ext cx="86288" cy="121389"/>
            </a:xfrm>
            <a:custGeom>
              <a:avLst/>
              <a:gdLst>
                <a:gd name="T0" fmla="*/ 50 w 59"/>
                <a:gd name="T1" fmla="*/ 0 h 83"/>
                <a:gd name="T2" fmla="*/ 33 w 59"/>
                <a:gd name="T3" fmla="*/ 0 h 83"/>
                <a:gd name="T4" fmla="*/ 0 w 59"/>
                <a:gd name="T5" fmla="*/ 54 h 83"/>
                <a:gd name="T6" fmla="*/ 0 w 59"/>
                <a:gd name="T7" fmla="*/ 62 h 83"/>
                <a:gd name="T8" fmla="*/ 33 w 59"/>
                <a:gd name="T9" fmla="*/ 62 h 83"/>
                <a:gd name="T10" fmla="*/ 33 w 59"/>
                <a:gd name="T11" fmla="*/ 71 h 83"/>
                <a:gd name="T12" fmla="*/ 24 w 59"/>
                <a:gd name="T13" fmla="*/ 71 h 83"/>
                <a:gd name="T14" fmla="*/ 24 w 59"/>
                <a:gd name="T15" fmla="*/ 83 h 83"/>
                <a:gd name="T16" fmla="*/ 59 w 59"/>
                <a:gd name="T17" fmla="*/ 83 h 83"/>
                <a:gd name="T18" fmla="*/ 59 w 59"/>
                <a:gd name="T19" fmla="*/ 71 h 83"/>
                <a:gd name="T20" fmla="*/ 50 w 59"/>
                <a:gd name="T21" fmla="*/ 71 h 83"/>
                <a:gd name="T22" fmla="*/ 50 w 59"/>
                <a:gd name="T23" fmla="*/ 62 h 83"/>
                <a:gd name="T24" fmla="*/ 59 w 59"/>
                <a:gd name="T25" fmla="*/ 62 h 83"/>
                <a:gd name="T26" fmla="*/ 59 w 59"/>
                <a:gd name="T27" fmla="*/ 52 h 83"/>
                <a:gd name="T28" fmla="*/ 50 w 59"/>
                <a:gd name="T29" fmla="*/ 52 h 83"/>
                <a:gd name="T30" fmla="*/ 50 w 59"/>
                <a:gd name="T31" fmla="*/ 0 h 83"/>
                <a:gd name="T32" fmla="*/ 33 w 59"/>
                <a:gd name="T33" fmla="*/ 52 h 83"/>
                <a:gd name="T34" fmla="*/ 15 w 59"/>
                <a:gd name="T35" fmla="*/ 52 h 83"/>
                <a:gd name="T36" fmla="*/ 31 w 59"/>
                <a:gd name="T37" fmla="*/ 24 h 83"/>
                <a:gd name="T38" fmla="*/ 33 w 59"/>
                <a:gd name="T39" fmla="*/ 21 h 83"/>
                <a:gd name="T40" fmla="*/ 33 w 59"/>
                <a:gd name="T41" fmla="*/ 21 h 83"/>
                <a:gd name="T42" fmla="*/ 33 w 59"/>
                <a:gd name="T43" fmla="*/ 5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83">
                  <a:moveTo>
                    <a:pt x="50" y="0"/>
                  </a:moveTo>
                  <a:lnTo>
                    <a:pt x="33" y="0"/>
                  </a:lnTo>
                  <a:lnTo>
                    <a:pt x="0" y="54"/>
                  </a:lnTo>
                  <a:lnTo>
                    <a:pt x="0" y="62"/>
                  </a:lnTo>
                  <a:lnTo>
                    <a:pt x="33" y="62"/>
                  </a:lnTo>
                  <a:lnTo>
                    <a:pt x="33" y="71"/>
                  </a:lnTo>
                  <a:lnTo>
                    <a:pt x="24" y="71"/>
                  </a:lnTo>
                  <a:lnTo>
                    <a:pt x="24" y="83"/>
                  </a:lnTo>
                  <a:lnTo>
                    <a:pt x="59" y="83"/>
                  </a:lnTo>
                  <a:lnTo>
                    <a:pt x="59" y="71"/>
                  </a:lnTo>
                  <a:lnTo>
                    <a:pt x="50" y="71"/>
                  </a:lnTo>
                  <a:lnTo>
                    <a:pt x="50" y="62"/>
                  </a:lnTo>
                  <a:lnTo>
                    <a:pt x="59" y="62"/>
                  </a:lnTo>
                  <a:lnTo>
                    <a:pt x="59" y="52"/>
                  </a:lnTo>
                  <a:lnTo>
                    <a:pt x="50" y="52"/>
                  </a:lnTo>
                  <a:lnTo>
                    <a:pt x="50" y="0"/>
                  </a:lnTo>
                  <a:close/>
                  <a:moveTo>
                    <a:pt x="33" y="52"/>
                  </a:moveTo>
                  <a:lnTo>
                    <a:pt x="15" y="52"/>
                  </a:lnTo>
                  <a:lnTo>
                    <a:pt x="31" y="24"/>
                  </a:lnTo>
                  <a:lnTo>
                    <a:pt x="33" y="21"/>
                  </a:lnTo>
                  <a:lnTo>
                    <a:pt x="33" y="21"/>
                  </a:lnTo>
                  <a:lnTo>
                    <a:pt x="33" y="52"/>
                  </a:lnTo>
                  <a:close/>
                </a:path>
              </a:pathLst>
            </a:custGeom>
            <a:solidFill>
              <a:srgbClr val="F8F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90" name="Freeform 1332"/>
            <p:cNvSpPr>
              <a:spLocks/>
            </p:cNvSpPr>
            <p:nvPr/>
          </p:nvSpPr>
          <p:spPr bwMode="auto">
            <a:xfrm>
              <a:off x="2382347" y="3189348"/>
              <a:ext cx="61425" cy="121389"/>
            </a:xfrm>
            <a:custGeom>
              <a:avLst/>
              <a:gdLst>
                <a:gd name="T0" fmla="*/ 28 w 42"/>
                <a:gd name="T1" fmla="*/ 0 h 83"/>
                <a:gd name="T2" fmla="*/ 0 w 42"/>
                <a:gd name="T3" fmla="*/ 7 h 83"/>
                <a:gd name="T4" fmla="*/ 0 w 42"/>
                <a:gd name="T5" fmla="*/ 14 h 83"/>
                <a:gd name="T6" fmla="*/ 14 w 42"/>
                <a:gd name="T7" fmla="*/ 14 h 83"/>
                <a:gd name="T8" fmla="*/ 14 w 42"/>
                <a:gd name="T9" fmla="*/ 71 h 83"/>
                <a:gd name="T10" fmla="*/ 0 w 42"/>
                <a:gd name="T11" fmla="*/ 71 h 83"/>
                <a:gd name="T12" fmla="*/ 0 w 42"/>
                <a:gd name="T13" fmla="*/ 83 h 83"/>
                <a:gd name="T14" fmla="*/ 42 w 42"/>
                <a:gd name="T15" fmla="*/ 83 h 83"/>
                <a:gd name="T16" fmla="*/ 42 w 42"/>
                <a:gd name="T17" fmla="*/ 71 h 83"/>
                <a:gd name="T18" fmla="*/ 28 w 42"/>
                <a:gd name="T19" fmla="*/ 71 h 83"/>
                <a:gd name="T20" fmla="*/ 28 w 42"/>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83">
                  <a:moveTo>
                    <a:pt x="28" y="0"/>
                  </a:moveTo>
                  <a:lnTo>
                    <a:pt x="0" y="7"/>
                  </a:lnTo>
                  <a:lnTo>
                    <a:pt x="0" y="14"/>
                  </a:lnTo>
                  <a:lnTo>
                    <a:pt x="14" y="14"/>
                  </a:lnTo>
                  <a:lnTo>
                    <a:pt x="14" y="71"/>
                  </a:lnTo>
                  <a:lnTo>
                    <a:pt x="0" y="71"/>
                  </a:lnTo>
                  <a:lnTo>
                    <a:pt x="0" y="83"/>
                  </a:lnTo>
                  <a:lnTo>
                    <a:pt x="42" y="83"/>
                  </a:lnTo>
                  <a:lnTo>
                    <a:pt x="42" y="71"/>
                  </a:lnTo>
                  <a:lnTo>
                    <a:pt x="28" y="71"/>
                  </a:lnTo>
                  <a:lnTo>
                    <a:pt x="28" y="0"/>
                  </a:lnTo>
                  <a:close/>
                </a:path>
              </a:pathLst>
            </a:custGeom>
            <a:solidFill>
              <a:srgbClr val="F8F2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28" name="Freeform 1471"/>
            <p:cNvSpPr>
              <a:spLocks/>
            </p:cNvSpPr>
            <p:nvPr/>
          </p:nvSpPr>
          <p:spPr bwMode="auto">
            <a:xfrm>
              <a:off x="5715417" y="3414577"/>
              <a:ext cx="61425" cy="137476"/>
            </a:xfrm>
            <a:custGeom>
              <a:avLst/>
              <a:gdLst>
                <a:gd name="T0" fmla="*/ 13 w 18"/>
                <a:gd name="T1" fmla="*/ 12 h 40"/>
                <a:gd name="T2" fmla="*/ 12 w 18"/>
                <a:gd name="T3" fmla="*/ 4 h 40"/>
                <a:gd name="T4" fmla="*/ 4 w 18"/>
                <a:gd name="T5" fmla="*/ 0 h 40"/>
                <a:gd name="T6" fmla="*/ 2 w 18"/>
                <a:gd name="T7" fmla="*/ 8 h 40"/>
                <a:gd name="T8" fmla="*/ 0 w 18"/>
                <a:gd name="T9" fmla="*/ 13 h 40"/>
                <a:gd name="T10" fmla="*/ 2 w 18"/>
                <a:gd name="T11" fmla="*/ 26 h 40"/>
                <a:gd name="T12" fmla="*/ 10 w 18"/>
                <a:gd name="T13" fmla="*/ 40 h 40"/>
                <a:gd name="T14" fmla="*/ 16 w 18"/>
                <a:gd name="T15" fmla="*/ 39 h 40"/>
                <a:gd name="T16" fmla="*/ 18 w 18"/>
                <a:gd name="T17" fmla="*/ 17 h 40"/>
                <a:gd name="T18" fmla="*/ 13 w 18"/>
                <a:gd name="T1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40">
                  <a:moveTo>
                    <a:pt x="13" y="12"/>
                  </a:moveTo>
                  <a:cubicBezTo>
                    <a:pt x="13" y="12"/>
                    <a:pt x="13" y="5"/>
                    <a:pt x="12" y="4"/>
                  </a:cubicBezTo>
                  <a:cubicBezTo>
                    <a:pt x="12" y="3"/>
                    <a:pt x="7" y="1"/>
                    <a:pt x="4" y="0"/>
                  </a:cubicBezTo>
                  <a:cubicBezTo>
                    <a:pt x="2" y="8"/>
                    <a:pt x="2" y="8"/>
                    <a:pt x="2" y="8"/>
                  </a:cubicBezTo>
                  <a:cubicBezTo>
                    <a:pt x="0" y="13"/>
                    <a:pt x="0" y="13"/>
                    <a:pt x="0" y="13"/>
                  </a:cubicBezTo>
                  <a:cubicBezTo>
                    <a:pt x="2" y="26"/>
                    <a:pt x="2" y="26"/>
                    <a:pt x="2" y="26"/>
                  </a:cubicBezTo>
                  <a:cubicBezTo>
                    <a:pt x="10" y="40"/>
                    <a:pt x="10" y="40"/>
                    <a:pt x="10" y="40"/>
                  </a:cubicBezTo>
                  <a:cubicBezTo>
                    <a:pt x="16" y="39"/>
                    <a:pt x="16" y="39"/>
                    <a:pt x="16" y="39"/>
                  </a:cubicBezTo>
                  <a:cubicBezTo>
                    <a:pt x="17" y="33"/>
                    <a:pt x="18" y="18"/>
                    <a:pt x="18" y="17"/>
                  </a:cubicBezTo>
                  <a:cubicBezTo>
                    <a:pt x="17" y="15"/>
                    <a:pt x="13" y="12"/>
                    <a:pt x="13" y="12"/>
                  </a:cubicBez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29" name="Freeform 1472"/>
            <p:cNvSpPr>
              <a:spLocks/>
            </p:cNvSpPr>
            <p:nvPr/>
          </p:nvSpPr>
          <p:spPr bwMode="auto">
            <a:xfrm>
              <a:off x="5728580" y="3414577"/>
              <a:ext cx="55575" cy="134552"/>
            </a:xfrm>
            <a:custGeom>
              <a:avLst/>
              <a:gdLst>
                <a:gd name="T0" fmla="*/ 11 w 16"/>
                <a:gd name="T1" fmla="*/ 10 h 39"/>
                <a:gd name="T2" fmla="*/ 11 w 16"/>
                <a:gd name="T3" fmla="*/ 2 h 39"/>
                <a:gd name="T4" fmla="*/ 6 w 16"/>
                <a:gd name="T5" fmla="*/ 1 h 39"/>
                <a:gd name="T6" fmla="*/ 0 w 16"/>
                <a:gd name="T7" fmla="*/ 0 h 39"/>
                <a:gd name="T8" fmla="*/ 0 w 16"/>
                <a:gd name="T9" fmla="*/ 0 h 39"/>
                <a:gd name="T10" fmla="*/ 8 w 16"/>
                <a:gd name="T11" fmla="*/ 4 h 39"/>
                <a:gd name="T12" fmla="*/ 9 w 16"/>
                <a:gd name="T13" fmla="*/ 12 h 39"/>
                <a:gd name="T14" fmla="*/ 14 w 16"/>
                <a:gd name="T15" fmla="*/ 17 h 39"/>
                <a:gd name="T16" fmla="*/ 12 w 16"/>
                <a:gd name="T17" fmla="*/ 39 h 39"/>
                <a:gd name="T18" fmla="*/ 16 w 16"/>
                <a:gd name="T19" fmla="*/ 38 h 39"/>
                <a:gd name="T20" fmla="*/ 15 w 16"/>
                <a:gd name="T21" fmla="*/ 15 h 39"/>
                <a:gd name="T22" fmla="*/ 11 w 16"/>
                <a:gd name="T23"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9">
                  <a:moveTo>
                    <a:pt x="11" y="10"/>
                  </a:moveTo>
                  <a:cubicBezTo>
                    <a:pt x="11" y="2"/>
                    <a:pt x="11" y="2"/>
                    <a:pt x="11" y="2"/>
                  </a:cubicBezTo>
                  <a:cubicBezTo>
                    <a:pt x="11" y="2"/>
                    <a:pt x="8" y="1"/>
                    <a:pt x="6" y="1"/>
                  </a:cubicBezTo>
                  <a:cubicBezTo>
                    <a:pt x="4" y="0"/>
                    <a:pt x="0" y="0"/>
                    <a:pt x="0" y="0"/>
                  </a:cubicBezTo>
                  <a:cubicBezTo>
                    <a:pt x="0" y="0"/>
                    <a:pt x="0" y="0"/>
                    <a:pt x="0" y="0"/>
                  </a:cubicBezTo>
                  <a:cubicBezTo>
                    <a:pt x="3" y="1"/>
                    <a:pt x="8" y="3"/>
                    <a:pt x="8" y="4"/>
                  </a:cubicBezTo>
                  <a:cubicBezTo>
                    <a:pt x="9" y="5"/>
                    <a:pt x="9" y="12"/>
                    <a:pt x="9" y="12"/>
                  </a:cubicBezTo>
                  <a:cubicBezTo>
                    <a:pt x="9" y="12"/>
                    <a:pt x="13" y="15"/>
                    <a:pt x="14" y="17"/>
                  </a:cubicBezTo>
                  <a:cubicBezTo>
                    <a:pt x="14" y="18"/>
                    <a:pt x="13" y="33"/>
                    <a:pt x="12" y="39"/>
                  </a:cubicBezTo>
                  <a:cubicBezTo>
                    <a:pt x="16" y="38"/>
                    <a:pt x="16" y="38"/>
                    <a:pt x="16" y="38"/>
                  </a:cubicBezTo>
                  <a:cubicBezTo>
                    <a:pt x="15" y="15"/>
                    <a:pt x="15" y="15"/>
                    <a:pt x="15" y="15"/>
                  </a:cubicBezTo>
                  <a:lnTo>
                    <a:pt x="11" y="10"/>
                  </a:ln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0" name="Freeform 1473"/>
            <p:cNvSpPr>
              <a:spLocks/>
            </p:cNvSpPr>
            <p:nvPr/>
          </p:nvSpPr>
          <p:spPr bwMode="auto">
            <a:xfrm>
              <a:off x="5984521" y="3843094"/>
              <a:ext cx="93601" cy="301278"/>
            </a:xfrm>
            <a:custGeom>
              <a:avLst/>
              <a:gdLst>
                <a:gd name="T0" fmla="*/ 0 w 27"/>
                <a:gd name="T1" fmla="*/ 2 h 87"/>
                <a:gd name="T2" fmla="*/ 1 w 27"/>
                <a:gd name="T3" fmla="*/ 19 h 87"/>
                <a:gd name="T4" fmla="*/ 9 w 27"/>
                <a:gd name="T5" fmla="*/ 87 h 87"/>
                <a:gd name="T6" fmla="*/ 24 w 27"/>
                <a:gd name="T7" fmla="*/ 87 h 87"/>
                <a:gd name="T8" fmla="*/ 25 w 27"/>
                <a:gd name="T9" fmla="*/ 75 h 87"/>
                <a:gd name="T10" fmla="*/ 25 w 27"/>
                <a:gd name="T11" fmla="*/ 4 h 87"/>
                <a:gd name="T12" fmla="*/ 0 w 27"/>
                <a:gd name="T13" fmla="*/ 2 h 87"/>
              </a:gdLst>
              <a:ahLst/>
              <a:cxnLst>
                <a:cxn ang="0">
                  <a:pos x="T0" y="T1"/>
                </a:cxn>
                <a:cxn ang="0">
                  <a:pos x="T2" y="T3"/>
                </a:cxn>
                <a:cxn ang="0">
                  <a:pos x="T4" y="T5"/>
                </a:cxn>
                <a:cxn ang="0">
                  <a:pos x="T6" y="T7"/>
                </a:cxn>
                <a:cxn ang="0">
                  <a:pos x="T8" y="T9"/>
                </a:cxn>
                <a:cxn ang="0">
                  <a:pos x="T10" y="T11"/>
                </a:cxn>
                <a:cxn ang="0">
                  <a:pos x="T12" y="T13"/>
                </a:cxn>
              </a:cxnLst>
              <a:rect l="0" t="0" r="r" b="b"/>
              <a:pathLst>
                <a:path w="27" h="87">
                  <a:moveTo>
                    <a:pt x="0" y="2"/>
                  </a:moveTo>
                  <a:cubicBezTo>
                    <a:pt x="0" y="9"/>
                    <a:pt x="1" y="15"/>
                    <a:pt x="1" y="19"/>
                  </a:cubicBezTo>
                  <a:cubicBezTo>
                    <a:pt x="1" y="33"/>
                    <a:pt x="8" y="69"/>
                    <a:pt x="9" y="87"/>
                  </a:cubicBezTo>
                  <a:cubicBezTo>
                    <a:pt x="24" y="87"/>
                    <a:pt x="24" y="87"/>
                    <a:pt x="24" y="87"/>
                  </a:cubicBezTo>
                  <a:cubicBezTo>
                    <a:pt x="24" y="84"/>
                    <a:pt x="25" y="80"/>
                    <a:pt x="25" y="75"/>
                  </a:cubicBezTo>
                  <a:cubicBezTo>
                    <a:pt x="25" y="75"/>
                    <a:pt x="27" y="10"/>
                    <a:pt x="25" y="4"/>
                  </a:cubicBezTo>
                  <a:cubicBezTo>
                    <a:pt x="24" y="0"/>
                    <a:pt x="5" y="2"/>
                    <a:pt x="0" y="2"/>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1" name="Freeform 1474"/>
            <p:cNvSpPr>
              <a:spLocks/>
            </p:cNvSpPr>
            <p:nvPr/>
          </p:nvSpPr>
          <p:spPr bwMode="auto">
            <a:xfrm>
              <a:off x="6012308" y="41516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2" name="Freeform 1475"/>
            <p:cNvSpPr>
              <a:spLocks/>
            </p:cNvSpPr>
            <p:nvPr/>
          </p:nvSpPr>
          <p:spPr bwMode="auto">
            <a:xfrm>
              <a:off x="6002070" y="4139985"/>
              <a:ext cx="71664" cy="138939"/>
            </a:xfrm>
            <a:custGeom>
              <a:avLst/>
              <a:gdLst>
                <a:gd name="T0" fmla="*/ 19 w 21"/>
                <a:gd name="T1" fmla="*/ 15 h 40"/>
                <a:gd name="T2" fmla="*/ 19 w 21"/>
                <a:gd name="T3" fmla="*/ 14 h 40"/>
                <a:gd name="T4" fmla="*/ 18 w 21"/>
                <a:gd name="T5" fmla="*/ 11 h 40"/>
                <a:gd name="T6" fmla="*/ 20 w 21"/>
                <a:gd name="T7" fmla="*/ 1 h 40"/>
                <a:gd name="T8" fmla="*/ 19 w 21"/>
                <a:gd name="T9" fmla="*/ 1 h 40"/>
                <a:gd name="T10" fmla="*/ 19 w 21"/>
                <a:gd name="T11" fmla="*/ 2 h 40"/>
                <a:gd name="T12" fmla="*/ 18 w 21"/>
                <a:gd name="T13" fmla="*/ 4 h 40"/>
                <a:gd name="T14" fmla="*/ 18 w 21"/>
                <a:gd name="T15" fmla="*/ 10 h 40"/>
                <a:gd name="T16" fmla="*/ 18 w 21"/>
                <a:gd name="T17" fmla="*/ 13 h 40"/>
                <a:gd name="T18" fmla="*/ 18 w 21"/>
                <a:gd name="T19" fmla="*/ 15 h 40"/>
                <a:gd name="T20" fmla="*/ 18 w 21"/>
                <a:gd name="T21" fmla="*/ 20 h 40"/>
                <a:gd name="T22" fmla="*/ 18 w 21"/>
                <a:gd name="T23" fmla="*/ 21 h 40"/>
                <a:gd name="T24" fmla="*/ 11 w 21"/>
                <a:gd name="T25" fmla="*/ 29 h 40"/>
                <a:gd name="T26" fmla="*/ 3 w 21"/>
                <a:gd name="T27" fmla="*/ 23 h 40"/>
                <a:gd name="T28" fmla="*/ 3 w 21"/>
                <a:gd name="T29" fmla="*/ 21 h 40"/>
                <a:gd name="T30" fmla="*/ 3 w 21"/>
                <a:gd name="T31" fmla="*/ 17 h 40"/>
                <a:gd name="T32" fmla="*/ 3 w 21"/>
                <a:gd name="T33" fmla="*/ 15 h 40"/>
                <a:gd name="T34" fmla="*/ 5 w 21"/>
                <a:gd name="T35" fmla="*/ 10 h 40"/>
                <a:gd name="T36" fmla="*/ 4 w 21"/>
                <a:gd name="T37" fmla="*/ 5 h 40"/>
                <a:gd name="T38" fmla="*/ 4 w 21"/>
                <a:gd name="T39" fmla="*/ 3 h 40"/>
                <a:gd name="T40" fmla="*/ 4 w 21"/>
                <a:gd name="T41" fmla="*/ 1 h 40"/>
                <a:gd name="T42" fmla="*/ 3 w 21"/>
                <a:gd name="T43" fmla="*/ 0 h 40"/>
                <a:gd name="T44" fmla="*/ 3 w 21"/>
                <a:gd name="T45" fmla="*/ 3 h 40"/>
                <a:gd name="T46" fmla="*/ 3 w 21"/>
                <a:gd name="T47" fmla="*/ 3 h 40"/>
                <a:gd name="T48" fmla="*/ 3 w 21"/>
                <a:gd name="T49" fmla="*/ 4 h 40"/>
                <a:gd name="T50" fmla="*/ 4 w 21"/>
                <a:gd name="T51" fmla="*/ 5 h 40"/>
                <a:gd name="T52" fmla="*/ 4 w 21"/>
                <a:gd name="T53" fmla="*/ 10 h 40"/>
                <a:gd name="T54" fmla="*/ 0 w 21"/>
                <a:gd name="T55" fmla="*/ 27 h 40"/>
                <a:gd name="T56" fmla="*/ 8 w 21"/>
                <a:gd name="T57" fmla="*/ 40 h 40"/>
                <a:gd name="T58" fmla="*/ 21 w 21"/>
                <a:gd name="T59" fmla="*/ 28 h 40"/>
                <a:gd name="T60" fmla="*/ 19 w 21"/>
                <a:gd name="T61"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 h="40">
                  <a:moveTo>
                    <a:pt x="19" y="15"/>
                  </a:moveTo>
                  <a:cubicBezTo>
                    <a:pt x="19" y="14"/>
                    <a:pt x="19" y="14"/>
                    <a:pt x="19" y="14"/>
                  </a:cubicBezTo>
                  <a:cubicBezTo>
                    <a:pt x="18" y="11"/>
                    <a:pt x="18" y="11"/>
                    <a:pt x="18" y="11"/>
                  </a:cubicBezTo>
                  <a:cubicBezTo>
                    <a:pt x="20" y="1"/>
                    <a:pt x="20" y="1"/>
                    <a:pt x="20" y="1"/>
                  </a:cubicBezTo>
                  <a:cubicBezTo>
                    <a:pt x="19" y="1"/>
                    <a:pt x="19" y="1"/>
                    <a:pt x="19" y="1"/>
                  </a:cubicBezTo>
                  <a:cubicBezTo>
                    <a:pt x="19" y="2"/>
                    <a:pt x="19" y="2"/>
                    <a:pt x="19" y="2"/>
                  </a:cubicBezTo>
                  <a:cubicBezTo>
                    <a:pt x="19" y="3"/>
                    <a:pt x="18" y="4"/>
                    <a:pt x="18" y="4"/>
                  </a:cubicBezTo>
                  <a:cubicBezTo>
                    <a:pt x="18" y="8"/>
                    <a:pt x="18" y="10"/>
                    <a:pt x="18" y="10"/>
                  </a:cubicBezTo>
                  <a:cubicBezTo>
                    <a:pt x="18" y="10"/>
                    <a:pt x="18" y="11"/>
                    <a:pt x="18" y="13"/>
                  </a:cubicBezTo>
                  <a:cubicBezTo>
                    <a:pt x="18" y="14"/>
                    <a:pt x="18" y="14"/>
                    <a:pt x="18" y="15"/>
                  </a:cubicBezTo>
                  <a:cubicBezTo>
                    <a:pt x="18" y="16"/>
                    <a:pt x="18" y="18"/>
                    <a:pt x="18" y="20"/>
                  </a:cubicBezTo>
                  <a:cubicBezTo>
                    <a:pt x="18" y="20"/>
                    <a:pt x="18" y="21"/>
                    <a:pt x="18" y="21"/>
                  </a:cubicBezTo>
                  <a:cubicBezTo>
                    <a:pt x="17" y="26"/>
                    <a:pt x="15" y="29"/>
                    <a:pt x="11" y="29"/>
                  </a:cubicBezTo>
                  <a:cubicBezTo>
                    <a:pt x="5" y="29"/>
                    <a:pt x="3" y="26"/>
                    <a:pt x="3" y="23"/>
                  </a:cubicBezTo>
                  <a:cubicBezTo>
                    <a:pt x="3" y="22"/>
                    <a:pt x="3" y="22"/>
                    <a:pt x="3" y="21"/>
                  </a:cubicBezTo>
                  <a:cubicBezTo>
                    <a:pt x="3" y="20"/>
                    <a:pt x="3" y="18"/>
                    <a:pt x="3" y="17"/>
                  </a:cubicBezTo>
                  <a:cubicBezTo>
                    <a:pt x="3" y="16"/>
                    <a:pt x="3" y="16"/>
                    <a:pt x="3" y="15"/>
                  </a:cubicBezTo>
                  <a:cubicBezTo>
                    <a:pt x="4" y="12"/>
                    <a:pt x="5" y="10"/>
                    <a:pt x="5" y="10"/>
                  </a:cubicBezTo>
                  <a:cubicBezTo>
                    <a:pt x="5" y="10"/>
                    <a:pt x="5" y="8"/>
                    <a:pt x="4" y="5"/>
                  </a:cubicBezTo>
                  <a:cubicBezTo>
                    <a:pt x="4" y="4"/>
                    <a:pt x="4" y="4"/>
                    <a:pt x="4" y="3"/>
                  </a:cubicBezTo>
                  <a:cubicBezTo>
                    <a:pt x="4" y="2"/>
                    <a:pt x="4" y="2"/>
                    <a:pt x="4" y="1"/>
                  </a:cubicBezTo>
                  <a:cubicBezTo>
                    <a:pt x="3" y="0"/>
                    <a:pt x="3" y="0"/>
                    <a:pt x="3" y="0"/>
                  </a:cubicBezTo>
                  <a:cubicBezTo>
                    <a:pt x="3" y="3"/>
                    <a:pt x="3" y="3"/>
                    <a:pt x="3" y="3"/>
                  </a:cubicBezTo>
                  <a:cubicBezTo>
                    <a:pt x="3" y="3"/>
                    <a:pt x="3" y="3"/>
                    <a:pt x="3" y="3"/>
                  </a:cubicBezTo>
                  <a:cubicBezTo>
                    <a:pt x="3" y="4"/>
                    <a:pt x="3" y="4"/>
                    <a:pt x="3" y="4"/>
                  </a:cubicBezTo>
                  <a:cubicBezTo>
                    <a:pt x="3" y="4"/>
                    <a:pt x="3" y="4"/>
                    <a:pt x="4" y="5"/>
                  </a:cubicBezTo>
                  <a:cubicBezTo>
                    <a:pt x="4" y="10"/>
                    <a:pt x="4" y="10"/>
                    <a:pt x="4" y="10"/>
                  </a:cubicBezTo>
                  <a:cubicBezTo>
                    <a:pt x="0" y="27"/>
                    <a:pt x="0" y="27"/>
                    <a:pt x="0" y="27"/>
                  </a:cubicBezTo>
                  <a:cubicBezTo>
                    <a:pt x="0" y="27"/>
                    <a:pt x="4" y="40"/>
                    <a:pt x="8" y="40"/>
                  </a:cubicBezTo>
                  <a:cubicBezTo>
                    <a:pt x="12" y="40"/>
                    <a:pt x="21" y="28"/>
                    <a:pt x="21" y="28"/>
                  </a:cubicBezTo>
                  <a:cubicBezTo>
                    <a:pt x="19" y="15"/>
                    <a:pt x="19" y="15"/>
                    <a:pt x="19" y="15"/>
                  </a:cubicBez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3" name="Freeform 1476"/>
            <p:cNvSpPr>
              <a:spLocks/>
            </p:cNvSpPr>
            <p:nvPr/>
          </p:nvSpPr>
          <p:spPr bwMode="auto">
            <a:xfrm>
              <a:off x="6012308" y="4144372"/>
              <a:ext cx="55575" cy="96526"/>
            </a:xfrm>
            <a:custGeom>
              <a:avLst/>
              <a:gdLst>
                <a:gd name="T0" fmla="*/ 1 w 16"/>
                <a:gd name="T1" fmla="*/ 2 h 28"/>
                <a:gd name="T2" fmla="*/ 1 w 16"/>
                <a:gd name="T3" fmla="*/ 4 h 28"/>
                <a:gd name="T4" fmla="*/ 2 w 16"/>
                <a:gd name="T5" fmla="*/ 9 h 28"/>
                <a:gd name="T6" fmla="*/ 0 w 16"/>
                <a:gd name="T7" fmla="*/ 14 h 28"/>
                <a:gd name="T8" fmla="*/ 0 w 16"/>
                <a:gd name="T9" fmla="*/ 16 h 28"/>
                <a:gd name="T10" fmla="*/ 0 w 16"/>
                <a:gd name="T11" fmla="*/ 20 h 28"/>
                <a:gd name="T12" fmla="*/ 0 w 16"/>
                <a:gd name="T13" fmla="*/ 22 h 28"/>
                <a:gd name="T14" fmla="*/ 8 w 16"/>
                <a:gd name="T15" fmla="*/ 28 h 28"/>
                <a:gd name="T16" fmla="*/ 15 w 16"/>
                <a:gd name="T17" fmla="*/ 20 h 28"/>
                <a:gd name="T18" fmla="*/ 15 w 16"/>
                <a:gd name="T19" fmla="*/ 19 h 28"/>
                <a:gd name="T20" fmla="*/ 15 w 16"/>
                <a:gd name="T21" fmla="*/ 14 h 28"/>
                <a:gd name="T22" fmla="*/ 15 w 16"/>
                <a:gd name="T23" fmla="*/ 12 h 28"/>
                <a:gd name="T24" fmla="*/ 15 w 16"/>
                <a:gd name="T25" fmla="*/ 9 h 28"/>
                <a:gd name="T26" fmla="*/ 15 w 16"/>
                <a:gd name="T27" fmla="*/ 3 h 28"/>
                <a:gd name="T28" fmla="*/ 16 w 16"/>
                <a:gd name="T29" fmla="*/ 1 h 28"/>
                <a:gd name="T30" fmla="*/ 16 w 16"/>
                <a:gd name="T31" fmla="*/ 0 h 28"/>
                <a:gd name="T32" fmla="*/ 1 w 16"/>
                <a:gd name="T33" fmla="*/ 0 h 28"/>
                <a:gd name="T34" fmla="*/ 1 w 16"/>
                <a:gd name="T3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8">
                  <a:moveTo>
                    <a:pt x="1" y="2"/>
                  </a:moveTo>
                  <a:cubicBezTo>
                    <a:pt x="1" y="3"/>
                    <a:pt x="1" y="3"/>
                    <a:pt x="1" y="4"/>
                  </a:cubicBezTo>
                  <a:cubicBezTo>
                    <a:pt x="2" y="7"/>
                    <a:pt x="2" y="9"/>
                    <a:pt x="2" y="9"/>
                  </a:cubicBezTo>
                  <a:cubicBezTo>
                    <a:pt x="2" y="9"/>
                    <a:pt x="1" y="11"/>
                    <a:pt x="0" y="14"/>
                  </a:cubicBezTo>
                  <a:cubicBezTo>
                    <a:pt x="0" y="15"/>
                    <a:pt x="0" y="15"/>
                    <a:pt x="0" y="16"/>
                  </a:cubicBezTo>
                  <a:cubicBezTo>
                    <a:pt x="0" y="17"/>
                    <a:pt x="0" y="19"/>
                    <a:pt x="0" y="20"/>
                  </a:cubicBezTo>
                  <a:cubicBezTo>
                    <a:pt x="0" y="21"/>
                    <a:pt x="0" y="21"/>
                    <a:pt x="0" y="22"/>
                  </a:cubicBezTo>
                  <a:cubicBezTo>
                    <a:pt x="0" y="25"/>
                    <a:pt x="2" y="28"/>
                    <a:pt x="8" y="28"/>
                  </a:cubicBezTo>
                  <a:cubicBezTo>
                    <a:pt x="12" y="28"/>
                    <a:pt x="14" y="25"/>
                    <a:pt x="15" y="20"/>
                  </a:cubicBezTo>
                  <a:cubicBezTo>
                    <a:pt x="15" y="20"/>
                    <a:pt x="15" y="19"/>
                    <a:pt x="15" y="19"/>
                  </a:cubicBezTo>
                  <a:cubicBezTo>
                    <a:pt x="15" y="17"/>
                    <a:pt x="15" y="15"/>
                    <a:pt x="15" y="14"/>
                  </a:cubicBezTo>
                  <a:cubicBezTo>
                    <a:pt x="15" y="13"/>
                    <a:pt x="15" y="13"/>
                    <a:pt x="15" y="12"/>
                  </a:cubicBezTo>
                  <a:cubicBezTo>
                    <a:pt x="15" y="10"/>
                    <a:pt x="15" y="9"/>
                    <a:pt x="15" y="9"/>
                  </a:cubicBezTo>
                  <a:cubicBezTo>
                    <a:pt x="15" y="9"/>
                    <a:pt x="15" y="7"/>
                    <a:pt x="15" y="3"/>
                  </a:cubicBezTo>
                  <a:cubicBezTo>
                    <a:pt x="15" y="3"/>
                    <a:pt x="16" y="2"/>
                    <a:pt x="16" y="1"/>
                  </a:cubicBezTo>
                  <a:cubicBezTo>
                    <a:pt x="16" y="0"/>
                    <a:pt x="16" y="0"/>
                    <a:pt x="16" y="0"/>
                  </a:cubicBezTo>
                  <a:cubicBezTo>
                    <a:pt x="1" y="0"/>
                    <a:pt x="1" y="0"/>
                    <a:pt x="1" y="0"/>
                  </a:cubicBezTo>
                  <a:cubicBezTo>
                    <a:pt x="1" y="1"/>
                    <a:pt x="1" y="1"/>
                    <a:pt x="1" y="2"/>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4" name="Freeform 1477"/>
            <p:cNvSpPr>
              <a:spLocks/>
            </p:cNvSpPr>
            <p:nvPr/>
          </p:nvSpPr>
          <p:spPr bwMode="auto">
            <a:xfrm>
              <a:off x="5984521" y="3764118"/>
              <a:ext cx="100914" cy="337841"/>
            </a:xfrm>
            <a:custGeom>
              <a:avLst/>
              <a:gdLst>
                <a:gd name="T0" fmla="*/ 0 w 29"/>
                <a:gd name="T1" fmla="*/ 0 h 98"/>
                <a:gd name="T2" fmla="*/ 0 w 29"/>
                <a:gd name="T3" fmla="*/ 25 h 98"/>
                <a:gd name="T4" fmla="*/ 25 w 29"/>
                <a:gd name="T5" fmla="*/ 27 h 98"/>
                <a:gd name="T6" fmla="*/ 25 w 29"/>
                <a:gd name="T7" fmla="*/ 98 h 98"/>
                <a:gd name="T8" fmla="*/ 29 w 29"/>
                <a:gd name="T9" fmla="*/ 45 h 98"/>
                <a:gd name="T10" fmla="*/ 29 w 29"/>
                <a:gd name="T11" fmla="*/ 5 h 98"/>
                <a:gd name="T12" fmla="*/ 0 w 29"/>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29" h="98">
                  <a:moveTo>
                    <a:pt x="0" y="0"/>
                  </a:moveTo>
                  <a:cubicBezTo>
                    <a:pt x="0" y="9"/>
                    <a:pt x="0" y="17"/>
                    <a:pt x="0" y="25"/>
                  </a:cubicBezTo>
                  <a:cubicBezTo>
                    <a:pt x="5" y="25"/>
                    <a:pt x="24" y="23"/>
                    <a:pt x="25" y="27"/>
                  </a:cubicBezTo>
                  <a:cubicBezTo>
                    <a:pt x="27" y="33"/>
                    <a:pt x="25" y="98"/>
                    <a:pt x="25" y="98"/>
                  </a:cubicBezTo>
                  <a:cubicBezTo>
                    <a:pt x="28" y="80"/>
                    <a:pt x="28" y="54"/>
                    <a:pt x="29" y="45"/>
                  </a:cubicBezTo>
                  <a:cubicBezTo>
                    <a:pt x="29" y="38"/>
                    <a:pt x="29" y="21"/>
                    <a:pt x="29" y="5"/>
                  </a:cubicBezTo>
                  <a:lnTo>
                    <a:pt x="0" y="0"/>
                  </a:ln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5" name="Freeform 1478"/>
            <p:cNvSpPr>
              <a:spLocks/>
            </p:cNvSpPr>
            <p:nvPr/>
          </p:nvSpPr>
          <p:spPr bwMode="auto">
            <a:xfrm>
              <a:off x="5842656" y="3843094"/>
              <a:ext cx="90676" cy="301278"/>
            </a:xfrm>
            <a:custGeom>
              <a:avLst/>
              <a:gdLst>
                <a:gd name="T0" fmla="*/ 0 w 26"/>
                <a:gd name="T1" fmla="*/ 2 h 87"/>
                <a:gd name="T2" fmla="*/ 0 w 26"/>
                <a:gd name="T3" fmla="*/ 19 h 87"/>
                <a:gd name="T4" fmla="*/ 9 w 26"/>
                <a:gd name="T5" fmla="*/ 87 h 87"/>
                <a:gd name="T6" fmla="*/ 23 w 26"/>
                <a:gd name="T7" fmla="*/ 87 h 87"/>
                <a:gd name="T8" fmla="*/ 25 w 26"/>
                <a:gd name="T9" fmla="*/ 75 h 87"/>
                <a:gd name="T10" fmla="*/ 25 w 26"/>
                <a:gd name="T11" fmla="*/ 4 h 87"/>
                <a:gd name="T12" fmla="*/ 0 w 26"/>
                <a:gd name="T13" fmla="*/ 2 h 87"/>
              </a:gdLst>
              <a:ahLst/>
              <a:cxnLst>
                <a:cxn ang="0">
                  <a:pos x="T0" y="T1"/>
                </a:cxn>
                <a:cxn ang="0">
                  <a:pos x="T2" y="T3"/>
                </a:cxn>
                <a:cxn ang="0">
                  <a:pos x="T4" y="T5"/>
                </a:cxn>
                <a:cxn ang="0">
                  <a:pos x="T6" y="T7"/>
                </a:cxn>
                <a:cxn ang="0">
                  <a:pos x="T8" y="T9"/>
                </a:cxn>
                <a:cxn ang="0">
                  <a:pos x="T10" y="T11"/>
                </a:cxn>
                <a:cxn ang="0">
                  <a:pos x="T12" y="T13"/>
                </a:cxn>
              </a:cxnLst>
              <a:rect l="0" t="0" r="r" b="b"/>
              <a:pathLst>
                <a:path w="26" h="87">
                  <a:moveTo>
                    <a:pt x="0" y="2"/>
                  </a:moveTo>
                  <a:cubicBezTo>
                    <a:pt x="0" y="9"/>
                    <a:pt x="0" y="15"/>
                    <a:pt x="0" y="19"/>
                  </a:cubicBezTo>
                  <a:cubicBezTo>
                    <a:pt x="1" y="33"/>
                    <a:pt x="7" y="69"/>
                    <a:pt x="9" y="87"/>
                  </a:cubicBezTo>
                  <a:cubicBezTo>
                    <a:pt x="23" y="87"/>
                    <a:pt x="23" y="87"/>
                    <a:pt x="23" y="87"/>
                  </a:cubicBezTo>
                  <a:cubicBezTo>
                    <a:pt x="24" y="84"/>
                    <a:pt x="24" y="80"/>
                    <a:pt x="25" y="75"/>
                  </a:cubicBezTo>
                  <a:cubicBezTo>
                    <a:pt x="25" y="75"/>
                    <a:pt x="26" y="10"/>
                    <a:pt x="25" y="4"/>
                  </a:cubicBezTo>
                  <a:cubicBezTo>
                    <a:pt x="24" y="0"/>
                    <a:pt x="4" y="2"/>
                    <a:pt x="0" y="2"/>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6" name="Freeform 1479"/>
            <p:cNvSpPr>
              <a:spLocks/>
            </p:cNvSpPr>
            <p:nvPr/>
          </p:nvSpPr>
          <p:spPr bwMode="auto">
            <a:xfrm>
              <a:off x="5857282" y="4139985"/>
              <a:ext cx="76051" cy="138939"/>
            </a:xfrm>
            <a:custGeom>
              <a:avLst/>
              <a:gdLst>
                <a:gd name="T0" fmla="*/ 20 w 22"/>
                <a:gd name="T1" fmla="*/ 15 h 40"/>
                <a:gd name="T2" fmla="*/ 20 w 22"/>
                <a:gd name="T3" fmla="*/ 14 h 40"/>
                <a:gd name="T4" fmla="*/ 19 w 22"/>
                <a:gd name="T5" fmla="*/ 11 h 40"/>
                <a:gd name="T6" fmla="*/ 21 w 22"/>
                <a:gd name="T7" fmla="*/ 1 h 40"/>
                <a:gd name="T8" fmla="*/ 19 w 22"/>
                <a:gd name="T9" fmla="*/ 1 h 40"/>
                <a:gd name="T10" fmla="*/ 19 w 22"/>
                <a:gd name="T11" fmla="*/ 2 h 40"/>
                <a:gd name="T12" fmla="*/ 19 w 22"/>
                <a:gd name="T13" fmla="*/ 4 h 40"/>
                <a:gd name="T14" fmla="*/ 18 w 22"/>
                <a:gd name="T15" fmla="*/ 10 h 40"/>
                <a:gd name="T16" fmla="*/ 18 w 22"/>
                <a:gd name="T17" fmla="*/ 13 h 40"/>
                <a:gd name="T18" fmla="*/ 19 w 22"/>
                <a:gd name="T19" fmla="*/ 15 h 40"/>
                <a:gd name="T20" fmla="*/ 19 w 22"/>
                <a:gd name="T21" fmla="*/ 20 h 40"/>
                <a:gd name="T22" fmla="*/ 18 w 22"/>
                <a:gd name="T23" fmla="*/ 21 h 40"/>
                <a:gd name="T24" fmla="*/ 11 w 22"/>
                <a:gd name="T25" fmla="*/ 29 h 40"/>
                <a:gd name="T26" fmla="*/ 3 w 22"/>
                <a:gd name="T27" fmla="*/ 23 h 40"/>
                <a:gd name="T28" fmla="*/ 3 w 22"/>
                <a:gd name="T29" fmla="*/ 21 h 40"/>
                <a:gd name="T30" fmla="*/ 3 w 22"/>
                <a:gd name="T31" fmla="*/ 17 h 40"/>
                <a:gd name="T32" fmla="*/ 4 w 22"/>
                <a:gd name="T33" fmla="*/ 15 h 40"/>
                <a:gd name="T34" fmla="*/ 5 w 22"/>
                <a:gd name="T35" fmla="*/ 10 h 40"/>
                <a:gd name="T36" fmla="*/ 5 w 22"/>
                <a:gd name="T37" fmla="*/ 5 h 40"/>
                <a:gd name="T38" fmla="*/ 5 w 22"/>
                <a:gd name="T39" fmla="*/ 3 h 40"/>
                <a:gd name="T40" fmla="*/ 5 w 22"/>
                <a:gd name="T41" fmla="*/ 1 h 40"/>
                <a:gd name="T42" fmla="*/ 3 w 22"/>
                <a:gd name="T43" fmla="*/ 0 h 40"/>
                <a:gd name="T44" fmla="*/ 4 w 22"/>
                <a:gd name="T45" fmla="*/ 3 h 40"/>
                <a:gd name="T46" fmla="*/ 3 w 22"/>
                <a:gd name="T47" fmla="*/ 3 h 40"/>
                <a:gd name="T48" fmla="*/ 3 w 22"/>
                <a:gd name="T49" fmla="*/ 4 h 40"/>
                <a:gd name="T50" fmla="*/ 4 w 22"/>
                <a:gd name="T51" fmla="*/ 5 h 40"/>
                <a:gd name="T52" fmla="*/ 4 w 22"/>
                <a:gd name="T53" fmla="*/ 10 h 40"/>
                <a:gd name="T54" fmla="*/ 0 w 22"/>
                <a:gd name="T55" fmla="*/ 27 h 40"/>
                <a:gd name="T56" fmla="*/ 9 w 22"/>
                <a:gd name="T57" fmla="*/ 40 h 40"/>
                <a:gd name="T58" fmla="*/ 22 w 22"/>
                <a:gd name="T59" fmla="*/ 28 h 40"/>
                <a:gd name="T60" fmla="*/ 20 w 22"/>
                <a:gd name="T61"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 h="40">
                  <a:moveTo>
                    <a:pt x="20" y="15"/>
                  </a:moveTo>
                  <a:cubicBezTo>
                    <a:pt x="20" y="14"/>
                    <a:pt x="20" y="14"/>
                    <a:pt x="20" y="14"/>
                  </a:cubicBezTo>
                  <a:cubicBezTo>
                    <a:pt x="19" y="11"/>
                    <a:pt x="19" y="11"/>
                    <a:pt x="19" y="11"/>
                  </a:cubicBezTo>
                  <a:cubicBezTo>
                    <a:pt x="21" y="1"/>
                    <a:pt x="21" y="1"/>
                    <a:pt x="21" y="1"/>
                  </a:cubicBezTo>
                  <a:cubicBezTo>
                    <a:pt x="19" y="1"/>
                    <a:pt x="19" y="1"/>
                    <a:pt x="19" y="1"/>
                  </a:cubicBezTo>
                  <a:cubicBezTo>
                    <a:pt x="19" y="2"/>
                    <a:pt x="19" y="2"/>
                    <a:pt x="19" y="2"/>
                  </a:cubicBezTo>
                  <a:cubicBezTo>
                    <a:pt x="19" y="3"/>
                    <a:pt x="19" y="4"/>
                    <a:pt x="19" y="4"/>
                  </a:cubicBezTo>
                  <a:cubicBezTo>
                    <a:pt x="18" y="8"/>
                    <a:pt x="18" y="10"/>
                    <a:pt x="18" y="10"/>
                  </a:cubicBezTo>
                  <a:cubicBezTo>
                    <a:pt x="18" y="10"/>
                    <a:pt x="18" y="11"/>
                    <a:pt x="18" y="13"/>
                  </a:cubicBezTo>
                  <a:cubicBezTo>
                    <a:pt x="19" y="14"/>
                    <a:pt x="19" y="14"/>
                    <a:pt x="19" y="15"/>
                  </a:cubicBezTo>
                  <a:cubicBezTo>
                    <a:pt x="19" y="16"/>
                    <a:pt x="19" y="18"/>
                    <a:pt x="19" y="20"/>
                  </a:cubicBezTo>
                  <a:cubicBezTo>
                    <a:pt x="18" y="20"/>
                    <a:pt x="18" y="21"/>
                    <a:pt x="18" y="21"/>
                  </a:cubicBezTo>
                  <a:cubicBezTo>
                    <a:pt x="18" y="26"/>
                    <a:pt x="16" y="29"/>
                    <a:pt x="11" y="29"/>
                  </a:cubicBezTo>
                  <a:cubicBezTo>
                    <a:pt x="6" y="29"/>
                    <a:pt x="4" y="26"/>
                    <a:pt x="3" y="23"/>
                  </a:cubicBezTo>
                  <a:cubicBezTo>
                    <a:pt x="3" y="22"/>
                    <a:pt x="3" y="22"/>
                    <a:pt x="3" y="21"/>
                  </a:cubicBezTo>
                  <a:cubicBezTo>
                    <a:pt x="3" y="20"/>
                    <a:pt x="3" y="18"/>
                    <a:pt x="3" y="17"/>
                  </a:cubicBezTo>
                  <a:cubicBezTo>
                    <a:pt x="4" y="16"/>
                    <a:pt x="4" y="16"/>
                    <a:pt x="4" y="15"/>
                  </a:cubicBezTo>
                  <a:cubicBezTo>
                    <a:pt x="5" y="12"/>
                    <a:pt x="5" y="10"/>
                    <a:pt x="5" y="10"/>
                  </a:cubicBezTo>
                  <a:cubicBezTo>
                    <a:pt x="5" y="10"/>
                    <a:pt x="5" y="8"/>
                    <a:pt x="5" y="5"/>
                  </a:cubicBezTo>
                  <a:cubicBezTo>
                    <a:pt x="5" y="4"/>
                    <a:pt x="5" y="4"/>
                    <a:pt x="5" y="3"/>
                  </a:cubicBezTo>
                  <a:cubicBezTo>
                    <a:pt x="5" y="2"/>
                    <a:pt x="5" y="2"/>
                    <a:pt x="5" y="1"/>
                  </a:cubicBezTo>
                  <a:cubicBezTo>
                    <a:pt x="3" y="0"/>
                    <a:pt x="3" y="0"/>
                    <a:pt x="3" y="0"/>
                  </a:cubicBezTo>
                  <a:cubicBezTo>
                    <a:pt x="4" y="3"/>
                    <a:pt x="4" y="3"/>
                    <a:pt x="4" y="3"/>
                  </a:cubicBezTo>
                  <a:cubicBezTo>
                    <a:pt x="3" y="3"/>
                    <a:pt x="3" y="3"/>
                    <a:pt x="3" y="3"/>
                  </a:cubicBezTo>
                  <a:cubicBezTo>
                    <a:pt x="3" y="4"/>
                    <a:pt x="3" y="4"/>
                    <a:pt x="3" y="4"/>
                  </a:cubicBezTo>
                  <a:cubicBezTo>
                    <a:pt x="3" y="4"/>
                    <a:pt x="3" y="4"/>
                    <a:pt x="4" y="5"/>
                  </a:cubicBezTo>
                  <a:cubicBezTo>
                    <a:pt x="4" y="10"/>
                    <a:pt x="4" y="10"/>
                    <a:pt x="4" y="10"/>
                  </a:cubicBezTo>
                  <a:cubicBezTo>
                    <a:pt x="0" y="27"/>
                    <a:pt x="0" y="27"/>
                    <a:pt x="0" y="27"/>
                  </a:cubicBezTo>
                  <a:cubicBezTo>
                    <a:pt x="0" y="27"/>
                    <a:pt x="5" y="40"/>
                    <a:pt x="9" y="40"/>
                  </a:cubicBezTo>
                  <a:cubicBezTo>
                    <a:pt x="13" y="40"/>
                    <a:pt x="22" y="28"/>
                    <a:pt x="22" y="28"/>
                  </a:cubicBezTo>
                  <a:cubicBezTo>
                    <a:pt x="20" y="15"/>
                    <a:pt x="20" y="15"/>
                    <a:pt x="20" y="15"/>
                  </a:cubicBez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7" name="Freeform 1480"/>
            <p:cNvSpPr>
              <a:spLocks/>
            </p:cNvSpPr>
            <p:nvPr/>
          </p:nvSpPr>
          <p:spPr bwMode="auto">
            <a:xfrm>
              <a:off x="5867519" y="4144372"/>
              <a:ext cx="54113" cy="96526"/>
            </a:xfrm>
            <a:custGeom>
              <a:avLst/>
              <a:gdLst>
                <a:gd name="T0" fmla="*/ 2 w 16"/>
                <a:gd name="T1" fmla="*/ 2 h 28"/>
                <a:gd name="T2" fmla="*/ 2 w 16"/>
                <a:gd name="T3" fmla="*/ 4 h 28"/>
                <a:gd name="T4" fmla="*/ 2 w 16"/>
                <a:gd name="T5" fmla="*/ 9 h 28"/>
                <a:gd name="T6" fmla="*/ 1 w 16"/>
                <a:gd name="T7" fmla="*/ 14 h 28"/>
                <a:gd name="T8" fmla="*/ 0 w 16"/>
                <a:gd name="T9" fmla="*/ 16 h 28"/>
                <a:gd name="T10" fmla="*/ 0 w 16"/>
                <a:gd name="T11" fmla="*/ 20 h 28"/>
                <a:gd name="T12" fmla="*/ 0 w 16"/>
                <a:gd name="T13" fmla="*/ 22 h 28"/>
                <a:gd name="T14" fmla="*/ 8 w 16"/>
                <a:gd name="T15" fmla="*/ 28 h 28"/>
                <a:gd name="T16" fmla="*/ 15 w 16"/>
                <a:gd name="T17" fmla="*/ 20 h 28"/>
                <a:gd name="T18" fmla="*/ 16 w 16"/>
                <a:gd name="T19" fmla="*/ 19 h 28"/>
                <a:gd name="T20" fmla="*/ 16 w 16"/>
                <a:gd name="T21" fmla="*/ 14 h 28"/>
                <a:gd name="T22" fmla="*/ 15 w 16"/>
                <a:gd name="T23" fmla="*/ 12 h 28"/>
                <a:gd name="T24" fmla="*/ 15 w 16"/>
                <a:gd name="T25" fmla="*/ 9 h 28"/>
                <a:gd name="T26" fmla="*/ 16 w 16"/>
                <a:gd name="T27" fmla="*/ 3 h 28"/>
                <a:gd name="T28" fmla="*/ 16 w 16"/>
                <a:gd name="T29" fmla="*/ 1 h 28"/>
                <a:gd name="T30" fmla="*/ 16 w 16"/>
                <a:gd name="T31" fmla="*/ 0 h 28"/>
                <a:gd name="T32" fmla="*/ 2 w 16"/>
                <a:gd name="T33" fmla="*/ 0 h 28"/>
                <a:gd name="T34" fmla="*/ 2 w 16"/>
                <a:gd name="T35"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8">
                  <a:moveTo>
                    <a:pt x="2" y="2"/>
                  </a:moveTo>
                  <a:cubicBezTo>
                    <a:pt x="2" y="3"/>
                    <a:pt x="2" y="3"/>
                    <a:pt x="2" y="4"/>
                  </a:cubicBezTo>
                  <a:cubicBezTo>
                    <a:pt x="2" y="7"/>
                    <a:pt x="2" y="9"/>
                    <a:pt x="2" y="9"/>
                  </a:cubicBezTo>
                  <a:cubicBezTo>
                    <a:pt x="2" y="9"/>
                    <a:pt x="2" y="11"/>
                    <a:pt x="1" y="14"/>
                  </a:cubicBezTo>
                  <a:cubicBezTo>
                    <a:pt x="1" y="15"/>
                    <a:pt x="1" y="15"/>
                    <a:pt x="0" y="16"/>
                  </a:cubicBezTo>
                  <a:cubicBezTo>
                    <a:pt x="0" y="17"/>
                    <a:pt x="0" y="19"/>
                    <a:pt x="0" y="20"/>
                  </a:cubicBezTo>
                  <a:cubicBezTo>
                    <a:pt x="0" y="21"/>
                    <a:pt x="0" y="21"/>
                    <a:pt x="0" y="22"/>
                  </a:cubicBezTo>
                  <a:cubicBezTo>
                    <a:pt x="1" y="25"/>
                    <a:pt x="3" y="28"/>
                    <a:pt x="8" y="28"/>
                  </a:cubicBezTo>
                  <a:cubicBezTo>
                    <a:pt x="13" y="28"/>
                    <a:pt x="15" y="25"/>
                    <a:pt x="15" y="20"/>
                  </a:cubicBezTo>
                  <a:cubicBezTo>
                    <a:pt x="15" y="20"/>
                    <a:pt x="15" y="19"/>
                    <a:pt x="16" y="19"/>
                  </a:cubicBezTo>
                  <a:cubicBezTo>
                    <a:pt x="16" y="17"/>
                    <a:pt x="16" y="15"/>
                    <a:pt x="16" y="14"/>
                  </a:cubicBezTo>
                  <a:cubicBezTo>
                    <a:pt x="16" y="13"/>
                    <a:pt x="16" y="13"/>
                    <a:pt x="15" y="12"/>
                  </a:cubicBezTo>
                  <a:cubicBezTo>
                    <a:pt x="15" y="10"/>
                    <a:pt x="15" y="9"/>
                    <a:pt x="15" y="9"/>
                  </a:cubicBezTo>
                  <a:cubicBezTo>
                    <a:pt x="15" y="9"/>
                    <a:pt x="15" y="7"/>
                    <a:pt x="16" y="3"/>
                  </a:cubicBezTo>
                  <a:cubicBezTo>
                    <a:pt x="16" y="3"/>
                    <a:pt x="16" y="2"/>
                    <a:pt x="16" y="1"/>
                  </a:cubicBezTo>
                  <a:cubicBezTo>
                    <a:pt x="16" y="0"/>
                    <a:pt x="16" y="0"/>
                    <a:pt x="16" y="0"/>
                  </a:cubicBezTo>
                  <a:cubicBezTo>
                    <a:pt x="2" y="0"/>
                    <a:pt x="2" y="0"/>
                    <a:pt x="2" y="0"/>
                  </a:cubicBezTo>
                  <a:cubicBezTo>
                    <a:pt x="2" y="1"/>
                    <a:pt x="2" y="1"/>
                    <a:pt x="2" y="2"/>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8" name="Freeform 1481"/>
            <p:cNvSpPr>
              <a:spLocks/>
            </p:cNvSpPr>
            <p:nvPr/>
          </p:nvSpPr>
          <p:spPr bwMode="auto">
            <a:xfrm>
              <a:off x="5839732" y="3764118"/>
              <a:ext cx="103839" cy="337841"/>
            </a:xfrm>
            <a:custGeom>
              <a:avLst/>
              <a:gdLst>
                <a:gd name="T0" fmla="*/ 0 w 30"/>
                <a:gd name="T1" fmla="*/ 0 h 98"/>
                <a:gd name="T2" fmla="*/ 1 w 30"/>
                <a:gd name="T3" fmla="*/ 25 h 98"/>
                <a:gd name="T4" fmla="*/ 26 w 30"/>
                <a:gd name="T5" fmla="*/ 27 h 98"/>
                <a:gd name="T6" fmla="*/ 26 w 30"/>
                <a:gd name="T7" fmla="*/ 98 h 98"/>
                <a:gd name="T8" fmla="*/ 29 w 30"/>
                <a:gd name="T9" fmla="*/ 45 h 98"/>
                <a:gd name="T10" fmla="*/ 30 w 30"/>
                <a:gd name="T11" fmla="*/ 5 h 98"/>
                <a:gd name="T12" fmla="*/ 0 w 30"/>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30" h="98">
                  <a:moveTo>
                    <a:pt x="0" y="0"/>
                  </a:moveTo>
                  <a:cubicBezTo>
                    <a:pt x="0" y="9"/>
                    <a:pt x="0" y="17"/>
                    <a:pt x="1" y="25"/>
                  </a:cubicBezTo>
                  <a:cubicBezTo>
                    <a:pt x="5" y="25"/>
                    <a:pt x="25" y="23"/>
                    <a:pt x="26" y="27"/>
                  </a:cubicBezTo>
                  <a:cubicBezTo>
                    <a:pt x="27" y="33"/>
                    <a:pt x="26" y="98"/>
                    <a:pt x="26" y="98"/>
                  </a:cubicBezTo>
                  <a:cubicBezTo>
                    <a:pt x="28" y="80"/>
                    <a:pt x="29" y="54"/>
                    <a:pt x="29" y="45"/>
                  </a:cubicBezTo>
                  <a:cubicBezTo>
                    <a:pt x="30" y="38"/>
                    <a:pt x="30" y="21"/>
                    <a:pt x="30" y="5"/>
                  </a:cubicBezTo>
                  <a:lnTo>
                    <a:pt x="0" y="0"/>
                  </a:ln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9" name="Freeform 1482"/>
            <p:cNvSpPr>
              <a:spLocks/>
            </p:cNvSpPr>
            <p:nvPr/>
          </p:nvSpPr>
          <p:spPr bwMode="auto">
            <a:xfrm>
              <a:off x="5797319" y="3410189"/>
              <a:ext cx="311516" cy="409504"/>
            </a:xfrm>
            <a:custGeom>
              <a:avLst/>
              <a:gdLst>
                <a:gd name="T0" fmla="*/ 76 w 90"/>
                <a:gd name="T1" fmla="*/ 9 h 118"/>
                <a:gd name="T2" fmla="*/ 49 w 90"/>
                <a:gd name="T3" fmla="*/ 1 h 118"/>
                <a:gd name="T4" fmla="*/ 23 w 90"/>
                <a:gd name="T5" fmla="*/ 9 h 118"/>
                <a:gd name="T6" fmla="*/ 1 w 90"/>
                <a:gd name="T7" fmla="*/ 1 h 118"/>
                <a:gd name="T8" fmla="*/ 0 w 90"/>
                <a:gd name="T9" fmla="*/ 7 h 118"/>
                <a:gd name="T10" fmla="*/ 8 w 90"/>
                <a:gd name="T11" fmla="*/ 118 h 118"/>
                <a:gd name="T12" fmla="*/ 80 w 90"/>
                <a:gd name="T13" fmla="*/ 118 h 118"/>
                <a:gd name="T14" fmla="*/ 89 w 90"/>
                <a:gd name="T15" fmla="*/ 29 h 118"/>
                <a:gd name="T16" fmla="*/ 76 w 90"/>
                <a:gd name="T17" fmla="*/ 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18">
                  <a:moveTo>
                    <a:pt x="76" y="9"/>
                  </a:moveTo>
                  <a:cubicBezTo>
                    <a:pt x="67" y="8"/>
                    <a:pt x="52" y="0"/>
                    <a:pt x="49" y="1"/>
                  </a:cubicBezTo>
                  <a:cubicBezTo>
                    <a:pt x="45" y="2"/>
                    <a:pt x="31" y="8"/>
                    <a:pt x="23" y="9"/>
                  </a:cubicBezTo>
                  <a:cubicBezTo>
                    <a:pt x="16" y="9"/>
                    <a:pt x="2" y="2"/>
                    <a:pt x="1" y="1"/>
                  </a:cubicBezTo>
                  <a:cubicBezTo>
                    <a:pt x="1" y="3"/>
                    <a:pt x="0" y="5"/>
                    <a:pt x="0" y="7"/>
                  </a:cubicBezTo>
                  <a:cubicBezTo>
                    <a:pt x="0" y="36"/>
                    <a:pt x="1" y="35"/>
                    <a:pt x="8" y="118"/>
                  </a:cubicBezTo>
                  <a:cubicBezTo>
                    <a:pt x="80" y="118"/>
                    <a:pt x="80" y="118"/>
                    <a:pt x="80" y="118"/>
                  </a:cubicBezTo>
                  <a:cubicBezTo>
                    <a:pt x="82" y="104"/>
                    <a:pt x="90" y="45"/>
                    <a:pt x="89" y="29"/>
                  </a:cubicBezTo>
                  <a:cubicBezTo>
                    <a:pt x="88" y="11"/>
                    <a:pt x="84" y="9"/>
                    <a:pt x="76" y="9"/>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0" name="Freeform 1483"/>
            <p:cNvSpPr>
              <a:spLocks/>
            </p:cNvSpPr>
            <p:nvPr/>
          </p:nvSpPr>
          <p:spPr bwMode="auto">
            <a:xfrm>
              <a:off x="5801706" y="3341451"/>
              <a:ext cx="337840" cy="478242"/>
            </a:xfrm>
            <a:custGeom>
              <a:avLst/>
              <a:gdLst>
                <a:gd name="T0" fmla="*/ 46 w 98"/>
                <a:gd name="T1" fmla="*/ 0 h 138"/>
                <a:gd name="T2" fmla="*/ 0 w 98"/>
                <a:gd name="T3" fmla="*/ 21 h 138"/>
                <a:gd name="T4" fmla="*/ 22 w 98"/>
                <a:gd name="T5" fmla="*/ 29 h 138"/>
                <a:gd name="T6" fmla="*/ 48 w 98"/>
                <a:gd name="T7" fmla="*/ 21 h 138"/>
                <a:gd name="T8" fmla="*/ 75 w 98"/>
                <a:gd name="T9" fmla="*/ 28 h 138"/>
                <a:gd name="T10" fmla="*/ 88 w 98"/>
                <a:gd name="T11" fmla="*/ 49 h 138"/>
                <a:gd name="T12" fmla="*/ 79 w 98"/>
                <a:gd name="T13" fmla="*/ 138 h 138"/>
                <a:gd name="T14" fmla="*/ 88 w 98"/>
                <a:gd name="T15" fmla="*/ 138 h 138"/>
                <a:gd name="T16" fmla="*/ 98 w 98"/>
                <a:gd name="T17" fmla="*/ 34 h 138"/>
                <a:gd name="T18" fmla="*/ 46 w 98"/>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138">
                  <a:moveTo>
                    <a:pt x="46" y="0"/>
                  </a:moveTo>
                  <a:cubicBezTo>
                    <a:pt x="7" y="0"/>
                    <a:pt x="0" y="4"/>
                    <a:pt x="0" y="21"/>
                  </a:cubicBezTo>
                  <a:cubicBezTo>
                    <a:pt x="1" y="22"/>
                    <a:pt x="15" y="29"/>
                    <a:pt x="22" y="29"/>
                  </a:cubicBezTo>
                  <a:cubicBezTo>
                    <a:pt x="30" y="28"/>
                    <a:pt x="44" y="22"/>
                    <a:pt x="48" y="21"/>
                  </a:cubicBezTo>
                  <a:cubicBezTo>
                    <a:pt x="51" y="20"/>
                    <a:pt x="66" y="28"/>
                    <a:pt x="75" y="28"/>
                  </a:cubicBezTo>
                  <a:cubicBezTo>
                    <a:pt x="83" y="29"/>
                    <a:pt x="87" y="31"/>
                    <a:pt x="88" y="49"/>
                  </a:cubicBezTo>
                  <a:cubicBezTo>
                    <a:pt x="89" y="65"/>
                    <a:pt x="81" y="124"/>
                    <a:pt x="79" y="138"/>
                  </a:cubicBezTo>
                  <a:cubicBezTo>
                    <a:pt x="88" y="138"/>
                    <a:pt x="88" y="138"/>
                    <a:pt x="88" y="138"/>
                  </a:cubicBezTo>
                  <a:cubicBezTo>
                    <a:pt x="88" y="138"/>
                    <a:pt x="98" y="55"/>
                    <a:pt x="98" y="34"/>
                  </a:cubicBezTo>
                  <a:cubicBezTo>
                    <a:pt x="98" y="13"/>
                    <a:pt x="90" y="0"/>
                    <a:pt x="46" y="0"/>
                  </a:cubicBez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1" name="Freeform 1484"/>
            <p:cNvSpPr>
              <a:spLocks/>
            </p:cNvSpPr>
            <p:nvPr/>
          </p:nvSpPr>
          <p:spPr bwMode="auto">
            <a:xfrm>
              <a:off x="5743205" y="3072348"/>
              <a:ext cx="81901" cy="359779"/>
            </a:xfrm>
            <a:custGeom>
              <a:avLst/>
              <a:gdLst>
                <a:gd name="T0" fmla="*/ 20 w 24"/>
                <a:gd name="T1" fmla="*/ 3 h 104"/>
                <a:gd name="T2" fmla="*/ 20 w 24"/>
                <a:gd name="T3" fmla="*/ 4 h 104"/>
                <a:gd name="T4" fmla="*/ 20 w 24"/>
                <a:gd name="T5" fmla="*/ 4 h 104"/>
                <a:gd name="T6" fmla="*/ 20 w 24"/>
                <a:gd name="T7" fmla="*/ 6 h 104"/>
                <a:gd name="T8" fmla="*/ 4 w 24"/>
                <a:gd name="T9" fmla="*/ 52 h 104"/>
                <a:gd name="T10" fmla="*/ 0 w 24"/>
                <a:gd name="T11" fmla="*/ 52 h 104"/>
                <a:gd name="T12" fmla="*/ 2 w 24"/>
                <a:gd name="T13" fmla="*/ 53 h 104"/>
                <a:gd name="T14" fmla="*/ 0 w 24"/>
                <a:gd name="T15" fmla="*/ 55 h 104"/>
                <a:gd name="T16" fmla="*/ 6 w 24"/>
                <a:gd name="T17" fmla="*/ 53 h 104"/>
                <a:gd name="T18" fmla="*/ 6 w 24"/>
                <a:gd name="T19" fmla="*/ 104 h 104"/>
                <a:gd name="T20" fmla="*/ 9 w 24"/>
                <a:gd name="T21" fmla="*/ 103 h 104"/>
                <a:gd name="T22" fmla="*/ 9 w 24"/>
                <a:gd name="T23" fmla="*/ 51 h 104"/>
                <a:gd name="T24" fmla="*/ 21 w 24"/>
                <a:gd name="T25" fmla="*/ 6 h 104"/>
                <a:gd name="T26" fmla="*/ 21 w 24"/>
                <a:gd name="T27" fmla="*/ 10 h 104"/>
                <a:gd name="T28" fmla="*/ 22 w 24"/>
                <a:gd name="T29" fmla="*/ 7 h 104"/>
                <a:gd name="T30" fmla="*/ 24 w 24"/>
                <a:gd name="T31" fmla="*/ 0 h 104"/>
                <a:gd name="T32" fmla="*/ 22 w 24"/>
                <a:gd name="T33" fmla="*/ 4 h 104"/>
                <a:gd name="T34" fmla="*/ 20 w 24"/>
                <a:gd name="T35" fmla="*/ 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104">
                  <a:moveTo>
                    <a:pt x="20" y="3"/>
                  </a:moveTo>
                  <a:cubicBezTo>
                    <a:pt x="20" y="4"/>
                    <a:pt x="20" y="4"/>
                    <a:pt x="20" y="4"/>
                  </a:cubicBezTo>
                  <a:cubicBezTo>
                    <a:pt x="20" y="4"/>
                    <a:pt x="20" y="4"/>
                    <a:pt x="20" y="4"/>
                  </a:cubicBezTo>
                  <a:cubicBezTo>
                    <a:pt x="20" y="6"/>
                    <a:pt x="20" y="6"/>
                    <a:pt x="20" y="6"/>
                  </a:cubicBezTo>
                  <a:cubicBezTo>
                    <a:pt x="4" y="52"/>
                    <a:pt x="4" y="52"/>
                    <a:pt x="4" y="52"/>
                  </a:cubicBezTo>
                  <a:cubicBezTo>
                    <a:pt x="0" y="52"/>
                    <a:pt x="0" y="52"/>
                    <a:pt x="0" y="52"/>
                  </a:cubicBezTo>
                  <a:cubicBezTo>
                    <a:pt x="2" y="53"/>
                    <a:pt x="2" y="53"/>
                    <a:pt x="2" y="53"/>
                  </a:cubicBezTo>
                  <a:cubicBezTo>
                    <a:pt x="0" y="55"/>
                    <a:pt x="0" y="55"/>
                    <a:pt x="0" y="55"/>
                  </a:cubicBezTo>
                  <a:cubicBezTo>
                    <a:pt x="6" y="53"/>
                    <a:pt x="6" y="53"/>
                    <a:pt x="6" y="53"/>
                  </a:cubicBezTo>
                  <a:cubicBezTo>
                    <a:pt x="6" y="53"/>
                    <a:pt x="6" y="91"/>
                    <a:pt x="6" y="104"/>
                  </a:cubicBezTo>
                  <a:cubicBezTo>
                    <a:pt x="9" y="103"/>
                    <a:pt x="9" y="103"/>
                    <a:pt x="9" y="103"/>
                  </a:cubicBezTo>
                  <a:cubicBezTo>
                    <a:pt x="9" y="51"/>
                    <a:pt x="9" y="51"/>
                    <a:pt x="9" y="51"/>
                  </a:cubicBezTo>
                  <a:cubicBezTo>
                    <a:pt x="21" y="6"/>
                    <a:pt x="21" y="6"/>
                    <a:pt x="21" y="6"/>
                  </a:cubicBezTo>
                  <a:cubicBezTo>
                    <a:pt x="21" y="6"/>
                    <a:pt x="21" y="8"/>
                    <a:pt x="21" y="10"/>
                  </a:cubicBezTo>
                  <a:cubicBezTo>
                    <a:pt x="22" y="7"/>
                    <a:pt x="22" y="7"/>
                    <a:pt x="22" y="7"/>
                  </a:cubicBezTo>
                  <a:cubicBezTo>
                    <a:pt x="24" y="0"/>
                    <a:pt x="24" y="0"/>
                    <a:pt x="24" y="0"/>
                  </a:cubicBezTo>
                  <a:cubicBezTo>
                    <a:pt x="22" y="4"/>
                    <a:pt x="22" y="4"/>
                    <a:pt x="22" y="4"/>
                  </a:cubicBezTo>
                  <a:lnTo>
                    <a:pt x="20" y="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2" name="Freeform 1485"/>
            <p:cNvSpPr>
              <a:spLocks/>
            </p:cNvSpPr>
            <p:nvPr/>
          </p:nvSpPr>
          <p:spPr bwMode="auto">
            <a:xfrm>
              <a:off x="5981595" y="3047486"/>
              <a:ext cx="157952" cy="394879"/>
            </a:xfrm>
            <a:custGeom>
              <a:avLst/>
              <a:gdLst>
                <a:gd name="T0" fmla="*/ 29 w 46"/>
                <a:gd name="T1" fmla="*/ 41 h 114"/>
                <a:gd name="T2" fmla="*/ 35 w 46"/>
                <a:gd name="T3" fmla="*/ 7 h 114"/>
                <a:gd name="T4" fmla="*/ 36 w 46"/>
                <a:gd name="T5" fmla="*/ 10 h 114"/>
                <a:gd name="T6" fmla="*/ 36 w 46"/>
                <a:gd name="T7" fmla="*/ 8 h 114"/>
                <a:gd name="T8" fmla="*/ 38 w 46"/>
                <a:gd name="T9" fmla="*/ 3 h 114"/>
                <a:gd name="T10" fmla="*/ 36 w 46"/>
                <a:gd name="T11" fmla="*/ 6 h 114"/>
                <a:gd name="T12" fmla="*/ 35 w 46"/>
                <a:gd name="T13" fmla="*/ 0 h 114"/>
                <a:gd name="T14" fmla="*/ 35 w 46"/>
                <a:gd name="T15" fmla="*/ 5 h 114"/>
                <a:gd name="T16" fmla="*/ 33 w 46"/>
                <a:gd name="T17" fmla="*/ 3 h 114"/>
                <a:gd name="T18" fmla="*/ 34 w 46"/>
                <a:gd name="T19" fmla="*/ 8 h 114"/>
                <a:gd name="T20" fmla="*/ 21 w 46"/>
                <a:gd name="T21" fmla="*/ 44 h 114"/>
                <a:gd name="T22" fmla="*/ 0 w 46"/>
                <a:gd name="T23" fmla="*/ 44 h 114"/>
                <a:gd name="T24" fmla="*/ 6 w 46"/>
                <a:gd name="T25" fmla="*/ 48 h 114"/>
                <a:gd name="T26" fmla="*/ 22 w 46"/>
                <a:gd name="T27" fmla="*/ 65 h 114"/>
                <a:gd name="T28" fmla="*/ 38 w 46"/>
                <a:gd name="T29" fmla="*/ 104 h 114"/>
                <a:gd name="T30" fmla="*/ 38 w 46"/>
                <a:gd name="T31" fmla="*/ 114 h 114"/>
                <a:gd name="T32" fmla="*/ 46 w 46"/>
                <a:gd name="T33" fmla="*/ 108 h 114"/>
                <a:gd name="T34" fmla="*/ 27 w 46"/>
                <a:gd name="T35" fmla="*/ 61 h 114"/>
                <a:gd name="T36" fmla="*/ 29 w 46"/>
                <a:gd name="T37" fmla="*/ 4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114">
                  <a:moveTo>
                    <a:pt x="29" y="41"/>
                  </a:moveTo>
                  <a:cubicBezTo>
                    <a:pt x="33" y="34"/>
                    <a:pt x="35" y="7"/>
                    <a:pt x="35" y="7"/>
                  </a:cubicBezTo>
                  <a:cubicBezTo>
                    <a:pt x="36" y="10"/>
                    <a:pt x="36" y="10"/>
                    <a:pt x="36" y="10"/>
                  </a:cubicBezTo>
                  <a:cubicBezTo>
                    <a:pt x="36" y="8"/>
                    <a:pt x="36" y="8"/>
                    <a:pt x="36" y="8"/>
                  </a:cubicBezTo>
                  <a:cubicBezTo>
                    <a:pt x="38" y="3"/>
                    <a:pt x="38" y="3"/>
                    <a:pt x="38" y="3"/>
                  </a:cubicBezTo>
                  <a:cubicBezTo>
                    <a:pt x="36" y="6"/>
                    <a:pt x="36" y="6"/>
                    <a:pt x="36" y="6"/>
                  </a:cubicBezTo>
                  <a:cubicBezTo>
                    <a:pt x="36" y="6"/>
                    <a:pt x="35" y="1"/>
                    <a:pt x="35" y="0"/>
                  </a:cubicBezTo>
                  <a:cubicBezTo>
                    <a:pt x="35" y="0"/>
                    <a:pt x="35" y="5"/>
                    <a:pt x="35" y="5"/>
                  </a:cubicBezTo>
                  <a:cubicBezTo>
                    <a:pt x="33" y="3"/>
                    <a:pt x="33" y="3"/>
                    <a:pt x="33" y="3"/>
                  </a:cubicBezTo>
                  <a:cubicBezTo>
                    <a:pt x="34" y="8"/>
                    <a:pt x="34" y="8"/>
                    <a:pt x="34" y="8"/>
                  </a:cubicBezTo>
                  <a:cubicBezTo>
                    <a:pt x="34" y="8"/>
                    <a:pt x="30" y="35"/>
                    <a:pt x="21" y="44"/>
                  </a:cubicBezTo>
                  <a:cubicBezTo>
                    <a:pt x="12" y="52"/>
                    <a:pt x="0" y="44"/>
                    <a:pt x="0" y="44"/>
                  </a:cubicBezTo>
                  <a:cubicBezTo>
                    <a:pt x="0" y="44"/>
                    <a:pt x="1" y="47"/>
                    <a:pt x="6" y="48"/>
                  </a:cubicBezTo>
                  <a:cubicBezTo>
                    <a:pt x="11" y="49"/>
                    <a:pt x="21" y="58"/>
                    <a:pt x="22" y="65"/>
                  </a:cubicBezTo>
                  <a:cubicBezTo>
                    <a:pt x="22" y="71"/>
                    <a:pt x="37" y="97"/>
                    <a:pt x="38" y="104"/>
                  </a:cubicBezTo>
                  <a:cubicBezTo>
                    <a:pt x="38" y="108"/>
                    <a:pt x="38" y="111"/>
                    <a:pt x="38" y="114"/>
                  </a:cubicBezTo>
                  <a:cubicBezTo>
                    <a:pt x="42" y="113"/>
                    <a:pt x="46" y="112"/>
                    <a:pt x="46" y="108"/>
                  </a:cubicBezTo>
                  <a:cubicBezTo>
                    <a:pt x="46" y="88"/>
                    <a:pt x="27" y="72"/>
                    <a:pt x="27" y="61"/>
                  </a:cubicBezTo>
                  <a:cubicBezTo>
                    <a:pt x="27" y="57"/>
                    <a:pt x="25" y="48"/>
                    <a:pt x="29" y="41"/>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3" name="Freeform 1486"/>
            <p:cNvSpPr>
              <a:spLocks/>
            </p:cNvSpPr>
            <p:nvPr/>
          </p:nvSpPr>
          <p:spPr bwMode="auto">
            <a:xfrm>
              <a:off x="5697867" y="2874909"/>
              <a:ext cx="514805" cy="570380"/>
            </a:xfrm>
            <a:custGeom>
              <a:avLst/>
              <a:gdLst>
                <a:gd name="T0" fmla="*/ 92 w 149"/>
                <a:gd name="T1" fmla="*/ 0 h 165"/>
                <a:gd name="T2" fmla="*/ 91 w 149"/>
                <a:gd name="T3" fmla="*/ 0 h 165"/>
                <a:gd name="T4" fmla="*/ 57 w 149"/>
                <a:gd name="T5" fmla="*/ 0 h 165"/>
                <a:gd name="T6" fmla="*/ 56 w 149"/>
                <a:gd name="T7" fmla="*/ 0 h 165"/>
                <a:gd name="T8" fmla="*/ 21 w 149"/>
                <a:gd name="T9" fmla="*/ 22 h 165"/>
                <a:gd name="T10" fmla="*/ 0 w 149"/>
                <a:gd name="T11" fmla="*/ 113 h 165"/>
                <a:gd name="T12" fmla="*/ 6 w 149"/>
                <a:gd name="T13" fmla="*/ 163 h 165"/>
                <a:gd name="T14" fmla="*/ 19 w 149"/>
                <a:gd name="T15" fmla="*/ 160 h 165"/>
                <a:gd name="T16" fmla="*/ 19 w 149"/>
                <a:gd name="T17" fmla="*/ 110 h 165"/>
                <a:gd name="T18" fmla="*/ 13 w 149"/>
                <a:gd name="T19" fmla="*/ 112 h 165"/>
                <a:gd name="T20" fmla="*/ 15 w 149"/>
                <a:gd name="T21" fmla="*/ 110 h 165"/>
                <a:gd name="T22" fmla="*/ 13 w 149"/>
                <a:gd name="T23" fmla="*/ 109 h 165"/>
                <a:gd name="T24" fmla="*/ 17 w 149"/>
                <a:gd name="T25" fmla="*/ 109 h 165"/>
                <a:gd name="T26" fmla="*/ 33 w 149"/>
                <a:gd name="T27" fmla="*/ 63 h 165"/>
                <a:gd name="T28" fmla="*/ 33 w 149"/>
                <a:gd name="T29" fmla="*/ 61 h 165"/>
                <a:gd name="T30" fmla="*/ 33 w 149"/>
                <a:gd name="T31" fmla="*/ 61 h 165"/>
                <a:gd name="T32" fmla="*/ 33 w 149"/>
                <a:gd name="T33" fmla="*/ 60 h 165"/>
                <a:gd name="T34" fmla="*/ 33 w 149"/>
                <a:gd name="T35" fmla="*/ 57 h 165"/>
                <a:gd name="T36" fmla="*/ 33 w 149"/>
                <a:gd name="T37" fmla="*/ 54 h 165"/>
                <a:gd name="T38" fmla="*/ 33 w 149"/>
                <a:gd name="T39" fmla="*/ 57 h 165"/>
                <a:gd name="T40" fmla="*/ 33 w 149"/>
                <a:gd name="T41" fmla="*/ 60 h 165"/>
                <a:gd name="T42" fmla="*/ 35 w 149"/>
                <a:gd name="T43" fmla="*/ 61 h 165"/>
                <a:gd name="T44" fmla="*/ 37 w 149"/>
                <a:gd name="T45" fmla="*/ 57 h 165"/>
                <a:gd name="T46" fmla="*/ 35 w 149"/>
                <a:gd name="T47" fmla="*/ 64 h 165"/>
                <a:gd name="T48" fmla="*/ 34 w 149"/>
                <a:gd name="T49" fmla="*/ 67 h 165"/>
                <a:gd name="T50" fmla="*/ 41 w 149"/>
                <a:gd name="T51" fmla="*/ 94 h 165"/>
                <a:gd name="T52" fmla="*/ 42 w 149"/>
                <a:gd name="T53" fmla="*/ 97 h 165"/>
                <a:gd name="T54" fmla="*/ 52 w 149"/>
                <a:gd name="T55" fmla="*/ 99 h 165"/>
                <a:gd name="T56" fmla="*/ 68 w 149"/>
                <a:gd name="T57" fmla="*/ 97 h 165"/>
                <a:gd name="T58" fmla="*/ 44 w 149"/>
                <a:gd name="T59" fmla="*/ 113 h 165"/>
                <a:gd name="T60" fmla="*/ 42 w 149"/>
                <a:gd name="T61" fmla="*/ 113 h 165"/>
                <a:gd name="T62" fmla="*/ 29 w 149"/>
                <a:gd name="T63" fmla="*/ 151 h 165"/>
                <a:gd name="T64" fmla="*/ 52 w 149"/>
                <a:gd name="T65" fmla="*/ 163 h 165"/>
                <a:gd name="T66" fmla="*/ 79 w 149"/>
                <a:gd name="T67" fmla="*/ 151 h 165"/>
                <a:gd name="T68" fmla="*/ 100 w 149"/>
                <a:gd name="T69" fmla="*/ 162 h 165"/>
                <a:gd name="T70" fmla="*/ 120 w 149"/>
                <a:gd name="T71" fmla="*/ 164 h 165"/>
                <a:gd name="T72" fmla="*/ 120 w 149"/>
                <a:gd name="T73" fmla="*/ 154 h 165"/>
                <a:gd name="T74" fmla="*/ 104 w 149"/>
                <a:gd name="T75" fmla="*/ 115 h 165"/>
                <a:gd name="T76" fmla="*/ 88 w 149"/>
                <a:gd name="T77" fmla="*/ 98 h 165"/>
                <a:gd name="T78" fmla="*/ 82 w 149"/>
                <a:gd name="T79" fmla="*/ 94 h 165"/>
                <a:gd name="T80" fmla="*/ 103 w 149"/>
                <a:gd name="T81" fmla="*/ 94 h 165"/>
                <a:gd name="T82" fmla="*/ 116 w 149"/>
                <a:gd name="T83" fmla="*/ 58 h 165"/>
                <a:gd name="T84" fmla="*/ 115 w 149"/>
                <a:gd name="T85" fmla="*/ 53 h 165"/>
                <a:gd name="T86" fmla="*/ 117 w 149"/>
                <a:gd name="T87" fmla="*/ 55 h 165"/>
                <a:gd name="T88" fmla="*/ 117 w 149"/>
                <a:gd name="T89" fmla="*/ 50 h 165"/>
                <a:gd name="T90" fmla="*/ 118 w 149"/>
                <a:gd name="T91" fmla="*/ 56 h 165"/>
                <a:gd name="T92" fmla="*/ 120 w 149"/>
                <a:gd name="T93" fmla="*/ 53 h 165"/>
                <a:gd name="T94" fmla="*/ 118 w 149"/>
                <a:gd name="T95" fmla="*/ 58 h 165"/>
                <a:gd name="T96" fmla="*/ 118 w 149"/>
                <a:gd name="T97" fmla="*/ 60 h 165"/>
                <a:gd name="T98" fmla="*/ 130 w 149"/>
                <a:gd name="T99" fmla="*/ 109 h 165"/>
                <a:gd name="T100" fmla="*/ 128 w 149"/>
                <a:gd name="T101" fmla="*/ 131 h 165"/>
                <a:gd name="T102" fmla="*/ 143 w 149"/>
                <a:gd name="T103" fmla="*/ 141 h 165"/>
                <a:gd name="T104" fmla="*/ 149 w 149"/>
                <a:gd name="T105" fmla="*/ 101 h 165"/>
                <a:gd name="T106" fmla="*/ 128 w 149"/>
                <a:gd name="T107" fmla="*/ 23 h 165"/>
                <a:gd name="T108" fmla="*/ 92 w 149"/>
                <a:gd name="T109"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 h="165">
                  <a:moveTo>
                    <a:pt x="92" y="0"/>
                  </a:moveTo>
                  <a:cubicBezTo>
                    <a:pt x="91" y="0"/>
                    <a:pt x="91" y="0"/>
                    <a:pt x="91" y="0"/>
                  </a:cubicBezTo>
                  <a:cubicBezTo>
                    <a:pt x="57" y="0"/>
                    <a:pt x="57" y="0"/>
                    <a:pt x="57" y="0"/>
                  </a:cubicBezTo>
                  <a:cubicBezTo>
                    <a:pt x="56" y="0"/>
                    <a:pt x="56" y="0"/>
                    <a:pt x="56" y="0"/>
                  </a:cubicBezTo>
                  <a:cubicBezTo>
                    <a:pt x="53" y="6"/>
                    <a:pt x="22" y="20"/>
                    <a:pt x="21" y="22"/>
                  </a:cubicBezTo>
                  <a:cubicBezTo>
                    <a:pt x="19" y="24"/>
                    <a:pt x="0" y="113"/>
                    <a:pt x="0" y="113"/>
                  </a:cubicBezTo>
                  <a:cubicBezTo>
                    <a:pt x="1" y="113"/>
                    <a:pt x="6" y="163"/>
                    <a:pt x="6" y="163"/>
                  </a:cubicBezTo>
                  <a:cubicBezTo>
                    <a:pt x="19" y="160"/>
                    <a:pt x="19" y="160"/>
                    <a:pt x="19" y="160"/>
                  </a:cubicBezTo>
                  <a:cubicBezTo>
                    <a:pt x="19" y="148"/>
                    <a:pt x="19" y="110"/>
                    <a:pt x="19" y="110"/>
                  </a:cubicBezTo>
                  <a:cubicBezTo>
                    <a:pt x="13" y="112"/>
                    <a:pt x="13" y="112"/>
                    <a:pt x="13" y="112"/>
                  </a:cubicBezTo>
                  <a:cubicBezTo>
                    <a:pt x="15" y="110"/>
                    <a:pt x="15" y="110"/>
                    <a:pt x="15" y="110"/>
                  </a:cubicBezTo>
                  <a:cubicBezTo>
                    <a:pt x="13" y="109"/>
                    <a:pt x="13" y="109"/>
                    <a:pt x="13" y="109"/>
                  </a:cubicBezTo>
                  <a:cubicBezTo>
                    <a:pt x="17" y="109"/>
                    <a:pt x="17" y="109"/>
                    <a:pt x="17" y="109"/>
                  </a:cubicBezTo>
                  <a:cubicBezTo>
                    <a:pt x="33" y="63"/>
                    <a:pt x="33" y="63"/>
                    <a:pt x="33" y="63"/>
                  </a:cubicBezTo>
                  <a:cubicBezTo>
                    <a:pt x="33" y="61"/>
                    <a:pt x="33" y="61"/>
                    <a:pt x="33" y="61"/>
                  </a:cubicBezTo>
                  <a:cubicBezTo>
                    <a:pt x="33" y="61"/>
                    <a:pt x="33" y="61"/>
                    <a:pt x="33" y="61"/>
                  </a:cubicBezTo>
                  <a:cubicBezTo>
                    <a:pt x="33" y="60"/>
                    <a:pt x="33" y="60"/>
                    <a:pt x="33" y="60"/>
                  </a:cubicBezTo>
                  <a:cubicBezTo>
                    <a:pt x="33" y="57"/>
                    <a:pt x="33" y="57"/>
                    <a:pt x="33" y="57"/>
                  </a:cubicBezTo>
                  <a:cubicBezTo>
                    <a:pt x="33" y="55"/>
                    <a:pt x="33" y="54"/>
                    <a:pt x="33" y="54"/>
                  </a:cubicBezTo>
                  <a:cubicBezTo>
                    <a:pt x="33" y="54"/>
                    <a:pt x="33" y="55"/>
                    <a:pt x="33" y="57"/>
                  </a:cubicBezTo>
                  <a:cubicBezTo>
                    <a:pt x="33" y="60"/>
                    <a:pt x="33" y="60"/>
                    <a:pt x="33" y="60"/>
                  </a:cubicBezTo>
                  <a:cubicBezTo>
                    <a:pt x="35" y="61"/>
                    <a:pt x="35" y="61"/>
                    <a:pt x="35" y="61"/>
                  </a:cubicBezTo>
                  <a:cubicBezTo>
                    <a:pt x="37" y="57"/>
                    <a:pt x="37" y="57"/>
                    <a:pt x="37" y="57"/>
                  </a:cubicBezTo>
                  <a:cubicBezTo>
                    <a:pt x="35" y="64"/>
                    <a:pt x="35" y="64"/>
                    <a:pt x="35" y="64"/>
                  </a:cubicBezTo>
                  <a:cubicBezTo>
                    <a:pt x="34" y="67"/>
                    <a:pt x="34" y="67"/>
                    <a:pt x="34" y="67"/>
                  </a:cubicBezTo>
                  <a:cubicBezTo>
                    <a:pt x="36" y="74"/>
                    <a:pt x="39" y="90"/>
                    <a:pt x="41" y="94"/>
                  </a:cubicBezTo>
                  <a:cubicBezTo>
                    <a:pt x="41" y="95"/>
                    <a:pt x="42" y="96"/>
                    <a:pt x="42" y="97"/>
                  </a:cubicBezTo>
                  <a:cubicBezTo>
                    <a:pt x="45" y="98"/>
                    <a:pt x="48" y="99"/>
                    <a:pt x="52" y="99"/>
                  </a:cubicBezTo>
                  <a:cubicBezTo>
                    <a:pt x="59" y="98"/>
                    <a:pt x="68" y="97"/>
                    <a:pt x="68" y="97"/>
                  </a:cubicBezTo>
                  <a:cubicBezTo>
                    <a:pt x="68" y="97"/>
                    <a:pt x="51" y="113"/>
                    <a:pt x="44" y="113"/>
                  </a:cubicBezTo>
                  <a:cubicBezTo>
                    <a:pt x="44" y="114"/>
                    <a:pt x="43" y="113"/>
                    <a:pt x="42" y="113"/>
                  </a:cubicBezTo>
                  <a:cubicBezTo>
                    <a:pt x="40" y="122"/>
                    <a:pt x="29" y="138"/>
                    <a:pt x="29" y="151"/>
                  </a:cubicBezTo>
                  <a:cubicBezTo>
                    <a:pt x="29" y="158"/>
                    <a:pt x="52" y="163"/>
                    <a:pt x="52" y="163"/>
                  </a:cubicBezTo>
                  <a:cubicBezTo>
                    <a:pt x="79" y="151"/>
                    <a:pt x="79" y="151"/>
                    <a:pt x="79" y="151"/>
                  </a:cubicBezTo>
                  <a:cubicBezTo>
                    <a:pt x="100" y="162"/>
                    <a:pt x="100" y="162"/>
                    <a:pt x="100" y="162"/>
                  </a:cubicBezTo>
                  <a:cubicBezTo>
                    <a:pt x="100" y="162"/>
                    <a:pt x="111" y="165"/>
                    <a:pt x="120" y="164"/>
                  </a:cubicBezTo>
                  <a:cubicBezTo>
                    <a:pt x="120" y="161"/>
                    <a:pt x="120" y="158"/>
                    <a:pt x="120" y="154"/>
                  </a:cubicBezTo>
                  <a:cubicBezTo>
                    <a:pt x="119" y="147"/>
                    <a:pt x="104" y="121"/>
                    <a:pt x="104" y="115"/>
                  </a:cubicBezTo>
                  <a:cubicBezTo>
                    <a:pt x="103" y="108"/>
                    <a:pt x="93" y="99"/>
                    <a:pt x="88" y="98"/>
                  </a:cubicBezTo>
                  <a:cubicBezTo>
                    <a:pt x="83" y="97"/>
                    <a:pt x="82" y="94"/>
                    <a:pt x="82" y="94"/>
                  </a:cubicBezTo>
                  <a:cubicBezTo>
                    <a:pt x="82" y="94"/>
                    <a:pt x="94" y="102"/>
                    <a:pt x="103" y="94"/>
                  </a:cubicBezTo>
                  <a:cubicBezTo>
                    <a:pt x="112" y="85"/>
                    <a:pt x="116" y="58"/>
                    <a:pt x="116" y="58"/>
                  </a:cubicBezTo>
                  <a:cubicBezTo>
                    <a:pt x="115" y="53"/>
                    <a:pt x="115" y="53"/>
                    <a:pt x="115" y="53"/>
                  </a:cubicBezTo>
                  <a:cubicBezTo>
                    <a:pt x="117" y="55"/>
                    <a:pt x="117" y="55"/>
                    <a:pt x="117" y="55"/>
                  </a:cubicBezTo>
                  <a:cubicBezTo>
                    <a:pt x="117" y="55"/>
                    <a:pt x="117" y="50"/>
                    <a:pt x="117" y="50"/>
                  </a:cubicBezTo>
                  <a:cubicBezTo>
                    <a:pt x="117" y="51"/>
                    <a:pt x="118" y="56"/>
                    <a:pt x="118" y="56"/>
                  </a:cubicBezTo>
                  <a:cubicBezTo>
                    <a:pt x="120" y="53"/>
                    <a:pt x="120" y="53"/>
                    <a:pt x="120" y="53"/>
                  </a:cubicBezTo>
                  <a:cubicBezTo>
                    <a:pt x="118" y="58"/>
                    <a:pt x="118" y="58"/>
                    <a:pt x="118" y="58"/>
                  </a:cubicBezTo>
                  <a:cubicBezTo>
                    <a:pt x="118" y="60"/>
                    <a:pt x="118" y="60"/>
                    <a:pt x="118" y="60"/>
                  </a:cubicBezTo>
                  <a:cubicBezTo>
                    <a:pt x="130" y="109"/>
                    <a:pt x="130" y="109"/>
                    <a:pt x="130" y="109"/>
                  </a:cubicBezTo>
                  <a:cubicBezTo>
                    <a:pt x="128" y="131"/>
                    <a:pt x="128" y="131"/>
                    <a:pt x="128" y="131"/>
                  </a:cubicBezTo>
                  <a:cubicBezTo>
                    <a:pt x="143" y="141"/>
                    <a:pt x="143" y="141"/>
                    <a:pt x="143" y="141"/>
                  </a:cubicBezTo>
                  <a:cubicBezTo>
                    <a:pt x="149" y="101"/>
                    <a:pt x="149" y="101"/>
                    <a:pt x="149" y="101"/>
                  </a:cubicBezTo>
                  <a:cubicBezTo>
                    <a:pt x="149" y="101"/>
                    <a:pt x="131" y="25"/>
                    <a:pt x="128" y="23"/>
                  </a:cubicBezTo>
                  <a:cubicBezTo>
                    <a:pt x="127" y="21"/>
                    <a:pt x="94" y="0"/>
                    <a:pt x="92" y="0"/>
                  </a:cubicBez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4" name="Freeform 1487"/>
            <p:cNvSpPr>
              <a:spLocks/>
            </p:cNvSpPr>
            <p:nvPr/>
          </p:nvSpPr>
          <p:spPr bwMode="auto">
            <a:xfrm>
              <a:off x="5842656" y="3209825"/>
              <a:ext cx="90676" cy="58501"/>
            </a:xfrm>
            <a:custGeom>
              <a:avLst/>
              <a:gdLst>
                <a:gd name="T0" fmla="*/ 0 w 26"/>
                <a:gd name="T1" fmla="*/ 0 h 17"/>
                <a:gd name="T2" fmla="*/ 0 w 26"/>
                <a:gd name="T3" fmla="*/ 14 h 17"/>
                <a:gd name="T4" fmla="*/ 0 w 26"/>
                <a:gd name="T5" fmla="*/ 16 h 17"/>
                <a:gd name="T6" fmla="*/ 2 w 26"/>
                <a:gd name="T7" fmla="*/ 16 h 17"/>
                <a:gd name="T8" fmla="*/ 26 w 26"/>
                <a:gd name="T9" fmla="*/ 0 h 17"/>
                <a:gd name="T10" fmla="*/ 10 w 26"/>
                <a:gd name="T11" fmla="*/ 2 h 17"/>
                <a:gd name="T12" fmla="*/ 0 w 26"/>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6" h="17">
                  <a:moveTo>
                    <a:pt x="0" y="0"/>
                  </a:moveTo>
                  <a:cubicBezTo>
                    <a:pt x="2" y="5"/>
                    <a:pt x="0" y="11"/>
                    <a:pt x="0" y="14"/>
                  </a:cubicBezTo>
                  <a:cubicBezTo>
                    <a:pt x="0" y="14"/>
                    <a:pt x="0" y="15"/>
                    <a:pt x="0" y="16"/>
                  </a:cubicBezTo>
                  <a:cubicBezTo>
                    <a:pt x="1" y="16"/>
                    <a:pt x="2" y="17"/>
                    <a:pt x="2" y="16"/>
                  </a:cubicBezTo>
                  <a:cubicBezTo>
                    <a:pt x="9" y="16"/>
                    <a:pt x="26" y="0"/>
                    <a:pt x="26" y="0"/>
                  </a:cubicBezTo>
                  <a:cubicBezTo>
                    <a:pt x="26" y="0"/>
                    <a:pt x="17" y="1"/>
                    <a:pt x="10" y="2"/>
                  </a:cubicBezTo>
                  <a:cubicBezTo>
                    <a:pt x="6" y="2"/>
                    <a:pt x="2" y="1"/>
                    <a:pt x="0" y="0"/>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5" name="Freeform 1488"/>
            <p:cNvSpPr>
              <a:spLocks/>
            </p:cNvSpPr>
            <p:nvPr/>
          </p:nvSpPr>
          <p:spPr bwMode="auto">
            <a:xfrm>
              <a:off x="5845582" y="2784232"/>
              <a:ext cx="217914" cy="136013"/>
            </a:xfrm>
            <a:custGeom>
              <a:avLst/>
              <a:gdLst>
                <a:gd name="T0" fmla="*/ 142 w 149"/>
                <a:gd name="T1" fmla="*/ 0 h 93"/>
                <a:gd name="T2" fmla="*/ 0 w 149"/>
                <a:gd name="T3" fmla="*/ 0 h 93"/>
                <a:gd name="T4" fmla="*/ 3 w 149"/>
                <a:gd name="T5" fmla="*/ 71 h 93"/>
                <a:gd name="T6" fmla="*/ 5 w 149"/>
                <a:gd name="T7" fmla="*/ 90 h 93"/>
                <a:gd name="T8" fmla="*/ 142 w 149"/>
                <a:gd name="T9" fmla="*/ 93 h 93"/>
                <a:gd name="T10" fmla="*/ 149 w 149"/>
                <a:gd name="T11" fmla="*/ 67 h 93"/>
                <a:gd name="T12" fmla="*/ 135 w 149"/>
                <a:gd name="T13" fmla="*/ 38 h 93"/>
                <a:gd name="T14" fmla="*/ 142 w 149"/>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93">
                  <a:moveTo>
                    <a:pt x="142" y="0"/>
                  </a:moveTo>
                  <a:lnTo>
                    <a:pt x="0" y="0"/>
                  </a:lnTo>
                  <a:lnTo>
                    <a:pt x="3" y="71"/>
                  </a:lnTo>
                  <a:lnTo>
                    <a:pt x="5" y="90"/>
                  </a:lnTo>
                  <a:lnTo>
                    <a:pt x="142" y="93"/>
                  </a:lnTo>
                  <a:lnTo>
                    <a:pt x="149" y="67"/>
                  </a:lnTo>
                  <a:lnTo>
                    <a:pt x="135" y="38"/>
                  </a:lnTo>
                  <a:lnTo>
                    <a:pt x="142" y="0"/>
                  </a:lnTo>
                  <a:close/>
                </a:path>
              </a:pathLst>
            </a:custGeom>
            <a:solidFill>
              <a:srgbClr val="706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6" name="Freeform 1489"/>
            <p:cNvSpPr>
              <a:spLocks/>
            </p:cNvSpPr>
            <p:nvPr/>
          </p:nvSpPr>
          <p:spPr bwMode="auto">
            <a:xfrm>
              <a:off x="5928945" y="2905621"/>
              <a:ext cx="52651" cy="238390"/>
            </a:xfrm>
            <a:custGeom>
              <a:avLst/>
              <a:gdLst>
                <a:gd name="T0" fmla="*/ 14 w 15"/>
                <a:gd name="T1" fmla="*/ 6 h 69"/>
                <a:gd name="T2" fmla="*/ 8 w 15"/>
                <a:gd name="T3" fmla="*/ 0 h 69"/>
                <a:gd name="T4" fmla="*/ 1 w 15"/>
                <a:gd name="T5" fmla="*/ 6 h 69"/>
                <a:gd name="T6" fmla="*/ 5 w 15"/>
                <a:gd name="T7" fmla="*/ 12 h 69"/>
                <a:gd name="T8" fmla="*/ 0 w 15"/>
                <a:gd name="T9" fmla="*/ 36 h 69"/>
                <a:gd name="T10" fmla="*/ 8 w 15"/>
                <a:gd name="T11" fmla="*/ 69 h 69"/>
                <a:gd name="T12" fmla="*/ 15 w 15"/>
                <a:gd name="T13" fmla="*/ 35 h 69"/>
                <a:gd name="T14" fmla="*/ 10 w 15"/>
                <a:gd name="T15" fmla="*/ 13 h 69"/>
                <a:gd name="T16" fmla="*/ 14 w 15"/>
                <a:gd name="T17"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69">
                  <a:moveTo>
                    <a:pt x="14" y="6"/>
                  </a:moveTo>
                  <a:cubicBezTo>
                    <a:pt x="14" y="2"/>
                    <a:pt x="8" y="0"/>
                    <a:pt x="8" y="0"/>
                  </a:cubicBezTo>
                  <a:cubicBezTo>
                    <a:pt x="8" y="0"/>
                    <a:pt x="1" y="1"/>
                    <a:pt x="1" y="6"/>
                  </a:cubicBezTo>
                  <a:cubicBezTo>
                    <a:pt x="1" y="9"/>
                    <a:pt x="5" y="12"/>
                    <a:pt x="5" y="12"/>
                  </a:cubicBezTo>
                  <a:cubicBezTo>
                    <a:pt x="0" y="36"/>
                    <a:pt x="0" y="36"/>
                    <a:pt x="0" y="36"/>
                  </a:cubicBezTo>
                  <a:cubicBezTo>
                    <a:pt x="8" y="69"/>
                    <a:pt x="8" y="69"/>
                    <a:pt x="8" y="69"/>
                  </a:cubicBezTo>
                  <a:cubicBezTo>
                    <a:pt x="15" y="35"/>
                    <a:pt x="15" y="35"/>
                    <a:pt x="15" y="35"/>
                  </a:cubicBezTo>
                  <a:cubicBezTo>
                    <a:pt x="10" y="13"/>
                    <a:pt x="10" y="13"/>
                    <a:pt x="10" y="13"/>
                  </a:cubicBezTo>
                  <a:cubicBezTo>
                    <a:pt x="10" y="13"/>
                    <a:pt x="14" y="10"/>
                    <a:pt x="14" y="6"/>
                  </a:cubicBezTo>
                  <a:close/>
                </a:path>
              </a:pathLst>
            </a:custGeom>
            <a:solidFill>
              <a:srgbClr val="6C96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7" name="Freeform 1490"/>
            <p:cNvSpPr>
              <a:spLocks/>
            </p:cNvSpPr>
            <p:nvPr/>
          </p:nvSpPr>
          <p:spPr bwMode="auto">
            <a:xfrm>
              <a:off x="5883607" y="2882221"/>
              <a:ext cx="73125" cy="147713"/>
            </a:xfrm>
            <a:custGeom>
              <a:avLst/>
              <a:gdLst>
                <a:gd name="T0" fmla="*/ 21 w 21"/>
                <a:gd name="T1" fmla="*/ 7 h 43"/>
                <a:gd name="T2" fmla="*/ 17 w 21"/>
                <a:gd name="T3" fmla="*/ 0 h 43"/>
                <a:gd name="T4" fmla="*/ 0 w 21"/>
                <a:gd name="T5" fmla="*/ 1 h 43"/>
                <a:gd name="T6" fmla="*/ 13 w 21"/>
                <a:gd name="T7" fmla="*/ 43 h 43"/>
                <a:gd name="T8" fmla="*/ 18 w 21"/>
                <a:gd name="T9" fmla="*/ 19 h 43"/>
                <a:gd name="T10" fmla="*/ 14 w 21"/>
                <a:gd name="T11" fmla="*/ 13 h 43"/>
                <a:gd name="T12" fmla="*/ 21 w 21"/>
                <a:gd name="T13" fmla="*/ 7 h 43"/>
              </a:gdLst>
              <a:ahLst/>
              <a:cxnLst>
                <a:cxn ang="0">
                  <a:pos x="T0" y="T1"/>
                </a:cxn>
                <a:cxn ang="0">
                  <a:pos x="T2" y="T3"/>
                </a:cxn>
                <a:cxn ang="0">
                  <a:pos x="T4" y="T5"/>
                </a:cxn>
                <a:cxn ang="0">
                  <a:pos x="T6" y="T7"/>
                </a:cxn>
                <a:cxn ang="0">
                  <a:pos x="T8" y="T9"/>
                </a:cxn>
                <a:cxn ang="0">
                  <a:pos x="T10" y="T11"/>
                </a:cxn>
                <a:cxn ang="0">
                  <a:pos x="T12" y="T13"/>
                </a:cxn>
              </a:cxnLst>
              <a:rect l="0" t="0" r="r" b="b"/>
              <a:pathLst>
                <a:path w="21" h="43">
                  <a:moveTo>
                    <a:pt x="21" y="7"/>
                  </a:moveTo>
                  <a:cubicBezTo>
                    <a:pt x="17" y="0"/>
                    <a:pt x="17" y="0"/>
                    <a:pt x="17" y="0"/>
                  </a:cubicBezTo>
                  <a:cubicBezTo>
                    <a:pt x="0" y="1"/>
                    <a:pt x="0" y="1"/>
                    <a:pt x="0" y="1"/>
                  </a:cubicBezTo>
                  <a:cubicBezTo>
                    <a:pt x="13" y="43"/>
                    <a:pt x="13" y="43"/>
                    <a:pt x="13" y="43"/>
                  </a:cubicBezTo>
                  <a:cubicBezTo>
                    <a:pt x="18" y="19"/>
                    <a:pt x="18" y="19"/>
                    <a:pt x="18" y="19"/>
                  </a:cubicBezTo>
                  <a:cubicBezTo>
                    <a:pt x="18" y="19"/>
                    <a:pt x="14" y="16"/>
                    <a:pt x="14" y="13"/>
                  </a:cubicBezTo>
                  <a:cubicBezTo>
                    <a:pt x="14" y="8"/>
                    <a:pt x="21" y="7"/>
                    <a:pt x="21" y="7"/>
                  </a:cubicBezTo>
                  <a:close/>
                </a:path>
              </a:pathLst>
            </a:custGeom>
            <a:solidFill>
              <a:srgbClr val="B7D4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8" name="Freeform 1491"/>
            <p:cNvSpPr>
              <a:spLocks/>
            </p:cNvSpPr>
            <p:nvPr/>
          </p:nvSpPr>
          <p:spPr bwMode="auto">
            <a:xfrm>
              <a:off x="5956732" y="2877834"/>
              <a:ext cx="65814" cy="149176"/>
            </a:xfrm>
            <a:custGeom>
              <a:avLst/>
              <a:gdLst>
                <a:gd name="T0" fmla="*/ 0 w 19"/>
                <a:gd name="T1" fmla="*/ 8 h 43"/>
                <a:gd name="T2" fmla="*/ 6 w 19"/>
                <a:gd name="T3" fmla="*/ 13 h 43"/>
                <a:gd name="T4" fmla="*/ 2 w 19"/>
                <a:gd name="T5" fmla="*/ 21 h 43"/>
                <a:gd name="T6" fmla="*/ 7 w 19"/>
                <a:gd name="T7" fmla="*/ 43 h 43"/>
                <a:gd name="T8" fmla="*/ 19 w 19"/>
                <a:gd name="T9" fmla="*/ 0 h 43"/>
                <a:gd name="T10" fmla="*/ 3 w 19"/>
                <a:gd name="T11" fmla="*/ 0 h 43"/>
                <a:gd name="T12" fmla="*/ 0 w 19"/>
                <a:gd name="T13" fmla="*/ 8 h 43"/>
              </a:gdLst>
              <a:ahLst/>
              <a:cxnLst>
                <a:cxn ang="0">
                  <a:pos x="T0" y="T1"/>
                </a:cxn>
                <a:cxn ang="0">
                  <a:pos x="T2" y="T3"/>
                </a:cxn>
                <a:cxn ang="0">
                  <a:pos x="T4" y="T5"/>
                </a:cxn>
                <a:cxn ang="0">
                  <a:pos x="T6" y="T7"/>
                </a:cxn>
                <a:cxn ang="0">
                  <a:pos x="T8" y="T9"/>
                </a:cxn>
                <a:cxn ang="0">
                  <a:pos x="T10" y="T11"/>
                </a:cxn>
                <a:cxn ang="0">
                  <a:pos x="T12" y="T13"/>
                </a:cxn>
              </a:cxnLst>
              <a:rect l="0" t="0" r="r" b="b"/>
              <a:pathLst>
                <a:path w="19" h="43">
                  <a:moveTo>
                    <a:pt x="0" y="8"/>
                  </a:moveTo>
                  <a:cubicBezTo>
                    <a:pt x="0" y="8"/>
                    <a:pt x="6" y="10"/>
                    <a:pt x="6" y="13"/>
                  </a:cubicBezTo>
                  <a:cubicBezTo>
                    <a:pt x="6" y="17"/>
                    <a:pt x="2" y="21"/>
                    <a:pt x="2" y="21"/>
                  </a:cubicBezTo>
                  <a:cubicBezTo>
                    <a:pt x="7" y="43"/>
                    <a:pt x="7" y="43"/>
                    <a:pt x="7" y="43"/>
                  </a:cubicBezTo>
                  <a:cubicBezTo>
                    <a:pt x="19" y="0"/>
                    <a:pt x="19" y="0"/>
                    <a:pt x="19" y="0"/>
                  </a:cubicBezTo>
                  <a:cubicBezTo>
                    <a:pt x="3" y="0"/>
                    <a:pt x="3" y="0"/>
                    <a:pt x="3" y="0"/>
                  </a:cubicBezTo>
                  <a:lnTo>
                    <a:pt x="0" y="8"/>
                  </a:lnTo>
                  <a:close/>
                </a:path>
              </a:pathLst>
            </a:custGeom>
            <a:solidFill>
              <a:srgbClr val="B7D4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9" name="Freeform 1492"/>
            <p:cNvSpPr>
              <a:spLocks/>
            </p:cNvSpPr>
            <p:nvPr/>
          </p:nvSpPr>
          <p:spPr bwMode="auto">
            <a:xfrm>
              <a:off x="5890920" y="2819333"/>
              <a:ext cx="124313" cy="86288"/>
            </a:xfrm>
            <a:custGeom>
              <a:avLst/>
              <a:gdLst>
                <a:gd name="T0" fmla="*/ 2 w 36"/>
                <a:gd name="T1" fmla="*/ 2 h 25"/>
                <a:gd name="T2" fmla="*/ 0 w 36"/>
                <a:gd name="T3" fmla="*/ 18 h 25"/>
                <a:gd name="T4" fmla="*/ 18 w 36"/>
                <a:gd name="T5" fmla="*/ 25 h 25"/>
                <a:gd name="T6" fmla="*/ 36 w 36"/>
                <a:gd name="T7" fmla="*/ 18 h 25"/>
                <a:gd name="T8" fmla="*/ 34 w 36"/>
                <a:gd name="T9" fmla="*/ 0 h 25"/>
                <a:gd name="T10" fmla="*/ 2 w 36"/>
                <a:gd name="T11" fmla="*/ 2 h 25"/>
              </a:gdLst>
              <a:ahLst/>
              <a:cxnLst>
                <a:cxn ang="0">
                  <a:pos x="T0" y="T1"/>
                </a:cxn>
                <a:cxn ang="0">
                  <a:pos x="T2" y="T3"/>
                </a:cxn>
                <a:cxn ang="0">
                  <a:pos x="T4" y="T5"/>
                </a:cxn>
                <a:cxn ang="0">
                  <a:pos x="T6" y="T7"/>
                </a:cxn>
                <a:cxn ang="0">
                  <a:pos x="T8" y="T9"/>
                </a:cxn>
                <a:cxn ang="0">
                  <a:pos x="T10" y="T11"/>
                </a:cxn>
              </a:cxnLst>
              <a:rect l="0" t="0" r="r" b="b"/>
              <a:pathLst>
                <a:path w="36" h="25">
                  <a:moveTo>
                    <a:pt x="2" y="2"/>
                  </a:moveTo>
                  <a:cubicBezTo>
                    <a:pt x="0" y="18"/>
                    <a:pt x="0" y="18"/>
                    <a:pt x="0" y="18"/>
                  </a:cubicBezTo>
                  <a:cubicBezTo>
                    <a:pt x="0" y="18"/>
                    <a:pt x="5" y="25"/>
                    <a:pt x="18" y="25"/>
                  </a:cubicBezTo>
                  <a:cubicBezTo>
                    <a:pt x="31" y="25"/>
                    <a:pt x="36" y="18"/>
                    <a:pt x="36" y="18"/>
                  </a:cubicBezTo>
                  <a:cubicBezTo>
                    <a:pt x="34" y="0"/>
                    <a:pt x="34" y="0"/>
                    <a:pt x="34" y="0"/>
                  </a:cubicBezTo>
                  <a:lnTo>
                    <a:pt x="2" y="2"/>
                  </a:lnTo>
                  <a:close/>
                </a:path>
              </a:pathLst>
            </a:custGeom>
            <a:solidFill>
              <a:srgbClr val="DBB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0" name="Freeform 1493"/>
            <p:cNvSpPr>
              <a:spLocks/>
            </p:cNvSpPr>
            <p:nvPr/>
          </p:nvSpPr>
          <p:spPr bwMode="auto">
            <a:xfrm>
              <a:off x="5842656" y="2618969"/>
              <a:ext cx="100914" cy="248628"/>
            </a:xfrm>
            <a:custGeom>
              <a:avLst/>
              <a:gdLst>
                <a:gd name="T0" fmla="*/ 17 w 29"/>
                <a:gd name="T1" fmla="*/ 58 h 72"/>
                <a:gd name="T2" fmla="*/ 11 w 29"/>
                <a:gd name="T3" fmla="*/ 41 h 72"/>
                <a:gd name="T4" fmla="*/ 7 w 29"/>
                <a:gd name="T5" fmla="*/ 28 h 72"/>
                <a:gd name="T6" fmla="*/ 10 w 29"/>
                <a:gd name="T7" fmla="*/ 22 h 72"/>
                <a:gd name="T8" fmla="*/ 9 w 29"/>
                <a:gd name="T9" fmla="*/ 0 h 72"/>
                <a:gd name="T10" fmla="*/ 8 w 29"/>
                <a:gd name="T11" fmla="*/ 0 h 72"/>
                <a:gd name="T12" fmla="*/ 0 w 29"/>
                <a:gd name="T13" fmla="*/ 20 h 72"/>
                <a:gd name="T14" fmla="*/ 6 w 29"/>
                <a:gd name="T15" fmla="*/ 52 h 72"/>
                <a:gd name="T16" fmla="*/ 29 w 29"/>
                <a:gd name="T17" fmla="*/ 72 h 72"/>
                <a:gd name="T18" fmla="*/ 17 w 29"/>
                <a:gd name="T19"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72">
                  <a:moveTo>
                    <a:pt x="17" y="58"/>
                  </a:moveTo>
                  <a:cubicBezTo>
                    <a:pt x="14" y="50"/>
                    <a:pt x="16" y="46"/>
                    <a:pt x="11" y="41"/>
                  </a:cubicBezTo>
                  <a:cubicBezTo>
                    <a:pt x="7" y="35"/>
                    <a:pt x="8" y="31"/>
                    <a:pt x="7" y="28"/>
                  </a:cubicBezTo>
                  <a:cubicBezTo>
                    <a:pt x="6" y="25"/>
                    <a:pt x="9" y="24"/>
                    <a:pt x="10" y="22"/>
                  </a:cubicBezTo>
                  <a:cubicBezTo>
                    <a:pt x="11" y="20"/>
                    <a:pt x="9" y="0"/>
                    <a:pt x="9" y="0"/>
                  </a:cubicBezTo>
                  <a:cubicBezTo>
                    <a:pt x="8" y="0"/>
                    <a:pt x="8" y="0"/>
                    <a:pt x="8" y="0"/>
                  </a:cubicBezTo>
                  <a:cubicBezTo>
                    <a:pt x="3" y="6"/>
                    <a:pt x="0" y="13"/>
                    <a:pt x="0" y="20"/>
                  </a:cubicBezTo>
                  <a:cubicBezTo>
                    <a:pt x="0" y="29"/>
                    <a:pt x="2" y="41"/>
                    <a:pt x="6" y="52"/>
                  </a:cubicBezTo>
                  <a:cubicBezTo>
                    <a:pt x="10" y="63"/>
                    <a:pt x="21" y="71"/>
                    <a:pt x="29" y="72"/>
                  </a:cubicBezTo>
                  <a:cubicBezTo>
                    <a:pt x="24" y="70"/>
                    <a:pt x="20" y="65"/>
                    <a:pt x="17" y="58"/>
                  </a:cubicBez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1" name="Freeform 1494"/>
            <p:cNvSpPr>
              <a:spLocks/>
            </p:cNvSpPr>
            <p:nvPr/>
          </p:nvSpPr>
          <p:spPr bwMode="auto">
            <a:xfrm>
              <a:off x="5852894" y="2580943"/>
              <a:ext cx="207677" cy="286652"/>
            </a:xfrm>
            <a:custGeom>
              <a:avLst/>
              <a:gdLst>
                <a:gd name="T0" fmla="*/ 29 w 60"/>
                <a:gd name="T1" fmla="*/ 0 h 83"/>
                <a:gd name="T2" fmla="*/ 5 w 60"/>
                <a:gd name="T3" fmla="*/ 11 h 83"/>
                <a:gd name="T4" fmla="*/ 6 w 60"/>
                <a:gd name="T5" fmla="*/ 11 h 83"/>
                <a:gd name="T6" fmla="*/ 5 w 60"/>
                <a:gd name="T7" fmla="*/ 33 h 83"/>
                <a:gd name="T8" fmla="*/ 4 w 60"/>
                <a:gd name="T9" fmla="*/ 41 h 83"/>
                <a:gd name="T10" fmla="*/ 8 w 60"/>
                <a:gd name="T11" fmla="*/ 61 h 83"/>
                <a:gd name="T12" fmla="*/ 14 w 60"/>
                <a:gd name="T13" fmla="*/ 74 h 83"/>
                <a:gd name="T14" fmla="*/ 26 w 60"/>
                <a:gd name="T15" fmla="*/ 83 h 83"/>
                <a:gd name="T16" fmla="*/ 29 w 60"/>
                <a:gd name="T17" fmla="*/ 83 h 83"/>
                <a:gd name="T18" fmla="*/ 54 w 60"/>
                <a:gd name="T19" fmla="*/ 63 h 83"/>
                <a:gd name="T20" fmla="*/ 60 w 60"/>
                <a:gd name="T21" fmla="*/ 32 h 83"/>
                <a:gd name="T22" fmla="*/ 29 w 60"/>
                <a:gd name="T2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83">
                  <a:moveTo>
                    <a:pt x="29" y="0"/>
                  </a:moveTo>
                  <a:cubicBezTo>
                    <a:pt x="19" y="0"/>
                    <a:pt x="10" y="5"/>
                    <a:pt x="5" y="11"/>
                  </a:cubicBezTo>
                  <a:cubicBezTo>
                    <a:pt x="6" y="11"/>
                    <a:pt x="6" y="11"/>
                    <a:pt x="6" y="11"/>
                  </a:cubicBezTo>
                  <a:cubicBezTo>
                    <a:pt x="6" y="11"/>
                    <a:pt x="6" y="31"/>
                    <a:pt x="5" y="33"/>
                  </a:cubicBezTo>
                  <a:cubicBezTo>
                    <a:pt x="4" y="35"/>
                    <a:pt x="3" y="38"/>
                    <a:pt x="4" y="41"/>
                  </a:cubicBezTo>
                  <a:cubicBezTo>
                    <a:pt x="6" y="44"/>
                    <a:pt x="0" y="49"/>
                    <a:pt x="8" y="61"/>
                  </a:cubicBezTo>
                  <a:cubicBezTo>
                    <a:pt x="12" y="67"/>
                    <a:pt x="10" y="67"/>
                    <a:pt x="14" y="74"/>
                  </a:cubicBezTo>
                  <a:cubicBezTo>
                    <a:pt x="17" y="82"/>
                    <a:pt x="21" y="81"/>
                    <a:pt x="26" y="83"/>
                  </a:cubicBezTo>
                  <a:cubicBezTo>
                    <a:pt x="27" y="83"/>
                    <a:pt x="28" y="83"/>
                    <a:pt x="29" y="83"/>
                  </a:cubicBezTo>
                  <a:cubicBezTo>
                    <a:pt x="37" y="83"/>
                    <a:pt x="50" y="75"/>
                    <a:pt x="54" y="63"/>
                  </a:cubicBezTo>
                  <a:cubicBezTo>
                    <a:pt x="58" y="51"/>
                    <a:pt x="60" y="40"/>
                    <a:pt x="60" y="32"/>
                  </a:cubicBezTo>
                  <a:cubicBezTo>
                    <a:pt x="60" y="21"/>
                    <a:pt x="50" y="0"/>
                    <a:pt x="29" y="0"/>
                  </a:cubicBez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2" name="Freeform 1495"/>
            <p:cNvSpPr>
              <a:spLocks/>
            </p:cNvSpPr>
            <p:nvPr/>
          </p:nvSpPr>
          <p:spPr bwMode="auto">
            <a:xfrm>
              <a:off x="6047409" y="2697944"/>
              <a:ext cx="38025" cy="62888"/>
            </a:xfrm>
            <a:custGeom>
              <a:avLst/>
              <a:gdLst>
                <a:gd name="T0" fmla="*/ 6 w 11"/>
                <a:gd name="T1" fmla="*/ 0 h 18"/>
                <a:gd name="T2" fmla="*/ 0 w 11"/>
                <a:gd name="T3" fmla="*/ 7 h 18"/>
                <a:gd name="T4" fmla="*/ 2 w 11"/>
                <a:gd name="T5" fmla="*/ 18 h 18"/>
                <a:gd name="T6" fmla="*/ 8 w 11"/>
                <a:gd name="T7" fmla="*/ 9 h 18"/>
                <a:gd name="T8" fmla="*/ 6 w 11"/>
                <a:gd name="T9" fmla="*/ 0 h 18"/>
              </a:gdLst>
              <a:ahLst/>
              <a:cxnLst>
                <a:cxn ang="0">
                  <a:pos x="T0" y="T1"/>
                </a:cxn>
                <a:cxn ang="0">
                  <a:pos x="T2" y="T3"/>
                </a:cxn>
                <a:cxn ang="0">
                  <a:pos x="T4" y="T5"/>
                </a:cxn>
                <a:cxn ang="0">
                  <a:pos x="T6" y="T7"/>
                </a:cxn>
                <a:cxn ang="0">
                  <a:pos x="T8" y="T9"/>
                </a:cxn>
              </a:cxnLst>
              <a:rect l="0" t="0" r="r" b="b"/>
              <a:pathLst>
                <a:path w="11" h="18">
                  <a:moveTo>
                    <a:pt x="6" y="0"/>
                  </a:moveTo>
                  <a:cubicBezTo>
                    <a:pt x="2" y="0"/>
                    <a:pt x="0" y="5"/>
                    <a:pt x="0" y="7"/>
                  </a:cubicBezTo>
                  <a:cubicBezTo>
                    <a:pt x="0" y="9"/>
                    <a:pt x="0" y="17"/>
                    <a:pt x="2" y="18"/>
                  </a:cubicBezTo>
                  <a:cubicBezTo>
                    <a:pt x="4" y="18"/>
                    <a:pt x="7" y="14"/>
                    <a:pt x="8" y="9"/>
                  </a:cubicBezTo>
                  <a:cubicBezTo>
                    <a:pt x="9" y="5"/>
                    <a:pt x="11" y="0"/>
                    <a:pt x="6" y="0"/>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3" name="Freeform 1496"/>
            <p:cNvSpPr>
              <a:spLocks/>
            </p:cNvSpPr>
            <p:nvPr/>
          </p:nvSpPr>
          <p:spPr bwMode="auto">
            <a:xfrm>
              <a:off x="5946495" y="2677470"/>
              <a:ext cx="114076" cy="190127"/>
            </a:xfrm>
            <a:custGeom>
              <a:avLst/>
              <a:gdLst>
                <a:gd name="T0" fmla="*/ 22 w 33"/>
                <a:gd name="T1" fmla="*/ 0 h 55"/>
                <a:gd name="T2" fmla="*/ 22 w 33"/>
                <a:gd name="T3" fmla="*/ 1 h 55"/>
                <a:gd name="T4" fmla="*/ 25 w 33"/>
                <a:gd name="T5" fmla="*/ 12 h 55"/>
                <a:gd name="T6" fmla="*/ 21 w 33"/>
                <a:gd name="T7" fmla="*/ 27 h 55"/>
                <a:gd name="T8" fmla="*/ 17 w 33"/>
                <a:gd name="T9" fmla="*/ 37 h 55"/>
                <a:gd name="T10" fmla="*/ 5 w 33"/>
                <a:gd name="T11" fmla="*/ 53 h 55"/>
                <a:gd name="T12" fmla="*/ 3 w 33"/>
                <a:gd name="T13" fmla="*/ 54 h 55"/>
                <a:gd name="T14" fmla="*/ 0 w 33"/>
                <a:gd name="T15" fmla="*/ 55 h 55"/>
                <a:gd name="T16" fmla="*/ 2 w 33"/>
                <a:gd name="T17" fmla="*/ 55 h 55"/>
                <a:gd name="T18" fmla="*/ 27 w 33"/>
                <a:gd name="T19" fmla="*/ 35 h 55"/>
                <a:gd name="T20" fmla="*/ 30 w 33"/>
                <a:gd name="T21" fmla="*/ 23 h 55"/>
                <a:gd name="T22" fmla="*/ 30 w 33"/>
                <a:gd name="T23" fmla="*/ 17 h 55"/>
                <a:gd name="T24" fmla="*/ 33 w 33"/>
                <a:gd name="T25" fmla="*/ 7 h 55"/>
                <a:gd name="T26" fmla="*/ 33 w 33"/>
                <a:gd name="T27" fmla="*/ 6 h 55"/>
                <a:gd name="T28" fmla="*/ 33 w 33"/>
                <a:gd name="T29" fmla="*/ 4 h 55"/>
                <a:gd name="T30" fmla="*/ 32 w 33"/>
                <a:gd name="T31" fmla="*/ 0 h 55"/>
                <a:gd name="T32" fmla="*/ 22 w 33"/>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55">
                  <a:moveTo>
                    <a:pt x="22" y="0"/>
                  </a:moveTo>
                  <a:cubicBezTo>
                    <a:pt x="22" y="1"/>
                    <a:pt x="22" y="1"/>
                    <a:pt x="22" y="1"/>
                  </a:cubicBezTo>
                  <a:cubicBezTo>
                    <a:pt x="22" y="4"/>
                    <a:pt x="27" y="8"/>
                    <a:pt x="25" y="12"/>
                  </a:cubicBezTo>
                  <a:cubicBezTo>
                    <a:pt x="24" y="16"/>
                    <a:pt x="25" y="24"/>
                    <a:pt x="21" y="27"/>
                  </a:cubicBezTo>
                  <a:cubicBezTo>
                    <a:pt x="16" y="30"/>
                    <a:pt x="19" y="31"/>
                    <a:pt x="17" y="37"/>
                  </a:cubicBezTo>
                  <a:cubicBezTo>
                    <a:pt x="16" y="43"/>
                    <a:pt x="8" y="52"/>
                    <a:pt x="5" y="53"/>
                  </a:cubicBezTo>
                  <a:cubicBezTo>
                    <a:pt x="4" y="54"/>
                    <a:pt x="4" y="54"/>
                    <a:pt x="3" y="54"/>
                  </a:cubicBezTo>
                  <a:cubicBezTo>
                    <a:pt x="2" y="54"/>
                    <a:pt x="1" y="55"/>
                    <a:pt x="0" y="55"/>
                  </a:cubicBezTo>
                  <a:cubicBezTo>
                    <a:pt x="1" y="55"/>
                    <a:pt x="1" y="55"/>
                    <a:pt x="2" y="55"/>
                  </a:cubicBezTo>
                  <a:cubicBezTo>
                    <a:pt x="11" y="55"/>
                    <a:pt x="24" y="47"/>
                    <a:pt x="27" y="35"/>
                  </a:cubicBezTo>
                  <a:cubicBezTo>
                    <a:pt x="28" y="31"/>
                    <a:pt x="30" y="27"/>
                    <a:pt x="30" y="23"/>
                  </a:cubicBezTo>
                  <a:cubicBezTo>
                    <a:pt x="31" y="21"/>
                    <a:pt x="31" y="19"/>
                    <a:pt x="30" y="17"/>
                  </a:cubicBezTo>
                  <a:cubicBezTo>
                    <a:pt x="30" y="15"/>
                    <a:pt x="31" y="9"/>
                    <a:pt x="33" y="7"/>
                  </a:cubicBezTo>
                  <a:cubicBezTo>
                    <a:pt x="33" y="6"/>
                    <a:pt x="33" y="6"/>
                    <a:pt x="33" y="6"/>
                  </a:cubicBezTo>
                  <a:cubicBezTo>
                    <a:pt x="33" y="5"/>
                    <a:pt x="33" y="4"/>
                    <a:pt x="33" y="4"/>
                  </a:cubicBezTo>
                  <a:cubicBezTo>
                    <a:pt x="33" y="2"/>
                    <a:pt x="33" y="1"/>
                    <a:pt x="32" y="0"/>
                  </a:cubicBezTo>
                  <a:cubicBezTo>
                    <a:pt x="31" y="0"/>
                    <a:pt x="22" y="0"/>
                    <a:pt x="22" y="0"/>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4" name="Freeform 1497"/>
            <p:cNvSpPr>
              <a:spLocks/>
            </p:cNvSpPr>
            <p:nvPr/>
          </p:nvSpPr>
          <p:spPr bwMode="auto">
            <a:xfrm>
              <a:off x="5860207" y="2588256"/>
              <a:ext cx="200364" cy="279341"/>
            </a:xfrm>
            <a:custGeom>
              <a:avLst/>
              <a:gdLst>
                <a:gd name="T0" fmla="*/ 48 w 58"/>
                <a:gd name="T1" fmla="*/ 6 h 81"/>
                <a:gd name="T2" fmla="*/ 16 w 58"/>
                <a:gd name="T3" fmla="*/ 0 h 81"/>
                <a:gd name="T4" fmla="*/ 0 w 58"/>
                <a:gd name="T5" fmla="*/ 7 h 81"/>
                <a:gd name="T6" fmla="*/ 7 w 58"/>
                <a:gd name="T7" fmla="*/ 30 h 81"/>
                <a:gd name="T8" fmla="*/ 27 w 58"/>
                <a:gd name="T9" fmla="*/ 10 h 81"/>
                <a:gd name="T10" fmla="*/ 28 w 58"/>
                <a:gd name="T11" fmla="*/ 32 h 81"/>
                <a:gd name="T12" fmla="*/ 32 w 58"/>
                <a:gd name="T13" fmla="*/ 55 h 81"/>
                <a:gd name="T14" fmla="*/ 27 w 58"/>
                <a:gd name="T15" fmla="*/ 57 h 81"/>
                <a:gd name="T16" fmla="*/ 27 w 58"/>
                <a:gd name="T17" fmla="*/ 70 h 81"/>
                <a:gd name="T18" fmla="*/ 31 w 58"/>
                <a:gd name="T19" fmla="*/ 73 h 81"/>
                <a:gd name="T20" fmla="*/ 25 w 58"/>
                <a:gd name="T21" fmla="*/ 81 h 81"/>
                <a:gd name="T22" fmla="*/ 30 w 58"/>
                <a:gd name="T23" fmla="*/ 81 h 81"/>
                <a:gd name="T24" fmla="*/ 41 w 58"/>
                <a:gd name="T25" fmla="*/ 72 h 81"/>
                <a:gd name="T26" fmla="*/ 50 w 58"/>
                <a:gd name="T27" fmla="*/ 56 h 81"/>
                <a:gd name="T28" fmla="*/ 54 w 58"/>
                <a:gd name="T29" fmla="*/ 39 h 81"/>
                <a:gd name="T30" fmla="*/ 55 w 58"/>
                <a:gd name="T31" fmla="*/ 26 h 81"/>
                <a:gd name="T32" fmla="*/ 58 w 58"/>
                <a:gd name="T33" fmla="*/ 26 h 81"/>
                <a:gd name="T34" fmla="*/ 48 w 58"/>
                <a:gd name="T35"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81">
                  <a:moveTo>
                    <a:pt x="48" y="6"/>
                  </a:moveTo>
                  <a:cubicBezTo>
                    <a:pt x="16" y="0"/>
                    <a:pt x="16" y="0"/>
                    <a:pt x="16" y="0"/>
                  </a:cubicBezTo>
                  <a:cubicBezTo>
                    <a:pt x="13" y="1"/>
                    <a:pt x="2" y="5"/>
                    <a:pt x="0" y="7"/>
                  </a:cubicBezTo>
                  <a:cubicBezTo>
                    <a:pt x="0" y="10"/>
                    <a:pt x="3" y="35"/>
                    <a:pt x="7" y="30"/>
                  </a:cubicBezTo>
                  <a:cubicBezTo>
                    <a:pt x="15" y="17"/>
                    <a:pt x="29" y="3"/>
                    <a:pt x="27" y="10"/>
                  </a:cubicBezTo>
                  <a:cubicBezTo>
                    <a:pt x="26" y="16"/>
                    <a:pt x="29" y="28"/>
                    <a:pt x="28" y="32"/>
                  </a:cubicBezTo>
                  <a:cubicBezTo>
                    <a:pt x="26" y="38"/>
                    <a:pt x="32" y="47"/>
                    <a:pt x="32" y="55"/>
                  </a:cubicBezTo>
                  <a:cubicBezTo>
                    <a:pt x="32" y="57"/>
                    <a:pt x="27" y="57"/>
                    <a:pt x="27" y="57"/>
                  </a:cubicBezTo>
                  <a:cubicBezTo>
                    <a:pt x="27" y="57"/>
                    <a:pt x="26" y="67"/>
                    <a:pt x="27" y="70"/>
                  </a:cubicBezTo>
                  <a:cubicBezTo>
                    <a:pt x="27" y="73"/>
                    <a:pt x="31" y="70"/>
                    <a:pt x="31" y="73"/>
                  </a:cubicBezTo>
                  <a:cubicBezTo>
                    <a:pt x="30" y="75"/>
                    <a:pt x="28" y="79"/>
                    <a:pt x="25" y="81"/>
                  </a:cubicBezTo>
                  <a:cubicBezTo>
                    <a:pt x="26" y="81"/>
                    <a:pt x="29" y="81"/>
                    <a:pt x="30" y="81"/>
                  </a:cubicBezTo>
                  <a:cubicBezTo>
                    <a:pt x="33" y="80"/>
                    <a:pt x="40" y="78"/>
                    <a:pt x="41" y="72"/>
                  </a:cubicBezTo>
                  <a:cubicBezTo>
                    <a:pt x="43" y="66"/>
                    <a:pt x="46" y="59"/>
                    <a:pt x="50" y="56"/>
                  </a:cubicBezTo>
                  <a:cubicBezTo>
                    <a:pt x="54" y="53"/>
                    <a:pt x="55" y="43"/>
                    <a:pt x="54" y="39"/>
                  </a:cubicBezTo>
                  <a:cubicBezTo>
                    <a:pt x="53" y="36"/>
                    <a:pt x="55" y="26"/>
                    <a:pt x="55" y="26"/>
                  </a:cubicBezTo>
                  <a:cubicBezTo>
                    <a:pt x="55" y="26"/>
                    <a:pt x="56" y="25"/>
                    <a:pt x="58" y="26"/>
                  </a:cubicBezTo>
                  <a:cubicBezTo>
                    <a:pt x="57" y="21"/>
                    <a:pt x="57" y="15"/>
                    <a:pt x="48" y="6"/>
                  </a:cubicBezTo>
                  <a:close/>
                </a:path>
              </a:pathLst>
            </a:custGeom>
            <a:solidFill>
              <a:srgbClr val="F6D5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5" name="Freeform 1498"/>
            <p:cNvSpPr>
              <a:spLocks/>
            </p:cNvSpPr>
            <p:nvPr/>
          </p:nvSpPr>
          <p:spPr bwMode="auto">
            <a:xfrm>
              <a:off x="6050333" y="2705257"/>
              <a:ext cx="27788" cy="48263"/>
            </a:xfrm>
            <a:custGeom>
              <a:avLst/>
              <a:gdLst>
                <a:gd name="T0" fmla="*/ 2 w 8"/>
                <a:gd name="T1" fmla="*/ 4 h 14"/>
                <a:gd name="T2" fmla="*/ 2 w 8"/>
                <a:gd name="T3" fmla="*/ 8 h 14"/>
                <a:gd name="T4" fmla="*/ 1 w 8"/>
                <a:gd name="T5" fmla="*/ 12 h 14"/>
                <a:gd name="T6" fmla="*/ 5 w 8"/>
                <a:gd name="T7" fmla="*/ 8 h 14"/>
                <a:gd name="T8" fmla="*/ 7 w 8"/>
                <a:gd name="T9" fmla="*/ 1 h 14"/>
                <a:gd name="T10" fmla="*/ 2 w 8"/>
                <a:gd name="T11" fmla="*/ 4 h 14"/>
              </a:gdLst>
              <a:ahLst/>
              <a:cxnLst>
                <a:cxn ang="0">
                  <a:pos x="T0" y="T1"/>
                </a:cxn>
                <a:cxn ang="0">
                  <a:pos x="T2" y="T3"/>
                </a:cxn>
                <a:cxn ang="0">
                  <a:pos x="T4" y="T5"/>
                </a:cxn>
                <a:cxn ang="0">
                  <a:pos x="T6" y="T7"/>
                </a:cxn>
                <a:cxn ang="0">
                  <a:pos x="T8" y="T9"/>
                </a:cxn>
                <a:cxn ang="0">
                  <a:pos x="T10" y="T11"/>
                </a:cxn>
              </a:cxnLst>
              <a:rect l="0" t="0" r="r" b="b"/>
              <a:pathLst>
                <a:path w="8" h="14">
                  <a:moveTo>
                    <a:pt x="2" y="4"/>
                  </a:moveTo>
                  <a:cubicBezTo>
                    <a:pt x="0" y="6"/>
                    <a:pt x="2" y="7"/>
                    <a:pt x="2" y="8"/>
                  </a:cubicBezTo>
                  <a:cubicBezTo>
                    <a:pt x="3" y="8"/>
                    <a:pt x="1" y="11"/>
                    <a:pt x="1" y="12"/>
                  </a:cubicBezTo>
                  <a:cubicBezTo>
                    <a:pt x="2" y="14"/>
                    <a:pt x="5" y="10"/>
                    <a:pt x="5" y="8"/>
                  </a:cubicBezTo>
                  <a:cubicBezTo>
                    <a:pt x="6" y="6"/>
                    <a:pt x="8" y="2"/>
                    <a:pt x="7" y="1"/>
                  </a:cubicBezTo>
                  <a:cubicBezTo>
                    <a:pt x="5" y="0"/>
                    <a:pt x="3" y="2"/>
                    <a:pt x="2" y="4"/>
                  </a:cubicBezTo>
                  <a:close/>
                </a:path>
              </a:pathLst>
            </a:custGeom>
            <a:solidFill>
              <a:srgbClr val="DA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6" name="Freeform 1499"/>
            <p:cNvSpPr>
              <a:spLocks/>
            </p:cNvSpPr>
            <p:nvPr/>
          </p:nvSpPr>
          <p:spPr bwMode="auto">
            <a:xfrm>
              <a:off x="5936257" y="2778382"/>
              <a:ext cx="35100" cy="16087"/>
            </a:xfrm>
            <a:custGeom>
              <a:avLst/>
              <a:gdLst>
                <a:gd name="T0" fmla="*/ 4 w 10"/>
                <a:gd name="T1" fmla="*/ 1 h 5"/>
                <a:gd name="T2" fmla="*/ 0 w 10"/>
                <a:gd name="T3" fmla="*/ 0 h 5"/>
                <a:gd name="T4" fmla="*/ 2 w 10"/>
                <a:gd name="T5" fmla="*/ 4 h 5"/>
                <a:gd name="T6" fmla="*/ 4 w 10"/>
                <a:gd name="T7" fmla="*/ 4 h 5"/>
                <a:gd name="T8" fmla="*/ 7 w 10"/>
                <a:gd name="T9" fmla="*/ 4 h 5"/>
                <a:gd name="T10" fmla="*/ 10 w 10"/>
                <a:gd name="T11" fmla="*/ 0 h 5"/>
                <a:gd name="T12" fmla="*/ 4 w 10"/>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4" y="1"/>
                  </a:moveTo>
                  <a:cubicBezTo>
                    <a:pt x="2" y="1"/>
                    <a:pt x="0" y="0"/>
                    <a:pt x="0" y="0"/>
                  </a:cubicBezTo>
                  <a:cubicBezTo>
                    <a:pt x="0" y="0"/>
                    <a:pt x="0" y="3"/>
                    <a:pt x="2" y="4"/>
                  </a:cubicBezTo>
                  <a:cubicBezTo>
                    <a:pt x="2" y="4"/>
                    <a:pt x="3" y="4"/>
                    <a:pt x="4" y="4"/>
                  </a:cubicBezTo>
                  <a:cubicBezTo>
                    <a:pt x="5" y="5"/>
                    <a:pt x="6" y="4"/>
                    <a:pt x="7" y="4"/>
                  </a:cubicBezTo>
                  <a:cubicBezTo>
                    <a:pt x="9" y="3"/>
                    <a:pt x="10" y="0"/>
                    <a:pt x="10" y="0"/>
                  </a:cubicBezTo>
                  <a:cubicBezTo>
                    <a:pt x="10" y="0"/>
                    <a:pt x="7" y="1"/>
                    <a:pt x="4" y="1"/>
                  </a:cubicBezTo>
                  <a:close/>
                </a:path>
              </a:pathLst>
            </a:custGeom>
            <a:solidFill>
              <a:srgbClr val="DAC1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7" name="Freeform 1500"/>
            <p:cNvSpPr>
              <a:spLocks/>
            </p:cNvSpPr>
            <p:nvPr/>
          </p:nvSpPr>
          <p:spPr bwMode="auto">
            <a:xfrm>
              <a:off x="5819256" y="2697944"/>
              <a:ext cx="33638" cy="62888"/>
            </a:xfrm>
            <a:custGeom>
              <a:avLst/>
              <a:gdLst>
                <a:gd name="T0" fmla="*/ 5 w 10"/>
                <a:gd name="T1" fmla="*/ 0 h 18"/>
                <a:gd name="T2" fmla="*/ 3 w 10"/>
                <a:gd name="T3" fmla="*/ 9 h 18"/>
                <a:gd name="T4" fmla="*/ 9 w 10"/>
                <a:gd name="T5" fmla="*/ 18 h 18"/>
                <a:gd name="T6" fmla="*/ 10 w 10"/>
                <a:gd name="T7" fmla="*/ 12 h 18"/>
                <a:gd name="T8" fmla="*/ 10 w 10"/>
                <a:gd name="T9" fmla="*/ 7 h 18"/>
                <a:gd name="T10" fmla="*/ 5 w 10"/>
                <a:gd name="T11" fmla="*/ 0 h 18"/>
              </a:gdLst>
              <a:ahLst/>
              <a:cxnLst>
                <a:cxn ang="0">
                  <a:pos x="T0" y="T1"/>
                </a:cxn>
                <a:cxn ang="0">
                  <a:pos x="T2" y="T3"/>
                </a:cxn>
                <a:cxn ang="0">
                  <a:pos x="T4" y="T5"/>
                </a:cxn>
                <a:cxn ang="0">
                  <a:pos x="T6" y="T7"/>
                </a:cxn>
                <a:cxn ang="0">
                  <a:pos x="T8" y="T9"/>
                </a:cxn>
                <a:cxn ang="0">
                  <a:pos x="T10" y="T11"/>
                </a:cxn>
              </a:cxnLst>
              <a:rect l="0" t="0" r="r" b="b"/>
              <a:pathLst>
                <a:path w="10" h="18">
                  <a:moveTo>
                    <a:pt x="5" y="0"/>
                  </a:moveTo>
                  <a:cubicBezTo>
                    <a:pt x="0" y="0"/>
                    <a:pt x="2" y="5"/>
                    <a:pt x="3" y="9"/>
                  </a:cubicBezTo>
                  <a:cubicBezTo>
                    <a:pt x="4" y="14"/>
                    <a:pt x="7" y="18"/>
                    <a:pt x="9" y="18"/>
                  </a:cubicBezTo>
                  <a:cubicBezTo>
                    <a:pt x="10" y="17"/>
                    <a:pt x="10" y="15"/>
                    <a:pt x="10" y="12"/>
                  </a:cubicBezTo>
                  <a:cubicBezTo>
                    <a:pt x="10" y="10"/>
                    <a:pt x="10" y="8"/>
                    <a:pt x="10" y="7"/>
                  </a:cubicBezTo>
                  <a:cubicBezTo>
                    <a:pt x="10" y="5"/>
                    <a:pt x="9" y="0"/>
                    <a:pt x="5" y="0"/>
                  </a:cubicBez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8" name="Freeform 1501"/>
            <p:cNvSpPr>
              <a:spLocks/>
            </p:cNvSpPr>
            <p:nvPr/>
          </p:nvSpPr>
          <p:spPr bwMode="auto">
            <a:xfrm>
              <a:off x="5829493" y="2702331"/>
              <a:ext cx="23400" cy="48263"/>
            </a:xfrm>
            <a:custGeom>
              <a:avLst/>
              <a:gdLst>
                <a:gd name="T0" fmla="*/ 1 w 7"/>
                <a:gd name="T1" fmla="*/ 1 h 14"/>
                <a:gd name="T2" fmla="*/ 1 w 7"/>
                <a:gd name="T3" fmla="*/ 7 h 14"/>
                <a:gd name="T4" fmla="*/ 4 w 7"/>
                <a:gd name="T5" fmla="*/ 13 h 14"/>
                <a:gd name="T6" fmla="*/ 4 w 7"/>
                <a:gd name="T7" fmla="*/ 8 h 14"/>
                <a:gd name="T8" fmla="*/ 6 w 7"/>
                <a:gd name="T9" fmla="*/ 4 h 14"/>
                <a:gd name="T10" fmla="*/ 1 w 7"/>
                <a:gd name="T11" fmla="*/ 1 h 14"/>
              </a:gdLst>
              <a:ahLst/>
              <a:cxnLst>
                <a:cxn ang="0">
                  <a:pos x="T0" y="T1"/>
                </a:cxn>
                <a:cxn ang="0">
                  <a:pos x="T2" y="T3"/>
                </a:cxn>
                <a:cxn ang="0">
                  <a:pos x="T4" y="T5"/>
                </a:cxn>
                <a:cxn ang="0">
                  <a:pos x="T6" y="T7"/>
                </a:cxn>
                <a:cxn ang="0">
                  <a:pos x="T8" y="T9"/>
                </a:cxn>
                <a:cxn ang="0">
                  <a:pos x="T10" y="T11"/>
                </a:cxn>
              </a:cxnLst>
              <a:rect l="0" t="0" r="r" b="b"/>
              <a:pathLst>
                <a:path w="7" h="14">
                  <a:moveTo>
                    <a:pt x="1" y="1"/>
                  </a:moveTo>
                  <a:cubicBezTo>
                    <a:pt x="0" y="1"/>
                    <a:pt x="1" y="5"/>
                    <a:pt x="1" y="7"/>
                  </a:cubicBezTo>
                  <a:cubicBezTo>
                    <a:pt x="2" y="9"/>
                    <a:pt x="4" y="14"/>
                    <a:pt x="4" y="13"/>
                  </a:cubicBezTo>
                  <a:cubicBezTo>
                    <a:pt x="5" y="12"/>
                    <a:pt x="4" y="9"/>
                    <a:pt x="4" y="8"/>
                  </a:cubicBezTo>
                  <a:cubicBezTo>
                    <a:pt x="5" y="7"/>
                    <a:pt x="7" y="6"/>
                    <a:pt x="6" y="4"/>
                  </a:cubicBezTo>
                  <a:cubicBezTo>
                    <a:pt x="4" y="2"/>
                    <a:pt x="3" y="0"/>
                    <a:pt x="1" y="1"/>
                  </a:cubicBezTo>
                  <a:close/>
                </a:path>
              </a:pathLst>
            </a:custGeom>
            <a:solidFill>
              <a:srgbClr val="E4C9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9" name="Freeform 1502"/>
            <p:cNvSpPr>
              <a:spLocks/>
            </p:cNvSpPr>
            <p:nvPr/>
          </p:nvSpPr>
          <p:spPr bwMode="auto">
            <a:xfrm>
              <a:off x="5933332" y="2760832"/>
              <a:ext cx="30713" cy="20475"/>
            </a:xfrm>
            <a:custGeom>
              <a:avLst/>
              <a:gdLst>
                <a:gd name="T0" fmla="*/ 4 w 9"/>
                <a:gd name="T1" fmla="*/ 3 h 6"/>
                <a:gd name="T2" fmla="*/ 1 w 9"/>
                <a:gd name="T3" fmla="*/ 4 h 6"/>
                <a:gd name="T4" fmla="*/ 7 w 9"/>
                <a:gd name="T5" fmla="*/ 6 h 6"/>
                <a:gd name="T6" fmla="*/ 7 w 9"/>
                <a:gd name="T7" fmla="*/ 1 h 6"/>
                <a:gd name="T8" fmla="*/ 4 w 9"/>
                <a:gd name="T9" fmla="*/ 3 h 6"/>
              </a:gdLst>
              <a:ahLst/>
              <a:cxnLst>
                <a:cxn ang="0">
                  <a:pos x="T0" y="T1"/>
                </a:cxn>
                <a:cxn ang="0">
                  <a:pos x="T2" y="T3"/>
                </a:cxn>
                <a:cxn ang="0">
                  <a:pos x="T4" y="T5"/>
                </a:cxn>
                <a:cxn ang="0">
                  <a:pos x="T6" y="T7"/>
                </a:cxn>
                <a:cxn ang="0">
                  <a:pos x="T8" y="T9"/>
                </a:cxn>
              </a:cxnLst>
              <a:rect l="0" t="0" r="r" b="b"/>
              <a:pathLst>
                <a:path w="9" h="6">
                  <a:moveTo>
                    <a:pt x="4" y="3"/>
                  </a:moveTo>
                  <a:cubicBezTo>
                    <a:pt x="3" y="3"/>
                    <a:pt x="1" y="3"/>
                    <a:pt x="1" y="4"/>
                  </a:cubicBezTo>
                  <a:cubicBezTo>
                    <a:pt x="0" y="6"/>
                    <a:pt x="4" y="6"/>
                    <a:pt x="7" y="6"/>
                  </a:cubicBezTo>
                  <a:cubicBezTo>
                    <a:pt x="9" y="6"/>
                    <a:pt x="7" y="2"/>
                    <a:pt x="7" y="1"/>
                  </a:cubicBezTo>
                  <a:cubicBezTo>
                    <a:pt x="6" y="0"/>
                    <a:pt x="5" y="3"/>
                    <a:pt x="4" y="3"/>
                  </a:cubicBezTo>
                  <a:close/>
                </a:path>
              </a:pathLst>
            </a:custGeom>
            <a:solidFill>
              <a:srgbClr val="FEF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0" name="Freeform 1503"/>
            <p:cNvSpPr>
              <a:spLocks/>
            </p:cNvSpPr>
            <p:nvPr/>
          </p:nvSpPr>
          <p:spPr bwMode="auto">
            <a:xfrm>
              <a:off x="5928945" y="2829570"/>
              <a:ext cx="45338" cy="20475"/>
            </a:xfrm>
            <a:custGeom>
              <a:avLst/>
              <a:gdLst>
                <a:gd name="T0" fmla="*/ 6 w 13"/>
                <a:gd name="T1" fmla="*/ 1 h 6"/>
                <a:gd name="T2" fmla="*/ 0 w 13"/>
                <a:gd name="T3" fmla="*/ 2 h 6"/>
                <a:gd name="T4" fmla="*/ 6 w 13"/>
                <a:gd name="T5" fmla="*/ 6 h 6"/>
                <a:gd name="T6" fmla="*/ 12 w 13"/>
                <a:gd name="T7" fmla="*/ 4 h 6"/>
                <a:gd name="T8" fmla="*/ 6 w 13"/>
                <a:gd name="T9" fmla="*/ 1 h 6"/>
              </a:gdLst>
              <a:ahLst/>
              <a:cxnLst>
                <a:cxn ang="0">
                  <a:pos x="T0" y="T1"/>
                </a:cxn>
                <a:cxn ang="0">
                  <a:pos x="T2" y="T3"/>
                </a:cxn>
                <a:cxn ang="0">
                  <a:pos x="T4" y="T5"/>
                </a:cxn>
                <a:cxn ang="0">
                  <a:pos x="T6" y="T7"/>
                </a:cxn>
                <a:cxn ang="0">
                  <a:pos x="T8" y="T9"/>
                </a:cxn>
              </a:cxnLst>
              <a:rect l="0" t="0" r="r" b="b"/>
              <a:pathLst>
                <a:path w="13" h="6">
                  <a:moveTo>
                    <a:pt x="6" y="1"/>
                  </a:moveTo>
                  <a:cubicBezTo>
                    <a:pt x="4" y="2"/>
                    <a:pt x="0" y="0"/>
                    <a:pt x="0" y="2"/>
                  </a:cubicBezTo>
                  <a:cubicBezTo>
                    <a:pt x="0" y="5"/>
                    <a:pt x="2" y="6"/>
                    <a:pt x="6" y="6"/>
                  </a:cubicBezTo>
                  <a:cubicBezTo>
                    <a:pt x="9" y="6"/>
                    <a:pt x="11" y="6"/>
                    <a:pt x="12" y="4"/>
                  </a:cubicBezTo>
                  <a:cubicBezTo>
                    <a:pt x="13" y="0"/>
                    <a:pt x="8" y="1"/>
                    <a:pt x="6" y="1"/>
                  </a:cubicBezTo>
                  <a:close/>
                </a:path>
              </a:pathLst>
            </a:custGeom>
            <a:solidFill>
              <a:srgbClr val="FEF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1" name="Freeform 1504"/>
            <p:cNvSpPr>
              <a:spLocks/>
            </p:cNvSpPr>
            <p:nvPr/>
          </p:nvSpPr>
          <p:spPr bwMode="auto">
            <a:xfrm>
              <a:off x="5918707" y="2809096"/>
              <a:ext cx="68738" cy="10237"/>
            </a:xfrm>
            <a:custGeom>
              <a:avLst/>
              <a:gdLst>
                <a:gd name="T0" fmla="*/ 12 w 20"/>
                <a:gd name="T1" fmla="*/ 0 h 3"/>
                <a:gd name="T2" fmla="*/ 9 w 20"/>
                <a:gd name="T3" fmla="*/ 1 h 3"/>
                <a:gd name="T4" fmla="*/ 7 w 20"/>
                <a:gd name="T5" fmla="*/ 0 h 3"/>
                <a:gd name="T6" fmla="*/ 0 w 20"/>
                <a:gd name="T7" fmla="*/ 1 h 3"/>
                <a:gd name="T8" fmla="*/ 9 w 20"/>
                <a:gd name="T9" fmla="*/ 3 h 3"/>
                <a:gd name="T10" fmla="*/ 19 w 20"/>
                <a:gd name="T11" fmla="*/ 1 h 3"/>
                <a:gd name="T12" fmla="*/ 12 w 2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0" h="3">
                  <a:moveTo>
                    <a:pt x="12" y="0"/>
                  </a:moveTo>
                  <a:cubicBezTo>
                    <a:pt x="11" y="0"/>
                    <a:pt x="10" y="1"/>
                    <a:pt x="9" y="1"/>
                  </a:cubicBezTo>
                  <a:cubicBezTo>
                    <a:pt x="9" y="1"/>
                    <a:pt x="8" y="0"/>
                    <a:pt x="7" y="0"/>
                  </a:cubicBezTo>
                  <a:cubicBezTo>
                    <a:pt x="6" y="1"/>
                    <a:pt x="1" y="0"/>
                    <a:pt x="0" y="1"/>
                  </a:cubicBezTo>
                  <a:cubicBezTo>
                    <a:pt x="0" y="1"/>
                    <a:pt x="5" y="3"/>
                    <a:pt x="9" y="3"/>
                  </a:cubicBezTo>
                  <a:cubicBezTo>
                    <a:pt x="14" y="3"/>
                    <a:pt x="20" y="1"/>
                    <a:pt x="19" y="1"/>
                  </a:cubicBezTo>
                  <a:cubicBezTo>
                    <a:pt x="19" y="0"/>
                    <a:pt x="12" y="1"/>
                    <a:pt x="12" y="0"/>
                  </a:cubicBezTo>
                  <a:close/>
                </a:path>
              </a:pathLst>
            </a:custGeom>
            <a:solidFill>
              <a:srgbClr val="D58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2" name="Freeform 1505"/>
            <p:cNvSpPr>
              <a:spLocks/>
            </p:cNvSpPr>
            <p:nvPr/>
          </p:nvSpPr>
          <p:spPr bwMode="auto">
            <a:xfrm>
              <a:off x="5926020" y="2816408"/>
              <a:ext cx="33638" cy="5850"/>
            </a:xfrm>
            <a:custGeom>
              <a:avLst/>
              <a:gdLst>
                <a:gd name="T0" fmla="*/ 6 w 10"/>
                <a:gd name="T1" fmla="*/ 1 h 2"/>
                <a:gd name="T2" fmla="*/ 0 w 10"/>
                <a:gd name="T3" fmla="*/ 0 h 2"/>
                <a:gd name="T4" fmla="*/ 4 w 10"/>
                <a:gd name="T5" fmla="*/ 2 h 2"/>
                <a:gd name="T6" fmla="*/ 10 w 10"/>
                <a:gd name="T7" fmla="*/ 1 h 2"/>
                <a:gd name="T8" fmla="*/ 6 w 10"/>
                <a:gd name="T9" fmla="*/ 1 h 2"/>
              </a:gdLst>
              <a:ahLst/>
              <a:cxnLst>
                <a:cxn ang="0">
                  <a:pos x="T0" y="T1"/>
                </a:cxn>
                <a:cxn ang="0">
                  <a:pos x="T2" y="T3"/>
                </a:cxn>
                <a:cxn ang="0">
                  <a:pos x="T4" y="T5"/>
                </a:cxn>
                <a:cxn ang="0">
                  <a:pos x="T6" y="T7"/>
                </a:cxn>
                <a:cxn ang="0">
                  <a:pos x="T8" y="T9"/>
                </a:cxn>
              </a:cxnLst>
              <a:rect l="0" t="0" r="r" b="b"/>
              <a:pathLst>
                <a:path w="10" h="2">
                  <a:moveTo>
                    <a:pt x="6" y="1"/>
                  </a:moveTo>
                  <a:cubicBezTo>
                    <a:pt x="5" y="1"/>
                    <a:pt x="0" y="0"/>
                    <a:pt x="0" y="0"/>
                  </a:cubicBezTo>
                  <a:cubicBezTo>
                    <a:pt x="0" y="0"/>
                    <a:pt x="3" y="1"/>
                    <a:pt x="4" y="2"/>
                  </a:cubicBezTo>
                  <a:cubicBezTo>
                    <a:pt x="5" y="2"/>
                    <a:pt x="10" y="2"/>
                    <a:pt x="10" y="1"/>
                  </a:cubicBezTo>
                  <a:cubicBezTo>
                    <a:pt x="10" y="1"/>
                    <a:pt x="8" y="1"/>
                    <a:pt x="6" y="1"/>
                  </a:cubicBezTo>
                  <a:close/>
                </a:path>
              </a:pathLst>
            </a:custGeom>
            <a:solidFill>
              <a:srgbClr val="FEF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3" name="Freeform 1506"/>
            <p:cNvSpPr>
              <a:spLocks/>
            </p:cNvSpPr>
            <p:nvPr/>
          </p:nvSpPr>
          <p:spPr bwMode="auto">
            <a:xfrm>
              <a:off x="5933332" y="264968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15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4" name="Freeform 1507"/>
            <p:cNvSpPr>
              <a:spLocks/>
            </p:cNvSpPr>
            <p:nvPr/>
          </p:nvSpPr>
          <p:spPr bwMode="auto">
            <a:xfrm>
              <a:off x="5898231" y="2715494"/>
              <a:ext cx="13163" cy="13163"/>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0" y="1"/>
                    <a:pt x="0" y="2"/>
                  </a:cubicBezTo>
                  <a:cubicBezTo>
                    <a:pt x="0" y="3"/>
                    <a:pt x="1" y="4"/>
                    <a:pt x="2" y="4"/>
                  </a:cubicBezTo>
                  <a:cubicBezTo>
                    <a:pt x="3" y="4"/>
                    <a:pt x="4" y="3"/>
                    <a:pt x="4" y="2"/>
                  </a:cubicBezTo>
                  <a:cubicBezTo>
                    <a:pt x="4" y="1"/>
                    <a:pt x="4"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5" name="Freeform 1508"/>
            <p:cNvSpPr>
              <a:spLocks/>
            </p:cNvSpPr>
            <p:nvPr/>
          </p:nvSpPr>
          <p:spPr bwMode="auto">
            <a:xfrm>
              <a:off x="5873369" y="2715494"/>
              <a:ext cx="59964" cy="10237"/>
            </a:xfrm>
            <a:custGeom>
              <a:avLst/>
              <a:gdLst>
                <a:gd name="T0" fmla="*/ 16 w 17"/>
                <a:gd name="T1" fmla="*/ 3 h 3"/>
                <a:gd name="T2" fmla="*/ 15 w 17"/>
                <a:gd name="T3" fmla="*/ 1 h 3"/>
                <a:gd name="T4" fmla="*/ 14 w 17"/>
                <a:gd name="T5" fmla="*/ 0 h 3"/>
                <a:gd name="T6" fmla="*/ 12 w 17"/>
                <a:gd name="T7" fmla="*/ 0 h 3"/>
                <a:gd name="T8" fmla="*/ 10 w 17"/>
                <a:gd name="T9" fmla="*/ 0 h 3"/>
                <a:gd name="T10" fmla="*/ 10 w 17"/>
                <a:gd name="T11" fmla="*/ 0 h 3"/>
                <a:gd name="T12" fmla="*/ 10 w 17"/>
                <a:gd name="T13" fmla="*/ 0 h 3"/>
                <a:gd name="T14" fmla="*/ 9 w 17"/>
                <a:gd name="T15" fmla="*/ 0 h 3"/>
                <a:gd name="T16" fmla="*/ 7 w 17"/>
                <a:gd name="T17" fmla="*/ 0 h 3"/>
                <a:gd name="T18" fmla="*/ 6 w 17"/>
                <a:gd name="T19" fmla="*/ 1 h 3"/>
                <a:gd name="T20" fmla="*/ 5 w 17"/>
                <a:gd name="T21" fmla="*/ 1 h 3"/>
                <a:gd name="T22" fmla="*/ 4 w 17"/>
                <a:gd name="T23" fmla="*/ 1 h 3"/>
                <a:gd name="T24" fmla="*/ 3 w 17"/>
                <a:gd name="T25" fmla="*/ 1 h 3"/>
                <a:gd name="T26" fmla="*/ 2 w 17"/>
                <a:gd name="T27" fmla="*/ 2 h 3"/>
                <a:gd name="T28" fmla="*/ 1 w 17"/>
                <a:gd name="T29" fmla="*/ 2 h 3"/>
                <a:gd name="T30" fmla="*/ 0 w 17"/>
                <a:gd name="T31" fmla="*/ 3 h 3"/>
                <a:gd name="T32" fmla="*/ 0 w 17"/>
                <a:gd name="T33" fmla="*/ 3 h 3"/>
                <a:gd name="T34" fmla="*/ 1 w 17"/>
                <a:gd name="T35" fmla="*/ 3 h 3"/>
                <a:gd name="T36" fmla="*/ 2 w 17"/>
                <a:gd name="T37" fmla="*/ 3 h 3"/>
                <a:gd name="T38" fmla="*/ 3 w 17"/>
                <a:gd name="T39" fmla="*/ 2 h 3"/>
                <a:gd name="T40" fmla="*/ 4 w 17"/>
                <a:gd name="T41" fmla="*/ 2 h 3"/>
                <a:gd name="T42" fmla="*/ 6 w 17"/>
                <a:gd name="T43" fmla="*/ 1 h 3"/>
                <a:gd name="T44" fmla="*/ 7 w 17"/>
                <a:gd name="T45" fmla="*/ 1 h 3"/>
                <a:gd name="T46" fmla="*/ 9 w 17"/>
                <a:gd name="T47" fmla="*/ 1 h 3"/>
                <a:gd name="T48" fmla="*/ 10 w 17"/>
                <a:gd name="T49" fmla="*/ 1 h 3"/>
                <a:gd name="T50" fmla="*/ 10 w 17"/>
                <a:gd name="T51" fmla="*/ 1 h 3"/>
                <a:gd name="T52" fmla="*/ 12 w 17"/>
                <a:gd name="T53" fmla="*/ 1 h 3"/>
                <a:gd name="T54" fmla="*/ 13 w 17"/>
                <a:gd name="T55" fmla="*/ 1 h 3"/>
                <a:gd name="T56" fmla="*/ 14 w 17"/>
                <a:gd name="T57" fmla="*/ 2 h 3"/>
                <a:gd name="T58" fmla="*/ 16 w 17"/>
                <a:gd name="T59" fmla="*/ 3 h 3"/>
                <a:gd name="T60" fmla="*/ 16 w 17"/>
                <a:gd name="T61" fmla="*/ 3 h 3"/>
                <a:gd name="T62" fmla="*/ 17 w 17"/>
                <a:gd name="T63" fmla="*/ 3 h 3"/>
                <a:gd name="T64" fmla="*/ 17 w 17"/>
                <a:gd name="T65" fmla="*/ 3 h 3"/>
                <a:gd name="T66" fmla="*/ 17 w 17"/>
                <a:gd name="T67" fmla="*/ 3 h 3"/>
                <a:gd name="T68" fmla="*/ 16 w 17"/>
                <a:gd name="T6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3">
                  <a:moveTo>
                    <a:pt x="16" y="3"/>
                  </a:moveTo>
                  <a:cubicBezTo>
                    <a:pt x="16" y="2"/>
                    <a:pt x="16" y="2"/>
                    <a:pt x="15" y="1"/>
                  </a:cubicBezTo>
                  <a:cubicBezTo>
                    <a:pt x="14" y="1"/>
                    <a:pt x="14" y="1"/>
                    <a:pt x="14" y="0"/>
                  </a:cubicBezTo>
                  <a:cubicBezTo>
                    <a:pt x="13" y="0"/>
                    <a:pt x="13" y="0"/>
                    <a:pt x="12" y="0"/>
                  </a:cubicBezTo>
                  <a:cubicBezTo>
                    <a:pt x="12" y="0"/>
                    <a:pt x="11" y="0"/>
                    <a:pt x="10" y="0"/>
                  </a:cubicBezTo>
                  <a:cubicBezTo>
                    <a:pt x="10" y="0"/>
                    <a:pt x="10" y="0"/>
                    <a:pt x="10" y="0"/>
                  </a:cubicBezTo>
                  <a:cubicBezTo>
                    <a:pt x="10" y="0"/>
                    <a:pt x="10" y="0"/>
                    <a:pt x="10" y="0"/>
                  </a:cubicBezTo>
                  <a:cubicBezTo>
                    <a:pt x="9" y="0"/>
                    <a:pt x="9" y="0"/>
                    <a:pt x="9" y="0"/>
                  </a:cubicBezTo>
                  <a:cubicBezTo>
                    <a:pt x="8" y="0"/>
                    <a:pt x="8" y="0"/>
                    <a:pt x="7" y="0"/>
                  </a:cubicBezTo>
                  <a:cubicBezTo>
                    <a:pt x="6" y="1"/>
                    <a:pt x="6" y="1"/>
                    <a:pt x="6" y="1"/>
                  </a:cubicBezTo>
                  <a:cubicBezTo>
                    <a:pt x="5" y="1"/>
                    <a:pt x="5" y="1"/>
                    <a:pt x="5" y="1"/>
                  </a:cubicBezTo>
                  <a:cubicBezTo>
                    <a:pt x="5" y="1"/>
                    <a:pt x="4" y="1"/>
                    <a:pt x="4" y="1"/>
                  </a:cubicBezTo>
                  <a:cubicBezTo>
                    <a:pt x="3" y="1"/>
                    <a:pt x="3" y="1"/>
                    <a:pt x="3" y="1"/>
                  </a:cubicBezTo>
                  <a:cubicBezTo>
                    <a:pt x="2" y="2"/>
                    <a:pt x="2" y="2"/>
                    <a:pt x="2" y="2"/>
                  </a:cubicBezTo>
                  <a:cubicBezTo>
                    <a:pt x="1" y="2"/>
                    <a:pt x="1" y="2"/>
                    <a:pt x="1" y="2"/>
                  </a:cubicBezTo>
                  <a:cubicBezTo>
                    <a:pt x="0" y="3"/>
                    <a:pt x="0" y="3"/>
                    <a:pt x="0" y="3"/>
                  </a:cubicBezTo>
                  <a:cubicBezTo>
                    <a:pt x="0" y="3"/>
                    <a:pt x="0" y="3"/>
                    <a:pt x="0" y="3"/>
                  </a:cubicBezTo>
                  <a:cubicBezTo>
                    <a:pt x="0" y="3"/>
                    <a:pt x="1" y="3"/>
                    <a:pt x="1" y="3"/>
                  </a:cubicBezTo>
                  <a:cubicBezTo>
                    <a:pt x="2" y="3"/>
                    <a:pt x="2" y="3"/>
                    <a:pt x="2" y="3"/>
                  </a:cubicBezTo>
                  <a:cubicBezTo>
                    <a:pt x="2" y="2"/>
                    <a:pt x="3" y="2"/>
                    <a:pt x="3" y="2"/>
                  </a:cubicBezTo>
                  <a:cubicBezTo>
                    <a:pt x="3" y="2"/>
                    <a:pt x="4" y="2"/>
                    <a:pt x="4" y="2"/>
                  </a:cubicBezTo>
                  <a:cubicBezTo>
                    <a:pt x="5" y="2"/>
                    <a:pt x="5" y="1"/>
                    <a:pt x="6" y="1"/>
                  </a:cubicBezTo>
                  <a:cubicBezTo>
                    <a:pt x="6" y="1"/>
                    <a:pt x="7" y="1"/>
                    <a:pt x="7" y="1"/>
                  </a:cubicBezTo>
                  <a:cubicBezTo>
                    <a:pt x="8" y="1"/>
                    <a:pt x="8" y="1"/>
                    <a:pt x="9" y="1"/>
                  </a:cubicBezTo>
                  <a:cubicBezTo>
                    <a:pt x="10" y="1"/>
                    <a:pt x="10" y="1"/>
                    <a:pt x="10" y="1"/>
                  </a:cubicBezTo>
                  <a:cubicBezTo>
                    <a:pt x="10" y="1"/>
                    <a:pt x="10" y="1"/>
                    <a:pt x="10" y="1"/>
                  </a:cubicBezTo>
                  <a:cubicBezTo>
                    <a:pt x="11" y="1"/>
                    <a:pt x="11" y="1"/>
                    <a:pt x="12" y="1"/>
                  </a:cubicBezTo>
                  <a:cubicBezTo>
                    <a:pt x="12" y="1"/>
                    <a:pt x="13" y="1"/>
                    <a:pt x="13" y="1"/>
                  </a:cubicBezTo>
                  <a:cubicBezTo>
                    <a:pt x="14" y="1"/>
                    <a:pt x="14" y="2"/>
                    <a:pt x="14" y="2"/>
                  </a:cubicBezTo>
                  <a:cubicBezTo>
                    <a:pt x="15" y="2"/>
                    <a:pt x="16" y="3"/>
                    <a:pt x="16" y="3"/>
                  </a:cubicBezTo>
                  <a:cubicBezTo>
                    <a:pt x="16" y="3"/>
                    <a:pt x="16" y="3"/>
                    <a:pt x="16" y="3"/>
                  </a:cubicBezTo>
                  <a:cubicBezTo>
                    <a:pt x="17" y="3"/>
                    <a:pt x="17" y="3"/>
                    <a:pt x="17" y="3"/>
                  </a:cubicBezTo>
                  <a:cubicBezTo>
                    <a:pt x="17" y="3"/>
                    <a:pt x="17" y="3"/>
                    <a:pt x="17" y="3"/>
                  </a:cubicBezTo>
                  <a:cubicBezTo>
                    <a:pt x="17" y="3"/>
                    <a:pt x="17" y="3"/>
                    <a:pt x="17" y="3"/>
                  </a:cubicBezTo>
                  <a:lnTo>
                    <a:pt x="16" y="3"/>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6" name="Freeform 1509"/>
            <p:cNvSpPr>
              <a:spLocks/>
            </p:cNvSpPr>
            <p:nvPr/>
          </p:nvSpPr>
          <p:spPr bwMode="auto">
            <a:xfrm>
              <a:off x="5991833" y="2718420"/>
              <a:ext cx="13163" cy="10237"/>
            </a:xfrm>
            <a:custGeom>
              <a:avLst/>
              <a:gdLst>
                <a:gd name="T0" fmla="*/ 2 w 4"/>
                <a:gd name="T1" fmla="*/ 0 h 3"/>
                <a:gd name="T2" fmla="*/ 0 w 4"/>
                <a:gd name="T3" fmla="*/ 2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0"/>
                    <a:pt x="0" y="1"/>
                    <a:pt x="0" y="2"/>
                  </a:cubicBezTo>
                  <a:cubicBezTo>
                    <a:pt x="0" y="3"/>
                    <a:pt x="1" y="3"/>
                    <a:pt x="2" y="3"/>
                  </a:cubicBezTo>
                  <a:cubicBezTo>
                    <a:pt x="3" y="3"/>
                    <a:pt x="4" y="2"/>
                    <a:pt x="4" y="1"/>
                  </a:cubicBezTo>
                  <a:cubicBezTo>
                    <a:pt x="4" y="0"/>
                    <a:pt x="3" y="0"/>
                    <a:pt x="2" y="0"/>
                  </a:cubicBez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7" name="Freeform 1510"/>
            <p:cNvSpPr>
              <a:spLocks/>
            </p:cNvSpPr>
            <p:nvPr/>
          </p:nvSpPr>
          <p:spPr bwMode="auto">
            <a:xfrm>
              <a:off x="5971358" y="2715494"/>
              <a:ext cx="58501" cy="13163"/>
            </a:xfrm>
            <a:custGeom>
              <a:avLst/>
              <a:gdLst>
                <a:gd name="T0" fmla="*/ 16 w 17"/>
                <a:gd name="T1" fmla="*/ 2 h 4"/>
                <a:gd name="T2" fmla="*/ 15 w 17"/>
                <a:gd name="T3" fmla="*/ 2 h 4"/>
                <a:gd name="T4" fmla="*/ 13 w 17"/>
                <a:gd name="T5" fmla="*/ 1 h 4"/>
                <a:gd name="T6" fmla="*/ 12 w 17"/>
                <a:gd name="T7" fmla="*/ 1 h 4"/>
                <a:gd name="T8" fmla="*/ 11 w 17"/>
                <a:gd name="T9" fmla="*/ 1 h 4"/>
                <a:gd name="T10" fmla="*/ 10 w 17"/>
                <a:gd name="T11" fmla="*/ 1 h 4"/>
                <a:gd name="T12" fmla="*/ 9 w 17"/>
                <a:gd name="T13" fmla="*/ 0 h 4"/>
                <a:gd name="T14" fmla="*/ 8 w 17"/>
                <a:gd name="T15" fmla="*/ 0 h 4"/>
                <a:gd name="T16" fmla="*/ 7 w 17"/>
                <a:gd name="T17" fmla="*/ 0 h 4"/>
                <a:gd name="T18" fmla="*/ 7 w 17"/>
                <a:gd name="T19" fmla="*/ 0 h 4"/>
                <a:gd name="T20" fmla="*/ 5 w 17"/>
                <a:gd name="T21" fmla="*/ 0 h 4"/>
                <a:gd name="T22" fmla="*/ 4 w 17"/>
                <a:gd name="T23" fmla="*/ 1 h 4"/>
                <a:gd name="T24" fmla="*/ 2 w 17"/>
                <a:gd name="T25" fmla="*/ 2 h 4"/>
                <a:gd name="T26" fmla="*/ 1 w 17"/>
                <a:gd name="T27" fmla="*/ 3 h 4"/>
                <a:gd name="T28" fmla="*/ 0 w 17"/>
                <a:gd name="T29" fmla="*/ 4 h 4"/>
                <a:gd name="T30" fmla="*/ 0 w 17"/>
                <a:gd name="T31" fmla="*/ 4 h 4"/>
                <a:gd name="T32" fmla="*/ 0 w 17"/>
                <a:gd name="T33" fmla="*/ 4 h 4"/>
                <a:gd name="T34" fmla="*/ 0 w 17"/>
                <a:gd name="T35" fmla="*/ 4 h 4"/>
                <a:gd name="T36" fmla="*/ 1 w 17"/>
                <a:gd name="T37" fmla="*/ 3 h 4"/>
                <a:gd name="T38" fmla="*/ 3 w 17"/>
                <a:gd name="T39" fmla="*/ 2 h 4"/>
                <a:gd name="T40" fmla="*/ 4 w 17"/>
                <a:gd name="T41" fmla="*/ 2 h 4"/>
                <a:gd name="T42" fmla="*/ 5 w 17"/>
                <a:gd name="T43" fmla="*/ 1 h 4"/>
                <a:gd name="T44" fmla="*/ 7 w 17"/>
                <a:gd name="T45" fmla="*/ 1 h 4"/>
                <a:gd name="T46" fmla="*/ 8 w 17"/>
                <a:gd name="T47" fmla="*/ 1 h 4"/>
                <a:gd name="T48" fmla="*/ 8 w 17"/>
                <a:gd name="T49" fmla="*/ 1 h 4"/>
                <a:gd name="T50" fmla="*/ 10 w 17"/>
                <a:gd name="T51" fmla="*/ 1 h 4"/>
                <a:gd name="T52" fmla="*/ 12 w 17"/>
                <a:gd name="T53" fmla="*/ 2 h 4"/>
                <a:gd name="T54" fmla="*/ 13 w 17"/>
                <a:gd name="T55" fmla="*/ 2 h 4"/>
                <a:gd name="T56" fmla="*/ 14 w 17"/>
                <a:gd name="T57" fmla="*/ 3 h 4"/>
                <a:gd name="T58" fmla="*/ 15 w 17"/>
                <a:gd name="T59" fmla="*/ 3 h 4"/>
                <a:gd name="T60" fmla="*/ 16 w 17"/>
                <a:gd name="T61" fmla="*/ 3 h 4"/>
                <a:gd name="T62" fmla="*/ 17 w 17"/>
                <a:gd name="T63" fmla="*/ 3 h 4"/>
                <a:gd name="T64" fmla="*/ 17 w 17"/>
                <a:gd name="T65" fmla="*/ 3 h 4"/>
                <a:gd name="T66" fmla="*/ 16 w 17"/>
                <a:gd name="T67" fmla="*/ 3 h 4"/>
                <a:gd name="T68" fmla="*/ 16 w 17"/>
                <a:gd name="T6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4">
                  <a:moveTo>
                    <a:pt x="16" y="2"/>
                  </a:moveTo>
                  <a:cubicBezTo>
                    <a:pt x="15" y="2"/>
                    <a:pt x="15" y="2"/>
                    <a:pt x="15" y="2"/>
                  </a:cubicBezTo>
                  <a:cubicBezTo>
                    <a:pt x="14" y="2"/>
                    <a:pt x="14" y="2"/>
                    <a:pt x="13" y="1"/>
                  </a:cubicBezTo>
                  <a:cubicBezTo>
                    <a:pt x="13" y="1"/>
                    <a:pt x="12" y="1"/>
                    <a:pt x="12" y="1"/>
                  </a:cubicBezTo>
                  <a:cubicBezTo>
                    <a:pt x="11" y="1"/>
                    <a:pt x="11" y="1"/>
                    <a:pt x="11" y="1"/>
                  </a:cubicBezTo>
                  <a:cubicBezTo>
                    <a:pt x="10" y="1"/>
                    <a:pt x="10" y="1"/>
                    <a:pt x="10" y="1"/>
                  </a:cubicBezTo>
                  <a:cubicBezTo>
                    <a:pt x="10" y="1"/>
                    <a:pt x="9" y="1"/>
                    <a:pt x="9" y="0"/>
                  </a:cubicBezTo>
                  <a:cubicBezTo>
                    <a:pt x="8" y="0"/>
                    <a:pt x="8" y="0"/>
                    <a:pt x="8" y="0"/>
                  </a:cubicBezTo>
                  <a:cubicBezTo>
                    <a:pt x="7" y="0"/>
                    <a:pt x="7" y="0"/>
                    <a:pt x="7" y="0"/>
                  </a:cubicBezTo>
                  <a:cubicBezTo>
                    <a:pt x="7" y="0"/>
                    <a:pt x="7" y="0"/>
                    <a:pt x="7" y="0"/>
                  </a:cubicBezTo>
                  <a:cubicBezTo>
                    <a:pt x="6" y="0"/>
                    <a:pt x="6" y="0"/>
                    <a:pt x="5" y="0"/>
                  </a:cubicBezTo>
                  <a:cubicBezTo>
                    <a:pt x="5" y="0"/>
                    <a:pt x="4" y="1"/>
                    <a:pt x="4" y="1"/>
                  </a:cubicBezTo>
                  <a:cubicBezTo>
                    <a:pt x="3" y="1"/>
                    <a:pt x="3" y="1"/>
                    <a:pt x="2" y="2"/>
                  </a:cubicBezTo>
                  <a:cubicBezTo>
                    <a:pt x="2" y="2"/>
                    <a:pt x="1" y="3"/>
                    <a:pt x="1" y="3"/>
                  </a:cubicBezTo>
                  <a:cubicBezTo>
                    <a:pt x="0" y="4"/>
                    <a:pt x="0" y="4"/>
                    <a:pt x="0" y="4"/>
                  </a:cubicBezTo>
                  <a:cubicBezTo>
                    <a:pt x="0" y="4"/>
                    <a:pt x="0" y="4"/>
                    <a:pt x="0" y="4"/>
                  </a:cubicBezTo>
                  <a:cubicBezTo>
                    <a:pt x="0" y="4"/>
                    <a:pt x="0" y="4"/>
                    <a:pt x="0" y="4"/>
                  </a:cubicBezTo>
                  <a:cubicBezTo>
                    <a:pt x="0" y="4"/>
                    <a:pt x="0" y="4"/>
                    <a:pt x="0" y="4"/>
                  </a:cubicBezTo>
                  <a:cubicBezTo>
                    <a:pt x="1" y="3"/>
                    <a:pt x="1" y="3"/>
                    <a:pt x="1" y="3"/>
                  </a:cubicBezTo>
                  <a:cubicBezTo>
                    <a:pt x="1" y="3"/>
                    <a:pt x="2" y="3"/>
                    <a:pt x="3" y="2"/>
                  </a:cubicBezTo>
                  <a:cubicBezTo>
                    <a:pt x="3" y="2"/>
                    <a:pt x="3" y="2"/>
                    <a:pt x="4" y="2"/>
                  </a:cubicBezTo>
                  <a:cubicBezTo>
                    <a:pt x="4" y="1"/>
                    <a:pt x="5" y="1"/>
                    <a:pt x="5" y="1"/>
                  </a:cubicBezTo>
                  <a:cubicBezTo>
                    <a:pt x="6" y="1"/>
                    <a:pt x="6" y="1"/>
                    <a:pt x="7" y="1"/>
                  </a:cubicBezTo>
                  <a:cubicBezTo>
                    <a:pt x="8" y="1"/>
                    <a:pt x="8" y="1"/>
                    <a:pt x="8" y="1"/>
                  </a:cubicBezTo>
                  <a:cubicBezTo>
                    <a:pt x="8" y="1"/>
                    <a:pt x="8" y="1"/>
                    <a:pt x="8" y="1"/>
                  </a:cubicBezTo>
                  <a:cubicBezTo>
                    <a:pt x="9" y="1"/>
                    <a:pt x="10" y="1"/>
                    <a:pt x="10" y="1"/>
                  </a:cubicBezTo>
                  <a:cubicBezTo>
                    <a:pt x="11" y="1"/>
                    <a:pt x="11" y="1"/>
                    <a:pt x="12" y="2"/>
                  </a:cubicBezTo>
                  <a:cubicBezTo>
                    <a:pt x="12" y="2"/>
                    <a:pt x="13" y="2"/>
                    <a:pt x="13" y="2"/>
                  </a:cubicBezTo>
                  <a:cubicBezTo>
                    <a:pt x="13" y="2"/>
                    <a:pt x="14" y="2"/>
                    <a:pt x="14" y="3"/>
                  </a:cubicBezTo>
                  <a:cubicBezTo>
                    <a:pt x="15" y="3"/>
                    <a:pt x="15" y="3"/>
                    <a:pt x="15" y="3"/>
                  </a:cubicBezTo>
                  <a:cubicBezTo>
                    <a:pt x="16" y="3"/>
                    <a:pt x="16" y="3"/>
                    <a:pt x="16" y="3"/>
                  </a:cubicBezTo>
                  <a:cubicBezTo>
                    <a:pt x="17" y="3"/>
                    <a:pt x="17" y="3"/>
                    <a:pt x="17" y="3"/>
                  </a:cubicBezTo>
                  <a:cubicBezTo>
                    <a:pt x="17" y="3"/>
                    <a:pt x="17" y="3"/>
                    <a:pt x="17" y="3"/>
                  </a:cubicBezTo>
                  <a:cubicBezTo>
                    <a:pt x="17" y="3"/>
                    <a:pt x="17" y="3"/>
                    <a:pt x="16" y="3"/>
                  </a:cubicBezTo>
                  <a:lnTo>
                    <a:pt x="16" y="2"/>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8" name="Freeform 1511"/>
            <p:cNvSpPr>
              <a:spLocks/>
            </p:cNvSpPr>
            <p:nvPr/>
          </p:nvSpPr>
          <p:spPr bwMode="auto">
            <a:xfrm>
              <a:off x="5943570" y="2867596"/>
              <a:ext cx="27788" cy="20475"/>
            </a:xfrm>
            <a:custGeom>
              <a:avLst/>
              <a:gdLst>
                <a:gd name="T0" fmla="*/ 4 w 8"/>
                <a:gd name="T1" fmla="*/ 3 h 6"/>
                <a:gd name="T2" fmla="*/ 0 w 8"/>
                <a:gd name="T3" fmla="*/ 3 h 6"/>
                <a:gd name="T4" fmla="*/ 4 w 8"/>
                <a:gd name="T5" fmla="*/ 6 h 6"/>
                <a:gd name="T6" fmla="*/ 7 w 8"/>
                <a:gd name="T7" fmla="*/ 1 h 6"/>
                <a:gd name="T8" fmla="*/ 4 w 8"/>
                <a:gd name="T9" fmla="*/ 3 h 6"/>
              </a:gdLst>
              <a:ahLst/>
              <a:cxnLst>
                <a:cxn ang="0">
                  <a:pos x="T0" y="T1"/>
                </a:cxn>
                <a:cxn ang="0">
                  <a:pos x="T2" y="T3"/>
                </a:cxn>
                <a:cxn ang="0">
                  <a:pos x="T4" y="T5"/>
                </a:cxn>
                <a:cxn ang="0">
                  <a:pos x="T6" y="T7"/>
                </a:cxn>
                <a:cxn ang="0">
                  <a:pos x="T8" y="T9"/>
                </a:cxn>
              </a:cxnLst>
              <a:rect l="0" t="0" r="r" b="b"/>
              <a:pathLst>
                <a:path w="8" h="6">
                  <a:moveTo>
                    <a:pt x="4" y="3"/>
                  </a:moveTo>
                  <a:cubicBezTo>
                    <a:pt x="3" y="5"/>
                    <a:pt x="0" y="3"/>
                    <a:pt x="0" y="3"/>
                  </a:cubicBezTo>
                  <a:cubicBezTo>
                    <a:pt x="0" y="4"/>
                    <a:pt x="2" y="6"/>
                    <a:pt x="4" y="6"/>
                  </a:cubicBezTo>
                  <a:cubicBezTo>
                    <a:pt x="7" y="6"/>
                    <a:pt x="8" y="2"/>
                    <a:pt x="7" y="1"/>
                  </a:cubicBezTo>
                  <a:cubicBezTo>
                    <a:pt x="6" y="0"/>
                    <a:pt x="5" y="2"/>
                    <a:pt x="4" y="3"/>
                  </a:cubicBezTo>
                  <a:close/>
                </a:path>
              </a:pathLst>
            </a:custGeom>
            <a:solidFill>
              <a:srgbClr val="DFC7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9" name="Freeform 1512"/>
            <p:cNvSpPr>
              <a:spLocks/>
            </p:cNvSpPr>
            <p:nvPr/>
          </p:nvSpPr>
          <p:spPr bwMode="auto">
            <a:xfrm>
              <a:off x="5852894" y="2885147"/>
              <a:ext cx="103839" cy="258865"/>
            </a:xfrm>
            <a:custGeom>
              <a:avLst/>
              <a:gdLst>
                <a:gd name="T0" fmla="*/ 21 w 71"/>
                <a:gd name="T1" fmla="*/ 0 h 177"/>
                <a:gd name="T2" fmla="*/ 12 w 71"/>
                <a:gd name="T3" fmla="*/ 0 h 177"/>
                <a:gd name="T4" fmla="*/ 0 w 71"/>
                <a:gd name="T5" fmla="*/ 57 h 177"/>
                <a:gd name="T6" fmla="*/ 19 w 71"/>
                <a:gd name="T7" fmla="*/ 57 h 177"/>
                <a:gd name="T8" fmla="*/ 12 w 71"/>
                <a:gd name="T9" fmla="*/ 80 h 177"/>
                <a:gd name="T10" fmla="*/ 71 w 71"/>
                <a:gd name="T11" fmla="*/ 177 h 177"/>
                <a:gd name="T12" fmla="*/ 52 w 71"/>
                <a:gd name="T13" fmla="*/ 99 h 177"/>
                <a:gd name="T14" fmla="*/ 21 w 71"/>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77">
                  <a:moveTo>
                    <a:pt x="21" y="0"/>
                  </a:moveTo>
                  <a:lnTo>
                    <a:pt x="12" y="0"/>
                  </a:lnTo>
                  <a:lnTo>
                    <a:pt x="0" y="57"/>
                  </a:lnTo>
                  <a:lnTo>
                    <a:pt x="19" y="57"/>
                  </a:lnTo>
                  <a:lnTo>
                    <a:pt x="12" y="80"/>
                  </a:lnTo>
                  <a:lnTo>
                    <a:pt x="71" y="177"/>
                  </a:lnTo>
                  <a:lnTo>
                    <a:pt x="52" y="99"/>
                  </a:lnTo>
                  <a:lnTo>
                    <a:pt x="21" y="0"/>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0" name="Freeform 1513"/>
            <p:cNvSpPr>
              <a:spLocks/>
            </p:cNvSpPr>
            <p:nvPr/>
          </p:nvSpPr>
          <p:spPr bwMode="auto">
            <a:xfrm>
              <a:off x="5956732" y="2882221"/>
              <a:ext cx="86288" cy="261791"/>
            </a:xfrm>
            <a:custGeom>
              <a:avLst/>
              <a:gdLst>
                <a:gd name="T0" fmla="*/ 50 w 59"/>
                <a:gd name="T1" fmla="*/ 2 h 179"/>
                <a:gd name="T2" fmla="*/ 45 w 59"/>
                <a:gd name="T3" fmla="*/ 0 h 179"/>
                <a:gd name="T4" fmla="*/ 17 w 59"/>
                <a:gd name="T5" fmla="*/ 99 h 179"/>
                <a:gd name="T6" fmla="*/ 0 w 59"/>
                <a:gd name="T7" fmla="*/ 179 h 179"/>
                <a:gd name="T8" fmla="*/ 52 w 59"/>
                <a:gd name="T9" fmla="*/ 85 h 179"/>
                <a:gd name="T10" fmla="*/ 43 w 59"/>
                <a:gd name="T11" fmla="*/ 61 h 179"/>
                <a:gd name="T12" fmla="*/ 59 w 59"/>
                <a:gd name="T13" fmla="*/ 61 h 179"/>
                <a:gd name="T14" fmla="*/ 50 w 59"/>
                <a:gd name="T15" fmla="*/ 2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79">
                  <a:moveTo>
                    <a:pt x="50" y="2"/>
                  </a:moveTo>
                  <a:lnTo>
                    <a:pt x="45" y="0"/>
                  </a:lnTo>
                  <a:lnTo>
                    <a:pt x="17" y="99"/>
                  </a:lnTo>
                  <a:lnTo>
                    <a:pt x="0" y="179"/>
                  </a:lnTo>
                  <a:lnTo>
                    <a:pt x="52" y="85"/>
                  </a:lnTo>
                  <a:lnTo>
                    <a:pt x="43" y="61"/>
                  </a:lnTo>
                  <a:lnTo>
                    <a:pt x="59" y="61"/>
                  </a:lnTo>
                  <a:lnTo>
                    <a:pt x="50" y="2"/>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1" name="Freeform 1514"/>
            <p:cNvSpPr>
              <a:spLocks/>
            </p:cNvSpPr>
            <p:nvPr/>
          </p:nvSpPr>
          <p:spPr bwMode="auto">
            <a:xfrm>
              <a:off x="5898231" y="2933409"/>
              <a:ext cx="48263" cy="24863"/>
            </a:xfrm>
            <a:custGeom>
              <a:avLst/>
              <a:gdLst>
                <a:gd name="T0" fmla="*/ 13 w 14"/>
                <a:gd name="T1" fmla="*/ 7 h 7"/>
                <a:gd name="T2" fmla="*/ 14 w 14"/>
                <a:gd name="T3" fmla="*/ 4 h 7"/>
                <a:gd name="T4" fmla="*/ 0 w 14"/>
                <a:gd name="T5" fmla="*/ 0 h 7"/>
                <a:gd name="T6" fmla="*/ 13 w 14"/>
                <a:gd name="T7" fmla="*/ 7 h 7"/>
              </a:gdLst>
              <a:ahLst/>
              <a:cxnLst>
                <a:cxn ang="0">
                  <a:pos x="T0" y="T1"/>
                </a:cxn>
                <a:cxn ang="0">
                  <a:pos x="T2" y="T3"/>
                </a:cxn>
                <a:cxn ang="0">
                  <a:pos x="T4" y="T5"/>
                </a:cxn>
                <a:cxn ang="0">
                  <a:pos x="T6" y="T7"/>
                </a:cxn>
              </a:cxnLst>
              <a:rect l="0" t="0" r="r" b="b"/>
              <a:pathLst>
                <a:path w="14" h="7">
                  <a:moveTo>
                    <a:pt x="13" y="7"/>
                  </a:moveTo>
                  <a:cubicBezTo>
                    <a:pt x="14" y="4"/>
                    <a:pt x="14" y="4"/>
                    <a:pt x="14" y="4"/>
                  </a:cubicBezTo>
                  <a:cubicBezTo>
                    <a:pt x="8" y="3"/>
                    <a:pt x="0" y="0"/>
                    <a:pt x="0" y="0"/>
                  </a:cubicBezTo>
                  <a:lnTo>
                    <a:pt x="13" y="7"/>
                  </a:lnTo>
                  <a:close/>
                </a:path>
              </a:pathLst>
            </a:custGeom>
            <a:solidFill>
              <a:srgbClr val="6E99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2" name="Freeform 1515"/>
            <p:cNvSpPr>
              <a:spLocks/>
            </p:cNvSpPr>
            <p:nvPr/>
          </p:nvSpPr>
          <p:spPr bwMode="auto">
            <a:xfrm>
              <a:off x="5964045" y="2933409"/>
              <a:ext cx="45338" cy="24863"/>
            </a:xfrm>
            <a:custGeom>
              <a:avLst/>
              <a:gdLst>
                <a:gd name="T0" fmla="*/ 0 w 13"/>
                <a:gd name="T1" fmla="*/ 7 h 7"/>
                <a:gd name="T2" fmla="*/ 13 w 13"/>
                <a:gd name="T3" fmla="*/ 0 h 7"/>
                <a:gd name="T4" fmla="*/ 0 w 13"/>
                <a:gd name="T5" fmla="*/ 5 h 7"/>
                <a:gd name="T6" fmla="*/ 0 w 13"/>
                <a:gd name="T7" fmla="*/ 7 h 7"/>
              </a:gdLst>
              <a:ahLst/>
              <a:cxnLst>
                <a:cxn ang="0">
                  <a:pos x="T0" y="T1"/>
                </a:cxn>
                <a:cxn ang="0">
                  <a:pos x="T2" y="T3"/>
                </a:cxn>
                <a:cxn ang="0">
                  <a:pos x="T4" y="T5"/>
                </a:cxn>
                <a:cxn ang="0">
                  <a:pos x="T6" y="T7"/>
                </a:cxn>
              </a:cxnLst>
              <a:rect l="0" t="0" r="r" b="b"/>
              <a:pathLst>
                <a:path w="13" h="7">
                  <a:moveTo>
                    <a:pt x="0" y="7"/>
                  </a:moveTo>
                  <a:cubicBezTo>
                    <a:pt x="13" y="0"/>
                    <a:pt x="13" y="0"/>
                    <a:pt x="13" y="0"/>
                  </a:cubicBezTo>
                  <a:cubicBezTo>
                    <a:pt x="13" y="0"/>
                    <a:pt x="6" y="4"/>
                    <a:pt x="0" y="5"/>
                  </a:cubicBezTo>
                  <a:lnTo>
                    <a:pt x="0" y="7"/>
                  </a:lnTo>
                  <a:close/>
                </a:path>
              </a:pathLst>
            </a:custGeom>
            <a:solidFill>
              <a:srgbClr val="6E99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3" name="Freeform 1516"/>
            <p:cNvSpPr>
              <a:spLocks/>
            </p:cNvSpPr>
            <p:nvPr/>
          </p:nvSpPr>
          <p:spPr bwMode="auto">
            <a:xfrm>
              <a:off x="5946495" y="2946572"/>
              <a:ext cx="17550" cy="7313"/>
            </a:xfrm>
            <a:custGeom>
              <a:avLst/>
              <a:gdLst>
                <a:gd name="T0" fmla="*/ 2 w 5"/>
                <a:gd name="T1" fmla="*/ 1 h 2"/>
                <a:gd name="T2" fmla="*/ 0 w 5"/>
                <a:gd name="T3" fmla="*/ 0 h 2"/>
                <a:gd name="T4" fmla="*/ 2 w 5"/>
                <a:gd name="T5" fmla="*/ 2 h 2"/>
                <a:gd name="T6" fmla="*/ 5 w 5"/>
                <a:gd name="T7" fmla="*/ 1 h 2"/>
                <a:gd name="T8" fmla="*/ 2 w 5"/>
                <a:gd name="T9" fmla="*/ 1 h 2"/>
              </a:gdLst>
              <a:ahLst/>
              <a:cxnLst>
                <a:cxn ang="0">
                  <a:pos x="T0" y="T1"/>
                </a:cxn>
                <a:cxn ang="0">
                  <a:pos x="T2" y="T3"/>
                </a:cxn>
                <a:cxn ang="0">
                  <a:pos x="T4" y="T5"/>
                </a:cxn>
                <a:cxn ang="0">
                  <a:pos x="T6" y="T7"/>
                </a:cxn>
                <a:cxn ang="0">
                  <a:pos x="T8" y="T9"/>
                </a:cxn>
              </a:cxnLst>
              <a:rect l="0" t="0" r="r" b="b"/>
              <a:pathLst>
                <a:path w="5" h="2">
                  <a:moveTo>
                    <a:pt x="2" y="1"/>
                  </a:moveTo>
                  <a:cubicBezTo>
                    <a:pt x="2" y="1"/>
                    <a:pt x="0" y="0"/>
                    <a:pt x="0" y="0"/>
                  </a:cubicBezTo>
                  <a:cubicBezTo>
                    <a:pt x="0" y="0"/>
                    <a:pt x="2" y="1"/>
                    <a:pt x="2" y="2"/>
                  </a:cubicBezTo>
                  <a:cubicBezTo>
                    <a:pt x="3" y="2"/>
                    <a:pt x="5" y="1"/>
                    <a:pt x="5" y="1"/>
                  </a:cubicBezTo>
                  <a:cubicBezTo>
                    <a:pt x="5" y="1"/>
                    <a:pt x="3" y="0"/>
                    <a:pt x="2" y="1"/>
                  </a:cubicBezTo>
                  <a:close/>
                </a:path>
              </a:pathLst>
            </a:custGeom>
            <a:solidFill>
              <a:srgbClr val="507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4" name="Freeform 1517"/>
            <p:cNvSpPr>
              <a:spLocks/>
            </p:cNvSpPr>
            <p:nvPr/>
          </p:nvSpPr>
          <p:spPr bwMode="auto">
            <a:xfrm>
              <a:off x="5928945" y="3019697"/>
              <a:ext cx="52651" cy="124313"/>
            </a:xfrm>
            <a:custGeom>
              <a:avLst/>
              <a:gdLst>
                <a:gd name="T0" fmla="*/ 19 w 36"/>
                <a:gd name="T1" fmla="*/ 66 h 85"/>
                <a:gd name="T2" fmla="*/ 3 w 36"/>
                <a:gd name="T3" fmla="*/ 5 h 85"/>
                <a:gd name="T4" fmla="*/ 0 w 36"/>
                <a:gd name="T5" fmla="*/ 7 h 85"/>
                <a:gd name="T6" fmla="*/ 19 w 36"/>
                <a:gd name="T7" fmla="*/ 85 h 85"/>
                <a:gd name="T8" fmla="*/ 36 w 36"/>
                <a:gd name="T9" fmla="*/ 5 h 85"/>
                <a:gd name="T10" fmla="*/ 33 w 36"/>
                <a:gd name="T11" fmla="*/ 0 h 85"/>
                <a:gd name="T12" fmla="*/ 19 w 36"/>
                <a:gd name="T13" fmla="*/ 66 h 85"/>
              </a:gdLst>
              <a:ahLst/>
              <a:cxnLst>
                <a:cxn ang="0">
                  <a:pos x="T0" y="T1"/>
                </a:cxn>
                <a:cxn ang="0">
                  <a:pos x="T2" y="T3"/>
                </a:cxn>
                <a:cxn ang="0">
                  <a:pos x="T4" y="T5"/>
                </a:cxn>
                <a:cxn ang="0">
                  <a:pos x="T6" y="T7"/>
                </a:cxn>
                <a:cxn ang="0">
                  <a:pos x="T8" y="T9"/>
                </a:cxn>
                <a:cxn ang="0">
                  <a:pos x="T10" y="T11"/>
                </a:cxn>
                <a:cxn ang="0">
                  <a:pos x="T12" y="T13"/>
                </a:cxn>
              </a:cxnLst>
              <a:rect l="0" t="0" r="r" b="b"/>
              <a:pathLst>
                <a:path w="36" h="85">
                  <a:moveTo>
                    <a:pt x="19" y="66"/>
                  </a:moveTo>
                  <a:lnTo>
                    <a:pt x="3" y="5"/>
                  </a:lnTo>
                  <a:lnTo>
                    <a:pt x="0" y="7"/>
                  </a:lnTo>
                  <a:lnTo>
                    <a:pt x="19" y="85"/>
                  </a:lnTo>
                  <a:lnTo>
                    <a:pt x="36" y="5"/>
                  </a:lnTo>
                  <a:lnTo>
                    <a:pt x="33" y="0"/>
                  </a:lnTo>
                  <a:lnTo>
                    <a:pt x="19" y="66"/>
                  </a:lnTo>
                  <a:close/>
                </a:path>
              </a:pathLst>
            </a:custGeom>
            <a:solidFill>
              <a:srgbClr val="507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5" name="Freeform 1518"/>
            <p:cNvSpPr>
              <a:spLocks/>
            </p:cNvSpPr>
            <p:nvPr/>
          </p:nvSpPr>
          <p:spPr bwMode="auto">
            <a:xfrm>
              <a:off x="5883607" y="2882221"/>
              <a:ext cx="49725" cy="147713"/>
            </a:xfrm>
            <a:custGeom>
              <a:avLst/>
              <a:gdLst>
                <a:gd name="T0" fmla="*/ 3 w 14"/>
                <a:gd name="T1" fmla="*/ 1 h 43"/>
                <a:gd name="T2" fmla="*/ 2 w 14"/>
                <a:gd name="T3" fmla="*/ 0 h 43"/>
                <a:gd name="T4" fmla="*/ 0 w 14"/>
                <a:gd name="T5" fmla="*/ 1 h 43"/>
                <a:gd name="T6" fmla="*/ 13 w 14"/>
                <a:gd name="T7" fmla="*/ 43 h 43"/>
                <a:gd name="T8" fmla="*/ 14 w 14"/>
                <a:gd name="T9" fmla="*/ 41 h 43"/>
                <a:gd name="T10" fmla="*/ 5 w 14"/>
                <a:gd name="T11" fmla="*/ 15 h 43"/>
                <a:gd name="T12" fmla="*/ 3 w 14"/>
                <a:gd name="T13" fmla="*/ 1 h 43"/>
              </a:gdLst>
              <a:ahLst/>
              <a:cxnLst>
                <a:cxn ang="0">
                  <a:pos x="T0" y="T1"/>
                </a:cxn>
                <a:cxn ang="0">
                  <a:pos x="T2" y="T3"/>
                </a:cxn>
                <a:cxn ang="0">
                  <a:pos x="T4" y="T5"/>
                </a:cxn>
                <a:cxn ang="0">
                  <a:pos x="T6" y="T7"/>
                </a:cxn>
                <a:cxn ang="0">
                  <a:pos x="T8" y="T9"/>
                </a:cxn>
                <a:cxn ang="0">
                  <a:pos x="T10" y="T11"/>
                </a:cxn>
                <a:cxn ang="0">
                  <a:pos x="T12" y="T13"/>
                </a:cxn>
              </a:cxnLst>
              <a:rect l="0" t="0" r="r" b="b"/>
              <a:pathLst>
                <a:path w="14" h="43">
                  <a:moveTo>
                    <a:pt x="3" y="1"/>
                  </a:moveTo>
                  <a:cubicBezTo>
                    <a:pt x="2" y="0"/>
                    <a:pt x="2" y="0"/>
                    <a:pt x="2" y="0"/>
                  </a:cubicBezTo>
                  <a:cubicBezTo>
                    <a:pt x="0" y="1"/>
                    <a:pt x="0" y="1"/>
                    <a:pt x="0" y="1"/>
                  </a:cubicBezTo>
                  <a:cubicBezTo>
                    <a:pt x="13" y="43"/>
                    <a:pt x="13" y="43"/>
                    <a:pt x="13" y="43"/>
                  </a:cubicBezTo>
                  <a:cubicBezTo>
                    <a:pt x="14" y="41"/>
                    <a:pt x="14" y="41"/>
                    <a:pt x="14" y="41"/>
                  </a:cubicBezTo>
                  <a:cubicBezTo>
                    <a:pt x="14" y="41"/>
                    <a:pt x="8" y="21"/>
                    <a:pt x="5" y="15"/>
                  </a:cubicBezTo>
                  <a:cubicBezTo>
                    <a:pt x="2" y="8"/>
                    <a:pt x="3" y="1"/>
                    <a:pt x="3" y="1"/>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6" name="Freeform 1519"/>
            <p:cNvSpPr>
              <a:spLocks/>
            </p:cNvSpPr>
            <p:nvPr/>
          </p:nvSpPr>
          <p:spPr bwMode="auto">
            <a:xfrm>
              <a:off x="5977208" y="2877834"/>
              <a:ext cx="45338" cy="149176"/>
            </a:xfrm>
            <a:custGeom>
              <a:avLst/>
              <a:gdLst>
                <a:gd name="T0" fmla="*/ 11 w 13"/>
                <a:gd name="T1" fmla="*/ 1 h 43"/>
                <a:gd name="T2" fmla="*/ 8 w 13"/>
                <a:gd name="T3" fmla="*/ 15 h 43"/>
                <a:gd name="T4" fmla="*/ 0 w 13"/>
                <a:gd name="T5" fmla="*/ 41 h 43"/>
                <a:gd name="T6" fmla="*/ 1 w 13"/>
                <a:gd name="T7" fmla="*/ 43 h 43"/>
                <a:gd name="T8" fmla="*/ 13 w 13"/>
                <a:gd name="T9" fmla="*/ 1 h 43"/>
                <a:gd name="T10" fmla="*/ 10 w 13"/>
                <a:gd name="T11" fmla="*/ 0 h 43"/>
                <a:gd name="T12" fmla="*/ 11 w 13"/>
                <a:gd name="T13" fmla="*/ 1 h 43"/>
              </a:gdLst>
              <a:ahLst/>
              <a:cxnLst>
                <a:cxn ang="0">
                  <a:pos x="T0" y="T1"/>
                </a:cxn>
                <a:cxn ang="0">
                  <a:pos x="T2" y="T3"/>
                </a:cxn>
                <a:cxn ang="0">
                  <a:pos x="T4" y="T5"/>
                </a:cxn>
                <a:cxn ang="0">
                  <a:pos x="T6" y="T7"/>
                </a:cxn>
                <a:cxn ang="0">
                  <a:pos x="T8" y="T9"/>
                </a:cxn>
                <a:cxn ang="0">
                  <a:pos x="T10" y="T11"/>
                </a:cxn>
                <a:cxn ang="0">
                  <a:pos x="T12" y="T13"/>
                </a:cxn>
              </a:cxnLst>
              <a:rect l="0" t="0" r="r" b="b"/>
              <a:pathLst>
                <a:path w="13" h="43">
                  <a:moveTo>
                    <a:pt x="11" y="1"/>
                  </a:moveTo>
                  <a:cubicBezTo>
                    <a:pt x="11" y="1"/>
                    <a:pt x="11" y="8"/>
                    <a:pt x="8" y="15"/>
                  </a:cubicBezTo>
                  <a:cubicBezTo>
                    <a:pt x="5" y="21"/>
                    <a:pt x="0" y="41"/>
                    <a:pt x="0" y="41"/>
                  </a:cubicBezTo>
                  <a:cubicBezTo>
                    <a:pt x="1" y="43"/>
                    <a:pt x="1" y="43"/>
                    <a:pt x="1" y="43"/>
                  </a:cubicBezTo>
                  <a:cubicBezTo>
                    <a:pt x="13" y="1"/>
                    <a:pt x="13" y="1"/>
                    <a:pt x="13" y="1"/>
                  </a:cubicBezTo>
                  <a:cubicBezTo>
                    <a:pt x="10" y="0"/>
                    <a:pt x="10" y="0"/>
                    <a:pt x="10" y="0"/>
                  </a:cubicBezTo>
                  <a:lnTo>
                    <a:pt x="11" y="1"/>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7" name="Freeform 1520"/>
            <p:cNvSpPr>
              <a:spLocks/>
            </p:cNvSpPr>
            <p:nvPr/>
          </p:nvSpPr>
          <p:spPr bwMode="auto">
            <a:xfrm>
              <a:off x="5956732" y="2888071"/>
              <a:ext cx="93601" cy="255940"/>
            </a:xfrm>
            <a:custGeom>
              <a:avLst/>
              <a:gdLst>
                <a:gd name="T0" fmla="*/ 52 w 64"/>
                <a:gd name="T1" fmla="*/ 0 h 175"/>
                <a:gd name="T2" fmla="*/ 50 w 64"/>
                <a:gd name="T3" fmla="*/ 0 h 175"/>
                <a:gd name="T4" fmla="*/ 59 w 64"/>
                <a:gd name="T5" fmla="*/ 57 h 175"/>
                <a:gd name="T6" fmla="*/ 43 w 64"/>
                <a:gd name="T7" fmla="*/ 57 h 175"/>
                <a:gd name="T8" fmla="*/ 52 w 64"/>
                <a:gd name="T9" fmla="*/ 81 h 175"/>
                <a:gd name="T10" fmla="*/ 0 w 64"/>
                <a:gd name="T11" fmla="*/ 175 h 175"/>
                <a:gd name="T12" fmla="*/ 54 w 64"/>
                <a:gd name="T13" fmla="*/ 85 h 175"/>
                <a:gd name="T14" fmla="*/ 45 w 64"/>
                <a:gd name="T15" fmla="*/ 59 h 175"/>
                <a:gd name="T16" fmla="*/ 64 w 64"/>
                <a:gd name="T17" fmla="*/ 62 h 175"/>
                <a:gd name="T18" fmla="*/ 52 w 64"/>
                <a:gd name="T1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75">
                  <a:moveTo>
                    <a:pt x="52" y="0"/>
                  </a:moveTo>
                  <a:lnTo>
                    <a:pt x="50" y="0"/>
                  </a:lnTo>
                  <a:lnTo>
                    <a:pt x="59" y="57"/>
                  </a:lnTo>
                  <a:lnTo>
                    <a:pt x="43" y="57"/>
                  </a:lnTo>
                  <a:lnTo>
                    <a:pt x="52" y="81"/>
                  </a:lnTo>
                  <a:lnTo>
                    <a:pt x="0" y="175"/>
                  </a:lnTo>
                  <a:lnTo>
                    <a:pt x="54" y="85"/>
                  </a:lnTo>
                  <a:lnTo>
                    <a:pt x="45" y="59"/>
                  </a:lnTo>
                  <a:lnTo>
                    <a:pt x="64" y="62"/>
                  </a:lnTo>
                  <a:lnTo>
                    <a:pt x="52" y="0"/>
                  </a:lnTo>
                  <a:close/>
                </a:path>
              </a:pathLst>
            </a:custGeom>
            <a:solidFill>
              <a:srgbClr val="BF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8" name="Freeform 1521"/>
            <p:cNvSpPr>
              <a:spLocks/>
            </p:cNvSpPr>
            <p:nvPr/>
          </p:nvSpPr>
          <p:spPr bwMode="auto">
            <a:xfrm>
              <a:off x="5849969" y="2885147"/>
              <a:ext cx="106764" cy="258865"/>
            </a:xfrm>
            <a:custGeom>
              <a:avLst/>
              <a:gdLst>
                <a:gd name="T0" fmla="*/ 21 w 73"/>
                <a:gd name="T1" fmla="*/ 57 h 177"/>
                <a:gd name="T2" fmla="*/ 2 w 73"/>
                <a:gd name="T3" fmla="*/ 57 h 177"/>
                <a:gd name="T4" fmla="*/ 14 w 73"/>
                <a:gd name="T5" fmla="*/ 0 h 177"/>
                <a:gd name="T6" fmla="*/ 14 w 73"/>
                <a:gd name="T7" fmla="*/ 0 h 177"/>
                <a:gd name="T8" fmla="*/ 0 w 73"/>
                <a:gd name="T9" fmla="*/ 59 h 177"/>
                <a:gd name="T10" fmla="*/ 21 w 73"/>
                <a:gd name="T11" fmla="*/ 59 h 177"/>
                <a:gd name="T12" fmla="*/ 12 w 73"/>
                <a:gd name="T13" fmla="*/ 80 h 177"/>
                <a:gd name="T14" fmla="*/ 73 w 73"/>
                <a:gd name="T15" fmla="*/ 177 h 177"/>
                <a:gd name="T16" fmla="*/ 14 w 73"/>
                <a:gd name="T17" fmla="*/ 80 h 177"/>
                <a:gd name="T18" fmla="*/ 21 w 73"/>
                <a:gd name="T19" fmla="*/ 5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77">
                  <a:moveTo>
                    <a:pt x="21" y="57"/>
                  </a:moveTo>
                  <a:lnTo>
                    <a:pt x="2" y="57"/>
                  </a:lnTo>
                  <a:lnTo>
                    <a:pt x="14" y="0"/>
                  </a:lnTo>
                  <a:lnTo>
                    <a:pt x="14" y="0"/>
                  </a:lnTo>
                  <a:lnTo>
                    <a:pt x="0" y="59"/>
                  </a:lnTo>
                  <a:lnTo>
                    <a:pt x="21" y="59"/>
                  </a:lnTo>
                  <a:lnTo>
                    <a:pt x="12" y="80"/>
                  </a:lnTo>
                  <a:lnTo>
                    <a:pt x="73" y="177"/>
                  </a:lnTo>
                  <a:lnTo>
                    <a:pt x="14" y="80"/>
                  </a:lnTo>
                  <a:lnTo>
                    <a:pt x="21" y="57"/>
                  </a:lnTo>
                  <a:close/>
                </a:path>
              </a:pathLst>
            </a:custGeom>
            <a:solidFill>
              <a:srgbClr val="BFB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9" name="Freeform 1522"/>
            <p:cNvSpPr>
              <a:spLocks/>
            </p:cNvSpPr>
            <p:nvPr/>
          </p:nvSpPr>
          <p:spPr bwMode="auto">
            <a:xfrm>
              <a:off x="5953808" y="2604343"/>
              <a:ext cx="5850" cy="4387"/>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cubicBezTo>
                    <a:pt x="0" y="0"/>
                    <a:pt x="1" y="0"/>
                    <a:pt x="2" y="1"/>
                  </a:cubicBezTo>
                  <a:close/>
                </a:path>
              </a:pathLst>
            </a:custGeom>
            <a:solidFill>
              <a:srgbClr val="6E5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0" name="Freeform 1523"/>
            <p:cNvSpPr>
              <a:spLocks/>
            </p:cNvSpPr>
            <p:nvPr/>
          </p:nvSpPr>
          <p:spPr bwMode="auto">
            <a:xfrm>
              <a:off x="5804631" y="2604343"/>
              <a:ext cx="149176" cy="301278"/>
            </a:xfrm>
            <a:custGeom>
              <a:avLst/>
              <a:gdLst>
                <a:gd name="T0" fmla="*/ 19 w 43"/>
                <a:gd name="T1" fmla="*/ 30 h 87"/>
                <a:gd name="T2" fmla="*/ 17 w 43"/>
                <a:gd name="T3" fmla="*/ 80 h 87"/>
                <a:gd name="T4" fmla="*/ 0 w 43"/>
                <a:gd name="T5" fmla="*/ 86 h 87"/>
                <a:gd name="T6" fmla="*/ 6 w 43"/>
                <a:gd name="T7" fmla="*/ 87 h 87"/>
                <a:gd name="T8" fmla="*/ 20 w 43"/>
                <a:gd name="T9" fmla="*/ 71 h 87"/>
                <a:gd name="T10" fmla="*/ 19 w 43"/>
                <a:gd name="T11" fmla="*/ 38 h 87"/>
                <a:gd name="T12" fmla="*/ 43 w 43"/>
                <a:gd name="T13" fmla="*/ 0 h 87"/>
                <a:gd name="T14" fmla="*/ 19 w 43"/>
                <a:gd name="T15" fmla="*/ 3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87">
                  <a:moveTo>
                    <a:pt x="19" y="30"/>
                  </a:moveTo>
                  <a:cubicBezTo>
                    <a:pt x="17" y="41"/>
                    <a:pt x="19" y="75"/>
                    <a:pt x="17" y="80"/>
                  </a:cubicBezTo>
                  <a:cubicBezTo>
                    <a:pt x="16" y="86"/>
                    <a:pt x="6" y="86"/>
                    <a:pt x="0" y="86"/>
                  </a:cubicBezTo>
                  <a:cubicBezTo>
                    <a:pt x="2" y="87"/>
                    <a:pt x="4" y="87"/>
                    <a:pt x="6" y="87"/>
                  </a:cubicBezTo>
                  <a:cubicBezTo>
                    <a:pt x="20" y="87"/>
                    <a:pt x="20" y="80"/>
                    <a:pt x="20" y="71"/>
                  </a:cubicBezTo>
                  <a:cubicBezTo>
                    <a:pt x="20" y="62"/>
                    <a:pt x="19" y="46"/>
                    <a:pt x="19" y="38"/>
                  </a:cubicBezTo>
                  <a:cubicBezTo>
                    <a:pt x="19" y="21"/>
                    <a:pt x="39" y="1"/>
                    <a:pt x="43" y="0"/>
                  </a:cubicBezTo>
                  <a:cubicBezTo>
                    <a:pt x="31" y="0"/>
                    <a:pt x="21" y="20"/>
                    <a:pt x="19" y="30"/>
                  </a:cubicBezTo>
                  <a:close/>
                </a:path>
              </a:pathLst>
            </a:custGeom>
            <a:solidFill>
              <a:srgbClr val="4F3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1" name="Freeform 1524"/>
            <p:cNvSpPr>
              <a:spLocks/>
            </p:cNvSpPr>
            <p:nvPr/>
          </p:nvSpPr>
          <p:spPr bwMode="auto">
            <a:xfrm>
              <a:off x="5953808" y="260434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4F3C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2" name="Freeform 1525"/>
            <p:cNvSpPr>
              <a:spLocks/>
            </p:cNvSpPr>
            <p:nvPr/>
          </p:nvSpPr>
          <p:spPr bwMode="auto">
            <a:xfrm>
              <a:off x="5769531" y="2522443"/>
              <a:ext cx="298353" cy="380254"/>
            </a:xfrm>
            <a:custGeom>
              <a:avLst/>
              <a:gdLst>
                <a:gd name="T0" fmla="*/ 52 w 86"/>
                <a:gd name="T1" fmla="*/ 0 h 110"/>
                <a:gd name="T2" fmla="*/ 9 w 86"/>
                <a:gd name="T3" fmla="*/ 57 h 110"/>
                <a:gd name="T4" fmla="*/ 19 w 86"/>
                <a:gd name="T5" fmla="*/ 91 h 110"/>
                <a:gd name="T6" fmla="*/ 9 w 86"/>
                <a:gd name="T7" fmla="*/ 101 h 110"/>
                <a:gd name="T8" fmla="*/ 0 w 86"/>
                <a:gd name="T9" fmla="*/ 93 h 110"/>
                <a:gd name="T10" fmla="*/ 10 w 86"/>
                <a:gd name="T11" fmla="*/ 110 h 110"/>
                <a:gd name="T12" fmla="*/ 27 w 86"/>
                <a:gd name="T13" fmla="*/ 104 h 110"/>
                <a:gd name="T14" fmla="*/ 29 w 86"/>
                <a:gd name="T15" fmla="*/ 54 h 110"/>
                <a:gd name="T16" fmla="*/ 53 w 86"/>
                <a:gd name="T17" fmla="*/ 24 h 110"/>
                <a:gd name="T18" fmla="*/ 55 w 86"/>
                <a:gd name="T19" fmla="*/ 25 h 110"/>
                <a:gd name="T20" fmla="*/ 65 w 86"/>
                <a:gd name="T21" fmla="*/ 32 h 110"/>
                <a:gd name="T22" fmla="*/ 78 w 86"/>
                <a:gd name="T23" fmla="*/ 42 h 110"/>
                <a:gd name="T24" fmla="*/ 84 w 86"/>
                <a:gd name="T25" fmla="*/ 34 h 110"/>
                <a:gd name="T26" fmla="*/ 85 w 86"/>
                <a:gd name="T27" fmla="*/ 19 h 110"/>
                <a:gd name="T28" fmla="*/ 52 w 86"/>
                <a:gd name="T2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110">
                  <a:moveTo>
                    <a:pt x="52" y="0"/>
                  </a:moveTo>
                  <a:cubicBezTo>
                    <a:pt x="14" y="0"/>
                    <a:pt x="9" y="45"/>
                    <a:pt x="9" y="57"/>
                  </a:cubicBezTo>
                  <a:cubicBezTo>
                    <a:pt x="9" y="69"/>
                    <a:pt x="19" y="83"/>
                    <a:pt x="19" y="91"/>
                  </a:cubicBezTo>
                  <a:cubicBezTo>
                    <a:pt x="19" y="99"/>
                    <a:pt x="16" y="101"/>
                    <a:pt x="9" y="101"/>
                  </a:cubicBezTo>
                  <a:cubicBezTo>
                    <a:pt x="4" y="101"/>
                    <a:pt x="0" y="93"/>
                    <a:pt x="0" y="93"/>
                  </a:cubicBezTo>
                  <a:cubicBezTo>
                    <a:pt x="0" y="99"/>
                    <a:pt x="4" y="107"/>
                    <a:pt x="10" y="110"/>
                  </a:cubicBezTo>
                  <a:cubicBezTo>
                    <a:pt x="16" y="110"/>
                    <a:pt x="26" y="110"/>
                    <a:pt x="27" y="104"/>
                  </a:cubicBezTo>
                  <a:cubicBezTo>
                    <a:pt x="29" y="99"/>
                    <a:pt x="27" y="65"/>
                    <a:pt x="29" y="54"/>
                  </a:cubicBezTo>
                  <a:cubicBezTo>
                    <a:pt x="31" y="43"/>
                    <a:pt x="41" y="24"/>
                    <a:pt x="53" y="24"/>
                  </a:cubicBezTo>
                  <a:cubicBezTo>
                    <a:pt x="54" y="24"/>
                    <a:pt x="55" y="24"/>
                    <a:pt x="55" y="25"/>
                  </a:cubicBezTo>
                  <a:cubicBezTo>
                    <a:pt x="58" y="26"/>
                    <a:pt x="61" y="29"/>
                    <a:pt x="65" y="32"/>
                  </a:cubicBezTo>
                  <a:cubicBezTo>
                    <a:pt x="68" y="33"/>
                    <a:pt x="74" y="35"/>
                    <a:pt x="78" y="42"/>
                  </a:cubicBezTo>
                  <a:cubicBezTo>
                    <a:pt x="80" y="40"/>
                    <a:pt x="83" y="38"/>
                    <a:pt x="84" y="34"/>
                  </a:cubicBezTo>
                  <a:cubicBezTo>
                    <a:pt x="86" y="29"/>
                    <a:pt x="86" y="24"/>
                    <a:pt x="85" y="19"/>
                  </a:cubicBezTo>
                  <a:cubicBezTo>
                    <a:pt x="78" y="9"/>
                    <a:pt x="68" y="0"/>
                    <a:pt x="52" y="0"/>
                  </a:cubicBezTo>
                  <a:close/>
                </a:path>
              </a:pathLst>
            </a:custGeom>
            <a:solidFill>
              <a:srgbClr val="6E52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3" name="Freeform 1526"/>
            <p:cNvSpPr>
              <a:spLocks/>
            </p:cNvSpPr>
            <p:nvPr/>
          </p:nvSpPr>
          <p:spPr bwMode="auto">
            <a:xfrm>
              <a:off x="5873369" y="2687707"/>
              <a:ext cx="59964" cy="27788"/>
            </a:xfrm>
            <a:custGeom>
              <a:avLst/>
              <a:gdLst>
                <a:gd name="T0" fmla="*/ 15 w 17"/>
                <a:gd name="T1" fmla="*/ 2 h 8"/>
                <a:gd name="T2" fmla="*/ 13 w 17"/>
                <a:gd name="T3" fmla="*/ 1 h 8"/>
                <a:gd name="T4" fmla="*/ 12 w 17"/>
                <a:gd name="T5" fmla="*/ 0 h 8"/>
                <a:gd name="T6" fmla="*/ 10 w 17"/>
                <a:gd name="T7" fmla="*/ 0 h 8"/>
                <a:gd name="T8" fmla="*/ 8 w 17"/>
                <a:gd name="T9" fmla="*/ 0 h 8"/>
                <a:gd name="T10" fmla="*/ 8 w 17"/>
                <a:gd name="T11" fmla="*/ 0 h 8"/>
                <a:gd name="T12" fmla="*/ 8 w 17"/>
                <a:gd name="T13" fmla="*/ 0 h 8"/>
                <a:gd name="T14" fmla="*/ 7 w 17"/>
                <a:gd name="T15" fmla="*/ 0 h 8"/>
                <a:gd name="T16" fmla="*/ 5 w 17"/>
                <a:gd name="T17" fmla="*/ 0 h 8"/>
                <a:gd name="T18" fmla="*/ 3 w 17"/>
                <a:gd name="T19" fmla="*/ 1 h 8"/>
                <a:gd name="T20" fmla="*/ 1 w 17"/>
                <a:gd name="T21" fmla="*/ 4 h 8"/>
                <a:gd name="T22" fmla="*/ 0 w 17"/>
                <a:gd name="T23" fmla="*/ 8 h 8"/>
                <a:gd name="T24" fmla="*/ 0 w 17"/>
                <a:gd name="T25" fmla="*/ 8 h 8"/>
                <a:gd name="T26" fmla="*/ 1 w 17"/>
                <a:gd name="T27" fmla="*/ 5 h 8"/>
                <a:gd name="T28" fmla="*/ 4 w 17"/>
                <a:gd name="T29" fmla="*/ 2 h 8"/>
                <a:gd name="T30" fmla="*/ 5 w 17"/>
                <a:gd name="T31" fmla="*/ 1 h 8"/>
                <a:gd name="T32" fmla="*/ 7 w 17"/>
                <a:gd name="T33" fmla="*/ 1 h 8"/>
                <a:gd name="T34" fmla="*/ 8 w 17"/>
                <a:gd name="T35" fmla="*/ 2 h 8"/>
                <a:gd name="T36" fmla="*/ 8 w 17"/>
                <a:gd name="T37" fmla="*/ 2 h 8"/>
                <a:gd name="T38" fmla="*/ 8 w 17"/>
                <a:gd name="T39" fmla="*/ 1 h 8"/>
                <a:gd name="T40" fmla="*/ 9 w 17"/>
                <a:gd name="T41" fmla="*/ 1 h 8"/>
                <a:gd name="T42" fmla="*/ 11 w 17"/>
                <a:gd name="T43" fmla="*/ 1 h 8"/>
                <a:gd name="T44" fmla="*/ 13 w 17"/>
                <a:gd name="T45" fmla="*/ 2 h 8"/>
                <a:gd name="T46" fmla="*/ 14 w 17"/>
                <a:gd name="T47" fmla="*/ 3 h 8"/>
                <a:gd name="T48" fmla="*/ 16 w 17"/>
                <a:gd name="T49" fmla="*/ 4 h 8"/>
                <a:gd name="T50" fmla="*/ 17 w 17"/>
                <a:gd name="T51" fmla="*/ 5 h 8"/>
                <a:gd name="T52" fmla="*/ 17 w 17"/>
                <a:gd name="T53" fmla="*/ 5 h 8"/>
                <a:gd name="T54" fmla="*/ 17 w 17"/>
                <a:gd name="T55" fmla="*/ 4 h 8"/>
                <a:gd name="T56" fmla="*/ 15 w 17"/>
                <a:gd name="T5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8">
                  <a:moveTo>
                    <a:pt x="15" y="2"/>
                  </a:moveTo>
                  <a:cubicBezTo>
                    <a:pt x="14" y="2"/>
                    <a:pt x="14" y="1"/>
                    <a:pt x="13" y="1"/>
                  </a:cubicBezTo>
                  <a:cubicBezTo>
                    <a:pt x="13" y="1"/>
                    <a:pt x="12" y="0"/>
                    <a:pt x="12" y="0"/>
                  </a:cubicBezTo>
                  <a:cubicBezTo>
                    <a:pt x="11" y="0"/>
                    <a:pt x="10" y="0"/>
                    <a:pt x="10" y="0"/>
                  </a:cubicBezTo>
                  <a:cubicBezTo>
                    <a:pt x="8" y="0"/>
                    <a:pt x="8" y="0"/>
                    <a:pt x="8" y="0"/>
                  </a:cubicBezTo>
                  <a:cubicBezTo>
                    <a:pt x="8" y="0"/>
                    <a:pt x="8" y="0"/>
                    <a:pt x="8" y="0"/>
                  </a:cubicBezTo>
                  <a:cubicBezTo>
                    <a:pt x="8" y="0"/>
                    <a:pt x="8" y="0"/>
                    <a:pt x="8" y="0"/>
                  </a:cubicBezTo>
                  <a:cubicBezTo>
                    <a:pt x="7" y="0"/>
                    <a:pt x="7" y="0"/>
                    <a:pt x="7" y="0"/>
                  </a:cubicBezTo>
                  <a:cubicBezTo>
                    <a:pt x="7" y="0"/>
                    <a:pt x="6" y="0"/>
                    <a:pt x="5" y="0"/>
                  </a:cubicBezTo>
                  <a:cubicBezTo>
                    <a:pt x="5" y="1"/>
                    <a:pt x="4" y="1"/>
                    <a:pt x="3" y="1"/>
                  </a:cubicBezTo>
                  <a:cubicBezTo>
                    <a:pt x="2" y="2"/>
                    <a:pt x="2" y="3"/>
                    <a:pt x="1" y="4"/>
                  </a:cubicBezTo>
                  <a:cubicBezTo>
                    <a:pt x="0" y="6"/>
                    <a:pt x="0" y="8"/>
                    <a:pt x="0" y="8"/>
                  </a:cubicBezTo>
                  <a:cubicBezTo>
                    <a:pt x="0" y="8"/>
                    <a:pt x="0" y="8"/>
                    <a:pt x="0" y="8"/>
                  </a:cubicBezTo>
                  <a:cubicBezTo>
                    <a:pt x="0" y="8"/>
                    <a:pt x="0" y="6"/>
                    <a:pt x="1" y="5"/>
                  </a:cubicBezTo>
                  <a:cubicBezTo>
                    <a:pt x="2" y="4"/>
                    <a:pt x="3" y="3"/>
                    <a:pt x="4" y="2"/>
                  </a:cubicBezTo>
                  <a:cubicBezTo>
                    <a:pt x="4" y="1"/>
                    <a:pt x="5" y="1"/>
                    <a:pt x="5" y="1"/>
                  </a:cubicBezTo>
                  <a:cubicBezTo>
                    <a:pt x="6" y="1"/>
                    <a:pt x="7" y="1"/>
                    <a:pt x="7" y="1"/>
                  </a:cubicBezTo>
                  <a:cubicBezTo>
                    <a:pt x="8" y="2"/>
                    <a:pt x="8" y="2"/>
                    <a:pt x="8" y="2"/>
                  </a:cubicBezTo>
                  <a:cubicBezTo>
                    <a:pt x="8" y="2"/>
                    <a:pt x="8" y="2"/>
                    <a:pt x="8" y="2"/>
                  </a:cubicBezTo>
                  <a:cubicBezTo>
                    <a:pt x="8" y="1"/>
                    <a:pt x="8" y="1"/>
                    <a:pt x="8" y="1"/>
                  </a:cubicBezTo>
                  <a:cubicBezTo>
                    <a:pt x="9" y="1"/>
                    <a:pt x="9" y="1"/>
                    <a:pt x="9" y="1"/>
                  </a:cubicBezTo>
                  <a:cubicBezTo>
                    <a:pt x="10" y="1"/>
                    <a:pt x="11" y="1"/>
                    <a:pt x="11" y="1"/>
                  </a:cubicBezTo>
                  <a:cubicBezTo>
                    <a:pt x="12" y="1"/>
                    <a:pt x="12" y="2"/>
                    <a:pt x="13" y="2"/>
                  </a:cubicBezTo>
                  <a:cubicBezTo>
                    <a:pt x="14" y="2"/>
                    <a:pt x="14" y="2"/>
                    <a:pt x="14" y="3"/>
                  </a:cubicBezTo>
                  <a:cubicBezTo>
                    <a:pt x="15" y="3"/>
                    <a:pt x="16" y="4"/>
                    <a:pt x="16" y="4"/>
                  </a:cubicBezTo>
                  <a:cubicBezTo>
                    <a:pt x="17" y="5"/>
                    <a:pt x="17" y="5"/>
                    <a:pt x="17" y="5"/>
                  </a:cubicBezTo>
                  <a:cubicBezTo>
                    <a:pt x="17" y="5"/>
                    <a:pt x="17" y="5"/>
                    <a:pt x="17" y="5"/>
                  </a:cubicBezTo>
                  <a:cubicBezTo>
                    <a:pt x="17" y="5"/>
                    <a:pt x="17" y="5"/>
                    <a:pt x="17" y="4"/>
                  </a:cubicBezTo>
                  <a:cubicBezTo>
                    <a:pt x="16" y="4"/>
                    <a:pt x="16" y="3"/>
                    <a:pt x="15" y="2"/>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4" name="Freeform 1527"/>
            <p:cNvSpPr>
              <a:spLocks/>
            </p:cNvSpPr>
            <p:nvPr/>
          </p:nvSpPr>
          <p:spPr bwMode="auto">
            <a:xfrm>
              <a:off x="5971358" y="2687707"/>
              <a:ext cx="61425" cy="27788"/>
            </a:xfrm>
            <a:custGeom>
              <a:avLst/>
              <a:gdLst>
                <a:gd name="T0" fmla="*/ 14 w 18"/>
                <a:gd name="T1" fmla="*/ 2 h 8"/>
                <a:gd name="T2" fmla="*/ 12 w 18"/>
                <a:gd name="T3" fmla="*/ 1 h 8"/>
                <a:gd name="T4" fmla="*/ 10 w 18"/>
                <a:gd name="T5" fmla="*/ 0 h 8"/>
                <a:gd name="T6" fmla="*/ 10 w 18"/>
                <a:gd name="T7" fmla="*/ 0 h 8"/>
                <a:gd name="T8" fmla="*/ 9 w 18"/>
                <a:gd name="T9" fmla="*/ 0 h 8"/>
                <a:gd name="T10" fmla="*/ 9 w 18"/>
                <a:gd name="T11" fmla="*/ 0 h 8"/>
                <a:gd name="T12" fmla="*/ 8 w 18"/>
                <a:gd name="T13" fmla="*/ 0 h 8"/>
                <a:gd name="T14" fmla="*/ 6 w 18"/>
                <a:gd name="T15" fmla="*/ 1 h 8"/>
                <a:gd name="T16" fmla="*/ 4 w 18"/>
                <a:gd name="T17" fmla="*/ 1 h 8"/>
                <a:gd name="T18" fmla="*/ 3 w 18"/>
                <a:gd name="T19" fmla="*/ 2 h 8"/>
                <a:gd name="T20" fmla="*/ 1 w 18"/>
                <a:gd name="T21" fmla="*/ 4 h 8"/>
                <a:gd name="T22" fmla="*/ 0 w 18"/>
                <a:gd name="T23" fmla="*/ 5 h 8"/>
                <a:gd name="T24" fmla="*/ 0 w 18"/>
                <a:gd name="T25" fmla="*/ 5 h 8"/>
                <a:gd name="T26" fmla="*/ 1 w 18"/>
                <a:gd name="T27" fmla="*/ 5 h 8"/>
                <a:gd name="T28" fmla="*/ 3 w 18"/>
                <a:gd name="T29" fmla="*/ 3 h 8"/>
                <a:gd name="T30" fmla="*/ 5 w 18"/>
                <a:gd name="T31" fmla="*/ 2 h 8"/>
                <a:gd name="T32" fmla="*/ 6 w 18"/>
                <a:gd name="T33" fmla="*/ 2 h 8"/>
                <a:gd name="T34" fmla="*/ 8 w 18"/>
                <a:gd name="T35" fmla="*/ 1 h 8"/>
                <a:gd name="T36" fmla="*/ 9 w 18"/>
                <a:gd name="T37" fmla="*/ 1 h 8"/>
                <a:gd name="T38" fmla="*/ 9 w 18"/>
                <a:gd name="T39" fmla="*/ 1 h 8"/>
                <a:gd name="T40" fmla="*/ 10 w 18"/>
                <a:gd name="T41" fmla="*/ 1 h 8"/>
                <a:gd name="T42" fmla="*/ 10 w 18"/>
                <a:gd name="T43" fmla="*/ 1 h 8"/>
                <a:gd name="T44" fmla="*/ 12 w 18"/>
                <a:gd name="T45" fmla="*/ 2 h 8"/>
                <a:gd name="T46" fmla="*/ 14 w 18"/>
                <a:gd name="T47" fmla="*/ 3 h 8"/>
                <a:gd name="T48" fmla="*/ 16 w 18"/>
                <a:gd name="T49" fmla="*/ 5 h 8"/>
                <a:gd name="T50" fmla="*/ 18 w 18"/>
                <a:gd name="T51" fmla="*/ 8 h 8"/>
                <a:gd name="T52" fmla="*/ 18 w 18"/>
                <a:gd name="T53" fmla="*/ 8 h 8"/>
                <a:gd name="T54" fmla="*/ 16 w 18"/>
                <a:gd name="T55" fmla="*/ 5 h 8"/>
                <a:gd name="T56" fmla="*/ 14 w 18"/>
                <a:gd name="T5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8">
                  <a:moveTo>
                    <a:pt x="14" y="2"/>
                  </a:moveTo>
                  <a:cubicBezTo>
                    <a:pt x="14" y="2"/>
                    <a:pt x="13" y="1"/>
                    <a:pt x="12" y="1"/>
                  </a:cubicBezTo>
                  <a:cubicBezTo>
                    <a:pt x="12" y="1"/>
                    <a:pt x="11" y="0"/>
                    <a:pt x="10" y="0"/>
                  </a:cubicBezTo>
                  <a:cubicBezTo>
                    <a:pt x="10" y="0"/>
                    <a:pt x="10" y="0"/>
                    <a:pt x="10" y="0"/>
                  </a:cubicBezTo>
                  <a:cubicBezTo>
                    <a:pt x="9" y="0"/>
                    <a:pt x="9" y="0"/>
                    <a:pt x="9" y="0"/>
                  </a:cubicBezTo>
                  <a:cubicBezTo>
                    <a:pt x="9" y="0"/>
                    <a:pt x="9" y="0"/>
                    <a:pt x="9" y="0"/>
                  </a:cubicBezTo>
                  <a:cubicBezTo>
                    <a:pt x="8" y="0"/>
                    <a:pt x="8" y="0"/>
                    <a:pt x="8" y="0"/>
                  </a:cubicBezTo>
                  <a:cubicBezTo>
                    <a:pt x="7" y="0"/>
                    <a:pt x="7" y="0"/>
                    <a:pt x="6" y="1"/>
                  </a:cubicBezTo>
                  <a:cubicBezTo>
                    <a:pt x="5" y="1"/>
                    <a:pt x="5" y="1"/>
                    <a:pt x="4" y="1"/>
                  </a:cubicBezTo>
                  <a:cubicBezTo>
                    <a:pt x="4" y="2"/>
                    <a:pt x="3" y="2"/>
                    <a:pt x="3" y="2"/>
                  </a:cubicBezTo>
                  <a:cubicBezTo>
                    <a:pt x="2" y="3"/>
                    <a:pt x="1" y="4"/>
                    <a:pt x="1" y="4"/>
                  </a:cubicBezTo>
                  <a:cubicBezTo>
                    <a:pt x="0" y="5"/>
                    <a:pt x="0" y="5"/>
                    <a:pt x="0" y="5"/>
                  </a:cubicBezTo>
                  <a:cubicBezTo>
                    <a:pt x="0" y="5"/>
                    <a:pt x="0" y="5"/>
                    <a:pt x="0" y="5"/>
                  </a:cubicBezTo>
                  <a:cubicBezTo>
                    <a:pt x="0" y="5"/>
                    <a:pt x="1" y="5"/>
                    <a:pt x="1" y="5"/>
                  </a:cubicBezTo>
                  <a:cubicBezTo>
                    <a:pt x="2" y="4"/>
                    <a:pt x="2" y="4"/>
                    <a:pt x="3" y="3"/>
                  </a:cubicBezTo>
                  <a:cubicBezTo>
                    <a:pt x="4" y="3"/>
                    <a:pt x="4" y="3"/>
                    <a:pt x="5" y="2"/>
                  </a:cubicBezTo>
                  <a:cubicBezTo>
                    <a:pt x="5" y="2"/>
                    <a:pt x="6" y="2"/>
                    <a:pt x="6" y="2"/>
                  </a:cubicBezTo>
                  <a:cubicBezTo>
                    <a:pt x="7" y="1"/>
                    <a:pt x="7" y="1"/>
                    <a:pt x="8" y="1"/>
                  </a:cubicBezTo>
                  <a:cubicBezTo>
                    <a:pt x="9" y="1"/>
                    <a:pt x="9" y="1"/>
                    <a:pt x="9" y="1"/>
                  </a:cubicBezTo>
                  <a:cubicBezTo>
                    <a:pt x="9" y="1"/>
                    <a:pt x="9" y="1"/>
                    <a:pt x="9" y="1"/>
                  </a:cubicBezTo>
                  <a:cubicBezTo>
                    <a:pt x="10" y="1"/>
                    <a:pt x="10" y="1"/>
                    <a:pt x="10" y="1"/>
                  </a:cubicBezTo>
                  <a:cubicBezTo>
                    <a:pt x="10" y="1"/>
                    <a:pt x="10" y="1"/>
                    <a:pt x="10" y="1"/>
                  </a:cubicBezTo>
                  <a:cubicBezTo>
                    <a:pt x="11" y="1"/>
                    <a:pt x="11" y="1"/>
                    <a:pt x="12" y="2"/>
                  </a:cubicBezTo>
                  <a:cubicBezTo>
                    <a:pt x="13" y="2"/>
                    <a:pt x="13" y="2"/>
                    <a:pt x="14" y="3"/>
                  </a:cubicBezTo>
                  <a:cubicBezTo>
                    <a:pt x="15" y="3"/>
                    <a:pt x="15" y="4"/>
                    <a:pt x="16" y="5"/>
                  </a:cubicBezTo>
                  <a:cubicBezTo>
                    <a:pt x="17" y="7"/>
                    <a:pt x="18" y="8"/>
                    <a:pt x="18" y="8"/>
                  </a:cubicBezTo>
                  <a:cubicBezTo>
                    <a:pt x="18" y="8"/>
                    <a:pt x="18" y="8"/>
                    <a:pt x="18" y="8"/>
                  </a:cubicBezTo>
                  <a:cubicBezTo>
                    <a:pt x="18" y="8"/>
                    <a:pt x="17" y="7"/>
                    <a:pt x="16" y="5"/>
                  </a:cubicBezTo>
                  <a:cubicBezTo>
                    <a:pt x="16" y="4"/>
                    <a:pt x="15" y="3"/>
                    <a:pt x="14" y="2"/>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5" name="Freeform 1528"/>
            <p:cNvSpPr>
              <a:spLocks/>
            </p:cNvSpPr>
            <p:nvPr/>
          </p:nvSpPr>
          <p:spPr bwMode="auto">
            <a:xfrm>
              <a:off x="5814869" y="2548768"/>
              <a:ext cx="111151" cy="191590"/>
            </a:xfrm>
            <a:custGeom>
              <a:avLst/>
              <a:gdLst>
                <a:gd name="T0" fmla="*/ 20 w 32"/>
                <a:gd name="T1" fmla="*/ 3 h 55"/>
                <a:gd name="T2" fmla="*/ 0 w 32"/>
                <a:gd name="T3" fmla="*/ 45 h 55"/>
                <a:gd name="T4" fmla="*/ 0 w 32"/>
                <a:gd name="T5" fmla="*/ 46 h 55"/>
                <a:gd name="T6" fmla="*/ 11 w 32"/>
                <a:gd name="T7" fmla="*/ 37 h 55"/>
                <a:gd name="T8" fmla="*/ 30 w 32"/>
                <a:gd name="T9" fmla="*/ 12 h 55"/>
                <a:gd name="T10" fmla="*/ 20 w 32"/>
                <a:gd name="T11" fmla="*/ 3 h 55"/>
              </a:gdLst>
              <a:ahLst/>
              <a:cxnLst>
                <a:cxn ang="0">
                  <a:pos x="T0" y="T1"/>
                </a:cxn>
                <a:cxn ang="0">
                  <a:pos x="T2" y="T3"/>
                </a:cxn>
                <a:cxn ang="0">
                  <a:pos x="T4" y="T5"/>
                </a:cxn>
                <a:cxn ang="0">
                  <a:pos x="T6" y="T7"/>
                </a:cxn>
                <a:cxn ang="0">
                  <a:pos x="T8" y="T9"/>
                </a:cxn>
                <a:cxn ang="0">
                  <a:pos x="T10" y="T11"/>
                </a:cxn>
              </a:cxnLst>
              <a:rect l="0" t="0" r="r" b="b"/>
              <a:pathLst>
                <a:path w="32" h="55">
                  <a:moveTo>
                    <a:pt x="20" y="3"/>
                  </a:moveTo>
                  <a:cubicBezTo>
                    <a:pt x="4" y="11"/>
                    <a:pt x="0" y="41"/>
                    <a:pt x="0" y="45"/>
                  </a:cubicBezTo>
                  <a:cubicBezTo>
                    <a:pt x="0" y="46"/>
                    <a:pt x="0" y="46"/>
                    <a:pt x="0" y="46"/>
                  </a:cubicBezTo>
                  <a:cubicBezTo>
                    <a:pt x="0" y="55"/>
                    <a:pt x="7" y="50"/>
                    <a:pt x="11" y="37"/>
                  </a:cubicBezTo>
                  <a:cubicBezTo>
                    <a:pt x="16" y="24"/>
                    <a:pt x="28" y="17"/>
                    <a:pt x="30" y="12"/>
                  </a:cubicBezTo>
                  <a:cubicBezTo>
                    <a:pt x="32" y="7"/>
                    <a:pt x="25" y="0"/>
                    <a:pt x="20" y="3"/>
                  </a:cubicBezTo>
                  <a:close/>
                </a:path>
              </a:pathLst>
            </a:custGeom>
            <a:solidFill>
              <a:srgbClr val="8569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6" name="Freeform 1529"/>
            <p:cNvSpPr>
              <a:spLocks/>
            </p:cNvSpPr>
            <p:nvPr/>
          </p:nvSpPr>
          <p:spPr bwMode="auto">
            <a:xfrm>
              <a:off x="6029859" y="2588256"/>
              <a:ext cx="109689" cy="307128"/>
            </a:xfrm>
            <a:custGeom>
              <a:avLst/>
              <a:gdLst>
                <a:gd name="T0" fmla="*/ 9 w 32"/>
                <a:gd name="T1" fmla="*/ 69 h 89"/>
                <a:gd name="T2" fmla="*/ 22 w 32"/>
                <a:gd name="T3" fmla="*/ 40 h 89"/>
                <a:gd name="T4" fmla="*/ 10 w 32"/>
                <a:gd name="T5" fmla="*/ 0 h 89"/>
                <a:gd name="T6" fmla="*/ 9 w 32"/>
                <a:gd name="T7" fmla="*/ 15 h 89"/>
                <a:gd name="T8" fmla="*/ 3 w 32"/>
                <a:gd name="T9" fmla="*/ 23 h 89"/>
                <a:gd name="T10" fmla="*/ 7 w 32"/>
                <a:gd name="T11" fmla="*/ 34 h 89"/>
                <a:gd name="T12" fmla="*/ 1 w 32"/>
                <a:gd name="T13" fmla="*/ 72 h 89"/>
                <a:gd name="T14" fmla="*/ 5 w 32"/>
                <a:gd name="T15" fmla="*/ 83 h 89"/>
                <a:gd name="T16" fmla="*/ 11 w 32"/>
                <a:gd name="T17" fmla="*/ 87 h 89"/>
                <a:gd name="T18" fmla="*/ 19 w 32"/>
                <a:gd name="T19" fmla="*/ 89 h 89"/>
                <a:gd name="T20" fmla="*/ 32 w 32"/>
                <a:gd name="T21" fmla="*/ 72 h 89"/>
                <a:gd name="T22" fmla="*/ 19 w 32"/>
                <a:gd name="T23" fmla="*/ 79 h 89"/>
                <a:gd name="T24" fmla="*/ 9 w 32"/>
                <a:gd name="T25" fmla="*/ 6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89">
                  <a:moveTo>
                    <a:pt x="9" y="69"/>
                  </a:moveTo>
                  <a:cubicBezTo>
                    <a:pt x="9" y="60"/>
                    <a:pt x="22" y="50"/>
                    <a:pt x="22" y="40"/>
                  </a:cubicBezTo>
                  <a:cubicBezTo>
                    <a:pt x="22" y="34"/>
                    <a:pt x="20" y="14"/>
                    <a:pt x="10" y="0"/>
                  </a:cubicBezTo>
                  <a:cubicBezTo>
                    <a:pt x="11" y="5"/>
                    <a:pt x="11" y="10"/>
                    <a:pt x="9" y="15"/>
                  </a:cubicBezTo>
                  <a:cubicBezTo>
                    <a:pt x="8" y="19"/>
                    <a:pt x="5" y="21"/>
                    <a:pt x="3" y="23"/>
                  </a:cubicBezTo>
                  <a:cubicBezTo>
                    <a:pt x="4" y="26"/>
                    <a:pt x="6" y="30"/>
                    <a:pt x="7" y="34"/>
                  </a:cubicBezTo>
                  <a:cubicBezTo>
                    <a:pt x="10" y="54"/>
                    <a:pt x="0" y="52"/>
                    <a:pt x="1" y="72"/>
                  </a:cubicBezTo>
                  <a:cubicBezTo>
                    <a:pt x="1" y="77"/>
                    <a:pt x="1" y="80"/>
                    <a:pt x="5" y="83"/>
                  </a:cubicBezTo>
                  <a:cubicBezTo>
                    <a:pt x="7" y="84"/>
                    <a:pt x="9" y="86"/>
                    <a:pt x="11" y="87"/>
                  </a:cubicBezTo>
                  <a:cubicBezTo>
                    <a:pt x="14" y="88"/>
                    <a:pt x="17" y="89"/>
                    <a:pt x="19" y="89"/>
                  </a:cubicBezTo>
                  <a:cubicBezTo>
                    <a:pt x="29" y="89"/>
                    <a:pt x="32" y="72"/>
                    <a:pt x="32" y="72"/>
                  </a:cubicBezTo>
                  <a:cubicBezTo>
                    <a:pt x="32" y="72"/>
                    <a:pt x="25" y="79"/>
                    <a:pt x="19" y="79"/>
                  </a:cubicBezTo>
                  <a:cubicBezTo>
                    <a:pt x="14" y="79"/>
                    <a:pt x="9" y="78"/>
                    <a:pt x="9" y="69"/>
                  </a:cubicBezTo>
                  <a:close/>
                </a:path>
              </a:pathLst>
            </a:custGeom>
            <a:solidFill>
              <a:srgbClr val="6148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7" name="Freeform 1530"/>
            <p:cNvSpPr>
              <a:spLocks/>
            </p:cNvSpPr>
            <p:nvPr/>
          </p:nvSpPr>
          <p:spPr bwMode="auto">
            <a:xfrm>
              <a:off x="5994758" y="2632132"/>
              <a:ext cx="73125" cy="255940"/>
            </a:xfrm>
            <a:custGeom>
              <a:avLst/>
              <a:gdLst>
                <a:gd name="T0" fmla="*/ 11 w 21"/>
                <a:gd name="T1" fmla="*/ 59 h 74"/>
                <a:gd name="T2" fmla="*/ 17 w 21"/>
                <a:gd name="T3" fmla="*/ 21 h 74"/>
                <a:gd name="T4" fmla="*/ 13 w 21"/>
                <a:gd name="T5" fmla="*/ 10 h 74"/>
                <a:gd name="T6" fmla="*/ 0 w 21"/>
                <a:gd name="T7" fmla="*/ 0 h 74"/>
                <a:gd name="T8" fmla="*/ 10 w 21"/>
                <a:gd name="T9" fmla="*/ 12 h 74"/>
                <a:gd name="T10" fmla="*/ 15 w 21"/>
                <a:gd name="T11" fmla="*/ 27 h 74"/>
                <a:gd name="T12" fmla="*/ 8 w 21"/>
                <a:gd name="T13" fmla="*/ 59 h 74"/>
                <a:gd name="T14" fmla="*/ 21 w 21"/>
                <a:gd name="T15" fmla="*/ 74 h 74"/>
                <a:gd name="T16" fmla="*/ 15 w 21"/>
                <a:gd name="T17" fmla="*/ 70 h 74"/>
                <a:gd name="T18" fmla="*/ 11 w 21"/>
                <a:gd name="T19"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74">
                  <a:moveTo>
                    <a:pt x="11" y="59"/>
                  </a:moveTo>
                  <a:cubicBezTo>
                    <a:pt x="10" y="39"/>
                    <a:pt x="20" y="41"/>
                    <a:pt x="17" y="21"/>
                  </a:cubicBezTo>
                  <a:cubicBezTo>
                    <a:pt x="16" y="17"/>
                    <a:pt x="14" y="13"/>
                    <a:pt x="13" y="10"/>
                  </a:cubicBezTo>
                  <a:cubicBezTo>
                    <a:pt x="9" y="3"/>
                    <a:pt x="3" y="1"/>
                    <a:pt x="0" y="0"/>
                  </a:cubicBezTo>
                  <a:cubicBezTo>
                    <a:pt x="3" y="3"/>
                    <a:pt x="7" y="7"/>
                    <a:pt x="10" y="12"/>
                  </a:cubicBezTo>
                  <a:cubicBezTo>
                    <a:pt x="13" y="17"/>
                    <a:pt x="15" y="22"/>
                    <a:pt x="15" y="27"/>
                  </a:cubicBezTo>
                  <a:cubicBezTo>
                    <a:pt x="16" y="36"/>
                    <a:pt x="8" y="48"/>
                    <a:pt x="8" y="59"/>
                  </a:cubicBezTo>
                  <a:cubicBezTo>
                    <a:pt x="8" y="67"/>
                    <a:pt x="14" y="72"/>
                    <a:pt x="21" y="74"/>
                  </a:cubicBezTo>
                  <a:cubicBezTo>
                    <a:pt x="19" y="73"/>
                    <a:pt x="17" y="71"/>
                    <a:pt x="15" y="70"/>
                  </a:cubicBezTo>
                  <a:cubicBezTo>
                    <a:pt x="11" y="67"/>
                    <a:pt x="11" y="64"/>
                    <a:pt x="11" y="59"/>
                  </a:cubicBezTo>
                  <a:close/>
                </a:path>
              </a:pathLst>
            </a:custGeom>
            <a:solidFill>
              <a:srgbClr val="8569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8" name="Freeform 1531"/>
            <p:cNvSpPr>
              <a:spLocks/>
            </p:cNvSpPr>
            <p:nvPr/>
          </p:nvSpPr>
          <p:spPr bwMode="auto">
            <a:xfrm>
              <a:off x="5839732" y="3303425"/>
              <a:ext cx="55575" cy="58501"/>
            </a:xfrm>
            <a:custGeom>
              <a:avLst/>
              <a:gdLst>
                <a:gd name="T0" fmla="*/ 15 w 16"/>
                <a:gd name="T1" fmla="*/ 1 h 17"/>
                <a:gd name="T2" fmla="*/ 14 w 16"/>
                <a:gd name="T3" fmla="*/ 0 h 17"/>
                <a:gd name="T4" fmla="*/ 13 w 16"/>
                <a:gd name="T5" fmla="*/ 0 h 17"/>
                <a:gd name="T6" fmla="*/ 14 w 16"/>
                <a:gd name="T7" fmla="*/ 1 h 17"/>
                <a:gd name="T8" fmla="*/ 15 w 16"/>
                <a:gd name="T9" fmla="*/ 2 h 17"/>
                <a:gd name="T10" fmla="*/ 15 w 16"/>
                <a:gd name="T11" fmla="*/ 3 h 17"/>
                <a:gd name="T12" fmla="*/ 15 w 16"/>
                <a:gd name="T13" fmla="*/ 3 h 17"/>
                <a:gd name="T14" fmla="*/ 15 w 16"/>
                <a:gd name="T15" fmla="*/ 3 h 17"/>
                <a:gd name="T16" fmla="*/ 15 w 16"/>
                <a:gd name="T17" fmla="*/ 3 h 17"/>
                <a:gd name="T18" fmla="*/ 15 w 16"/>
                <a:gd name="T19" fmla="*/ 3 h 17"/>
                <a:gd name="T20" fmla="*/ 15 w 16"/>
                <a:gd name="T21" fmla="*/ 3 h 17"/>
                <a:gd name="T22" fmla="*/ 15 w 16"/>
                <a:gd name="T23" fmla="*/ 3 h 17"/>
                <a:gd name="T24" fmla="*/ 15 w 16"/>
                <a:gd name="T25" fmla="*/ 3 h 17"/>
                <a:gd name="T26" fmla="*/ 14 w 16"/>
                <a:gd name="T27" fmla="*/ 4 h 17"/>
                <a:gd name="T28" fmla="*/ 13 w 16"/>
                <a:gd name="T29" fmla="*/ 6 h 17"/>
                <a:gd name="T30" fmla="*/ 10 w 16"/>
                <a:gd name="T31" fmla="*/ 10 h 17"/>
                <a:gd name="T32" fmla="*/ 6 w 16"/>
                <a:gd name="T33" fmla="*/ 13 h 17"/>
                <a:gd name="T34" fmla="*/ 5 w 16"/>
                <a:gd name="T35" fmla="*/ 15 h 17"/>
                <a:gd name="T36" fmla="*/ 3 w 16"/>
                <a:gd name="T37" fmla="*/ 16 h 17"/>
                <a:gd name="T38" fmla="*/ 3 w 16"/>
                <a:gd name="T39" fmla="*/ 16 h 17"/>
                <a:gd name="T40" fmla="*/ 3 w 16"/>
                <a:gd name="T41" fmla="*/ 16 h 17"/>
                <a:gd name="T42" fmla="*/ 2 w 16"/>
                <a:gd name="T43" fmla="*/ 16 h 17"/>
                <a:gd name="T44" fmla="*/ 1 w 16"/>
                <a:gd name="T45" fmla="*/ 15 h 17"/>
                <a:gd name="T46" fmla="*/ 0 w 16"/>
                <a:gd name="T47" fmla="*/ 15 h 17"/>
                <a:gd name="T48" fmla="*/ 1 w 16"/>
                <a:gd name="T49" fmla="*/ 16 h 17"/>
                <a:gd name="T50" fmla="*/ 2 w 16"/>
                <a:gd name="T51" fmla="*/ 16 h 17"/>
                <a:gd name="T52" fmla="*/ 3 w 16"/>
                <a:gd name="T53" fmla="*/ 17 h 17"/>
                <a:gd name="T54" fmla="*/ 3 w 16"/>
                <a:gd name="T55" fmla="*/ 17 h 17"/>
                <a:gd name="T56" fmla="*/ 4 w 16"/>
                <a:gd name="T57" fmla="*/ 17 h 17"/>
                <a:gd name="T58" fmla="*/ 6 w 16"/>
                <a:gd name="T59" fmla="*/ 16 h 17"/>
                <a:gd name="T60" fmla="*/ 7 w 16"/>
                <a:gd name="T61" fmla="*/ 14 h 17"/>
                <a:gd name="T62" fmla="*/ 11 w 16"/>
                <a:gd name="T63" fmla="*/ 11 h 17"/>
                <a:gd name="T64" fmla="*/ 14 w 16"/>
                <a:gd name="T65" fmla="*/ 7 h 17"/>
                <a:gd name="T66" fmla="*/ 15 w 16"/>
                <a:gd name="T67" fmla="*/ 5 h 17"/>
                <a:gd name="T68" fmla="*/ 16 w 16"/>
                <a:gd name="T69" fmla="*/ 4 h 17"/>
                <a:gd name="T70" fmla="*/ 16 w 16"/>
                <a:gd name="T71" fmla="*/ 3 h 17"/>
                <a:gd name="T72" fmla="*/ 15 w 16"/>
                <a:gd name="T7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17">
                  <a:moveTo>
                    <a:pt x="15" y="1"/>
                  </a:moveTo>
                  <a:cubicBezTo>
                    <a:pt x="15" y="1"/>
                    <a:pt x="14" y="1"/>
                    <a:pt x="14" y="0"/>
                  </a:cubicBezTo>
                  <a:cubicBezTo>
                    <a:pt x="13" y="0"/>
                    <a:pt x="13" y="0"/>
                    <a:pt x="13" y="0"/>
                  </a:cubicBezTo>
                  <a:cubicBezTo>
                    <a:pt x="13" y="0"/>
                    <a:pt x="13" y="0"/>
                    <a:pt x="14" y="1"/>
                  </a:cubicBezTo>
                  <a:cubicBezTo>
                    <a:pt x="14" y="1"/>
                    <a:pt x="14" y="1"/>
                    <a:pt x="15" y="2"/>
                  </a:cubicBezTo>
                  <a:cubicBezTo>
                    <a:pt x="15" y="3"/>
                    <a:pt x="15" y="3"/>
                    <a:pt x="15" y="3"/>
                  </a:cubicBezTo>
                  <a:cubicBezTo>
                    <a:pt x="15" y="3"/>
                    <a:pt x="15" y="3"/>
                    <a:pt x="15" y="3"/>
                  </a:cubicBezTo>
                  <a:cubicBezTo>
                    <a:pt x="15" y="3"/>
                    <a:pt x="15" y="3"/>
                    <a:pt x="15" y="3"/>
                  </a:cubicBezTo>
                  <a:cubicBezTo>
                    <a:pt x="15" y="3"/>
                    <a:pt x="15" y="3"/>
                    <a:pt x="15" y="3"/>
                  </a:cubicBezTo>
                  <a:cubicBezTo>
                    <a:pt x="15" y="3"/>
                    <a:pt x="15" y="3"/>
                    <a:pt x="15" y="3"/>
                  </a:cubicBezTo>
                  <a:cubicBezTo>
                    <a:pt x="15" y="3"/>
                    <a:pt x="15" y="3"/>
                    <a:pt x="15" y="3"/>
                  </a:cubicBezTo>
                  <a:cubicBezTo>
                    <a:pt x="15" y="3"/>
                    <a:pt x="15" y="3"/>
                    <a:pt x="15" y="3"/>
                  </a:cubicBezTo>
                  <a:cubicBezTo>
                    <a:pt x="15" y="3"/>
                    <a:pt x="15" y="3"/>
                    <a:pt x="15" y="3"/>
                  </a:cubicBezTo>
                  <a:cubicBezTo>
                    <a:pt x="14" y="4"/>
                    <a:pt x="14" y="4"/>
                    <a:pt x="14" y="4"/>
                  </a:cubicBezTo>
                  <a:cubicBezTo>
                    <a:pt x="14" y="5"/>
                    <a:pt x="13" y="5"/>
                    <a:pt x="13" y="6"/>
                  </a:cubicBezTo>
                  <a:cubicBezTo>
                    <a:pt x="12" y="7"/>
                    <a:pt x="11" y="8"/>
                    <a:pt x="10" y="10"/>
                  </a:cubicBezTo>
                  <a:cubicBezTo>
                    <a:pt x="9" y="11"/>
                    <a:pt x="7" y="12"/>
                    <a:pt x="6" y="13"/>
                  </a:cubicBezTo>
                  <a:cubicBezTo>
                    <a:pt x="6" y="14"/>
                    <a:pt x="5" y="14"/>
                    <a:pt x="5" y="15"/>
                  </a:cubicBezTo>
                  <a:cubicBezTo>
                    <a:pt x="4" y="15"/>
                    <a:pt x="4" y="16"/>
                    <a:pt x="3" y="16"/>
                  </a:cubicBezTo>
                  <a:cubicBezTo>
                    <a:pt x="3" y="16"/>
                    <a:pt x="3" y="16"/>
                    <a:pt x="3" y="16"/>
                  </a:cubicBezTo>
                  <a:cubicBezTo>
                    <a:pt x="3" y="16"/>
                    <a:pt x="3" y="16"/>
                    <a:pt x="3" y="16"/>
                  </a:cubicBezTo>
                  <a:cubicBezTo>
                    <a:pt x="2" y="16"/>
                    <a:pt x="2" y="16"/>
                    <a:pt x="2" y="16"/>
                  </a:cubicBezTo>
                  <a:cubicBezTo>
                    <a:pt x="2" y="16"/>
                    <a:pt x="1" y="16"/>
                    <a:pt x="1" y="15"/>
                  </a:cubicBezTo>
                  <a:cubicBezTo>
                    <a:pt x="0" y="15"/>
                    <a:pt x="0" y="15"/>
                    <a:pt x="0" y="15"/>
                  </a:cubicBezTo>
                  <a:cubicBezTo>
                    <a:pt x="0" y="15"/>
                    <a:pt x="0" y="15"/>
                    <a:pt x="1" y="16"/>
                  </a:cubicBezTo>
                  <a:cubicBezTo>
                    <a:pt x="1" y="16"/>
                    <a:pt x="1" y="16"/>
                    <a:pt x="2" y="16"/>
                  </a:cubicBezTo>
                  <a:cubicBezTo>
                    <a:pt x="3" y="17"/>
                    <a:pt x="3" y="17"/>
                    <a:pt x="3" y="17"/>
                  </a:cubicBezTo>
                  <a:cubicBezTo>
                    <a:pt x="3" y="17"/>
                    <a:pt x="3" y="17"/>
                    <a:pt x="3" y="17"/>
                  </a:cubicBezTo>
                  <a:cubicBezTo>
                    <a:pt x="4" y="17"/>
                    <a:pt x="4" y="17"/>
                    <a:pt x="4" y="17"/>
                  </a:cubicBezTo>
                  <a:cubicBezTo>
                    <a:pt x="5" y="17"/>
                    <a:pt x="5" y="16"/>
                    <a:pt x="6" y="16"/>
                  </a:cubicBezTo>
                  <a:cubicBezTo>
                    <a:pt x="6" y="15"/>
                    <a:pt x="7" y="15"/>
                    <a:pt x="7" y="14"/>
                  </a:cubicBezTo>
                  <a:cubicBezTo>
                    <a:pt x="8" y="13"/>
                    <a:pt x="10" y="12"/>
                    <a:pt x="11" y="11"/>
                  </a:cubicBezTo>
                  <a:cubicBezTo>
                    <a:pt x="12" y="9"/>
                    <a:pt x="13" y="8"/>
                    <a:pt x="14" y="7"/>
                  </a:cubicBezTo>
                  <a:cubicBezTo>
                    <a:pt x="14" y="6"/>
                    <a:pt x="15" y="5"/>
                    <a:pt x="15" y="5"/>
                  </a:cubicBezTo>
                  <a:cubicBezTo>
                    <a:pt x="16" y="4"/>
                    <a:pt x="16" y="4"/>
                    <a:pt x="16" y="4"/>
                  </a:cubicBezTo>
                  <a:cubicBezTo>
                    <a:pt x="16" y="4"/>
                    <a:pt x="16" y="3"/>
                    <a:pt x="16" y="3"/>
                  </a:cubicBezTo>
                  <a:cubicBezTo>
                    <a:pt x="16" y="2"/>
                    <a:pt x="15" y="2"/>
                    <a:pt x="15" y="1"/>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9" name="Rectangle 1532"/>
            <p:cNvSpPr>
              <a:spLocks noChangeArrowheads="1"/>
            </p:cNvSpPr>
            <p:nvPr/>
          </p:nvSpPr>
          <p:spPr bwMode="auto">
            <a:xfrm>
              <a:off x="6070809" y="3359001"/>
              <a:ext cx="1463" cy="146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0" name="Freeform 1533"/>
            <p:cNvSpPr>
              <a:spLocks/>
            </p:cNvSpPr>
            <p:nvPr/>
          </p:nvSpPr>
          <p:spPr bwMode="auto">
            <a:xfrm>
              <a:off x="6022546" y="3303425"/>
              <a:ext cx="58501" cy="58501"/>
            </a:xfrm>
            <a:custGeom>
              <a:avLst/>
              <a:gdLst>
                <a:gd name="T0" fmla="*/ 16 w 17"/>
                <a:gd name="T1" fmla="*/ 14 h 17"/>
                <a:gd name="T2" fmla="*/ 15 w 17"/>
                <a:gd name="T3" fmla="*/ 15 h 17"/>
                <a:gd name="T4" fmla="*/ 14 w 17"/>
                <a:gd name="T5" fmla="*/ 16 h 17"/>
                <a:gd name="T6" fmla="*/ 14 w 17"/>
                <a:gd name="T7" fmla="*/ 16 h 17"/>
                <a:gd name="T8" fmla="*/ 14 w 17"/>
                <a:gd name="T9" fmla="*/ 16 h 17"/>
                <a:gd name="T10" fmla="*/ 14 w 17"/>
                <a:gd name="T11" fmla="*/ 16 h 17"/>
                <a:gd name="T12" fmla="*/ 14 w 17"/>
                <a:gd name="T13" fmla="*/ 16 h 17"/>
                <a:gd name="T14" fmla="*/ 14 w 17"/>
                <a:gd name="T15" fmla="*/ 16 h 17"/>
                <a:gd name="T16" fmla="*/ 14 w 17"/>
                <a:gd name="T17" fmla="*/ 16 h 17"/>
                <a:gd name="T18" fmla="*/ 14 w 17"/>
                <a:gd name="T19" fmla="*/ 16 h 17"/>
                <a:gd name="T20" fmla="*/ 14 w 17"/>
                <a:gd name="T21" fmla="*/ 15 h 17"/>
                <a:gd name="T22" fmla="*/ 13 w 17"/>
                <a:gd name="T23" fmla="*/ 15 h 17"/>
                <a:gd name="T24" fmla="*/ 13 w 17"/>
                <a:gd name="T25" fmla="*/ 15 h 17"/>
                <a:gd name="T26" fmla="*/ 11 w 17"/>
                <a:gd name="T27" fmla="*/ 13 h 17"/>
                <a:gd name="T28" fmla="*/ 7 w 17"/>
                <a:gd name="T29" fmla="*/ 10 h 17"/>
                <a:gd name="T30" fmla="*/ 4 w 17"/>
                <a:gd name="T31" fmla="*/ 7 h 17"/>
                <a:gd name="T32" fmla="*/ 2 w 17"/>
                <a:gd name="T33" fmla="*/ 5 h 17"/>
                <a:gd name="T34" fmla="*/ 1 w 17"/>
                <a:gd name="T35" fmla="*/ 4 h 17"/>
                <a:gd name="T36" fmla="*/ 1 w 17"/>
                <a:gd name="T37" fmla="*/ 3 h 17"/>
                <a:gd name="T38" fmla="*/ 1 w 17"/>
                <a:gd name="T39" fmla="*/ 3 h 17"/>
                <a:gd name="T40" fmla="*/ 1 w 17"/>
                <a:gd name="T41" fmla="*/ 2 h 17"/>
                <a:gd name="T42" fmla="*/ 1 w 17"/>
                <a:gd name="T43" fmla="*/ 1 h 17"/>
                <a:gd name="T44" fmla="*/ 2 w 17"/>
                <a:gd name="T45" fmla="*/ 0 h 17"/>
                <a:gd name="T46" fmla="*/ 1 w 17"/>
                <a:gd name="T47" fmla="*/ 1 h 17"/>
                <a:gd name="T48" fmla="*/ 0 w 17"/>
                <a:gd name="T49" fmla="*/ 2 h 17"/>
                <a:gd name="T50" fmla="*/ 0 w 17"/>
                <a:gd name="T51" fmla="*/ 3 h 17"/>
                <a:gd name="T52" fmla="*/ 0 w 17"/>
                <a:gd name="T53" fmla="*/ 4 h 17"/>
                <a:gd name="T54" fmla="*/ 0 w 17"/>
                <a:gd name="T55" fmla="*/ 4 h 17"/>
                <a:gd name="T56" fmla="*/ 1 w 17"/>
                <a:gd name="T57" fmla="*/ 6 h 17"/>
                <a:gd name="T58" fmla="*/ 3 w 17"/>
                <a:gd name="T59" fmla="*/ 8 h 17"/>
                <a:gd name="T60" fmla="*/ 6 w 17"/>
                <a:gd name="T61" fmla="*/ 11 h 17"/>
                <a:gd name="T62" fmla="*/ 10 w 17"/>
                <a:gd name="T63" fmla="*/ 14 h 17"/>
                <a:gd name="T64" fmla="*/ 12 w 17"/>
                <a:gd name="T65" fmla="*/ 16 h 17"/>
                <a:gd name="T66" fmla="*/ 13 w 17"/>
                <a:gd name="T67" fmla="*/ 16 h 17"/>
                <a:gd name="T68" fmla="*/ 14 w 17"/>
                <a:gd name="T69" fmla="*/ 16 h 17"/>
                <a:gd name="T70" fmla="*/ 16 w 17"/>
                <a:gd name="T71" fmla="*/ 15 h 17"/>
                <a:gd name="T72" fmla="*/ 16 w 17"/>
                <a:gd name="T73" fmla="*/ 14 h 17"/>
                <a:gd name="T74" fmla="*/ 17 w 17"/>
                <a:gd name="T75" fmla="*/ 13 h 17"/>
                <a:gd name="T76" fmla="*/ 16 w 17"/>
                <a:gd name="T77"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17">
                  <a:moveTo>
                    <a:pt x="16" y="14"/>
                  </a:moveTo>
                  <a:cubicBezTo>
                    <a:pt x="16" y="14"/>
                    <a:pt x="16" y="15"/>
                    <a:pt x="15" y="15"/>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6"/>
                    <a:pt x="14" y="16"/>
                    <a:pt x="14" y="16"/>
                  </a:cubicBezTo>
                  <a:cubicBezTo>
                    <a:pt x="14" y="15"/>
                    <a:pt x="14" y="15"/>
                    <a:pt x="14" y="15"/>
                  </a:cubicBezTo>
                  <a:cubicBezTo>
                    <a:pt x="13" y="15"/>
                    <a:pt x="13" y="15"/>
                    <a:pt x="13" y="15"/>
                  </a:cubicBezTo>
                  <a:cubicBezTo>
                    <a:pt x="13" y="15"/>
                    <a:pt x="13" y="15"/>
                    <a:pt x="13" y="15"/>
                  </a:cubicBezTo>
                  <a:cubicBezTo>
                    <a:pt x="12" y="14"/>
                    <a:pt x="12" y="14"/>
                    <a:pt x="11" y="13"/>
                  </a:cubicBezTo>
                  <a:cubicBezTo>
                    <a:pt x="10" y="12"/>
                    <a:pt x="8" y="11"/>
                    <a:pt x="7" y="10"/>
                  </a:cubicBezTo>
                  <a:cubicBezTo>
                    <a:pt x="6" y="9"/>
                    <a:pt x="5" y="8"/>
                    <a:pt x="4" y="7"/>
                  </a:cubicBezTo>
                  <a:cubicBezTo>
                    <a:pt x="3" y="6"/>
                    <a:pt x="3" y="6"/>
                    <a:pt x="2" y="5"/>
                  </a:cubicBezTo>
                  <a:cubicBezTo>
                    <a:pt x="2" y="5"/>
                    <a:pt x="1" y="4"/>
                    <a:pt x="1" y="4"/>
                  </a:cubicBezTo>
                  <a:cubicBezTo>
                    <a:pt x="1" y="3"/>
                    <a:pt x="1" y="3"/>
                    <a:pt x="1" y="3"/>
                  </a:cubicBezTo>
                  <a:cubicBezTo>
                    <a:pt x="1" y="3"/>
                    <a:pt x="1" y="3"/>
                    <a:pt x="1" y="3"/>
                  </a:cubicBezTo>
                  <a:cubicBezTo>
                    <a:pt x="1" y="2"/>
                    <a:pt x="1" y="2"/>
                    <a:pt x="1" y="2"/>
                  </a:cubicBezTo>
                  <a:cubicBezTo>
                    <a:pt x="1" y="2"/>
                    <a:pt x="1" y="2"/>
                    <a:pt x="1" y="1"/>
                  </a:cubicBezTo>
                  <a:cubicBezTo>
                    <a:pt x="2" y="1"/>
                    <a:pt x="2" y="0"/>
                    <a:pt x="2" y="0"/>
                  </a:cubicBezTo>
                  <a:cubicBezTo>
                    <a:pt x="2" y="0"/>
                    <a:pt x="2" y="1"/>
                    <a:pt x="1" y="1"/>
                  </a:cubicBezTo>
                  <a:cubicBezTo>
                    <a:pt x="1" y="1"/>
                    <a:pt x="1" y="2"/>
                    <a:pt x="0" y="2"/>
                  </a:cubicBezTo>
                  <a:cubicBezTo>
                    <a:pt x="0" y="3"/>
                    <a:pt x="0" y="3"/>
                    <a:pt x="0" y="3"/>
                  </a:cubicBezTo>
                  <a:cubicBezTo>
                    <a:pt x="0" y="4"/>
                    <a:pt x="0" y="4"/>
                    <a:pt x="0" y="4"/>
                  </a:cubicBezTo>
                  <a:cubicBezTo>
                    <a:pt x="0" y="4"/>
                    <a:pt x="0" y="4"/>
                    <a:pt x="0" y="4"/>
                  </a:cubicBezTo>
                  <a:cubicBezTo>
                    <a:pt x="0" y="5"/>
                    <a:pt x="1" y="5"/>
                    <a:pt x="1" y="6"/>
                  </a:cubicBezTo>
                  <a:cubicBezTo>
                    <a:pt x="2" y="6"/>
                    <a:pt x="2" y="7"/>
                    <a:pt x="3" y="8"/>
                  </a:cubicBezTo>
                  <a:cubicBezTo>
                    <a:pt x="4" y="9"/>
                    <a:pt x="5" y="10"/>
                    <a:pt x="6" y="11"/>
                  </a:cubicBezTo>
                  <a:cubicBezTo>
                    <a:pt x="8" y="12"/>
                    <a:pt x="9" y="13"/>
                    <a:pt x="10" y="14"/>
                  </a:cubicBezTo>
                  <a:cubicBezTo>
                    <a:pt x="11" y="15"/>
                    <a:pt x="11" y="15"/>
                    <a:pt x="12" y="16"/>
                  </a:cubicBezTo>
                  <a:cubicBezTo>
                    <a:pt x="13" y="16"/>
                    <a:pt x="13" y="16"/>
                    <a:pt x="13" y="16"/>
                  </a:cubicBezTo>
                  <a:cubicBezTo>
                    <a:pt x="13" y="16"/>
                    <a:pt x="14" y="17"/>
                    <a:pt x="14" y="16"/>
                  </a:cubicBezTo>
                  <a:cubicBezTo>
                    <a:pt x="15" y="16"/>
                    <a:pt x="15" y="16"/>
                    <a:pt x="16" y="15"/>
                  </a:cubicBezTo>
                  <a:cubicBezTo>
                    <a:pt x="16" y="15"/>
                    <a:pt x="16" y="15"/>
                    <a:pt x="16" y="14"/>
                  </a:cubicBezTo>
                  <a:cubicBezTo>
                    <a:pt x="17" y="14"/>
                    <a:pt x="17" y="13"/>
                    <a:pt x="17" y="13"/>
                  </a:cubicBezTo>
                  <a:cubicBezTo>
                    <a:pt x="17" y="13"/>
                    <a:pt x="17" y="14"/>
                    <a:pt x="16" y="14"/>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1" name="Freeform 1534"/>
            <p:cNvSpPr>
              <a:spLocks/>
            </p:cNvSpPr>
            <p:nvPr/>
          </p:nvSpPr>
          <p:spPr bwMode="auto">
            <a:xfrm>
              <a:off x="5956732" y="3144011"/>
              <a:ext cx="17550" cy="253015"/>
            </a:xfrm>
            <a:custGeom>
              <a:avLst/>
              <a:gdLst>
                <a:gd name="T0" fmla="*/ 4 w 5"/>
                <a:gd name="T1" fmla="*/ 49 h 73"/>
                <a:gd name="T2" fmla="*/ 2 w 5"/>
                <a:gd name="T3" fmla="*/ 38 h 73"/>
                <a:gd name="T4" fmla="*/ 3 w 5"/>
                <a:gd name="T5" fmla="*/ 26 h 73"/>
                <a:gd name="T6" fmla="*/ 2 w 5"/>
                <a:gd name="T7" fmla="*/ 20 h 73"/>
                <a:gd name="T8" fmla="*/ 3 w 5"/>
                <a:gd name="T9" fmla="*/ 8 h 73"/>
                <a:gd name="T10" fmla="*/ 0 w 5"/>
                <a:gd name="T11" fmla="*/ 0 h 73"/>
                <a:gd name="T12" fmla="*/ 1 w 5"/>
                <a:gd name="T13" fmla="*/ 20 h 73"/>
                <a:gd name="T14" fmla="*/ 3 w 5"/>
                <a:gd name="T15" fmla="*/ 73 h 73"/>
                <a:gd name="T16" fmla="*/ 5 w 5"/>
                <a:gd name="T17" fmla="*/ 67 h 73"/>
                <a:gd name="T18" fmla="*/ 3 w 5"/>
                <a:gd name="T19" fmla="*/ 62 h 73"/>
                <a:gd name="T20" fmla="*/ 4 w 5"/>
                <a:gd name="T21"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3">
                  <a:moveTo>
                    <a:pt x="4" y="49"/>
                  </a:moveTo>
                  <a:cubicBezTo>
                    <a:pt x="4" y="46"/>
                    <a:pt x="2" y="43"/>
                    <a:pt x="2" y="38"/>
                  </a:cubicBezTo>
                  <a:cubicBezTo>
                    <a:pt x="2" y="33"/>
                    <a:pt x="3" y="30"/>
                    <a:pt x="3" y="26"/>
                  </a:cubicBezTo>
                  <a:cubicBezTo>
                    <a:pt x="3" y="22"/>
                    <a:pt x="2" y="25"/>
                    <a:pt x="2" y="20"/>
                  </a:cubicBezTo>
                  <a:cubicBezTo>
                    <a:pt x="2" y="16"/>
                    <a:pt x="2" y="11"/>
                    <a:pt x="3" y="8"/>
                  </a:cubicBezTo>
                  <a:cubicBezTo>
                    <a:pt x="3" y="5"/>
                    <a:pt x="0" y="0"/>
                    <a:pt x="0" y="0"/>
                  </a:cubicBezTo>
                  <a:cubicBezTo>
                    <a:pt x="1" y="20"/>
                    <a:pt x="1" y="20"/>
                    <a:pt x="1" y="20"/>
                  </a:cubicBezTo>
                  <a:cubicBezTo>
                    <a:pt x="3" y="73"/>
                    <a:pt x="3" y="73"/>
                    <a:pt x="3" y="73"/>
                  </a:cubicBezTo>
                  <a:cubicBezTo>
                    <a:pt x="3" y="73"/>
                    <a:pt x="5" y="71"/>
                    <a:pt x="5" y="67"/>
                  </a:cubicBezTo>
                  <a:cubicBezTo>
                    <a:pt x="5" y="64"/>
                    <a:pt x="4" y="63"/>
                    <a:pt x="3" y="62"/>
                  </a:cubicBezTo>
                  <a:cubicBezTo>
                    <a:pt x="2" y="61"/>
                    <a:pt x="4" y="53"/>
                    <a:pt x="4" y="49"/>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2" name="Oval 1535"/>
            <p:cNvSpPr>
              <a:spLocks noChangeArrowheads="1"/>
            </p:cNvSpPr>
            <p:nvPr/>
          </p:nvSpPr>
          <p:spPr bwMode="auto">
            <a:xfrm>
              <a:off x="5946495" y="3144011"/>
              <a:ext cx="10237" cy="10237"/>
            </a:xfrm>
            <a:prstGeom prst="ellipse">
              <a:avLst/>
            </a:prstGeom>
            <a:solidFill>
              <a:srgbClr val="EFC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3" name="Oval 1536"/>
            <p:cNvSpPr>
              <a:spLocks noChangeArrowheads="1"/>
            </p:cNvSpPr>
            <p:nvPr/>
          </p:nvSpPr>
          <p:spPr bwMode="auto">
            <a:xfrm>
              <a:off x="5946495" y="3203975"/>
              <a:ext cx="10237" cy="10237"/>
            </a:xfrm>
            <a:prstGeom prst="ellipse">
              <a:avLst/>
            </a:prstGeom>
            <a:solidFill>
              <a:srgbClr val="EFC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4" name="Oval 1537"/>
            <p:cNvSpPr>
              <a:spLocks noChangeArrowheads="1"/>
            </p:cNvSpPr>
            <p:nvPr/>
          </p:nvSpPr>
          <p:spPr bwMode="auto">
            <a:xfrm>
              <a:off x="5946495" y="3265400"/>
              <a:ext cx="10237" cy="10237"/>
            </a:xfrm>
            <a:prstGeom prst="ellipse">
              <a:avLst/>
            </a:prstGeom>
            <a:solidFill>
              <a:srgbClr val="EFC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5" name="Oval 1538"/>
            <p:cNvSpPr>
              <a:spLocks noChangeArrowheads="1"/>
            </p:cNvSpPr>
            <p:nvPr/>
          </p:nvSpPr>
          <p:spPr bwMode="auto">
            <a:xfrm>
              <a:off x="5953808" y="3348764"/>
              <a:ext cx="5850" cy="7313"/>
            </a:xfrm>
            <a:prstGeom prst="ellipse">
              <a:avLst/>
            </a:prstGeom>
            <a:solidFill>
              <a:srgbClr val="EFC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6" name="Freeform 1539"/>
            <p:cNvSpPr>
              <a:spLocks/>
            </p:cNvSpPr>
            <p:nvPr/>
          </p:nvSpPr>
          <p:spPr bwMode="auto">
            <a:xfrm>
              <a:off x="5887994" y="3282950"/>
              <a:ext cx="296891" cy="296891"/>
            </a:xfrm>
            <a:custGeom>
              <a:avLst/>
              <a:gdLst>
                <a:gd name="T0" fmla="*/ 0 w 203"/>
                <a:gd name="T1" fmla="*/ 90 h 203"/>
                <a:gd name="T2" fmla="*/ 111 w 203"/>
                <a:gd name="T3" fmla="*/ 203 h 203"/>
                <a:gd name="T4" fmla="*/ 203 w 203"/>
                <a:gd name="T5" fmla="*/ 123 h 203"/>
                <a:gd name="T6" fmla="*/ 92 w 203"/>
                <a:gd name="T7" fmla="*/ 0 h 203"/>
                <a:gd name="T8" fmla="*/ 0 w 203"/>
                <a:gd name="T9" fmla="*/ 90 h 203"/>
              </a:gdLst>
              <a:ahLst/>
              <a:cxnLst>
                <a:cxn ang="0">
                  <a:pos x="T0" y="T1"/>
                </a:cxn>
                <a:cxn ang="0">
                  <a:pos x="T2" y="T3"/>
                </a:cxn>
                <a:cxn ang="0">
                  <a:pos x="T4" y="T5"/>
                </a:cxn>
                <a:cxn ang="0">
                  <a:pos x="T6" y="T7"/>
                </a:cxn>
                <a:cxn ang="0">
                  <a:pos x="T8" y="T9"/>
                </a:cxn>
              </a:cxnLst>
              <a:rect l="0" t="0" r="r" b="b"/>
              <a:pathLst>
                <a:path w="203" h="203">
                  <a:moveTo>
                    <a:pt x="0" y="90"/>
                  </a:moveTo>
                  <a:lnTo>
                    <a:pt x="111" y="203"/>
                  </a:lnTo>
                  <a:lnTo>
                    <a:pt x="203" y="123"/>
                  </a:lnTo>
                  <a:lnTo>
                    <a:pt x="92" y="0"/>
                  </a:lnTo>
                  <a:lnTo>
                    <a:pt x="0" y="90"/>
                  </a:lnTo>
                  <a:close/>
                </a:path>
              </a:pathLst>
            </a:custGeom>
            <a:solidFill>
              <a:srgbClr val="9978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7" name="Freeform 1540"/>
            <p:cNvSpPr>
              <a:spLocks/>
            </p:cNvSpPr>
            <p:nvPr/>
          </p:nvSpPr>
          <p:spPr bwMode="auto">
            <a:xfrm>
              <a:off x="5911394" y="3318051"/>
              <a:ext cx="238390" cy="231077"/>
            </a:xfrm>
            <a:custGeom>
              <a:avLst/>
              <a:gdLst>
                <a:gd name="T0" fmla="*/ 71 w 163"/>
                <a:gd name="T1" fmla="*/ 0 h 158"/>
                <a:gd name="T2" fmla="*/ 0 w 163"/>
                <a:gd name="T3" fmla="*/ 66 h 158"/>
                <a:gd name="T4" fmla="*/ 97 w 163"/>
                <a:gd name="T5" fmla="*/ 158 h 158"/>
                <a:gd name="T6" fmla="*/ 163 w 163"/>
                <a:gd name="T7" fmla="*/ 99 h 158"/>
                <a:gd name="T8" fmla="*/ 163 w 163"/>
                <a:gd name="T9" fmla="*/ 87 h 158"/>
                <a:gd name="T10" fmla="*/ 154 w 163"/>
                <a:gd name="T11" fmla="*/ 87 h 158"/>
                <a:gd name="T12" fmla="*/ 71 w 163"/>
                <a:gd name="T13" fmla="*/ 0 h 158"/>
              </a:gdLst>
              <a:ahLst/>
              <a:cxnLst>
                <a:cxn ang="0">
                  <a:pos x="T0" y="T1"/>
                </a:cxn>
                <a:cxn ang="0">
                  <a:pos x="T2" y="T3"/>
                </a:cxn>
                <a:cxn ang="0">
                  <a:pos x="T4" y="T5"/>
                </a:cxn>
                <a:cxn ang="0">
                  <a:pos x="T6" y="T7"/>
                </a:cxn>
                <a:cxn ang="0">
                  <a:pos x="T8" y="T9"/>
                </a:cxn>
                <a:cxn ang="0">
                  <a:pos x="T10" y="T11"/>
                </a:cxn>
                <a:cxn ang="0">
                  <a:pos x="T12" y="T13"/>
                </a:cxn>
              </a:cxnLst>
              <a:rect l="0" t="0" r="r" b="b"/>
              <a:pathLst>
                <a:path w="163" h="158">
                  <a:moveTo>
                    <a:pt x="71" y="0"/>
                  </a:moveTo>
                  <a:lnTo>
                    <a:pt x="0" y="66"/>
                  </a:lnTo>
                  <a:lnTo>
                    <a:pt x="97" y="158"/>
                  </a:lnTo>
                  <a:lnTo>
                    <a:pt x="163" y="99"/>
                  </a:lnTo>
                  <a:lnTo>
                    <a:pt x="163" y="87"/>
                  </a:lnTo>
                  <a:lnTo>
                    <a:pt x="154" y="87"/>
                  </a:lnTo>
                  <a:lnTo>
                    <a:pt x="71"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8" name="Freeform 1541"/>
            <p:cNvSpPr>
              <a:spLocks/>
            </p:cNvSpPr>
            <p:nvPr/>
          </p:nvSpPr>
          <p:spPr bwMode="auto">
            <a:xfrm>
              <a:off x="5921632" y="3320975"/>
              <a:ext cx="73125" cy="68738"/>
            </a:xfrm>
            <a:custGeom>
              <a:avLst/>
              <a:gdLst>
                <a:gd name="T0" fmla="*/ 24 w 50"/>
                <a:gd name="T1" fmla="*/ 7 h 47"/>
                <a:gd name="T2" fmla="*/ 22 w 50"/>
                <a:gd name="T3" fmla="*/ 5 h 47"/>
                <a:gd name="T4" fmla="*/ 5 w 50"/>
                <a:gd name="T5" fmla="*/ 19 h 47"/>
                <a:gd name="T6" fmla="*/ 8 w 50"/>
                <a:gd name="T7" fmla="*/ 21 h 47"/>
                <a:gd name="T8" fmla="*/ 0 w 50"/>
                <a:gd name="T9" fmla="*/ 31 h 47"/>
                <a:gd name="T10" fmla="*/ 17 w 50"/>
                <a:gd name="T11" fmla="*/ 47 h 47"/>
                <a:gd name="T12" fmla="*/ 50 w 50"/>
                <a:gd name="T13" fmla="*/ 14 h 47"/>
                <a:gd name="T14" fmla="*/ 36 w 50"/>
                <a:gd name="T15" fmla="*/ 0 h 47"/>
                <a:gd name="T16" fmla="*/ 24 w 50"/>
                <a:gd name="T17"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24" y="7"/>
                  </a:moveTo>
                  <a:lnTo>
                    <a:pt x="22" y="5"/>
                  </a:lnTo>
                  <a:lnTo>
                    <a:pt x="5" y="19"/>
                  </a:lnTo>
                  <a:lnTo>
                    <a:pt x="8" y="21"/>
                  </a:lnTo>
                  <a:lnTo>
                    <a:pt x="0" y="31"/>
                  </a:lnTo>
                  <a:lnTo>
                    <a:pt x="17" y="47"/>
                  </a:lnTo>
                  <a:lnTo>
                    <a:pt x="50" y="14"/>
                  </a:lnTo>
                  <a:lnTo>
                    <a:pt x="36" y="0"/>
                  </a:lnTo>
                  <a:lnTo>
                    <a:pt x="24" y="7"/>
                  </a:lnTo>
                  <a:close/>
                </a:path>
              </a:pathLst>
            </a:custGeom>
            <a:solidFill>
              <a:srgbClr val="DBD9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9" name="Freeform 1542"/>
            <p:cNvSpPr>
              <a:spLocks/>
            </p:cNvSpPr>
            <p:nvPr/>
          </p:nvSpPr>
          <p:spPr bwMode="auto">
            <a:xfrm>
              <a:off x="5933332" y="3366313"/>
              <a:ext cx="64351" cy="61425"/>
            </a:xfrm>
            <a:custGeom>
              <a:avLst/>
              <a:gdLst>
                <a:gd name="T0" fmla="*/ 0 w 44"/>
                <a:gd name="T1" fmla="*/ 35 h 42"/>
                <a:gd name="T2" fmla="*/ 7 w 44"/>
                <a:gd name="T3" fmla="*/ 42 h 42"/>
                <a:gd name="T4" fmla="*/ 44 w 44"/>
                <a:gd name="T5" fmla="*/ 7 h 42"/>
                <a:gd name="T6" fmla="*/ 37 w 44"/>
                <a:gd name="T7" fmla="*/ 0 h 42"/>
                <a:gd name="T8" fmla="*/ 0 w 44"/>
                <a:gd name="T9" fmla="*/ 35 h 42"/>
              </a:gdLst>
              <a:ahLst/>
              <a:cxnLst>
                <a:cxn ang="0">
                  <a:pos x="T0" y="T1"/>
                </a:cxn>
                <a:cxn ang="0">
                  <a:pos x="T2" y="T3"/>
                </a:cxn>
                <a:cxn ang="0">
                  <a:pos x="T4" y="T5"/>
                </a:cxn>
                <a:cxn ang="0">
                  <a:pos x="T6" y="T7"/>
                </a:cxn>
                <a:cxn ang="0">
                  <a:pos x="T8" y="T9"/>
                </a:cxn>
              </a:cxnLst>
              <a:rect l="0" t="0" r="r" b="b"/>
              <a:pathLst>
                <a:path w="44" h="42">
                  <a:moveTo>
                    <a:pt x="0" y="35"/>
                  </a:moveTo>
                  <a:lnTo>
                    <a:pt x="7" y="42"/>
                  </a:lnTo>
                  <a:lnTo>
                    <a:pt x="44" y="7"/>
                  </a:lnTo>
                  <a:lnTo>
                    <a:pt x="37" y="0"/>
                  </a:lnTo>
                  <a:lnTo>
                    <a:pt x="0" y="3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0" name="Freeform 1543"/>
            <p:cNvSpPr>
              <a:spLocks/>
            </p:cNvSpPr>
            <p:nvPr/>
          </p:nvSpPr>
          <p:spPr bwMode="auto">
            <a:xfrm>
              <a:off x="5953808" y="3369239"/>
              <a:ext cx="81901" cy="76051"/>
            </a:xfrm>
            <a:custGeom>
              <a:avLst/>
              <a:gdLst>
                <a:gd name="T0" fmla="*/ 0 w 56"/>
                <a:gd name="T1" fmla="*/ 47 h 52"/>
                <a:gd name="T2" fmla="*/ 4 w 56"/>
                <a:gd name="T3" fmla="*/ 52 h 52"/>
                <a:gd name="T4" fmla="*/ 56 w 56"/>
                <a:gd name="T5" fmla="*/ 2 h 52"/>
                <a:gd name="T6" fmla="*/ 52 w 56"/>
                <a:gd name="T7" fmla="*/ 0 h 52"/>
                <a:gd name="T8" fmla="*/ 0 w 56"/>
                <a:gd name="T9" fmla="*/ 47 h 52"/>
              </a:gdLst>
              <a:ahLst/>
              <a:cxnLst>
                <a:cxn ang="0">
                  <a:pos x="T0" y="T1"/>
                </a:cxn>
                <a:cxn ang="0">
                  <a:pos x="T2" y="T3"/>
                </a:cxn>
                <a:cxn ang="0">
                  <a:pos x="T4" y="T5"/>
                </a:cxn>
                <a:cxn ang="0">
                  <a:pos x="T6" y="T7"/>
                </a:cxn>
                <a:cxn ang="0">
                  <a:pos x="T8" y="T9"/>
                </a:cxn>
              </a:cxnLst>
              <a:rect l="0" t="0" r="r" b="b"/>
              <a:pathLst>
                <a:path w="56" h="52">
                  <a:moveTo>
                    <a:pt x="0" y="47"/>
                  </a:moveTo>
                  <a:lnTo>
                    <a:pt x="4" y="52"/>
                  </a:lnTo>
                  <a:lnTo>
                    <a:pt x="56" y="2"/>
                  </a:lnTo>
                  <a:lnTo>
                    <a:pt x="52" y="0"/>
                  </a:lnTo>
                  <a:lnTo>
                    <a:pt x="0" y="4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1" name="Freeform 1544"/>
            <p:cNvSpPr>
              <a:spLocks/>
            </p:cNvSpPr>
            <p:nvPr/>
          </p:nvSpPr>
          <p:spPr bwMode="auto">
            <a:xfrm>
              <a:off x="5964045" y="3379476"/>
              <a:ext cx="83364" cy="76051"/>
            </a:xfrm>
            <a:custGeom>
              <a:avLst/>
              <a:gdLst>
                <a:gd name="T0" fmla="*/ 0 w 57"/>
                <a:gd name="T1" fmla="*/ 50 h 52"/>
                <a:gd name="T2" fmla="*/ 5 w 57"/>
                <a:gd name="T3" fmla="*/ 52 h 52"/>
                <a:gd name="T4" fmla="*/ 57 w 57"/>
                <a:gd name="T5" fmla="*/ 3 h 52"/>
                <a:gd name="T6" fmla="*/ 52 w 57"/>
                <a:gd name="T7" fmla="*/ 0 h 52"/>
                <a:gd name="T8" fmla="*/ 0 w 57"/>
                <a:gd name="T9" fmla="*/ 50 h 52"/>
              </a:gdLst>
              <a:ahLst/>
              <a:cxnLst>
                <a:cxn ang="0">
                  <a:pos x="T0" y="T1"/>
                </a:cxn>
                <a:cxn ang="0">
                  <a:pos x="T2" y="T3"/>
                </a:cxn>
                <a:cxn ang="0">
                  <a:pos x="T4" y="T5"/>
                </a:cxn>
                <a:cxn ang="0">
                  <a:pos x="T6" y="T7"/>
                </a:cxn>
                <a:cxn ang="0">
                  <a:pos x="T8" y="T9"/>
                </a:cxn>
              </a:cxnLst>
              <a:rect l="0" t="0" r="r" b="b"/>
              <a:pathLst>
                <a:path w="57" h="52">
                  <a:moveTo>
                    <a:pt x="0" y="50"/>
                  </a:moveTo>
                  <a:lnTo>
                    <a:pt x="5" y="52"/>
                  </a:lnTo>
                  <a:lnTo>
                    <a:pt x="57" y="3"/>
                  </a:lnTo>
                  <a:lnTo>
                    <a:pt x="52" y="0"/>
                  </a:lnTo>
                  <a:lnTo>
                    <a:pt x="0" y="5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2" name="Freeform 1545"/>
            <p:cNvSpPr>
              <a:spLocks/>
            </p:cNvSpPr>
            <p:nvPr/>
          </p:nvSpPr>
          <p:spPr bwMode="auto">
            <a:xfrm>
              <a:off x="5974282" y="3389713"/>
              <a:ext cx="83364" cy="76051"/>
            </a:xfrm>
            <a:custGeom>
              <a:avLst/>
              <a:gdLst>
                <a:gd name="T0" fmla="*/ 0 w 57"/>
                <a:gd name="T1" fmla="*/ 50 h 52"/>
                <a:gd name="T2" fmla="*/ 5 w 57"/>
                <a:gd name="T3" fmla="*/ 52 h 52"/>
                <a:gd name="T4" fmla="*/ 57 w 57"/>
                <a:gd name="T5" fmla="*/ 3 h 52"/>
                <a:gd name="T6" fmla="*/ 52 w 57"/>
                <a:gd name="T7" fmla="*/ 0 h 52"/>
                <a:gd name="T8" fmla="*/ 0 w 57"/>
                <a:gd name="T9" fmla="*/ 50 h 52"/>
              </a:gdLst>
              <a:ahLst/>
              <a:cxnLst>
                <a:cxn ang="0">
                  <a:pos x="T0" y="T1"/>
                </a:cxn>
                <a:cxn ang="0">
                  <a:pos x="T2" y="T3"/>
                </a:cxn>
                <a:cxn ang="0">
                  <a:pos x="T4" y="T5"/>
                </a:cxn>
                <a:cxn ang="0">
                  <a:pos x="T6" y="T7"/>
                </a:cxn>
                <a:cxn ang="0">
                  <a:pos x="T8" y="T9"/>
                </a:cxn>
              </a:cxnLst>
              <a:rect l="0" t="0" r="r" b="b"/>
              <a:pathLst>
                <a:path w="57" h="52">
                  <a:moveTo>
                    <a:pt x="0" y="50"/>
                  </a:moveTo>
                  <a:lnTo>
                    <a:pt x="5" y="52"/>
                  </a:lnTo>
                  <a:lnTo>
                    <a:pt x="57" y="3"/>
                  </a:lnTo>
                  <a:lnTo>
                    <a:pt x="52" y="0"/>
                  </a:lnTo>
                  <a:lnTo>
                    <a:pt x="0" y="5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3" name="Freeform 1546"/>
            <p:cNvSpPr>
              <a:spLocks/>
            </p:cNvSpPr>
            <p:nvPr/>
          </p:nvSpPr>
          <p:spPr bwMode="auto">
            <a:xfrm>
              <a:off x="5984521" y="3399952"/>
              <a:ext cx="78975" cy="76051"/>
            </a:xfrm>
            <a:custGeom>
              <a:avLst/>
              <a:gdLst>
                <a:gd name="T0" fmla="*/ 0 w 54"/>
                <a:gd name="T1" fmla="*/ 50 h 52"/>
                <a:gd name="T2" fmla="*/ 5 w 54"/>
                <a:gd name="T3" fmla="*/ 52 h 52"/>
                <a:gd name="T4" fmla="*/ 54 w 54"/>
                <a:gd name="T5" fmla="*/ 3 h 52"/>
                <a:gd name="T6" fmla="*/ 52 w 54"/>
                <a:gd name="T7" fmla="*/ 0 h 52"/>
                <a:gd name="T8" fmla="*/ 0 w 54"/>
                <a:gd name="T9" fmla="*/ 50 h 52"/>
              </a:gdLst>
              <a:ahLst/>
              <a:cxnLst>
                <a:cxn ang="0">
                  <a:pos x="T0" y="T1"/>
                </a:cxn>
                <a:cxn ang="0">
                  <a:pos x="T2" y="T3"/>
                </a:cxn>
                <a:cxn ang="0">
                  <a:pos x="T4" y="T5"/>
                </a:cxn>
                <a:cxn ang="0">
                  <a:pos x="T6" y="T7"/>
                </a:cxn>
                <a:cxn ang="0">
                  <a:pos x="T8" y="T9"/>
                </a:cxn>
              </a:cxnLst>
              <a:rect l="0" t="0" r="r" b="b"/>
              <a:pathLst>
                <a:path w="54" h="52">
                  <a:moveTo>
                    <a:pt x="0" y="50"/>
                  </a:moveTo>
                  <a:lnTo>
                    <a:pt x="5" y="52"/>
                  </a:lnTo>
                  <a:lnTo>
                    <a:pt x="54" y="3"/>
                  </a:lnTo>
                  <a:lnTo>
                    <a:pt x="52" y="0"/>
                  </a:lnTo>
                  <a:lnTo>
                    <a:pt x="0" y="5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4" name="Freeform 1547"/>
            <p:cNvSpPr>
              <a:spLocks/>
            </p:cNvSpPr>
            <p:nvPr/>
          </p:nvSpPr>
          <p:spPr bwMode="auto">
            <a:xfrm>
              <a:off x="5994758" y="3410189"/>
              <a:ext cx="78975" cy="76051"/>
            </a:xfrm>
            <a:custGeom>
              <a:avLst/>
              <a:gdLst>
                <a:gd name="T0" fmla="*/ 0 w 54"/>
                <a:gd name="T1" fmla="*/ 50 h 52"/>
                <a:gd name="T2" fmla="*/ 5 w 54"/>
                <a:gd name="T3" fmla="*/ 52 h 52"/>
                <a:gd name="T4" fmla="*/ 54 w 54"/>
                <a:gd name="T5" fmla="*/ 5 h 52"/>
                <a:gd name="T6" fmla="*/ 52 w 54"/>
                <a:gd name="T7" fmla="*/ 0 h 52"/>
                <a:gd name="T8" fmla="*/ 0 w 54"/>
                <a:gd name="T9" fmla="*/ 50 h 52"/>
              </a:gdLst>
              <a:ahLst/>
              <a:cxnLst>
                <a:cxn ang="0">
                  <a:pos x="T0" y="T1"/>
                </a:cxn>
                <a:cxn ang="0">
                  <a:pos x="T2" y="T3"/>
                </a:cxn>
                <a:cxn ang="0">
                  <a:pos x="T4" y="T5"/>
                </a:cxn>
                <a:cxn ang="0">
                  <a:pos x="T6" y="T7"/>
                </a:cxn>
                <a:cxn ang="0">
                  <a:pos x="T8" y="T9"/>
                </a:cxn>
              </a:cxnLst>
              <a:rect l="0" t="0" r="r" b="b"/>
              <a:pathLst>
                <a:path w="54" h="52">
                  <a:moveTo>
                    <a:pt x="0" y="50"/>
                  </a:moveTo>
                  <a:lnTo>
                    <a:pt x="5" y="52"/>
                  </a:lnTo>
                  <a:lnTo>
                    <a:pt x="54" y="5"/>
                  </a:lnTo>
                  <a:lnTo>
                    <a:pt x="52" y="0"/>
                  </a:lnTo>
                  <a:lnTo>
                    <a:pt x="0" y="5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5" name="Freeform 1548"/>
            <p:cNvSpPr>
              <a:spLocks/>
            </p:cNvSpPr>
            <p:nvPr/>
          </p:nvSpPr>
          <p:spPr bwMode="auto">
            <a:xfrm>
              <a:off x="6004996" y="3421889"/>
              <a:ext cx="80438" cy="76051"/>
            </a:xfrm>
            <a:custGeom>
              <a:avLst/>
              <a:gdLst>
                <a:gd name="T0" fmla="*/ 0 w 55"/>
                <a:gd name="T1" fmla="*/ 49 h 52"/>
                <a:gd name="T2" fmla="*/ 5 w 55"/>
                <a:gd name="T3" fmla="*/ 52 h 52"/>
                <a:gd name="T4" fmla="*/ 55 w 55"/>
                <a:gd name="T5" fmla="*/ 4 h 52"/>
                <a:gd name="T6" fmla="*/ 52 w 55"/>
                <a:gd name="T7" fmla="*/ 0 h 52"/>
                <a:gd name="T8" fmla="*/ 0 w 55"/>
                <a:gd name="T9" fmla="*/ 49 h 52"/>
              </a:gdLst>
              <a:ahLst/>
              <a:cxnLst>
                <a:cxn ang="0">
                  <a:pos x="T0" y="T1"/>
                </a:cxn>
                <a:cxn ang="0">
                  <a:pos x="T2" y="T3"/>
                </a:cxn>
                <a:cxn ang="0">
                  <a:pos x="T4" y="T5"/>
                </a:cxn>
                <a:cxn ang="0">
                  <a:pos x="T6" y="T7"/>
                </a:cxn>
                <a:cxn ang="0">
                  <a:pos x="T8" y="T9"/>
                </a:cxn>
              </a:cxnLst>
              <a:rect l="0" t="0" r="r" b="b"/>
              <a:pathLst>
                <a:path w="55" h="52">
                  <a:moveTo>
                    <a:pt x="0" y="49"/>
                  </a:moveTo>
                  <a:lnTo>
                    <a:pt x="5" y="52"/>
                  </a:lnTo>
                  <a:lnTo>
                    <a:pt x="55" y="4"/>
                  </a:lnTo>
                  <a:lnTo>
                    <a:pt x="52" y="0"/>
                  </a:lnTo>
                  <a:lnTo>
                    <a:pt x="0" y="4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6" name="Freeform 1549"/>
            <p:cNvSpPr>
              <a:spLocks/>
            </p:cNvSpPr>
            <p:nvPr/>
          </p:nvSpPr>
          <p:spPr bwMode="auto">
            <a:xfrm>
              <a:off x="6015233" y="3432127"/>
              <a:ext cx="80438" cy="78975"/>
            </a:xfrm>
            <a:custGeom>
              <a:avLst/>
              <a:gdLst>
                <a:gd name="T0" fmla="*/ 0 w 55"/>
                <a:gd name="T1" fmla="*/ 49 h 54"/>
                <a:gd name="T2" fmla="*/ 5 w 55"/>
                <a:gd name="T3" fmla="*/ 54 h 54"/>
                <a:gd name="T4" fmla="*/ 55 w 55"/>
                <a:gd name="T5" fmla="*/ 4 h 54"/>
                <a:gd name="T6" fmla="*/ 52 w 55"/>
                <a:gd name="T7" fmla="*/ 0 h 54"/>
                <a:gd name="T8" fmla="*/ 0 w 55"/>
                <a:gd name="T9" fmla="*/ 49 h 54"/>
              </a:gdLst>
              <a:ahLst/>
              <a:cxnLst>
                <a:cxn ang="0">
                  <a:pos x="T0" y="T1"/>
                </a:cxn>
                <a:cxn ang="0">
                  <a:pos x="T2" y="T3"/>
                </a:cxn>
                <a:cxn ang="0">
                  <a:pos x="T4" y="T5"/>
                </a:cxn>
                <a:cxn ang="0">
                  <a:pos x="T6" y="T7"/>
                </a:cxn>
                <a:cxn ang="0">
                  <a:pos x="T8" y="T9"/>
                </a:cxn>
              </a:cxnLst>
              <a:rect l="0" t="0" r="r" b="b"/>
              <a:pathLst>
                <a:path w="55" h="54">
                  <a:moveTo>
                    <a:pt x="0" y="49"/>
                  </a:moveTo>
                  <a:lnTo>
                    <a:pt x="5" y="54"/>
                  </a:lnTo>
                  <a:lnTo>
                    <a:pt x="55" y="4"/>
                  </a:lnTo>
                  <a:lnTo>
                    <a:pt x="52" y="0"/>
                  </a:lnTo>
                  <a:lnTo>
                    <a:pt x="0" y="4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7" name="Freeform 1550"/>
            <p:cNvSpPr>
              <a:spLocks/>
            </p:cNvSpPr>
            <p:nvPr/>
          </p:nvSpPr>
          <p:spPr bwMode="auto">
            <a:xfrm>
              <a:off x="6025470" y="3442364"/>
              <a:ext cx="80438" cy="78975"/>
            </a:xfrm>
            <a:custGeom>
              <a:avLst/>
              <a:gdLst>
                <a:gd name="T0" fmla="*/ 0 w 55"/>
                <a:gd name="T1" fmla="*/ 49 h 54"/>
                <a:gd name="T2" fmla="*/ 5 w 55"/>
                <a:gd name="T3" fmla="*/ 54 h 54"/>
                <a:gd name="T4" fmla="*/ 55 w 55"/>
                <a:gd name="T5" fmla="*/ 4 h 54"/>
                <a:gd name="T6" fmla="*/ 52 w 55"/>
                <a:gd name="T7" fmla="*/ 0 h 54"/>
                <a:gd name="T8" fmla="*/ 0 w 55"/>
                <a:gd name="T9" fmla="*/ 49 h 54"/>
              </a:gdLst>
              <a:ahLst/>
              <a:cxnLst>
                <a:cxn ang="0">
                  <a:pos x="T0" y="T1"/>
                </a:cxn>
                <a:cxn ang="0">
                  <a:pos x="T2" y="T3"/>
                </a:cxn>
                <a:cxn ang="0">
                  <a:pos x="T4" y="T5"/>
                </a:cxn>
                <a:cxn ang="0">
                  <a:pos x="T6" y="T7"/>
                </a:cxn>
                <a:cxn ang="0">
                  <a:pos x="T8" y="T9"/>
                </a:cxn>
              </a:cxnLst>
              <a:rect l="0" t="0" r="r" b="b"/>
              <a:pathLst>
                <a:path w="55" h="54">
                  <a:moveTo>
                    <a:pt x="0" y="49"/>
                  </a:moveTo>
                  <a:lnTo>
                    <a:pt x="5" y="54"/>
                  </a:lnTo>
                  <a:lnTo>
                    <a:pt x="55" y="4"/>
                  </a:lnTo>
                  <a:lnTo>
                    <a:pt x="52" y="0"/>
                  </a:lnTo>
                  <a:lnTo>
                    <a:pt x="0" y="4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8" name="Freeform 1551"/>
            <p:cNvSpPr>
              <a:spLocks/>
            </p:cNvSpPr>
            <p:nvPr/>
          </p:nvSpPr>
          <p:spPr bwMode="auto">
            <a:xfrm>
              <a:off x="6070809" y="3334138"/>
              <a:ext cx="111151" cy="108226"/>
            </a:xfrm>
            <a:custGeom>
              <a:avLst/>
              <a:gdLst>
                <a:gd name="T0" fmla="*/ 22 w 32"/>
                <a:gd name="T1" fmla="*/ 0 h 31"/>
                <a:gd name="T2" fmla="*/ 18 w 32"/>
                <a:gd name="T3" fmla="*/ 5 h 31"/>
                <a:gd name="T4" fmla="*/ 11 w 32"/>
                <a:gd name="T5" fmla="*/ 5 h 31"/>
                <a:gd name="T6" fmla="*/ 3 w 32"/>
                <a:gd name="T7" fmla="*/ 12 h 31"/>
                <a:gd name="T8" fmla="*/ 3 w 32"/>
                <a:gd name="T9" fmla="*/ 16 h 31"/>
                <a:gd name="T10" fmla="*/ 0 w 32"/>
                <a:gd name="T11" fmla="*/ 23 h 31"/>
                <a:gd name="T12" fmla="*/ 0 w 32"/>
                <a:gd name="T13" fmla="*/ 29 h 31"/>
                <a:gd name="T14" fmla="*/ 3 w 32"/>
                <a:gd name="T15" fmla="*/ 31 h 31"/>
                <a:gd name="T16" fmla="*/ 17 w 32"/>
                <a:gd name="T17" fmla="*/ 26 h 31"/>
                <a:gd name="T18" fmla="*/ 26 w 32"/>
                <a:gd name="T19" fmla="*/ 19 h 31"/>
                <a:gd name="T20" fmla="*/ 27 w 32"/>
                <a:gd name="T21" fmla="*/ 12 h 31"/>
                <a:gd name="T22" fmla="*/ 32 w 32"/>
                <a:gd name="T23" fmla="*/ 6 h 31"/>
                <a:gd name="T24" fmla="*/ 31 w 32"/>
                <a:gd name="T25" fmla="*/ 4 h 31"/>
                <a:gd name="T26" fmla="*/ 22 w 32"/>
                <a:gd name="T2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1">
                  <a:moveTo>
                    <a:pt x="22" y="0"/>
                  </a:moveTo>
                  <a:cubicBezTo>
                    <a:pt x="18" y="5"/>
                    <a:pt x="18" y="5"/>
                    <a:pt x="18" y="5"/>
                  </a:cubicBezTo>
                  <a:cubicBezTo>
                    <a:pt x="11" y="5"/>
                    <a:pt x="11" y="5"/>
                    <a:pt x="11" y="5"/>
                  </a:cubicBezTo>
                  <a:cubicBezTo>
                    <a:pt x="3" y="12"/>
                    <a:pt x="3" y="12"/>
                    <a:pt x="3" y="12"/>
                  </a:cubicBezTo>
                  <a:cubicBezTo>
                    <a:pt x="3" y="16"/>
                    <a:pt x="3" y="16"/>
                    <a:pt x="3" y="16"/>
                  </a:cubicBezTo>
                  <a:cubicBezTo>
                    <a:pt x="0" y="23"/>
                    <a:pt x="0" y="23"/>
                    <a:pt x="0" y="23"/>
                  </a:cubicBezTo>
                  <a:cubicBezTo>
                    <a:pt x="0" y="29"/>
                    <a:pt x="0" y="29"/>
                    <a:pt x="0" y="29"/>
                  </a:cubicBezTo>
                  <a:cubicBezTo>
                    <a:pt x="0" y="29"/>
                    <a:pt x="2" y="31"/>
                    <a:pt x="3" y="31"/>
                  </a:cubicBezTo>
                  <a:cubicBezTo>
                    <a:pt x="4" y="31"/>
                    <a:pt x="17" y="26"/>
                    <a:pt x="17" y="26"/>
                  </a:cubicBezTo>
                  <a:cubicBezTo>
                    <a:pt x="26" y="19"/>
                    <a:pt x="26" y="19"/>
                    <a:pt x="26" y="19"/>
                  </a:cubicBezTo>
                  <a:cubicBezTo>
                    <a:pt x="27" y="12"/>
                    <a:pt x="27" y="12"/>
                    <a:pt x="27" y="12"/>
                  </a:cubicBezTo>
                  <a:cubicBezTo>
                    <a:pt x="32" y="6"/>
                    <a:pt x="32" y="6"/>
                    <a:pt x="32" y="6"/>
                  </a:cubicBezTo>
                  <a:cubicBezTo>
                    <a:pt x="31" y="4"/>
                    <a:pt x="31" y="4"/>
                    <a:pt x="31" y="4"/>
                  </a:cubicBezTo>
                  <a:lnTo>
                    <a:pt x="22" y="0"/>
                  </a:lnTo>
                  <a:close/>
                </a:path>
              </a:pathLst>
            </a:custGeom>
            <a:solidFill>
              <a:srgbClr val="FDE5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2" name="Freeform 1736"/>
            <p:cNvSpPr>
              <a:spLocks/>
            </p:cNvSpPr>
            <p:nvPr/>
          </p:nvSpPr>
          <p:spPr bwMode="auto">
            <a:xfrm>
              <a:off x="4007202" y="3318050"/>
              <a:ext cx="109689" cy="179889"/>
            </a:xfrm>
            <a:custGeom>
              <a:avLst/>
              <a:gdLst>
                <a:gd name="T0" fmla="*/ 45 w 75"/>
                <a:gd name="T1" fmla="*/ 0 h 123"/>
                <a:gd name="T2" fmla="*/ 38 w 75"/>
                <a:gd name="T3" fmla="*/ 35 h 123"/>
                <a:gd name="T4" fmla="*/ 21 w 75"/>
                <a:gd name="T5" fmla="*/ 35 h 123"/>
                <a:gd name="T6" fmla="*/ 4 w 75"/>
                <a:gd name="T7" fmla="*/ 59 h 123"/>
                <a:gd name="T8" fmla="*/ 9 w 75"/>
                <a:gd name="T9" fmla="*/ 68 h 123"/>
                <a:gd name="T10" fmla="*/ 0 w 75"/>
                <a:gd name="T11" fmla="*/ 101 h 123"/>
                <a:gd name="T12" fmla="*/ 4 w 75"/>
                <a:gd name="T13" fmla="*/ 115 h 123"/>
                <a:gd name="T14" fmla="*/ 28 w 75"/>
                <a:gd name="T15" fmla="*/ 123 h 123"/>
                <a:gd name="T16" fmla="*/ 66 w 75"/>
                <a:gd name="T17" fmla="*/ 78 h 123"/>
                <a:gd name="T18" fmla="*/ 64 w 75"/>
                <a:gd name="T19" fmla="*/ 47 h 123"/>
                <a:gd name="T20" fmla="*/ 75 w 75"/>
                <a:gd name="T21" fmla="*/ 23 h 123"/>
                <a:gd name="T22" fmla="*/ 45 w 75"/>
                <a:gd name="T2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23">
                  <a:moveTo>
                    <a:pt x="45" y="0"/>
                  </a:moveTo>
                  <a:lnTo>
                    <a:pt x="38" y="35"/>
                  </a:lnTo>
                  <a:lnTo>
                    <a:pt x="21" y="35"/>
                  </a:lnTo>
                  <a:lnTo>
                    <a:pt x="4" y="59"/>
                  </a:lnTo>
                  <a:lnTo>
                    <a:pt x="9" y="68"/>
                  </a:lnTo>
                  <a:lnTo>
                    <a:pt x="0" y="101"/>
                  </a:lnTo>
                  <a:lnTo>
                    <a:pt x="4" y="115"/>
                  </a:lnTo>
                  <a:lnTo>
                    <a:pt x="28" y="123"/>
                  </a:lnTo>
                  <a:lnTo>
                    <a:pt x="66" y="78"/>
                  </a:lnTo>
                  <a:lnTo>
                    <a:pt x="64" y="47"/>
                  </a:lnTo>
                  <a:lnTo>
                    <a:pt x="75" y="23"/>
                  </a:lnTo>
                  <a:lnTo>
                    <a:pt x="45" y="0"/>
                  </a:lnTo>
                  <a:close/>
                </a:path>
              </a:pathLst>
            </a:custGeom>
            <a:solidFill>
              <a:srgbClr val="E5AF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3" name="Freeform 1737"/>
            <p:cNvSpPr>
              <a:spLocks/>
            </p:cNvSpPr>
            <p:nvPr/>
          </p:nvSpPr>
          <p:spPr bwMode="auto">
            <a:xfrm>
              <a:off x="3526034" y="3313662"/>
              <a:ext cx="100914" cy="190127"/>
            </a:xfrm>
            <a:custGeom>
              <a:avLst/>
              <a:gdLst>
                <a:gd name="T0" fmla="*/ 40 w 69"/>
                <a:gd name="T1" fmla="*/ 38 h 130"/>
                <a:gd name="T2" fmla="*/ 45 w 69"/>
                <a:gd name="T3" fmla="*/ 0 h 130"/>
                <a:gd name="T4" fmla="*/ 5 w 69"/>
                <a:gd name="T5" fmla="*/ 17 h 130"/>
                <a:gd name="T6" fmla="*/ 12 w 69"/>
                <a:gd name="T7" fmla="*/ 45 h 130"/>
                <a:gd name="T8" fmla="*/ 0 w 69"/>
                <a:gd name="T9" fmla="*/ 74 h 130"/>
                <a:gd name="T10" fmla="*/ 26 w 69"/>
                <a:gd name="T11" fmla="*/ 130 h 130"/>
                <a:gd name="T12" fmla="*/ 52 w 69"/>
                <a:gd name="T13" fmla="*/ 130 h 130"/>
                <a:gd name="T14" fmla="*/ 59 w 69"/>
                <a:gd name="T15" fmla="*/ 118 h 130"/>
                <a:gd name="T16" fmla="*/ 59 w 69"/>
                <a:gd name="T17" fmla="*/ 81 h 130"/>
                <a:gd name="T18" fmla="*/ 69 w 69"/>
                <a:gd name="T19" fmla="*/ 74 h 130"/>
                <a:gd name="T20" fmla="*/ 59 w 69"/>
                <a:gd name="T21" fmla="*/ 43 h 130"/>
                <a:gd name="T22" fmla="*/ 40 w 69"/>
                <a:gd name="T23" fmla="*/ 3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30">
                  <a:moveTo>
                    <a:pt x="40" y="38"/>
                  </a:moveTo>
                  <a:lnTo>
                    <a:pt x="45" y="0"/>
                  </a:lnTo>
                  <a:lnTo>
                    <a:pt x="5" y="17"/>
                  </a:lnTo>
                  <a:lnTo>
                    <a:pt x="12" y="45"/>
                  </a:lnTo>
                  <a:lnTo>
                    <a:pt x="0" y="74"/>
                  </a:lnTo>
                  <a:lnTo>
                    <a:pt x="26" y="130"/>
                  </a:lnTo>
                  <a:lnTo>
                    <a:pt x="52" y="130"/>
                  </a:lnTo>
                  <a:lnTo>
                    <a:pt x="59" y="118"/>
                  </a:lnTo>
                  <a:lnTo>
                    <a:pt x="59" y="81"/>
                  </a:lnTo>
                  <a:lnTo>
                    <a:pt x="69" y="74"/>
                  </a:lnTo>
                  <a:lnTo>
                    <a:pt x="59" y="43"/>
                  </a:lnTo>
                  <a:lnTo>
                    <a:pt x="40" y="38"/>
                  </a:lnTo>
                  <a:close/>
                </a:path>
              </a:pathLst>
            </a:custGeom>
            <a:solidFill>
              <a:srgbClr val="EBC3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4" name="Freeform 1738"/>
            <p:cNvSpPr>
              <a:spLocks/>
            </p:cNvSpPr>
            <p:nvPr/>
          </p:nvSpPr>
          <p:spPr bwMode="auto">
            <a:xfrm>
              <a:off x="3954551" y="4088794"/>
              <a:ext cx="4387" cy="0"/>
            </a:xfrm>
            <a:custGeom>
              <a:avLst/>
              <a:gdLst>
                <a:gd name="T0" fmla="*/ 3 w 3"/>
                <a:gd name="T1" fmla="*/ 0 w 3"/>
                <a:gd name="T2" fmla="*/ 3 w 3"/>
              </a:gdLst>
              <a:ahLst/>
              <a:cxnLst>
                <a:cxn ang="0">
                  <a:pos x="T0" y="0"/>
                </a:cxn>
                <a:cxn ang="0">
                  <a:pos x="T1" y="0"/>
                </a:cxn>
                <a:cxn ang="0">
                  <a:pos x="T2" y="0"/>
                </a:cxn>
              </a:cxnLst>
              <a:rect l="0" t="0" r="r" b="b"/>
              <a:pathLst>
                <a:path w="3">
                  <a:moveTo>
                    <a:pt x="3" y="0"/>
                  </a:moveTo>
                  <a:lnTo>
                    <a:pt x="0" y="0"/>
                  </a:lnTo>
                  <a:lnTo>
                    <a:pt x="3" y="0"/>
                  </a:lnTo>
                  <a:close/>
                </a:path>
              </a:pathLst>
            </a:custGeom>
            <a:solidFill>
              <a:srgbClr val="D37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5" name="Freeform 1739"/>
            <p:cNvSpPr>
              <a:spLocks/>
            </p:cNvSpPr>
            <p:nvPr/>
          </p:nvSpPr>
          <p:spPr bwMode="auto">
            <a:xfrm>
              <a:off x="3878500" y="4037607"/>
              <a:ext cx="121389" cy="78975"/>
            </a:xfrm>
            <a:custGeom>
              <a:avLst/>
              <a:gdLst>
                <a:gd name="T0" fmla="*/ 2 w 35"/>
                <a:gd name="T1" fmla="*/ 1 h 23"/>
                <a:gd name="T2" fmla="*/ 1 w 35"/>
                <a:gd name="T3" fmla="*/ 11 h 23"/>
                <a:gd name="T4" fmla="*/ 0 w 35"/>
                <a:gd name="T5" fmla="*/ 12 h 23"/>
                <a:gd name="T6" fmla="*/ 0 w 35"/>
                <a:gd name="T7" fmla="*/ 13 h 23"/>
                <a:gd name="T8" fmla="*/ 9 w 35"/>
                <a:gd name="T9" fmla="*/ 21 h 23"/>
                <a:gd name="T10" fmla="*/ 22 w 35"/>
                <a:gd name="T11" fmla="*/ 23 h 23"/>
                <a:gd name="T12" fmla="*/ 23 w 35"/>
                <a:gd name="T13" fmla="*/ 22 h 23"/>
                <a:gd name="T14" fmla="*/ 23 w 35"/>
                <a:gd name="T15" fmla="*/ 19 h 23"/>
                <a:gd name="T16" fmla="*/ 23 w 35"/>
                <a:gd name="T17" fmla="*/ 19 h 23"/>
                <a:gd name="T18" fmla="*/ 24 w 35"/>
                <a:gd name="T19" fmla="*/ 16 h 23"/>
                <a:gd name="T20" fmla="*/ 23 w 35"/>
                <a:gd name="T21" fmla="*/ 15 h 23"/>
                <a:gd name="T22" fmla="*/ 22 w 35"/>
                <a:gd name="T23" fmla="*/ 15 h 23"/>
                <a:gd name="T24" fmla="*/ 23 w 35"/>
                <a:gd name="T25" fmla="*/ 15 h 23"/>
                <a:gd name="T26" fmla="*/ 34 w 35"/>
                <a:gd name="T27" fmla="*/ 10 h 23"/>
                <a:gd name="T28" fmla="*/ 29 w 35"/>
                <a:gd name="T29" fmla="*/ 0 h 23"/>
                <a:gd name="T30" fmla="*/ 2 w 35"/>
                <a:gd name="T3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23">
                  <a:moveTo>
                    <a:pt x="2" y="1"/>
                  </a:moveTo>
                  <a:cubicBezTo>
                    <a:pt x="1" y="11"/>
                    <a:pt x="1" y="11"/>
                    <a:pt x="1" y="11"/>
                  </a:cubicBezTo>
                  <a:cubicBezTo>
                    <a:pt x="0" y="12"/>
                    <a:pt x="0" y="12"/>
                    <a:pt x="0" y="12"/>
                  </a:cubicBezTo>
                  <a:cubicBezTo>
                    <a:pt x="0" y="13"/>
                    <a:pt x="0" y="13"/>
                    <a:pt x="0" y="13"/>
                  </a:cubicBezTo>
                  <a:cubicBezTo>
                    <a:pt x="9" y="21"/>
                    <a:pt x="9" y="21"/>
                    <a:pt x="9" y="21"/>
                  </a:cubicBezTo>
                  <a:cubicBezTo>
                    <a:pt x="22" y="23"/>
                    <a:pt x="22" y="23"/>
                    <a:pt x="22" y="23"/>
                  </a:cubicBezTo>
                  <a:cubicBezTo>
                    <a:pt x="23" y="22"/>
                    <a:pt x="23" y="22"/>
                    <a:pt x="23" y="22"/>
                  </a:cubicBezTo>
                  <a:cubicBezTo>
                    <a:pt x="23" y="19"/>
                    <a:pt x="23" y="19"/>
                    <a:pt x="23" y="19"/>
                  </a:cubicBezTo>
                  <a:cubicBezTo>
                    <a:pt x="23" y="19"/>
                    <a:pt x="23" y="19"/>
                    <a:pt x="23" y="19"/>
                  </a:cubicBezTo>
                  <a:cubicBezTo>
                    <a:pt x="23" y="19"/>
                    <a:pt x="24" y="19"/>
                    <a:pt x="24" y="16"/>
                  </a:cubicBezTo>
                  <a:cubicBezTo>
                    <a:pt x="24" y="15"/>
                    <a:pt x="23" y="15"/>
                    <a:pt x="23" y="15"/>
                  </a:cubicBezTo>
                  <a:cubicBezTo>
                    <a:pt x="22" y="15"/>
                    <a:pt x="22" y="15"/>
                    <a:pt x="22" y="15"/>
                  </a:cubicBezTo>
                  <a:cubicBezTo>
                    <a:pt x="23" y="15"/>
                    <a:pt x="23" y="15"/>
                    <a:pt x="23" y="15"/>
                  </a:cubicBezTo>
                  <a:cubicBezTo>
                    <a:pt x="23" y="15"/>
                    <a:pt x="32" y="13"/>
                    <a:pt x="34" y="10"/>
                  </a:cubicBezTo>
                  <a:cubicBezTo>
                    <a:pt x="35" y="7"/>
                    <a:pt x="30" y="1"/>
                    <a:pt x="29" y="0"/>
                  </a:cubicBezTo>
                  <a:lnTo>
                    <a:pt x="2" y="1"/>
                  </a:lnTo>
                  <a:close/>
                </a:path>
              </a:pathLst>
            </a:custGeom>
            <a:solidFill>
              <a:srgbClr val="D37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6" name="Freeform 1740"/>
            <p:cNvSpPr>
              <a:spLocks/>
            </p:cNvSpPr>
            <p:nvPr/>
          </p:nvSpPr>
          <p:spPr bwMode="auto">
            <a:xfrm>
              <a:off x="3951625" y="4116583"/>
              <a:ext cx="2924"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AE5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7" name="Freeform 1741"/>
            <p:cNvSpPr>
              <a:spLocks/>
            </p:cNvSpPr>
            <p:nvPr/>
          </p:nvSpPr>
          <p:spPr bwMode="auto">
            <a:xfrm>
              <a:off x="3954551" y="4030295"/>
              <a:ext cx="55575" cy="86288"/>
            </a:xfrm>
            <a:custGeom>
              <a:avLst/>
              <a:gdLst>
                <a:gd name="T0" fmla="*/ 14 w 16"/>
                <a:gd name="T1" fmla="*/ 0 h 25"/>
                <a:gd name="T2" fmla="*/ 7 w 16"/>
                <a:gd name="T3" fmla="*/ 0 h 25"/>
                <a:gd name="T4" fmla="*/ 9 w 16"/>
                <a:gd name="T5" fmla="*/ 11 h 25"/>
                <a:gd name="T6" fmla="*/ 0 w 16"/>
                <a:gd name="T7" fmla="*/ 17 h 25"/>
                <a:gd name="T8" fmla="*/ 2 w 16"/>
                <a:gd name="T9" fmla="*/ 18 h 25"/>
                <a:gd name="T10" fmla="*/ 1 w 16"/>
                <a:gd name="T11" fmla="*/ 21 h 25"/>
                <a:gd name="T12" fmla="*/ 1 w 16"/>
                <a:gd name="T13" fmla="*/ 21 h 25"/>
                <a:gd name="T14" fmla="*/ 1 w 16"/>
                <a:gd name="T15" fmla="*/ 24 h 25"/>
                <a:gd name="T16" fmla="*/ 0 w 16"/>
                <a:gd name="T17" fmla="*/ 25 h 25"/>
                <a:gd name="T18" fmla="*/ 8 w 16"/>
                <a:gd name="T19" fmla="*/ 23 h 25"/>
                <a:gd name="T20" fmla="*/ 16 w 16"/>
                <a:gd name="T21" fmla="*/ 15 h 25"/>
                <a:gd name="T22" fmla="*/ 16 w 16"/>
                <a:gd name="T23" fmla="*/ 14 h 25"/>
                <a:gd name="T24" fmla="*/ 16 w 16"/>
                <a:gd name="T25" fmla="*/ 12 h 25"/>
                <a:gd name="T26" fmla="*/ 14 w 16"/>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5">
                  <a:moveTo>
                    <a:pt x="14" y="0"/>
                  </a:moveTo>
                  <a:cubicBezTo>
                    <a:pt x="7" y="0"/>
                    <a:pt x="7" y="0"/>
                    <a:pt x="7" y="0"/>
                  </a:cubicBezTo>
                  <a:cubicBezTo>
                    <a:pt x="8" y="2"/>
                    <a:pt x="10" y="8"/>
                    <a:pt x="9" y="11"/>
                  </a:cubicBezTo>
                  <a:cubicBezTo>
                    <a:pt x="7" y="14"/>
                    <a:pt x="0" y="17"/>
                    <a:pt x="0" y="17"/>
                  </a:cubicBezTo>
                  <a:cubicBezTo>
                    <a:pt x="0" y="17"/>
                    <a:pt x="2" y="16"/>
                    <a:pt x="2" y="18"/>
                  </a:cubicBezTo>
                  <a:cubicBezTo>
                    <a:pt x="2" y="20"/>
                    <a:pt x="1" y="21"/>
                    <a:pt x="1" y="21"/>
                  </a:cubicBezTo>
                  <a:cubicBezTo>
                    <a:pt x="1" y="21"/>
                    <a:pt x="1" y="21"/>
                    <a:pt x="1" y="21"/>
                  </a:cubicBezTo>
                  <a:cubicBezTo>
                    <a:pt x="1" y="24"/>
                    <a:pt x="1" y="24"/>
                    <a:pt x="1" y="24"/>
                  </a:cubicBezTo>
                  <a:cubicBezTo>
                    <a:pt x="0" y="25"/>
                    <a:pt x="0" y="25"/>
                    <a:pt x="0" y="25"/>
                  </a:cubicBezTo>
                  <a:cubicBezTo>
                    <a:pt x="8" y="23"/>
                    <a:pt x="8" y="23"/>
                    <a:pt x="8" y="23"/>
                  </a:cubicBezTo>
                  <a:cubicBezTo>
                    <a:pt x="16" y="15"/>
                    <a:pt x="16" y="15"/>
                    <a:pt x="16" y="15"/>
                  </a:cubicBezTo>
                  <a:cubicBezTo>
                    <a:pt x="16" y="14"/>
                    <a:pt x="16" y="14"/>
                    <a:pt x="16" y="14"/>
                  </a:cubicBezTo>
                  <a:cubicBezTo>
                    <a:pt x="16" y="12"/>
                    <a:pt x="16" y="12"/>
                    <a:pt x="16" y="12"/>
                  </a:cubicBezTo>
                  <a:lnTo>
                    <a:pt x="14" y="0"/>
                  </a:lnTo>
                  <a:close/>
                </a:path>
              </a:pathLst>
            </a:custGeom>
            <a:solidFill>
              <a:srgbClr val="AE5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8" name="Freeform 1742"/>
            <p:cNvSpPr>
              <a:spLocks/>
            </p:cNvSpPr>
            <p:nvPr/>
          </p:nvSpPr>
          <p:spPr bwMode="auto">
            <a:xfrm>
              <a:off x="3743948" y="408879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D37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9" name="Freeform 1743"/>
            <p:cNvSpPr>
              <a:spLocks/>
            </p:cNvSpPr>
            <p:nvPr/>
          </p:nvSpPr>
          <p:spPr bwMode="auto">
            <a:xfrm>
              <a:off x="3664973" y="4040532"/>
              <a:ext cx="119926" cy="76051"/>
            </a:xfrm>
            <a:custGeom>
              <a:avLst/>
              <a:gdLst>
                <a:gd name="T0" fmla="*/ 9 w 35"/>
                <a:gd name="T1" fmla="*/ 0 h 22"/>
                <a:gd name="T2" fmla="*/ 1 w 35"/>
                <a:gd name="T3" fmla="*/ 10 h 22"/>
                <a:gd name="T4" fmla="*/ 0 w 35"/>
                <a:gd name="T5" fmla="*/ 11 h 22"/>
                <a:gd name="T6" fmla="*/ 0 w 35"/>
                <a:gd name="T7" fmla="*/ 12 h 22"/>
                <a:gd name="T8" fmla="*/ 10 w 35"/>
                <a:gd name="T9" fmla="*/ 20 h 22"/>
                <a:gd name="T10" fmla="*/ 21 w 35"/>
                <a:gd name="T11" fmla="*/ 22 h 22"/>
                <a:gd name="T12" fmla="*/ 21 w 35"/>
                <a:gd name="T13" fmla="*/ 21 h 22"/>
                <a:gd name="T14" fmla="*/ 21 w 35"/>
                <a:gd name="T15" fmla="*/ 18 h 22"/>
                <a:gd name="T16" fmla="*/ 23 w 35"/>
                <a:gd name="T17" fmla="*/ 18 h 22"/>
                <a:gd name="T18" fmla="*/ 24 w 35"/>
                <a:gd name="T19" fmla="*/ 15 h 22"/>
                <a:gd name="T20" fmla="*/ 23 w 35"/>
                <a:gd name="T21" fmla="*/ 14 h 22"/>
                <a:gd name="T22" fmla="*/ 23 w 35"/>
                <a:gd name="T23" fmla="*/ 14 h 22"/>
                <a:gd name="T24" fmla="*/ 23 w 35"/>
                <a:gd name="T25" fmla="*/ 14 h 22"/>
                <a:gd name="T26" fmla="*/ 34 w 35"/>
                <a:gd name="T27" fmla="*/ 9 h 22"/>
                <a:gd name="T28" fmla="*/ 33 w 35"/>
                <a:gd name="T29" fmla="*/ 0 h 22"/>
                <a:gd name="T30" fmla="*/ 9 w 35"/>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22">
                  <a:moveTo>
                    <a:pt x="9" y="0"/>
                  </a:moveTo>
                  <a:cubicBezTo>
                    <a:pt x="1" y="10"/>
                    <a:pt x="1" y="10"/>
                    <a:pt x="1" y="10"/>
                  </a:cubicBezTo>
                  <a:cubicBezTo>
                    <a:pt x="0" y="11"/>
                    <a:pt x="0" y="11"/>
                    <a:pt x="0" y="11"/>
                  </a:cubicBezTo>
                  <a:cubicBezTo>
                    <a:pt x="0" y="12"/>
                    <a:pt x="0" y="12"/>
                    <a:pt x="0" y="12"/>
                  </a:cubicBezTo>
                  <a:cubicBezTo>
                    <a:pt x="10" y="20"/>
                    <a:pt x="10" y="20"/>
                    <a:pt x="10" y="20"/>
                  </a:cubicBezTo>
                  <a:cubicBezTo>
                    <a:pt x="21" y="22"/>
                    <a:pt x="21" y="22"/>
                    <a:pt x="21" y="22"/>
                  </a:cubicBezTo>
                  <a:cubicBezTo>
                    <a:pt x="21" y="21"/>
                    <a:pt x="21" y="21"/>
                    <a:pt x="21" y="21"/>
                  </a:cubicBezTo>
                  <a:cubicBezTo>
                    <a:pt x="21" y="18"/>
                    <a:pt x="21" y="18"/>
                    <a:pt x="21" y="18"/>
                  </a:cubicBezTo>
                  <a:cubicBezTo>
                    <a:pt x="23" y="18"/>
                    <a:pt x="23" y="18"/>
                    <a:pt x="23" y="18"/>
                  </a:cubicBezTo>
                  <a:cubicBezTo>
                    <a:pt x="23" y="18"/>
                    <a:pt x="24" y="18"/>
                    <a:pt x="24" y="15"/>
                  </a:cubicBezTo>
                  <a:cubicBezTo>
                    <a:pt x="24" y="14"/>
                    <a:pt x="23" y="14"/>
                    <a:pt x="23" y="14"/>
                  </a:cubicBezTo>
                  <a:cubicBezTo>
                    <a:pt x="23" y="14"/>
                    <a:pt x="23" y="14"/>
                    <a:pt x="23" y="14"/>
                  </a:cubicBezTo>
                  <a:cubicBezTo>
                    <a:pt x="23" y="14"/>
                    <a:pt x="23" y="14"/>
                    <a:pt x="23" y="14"/>
                  </a:cubicBezTo>
                  <a:cubicBezTo>
                    <a:pt x="24" y="14"/>
                    <a:pt x="32" y="12"/>
                    <a:pt x="34" y="9"/>
                  </a:cubicBezTo>
                  <a:cubicBezTo>
                    <a:pt x="35" y="6"/>
                    <a:pt x="33" y="1"/>
                    <a:pt x="33" y="0"/>
                  </a:cubicBezTo>
                  <a:lnTo>
                    <a:pt x="9" y="0"/>
                  </a:lnTo>
                  <a:close/>
                </a:path>
              </a:pathLst>
            </a:custGeom>
            <a:solidFill>
              <a:srgbClr val="D37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0" name="Rectangle 1744"/>
            <p:cNvSpPr>
              <a:spLocks noChangeArrowheads="1"/>
            </p:cNvSpPr>
            <p:nvPr/>
          </p:nvSpPr>
          <p:spPr bwMode="auto">
            <a:xfrm>
              <a:off x="3743948" y="4088794"/>
              <a:ext cx="1463" cy="1463"/>
            </a:xfrm>
            <a:prstGeom prst="rect">
              <a:avLst/>
            </a:prstGeom>
            <a:solidFill>
              <a:srgbClr val="AE5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1" name="Freeform 1745"/>
            <p:cNvSpPr>
              <a:spLocks/>
            </p:cNvSpPr>
            <p:nvPr/>
          </p:nvSpPr>
          <p:spPr bwMode="auto">
            <a:xfrm>
              <a:off x="3736635" y="4043457"/>
              <a:ext cx="70201" cy="73125"/>
            </a:xfrm>
            <a:custGeom>
              <a:avLst/>
              <a:gdLst>
                <a:gd name="T0" fmla="*/ 18 w 20"/>
                <a:gd name="T1" fmla="*/ 0 h 21"/>
                <a:gd name="T2" fmla="*/ 12 w 20"/>
                <a:gd name="T3" fmla="*/ 0 h 21"/>
                <a:gd name="T4" fmla="*/ 13 w 20"/>
                <a:gd name="T5" fmla="*/ 8 h 21"/>
                <a:gd name="T6" fmla="*/ 2 w 20"/>
                <a:gd name="T7" fmla="*/ 13 h 21"/>
                <a:gd name="T8" fmla="*/ 3 w 20"/>
                <a:gd name="T9" fmla="*/ 15 h 21"/>
                <a:gd name="T10" fmla="*/ 2 w 20"/>
                <a:gd name="T11" fmla="*/ 17 h 21"/>
                <a:gd name="T12" fmla="*/ 0 w 20"/>
                <a:gd name="T13" fmla="*/ 17 h 21"/>
                <a:gd name="T14" fmla="*/ 0 w 20"/>
                <a:gd name="T15" fmla="*/ 20 h 21"/>
                <a:gd name="T16" fmla="*/ 0 w 20"/>
                <a:gd name="T17" fmla="*/ 21 h 21"/>
                <a:gd name="T18" fmla="*/ 1 w 20"/>
                <a:gd name="T19" fmla="*/ 21 h 21"/>
                <a:gd name="T20" fmla="*/ 11 w 20"/>
                <a:gd name="T21" fmla="*/ 19 h 21"/>
                <a:gd name="T22" fmla="*/ 20 w 20"/>
                <a:gd name="T23" fmla="*/ 11 h 21"/>
                <a:gd name="T24" fmla="*/ 20 w 20"/>
                <a:gd name="T25" fmla="*/ 10 h 21"/>
                <a:gd name="T26" fmla="*/ 18 w 20"/>
                <a:gd name="T27" fmla="*/ 9 h 21"/>
                <a:gd name="T28" fmla="*/ 18 w 20"/>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18" y="0"/>
                  </a:moveTo>
                  <a:cubicBezTo>
                    <a:pt x="12" y="0"/>
                    <a:pt x="12" y="0"/>
                    <a:pt x="12" y="0"/>
                  </a:cubicBezTo>
                  <a:cubicBezTo>
                    <a:pt x="12" y="0"/>
                    <a:pt x="14" y="5"/>
                    <a:pt x="13" y="8"/>
                  </a:cubicBezTo>
                  <a:cubicBezTo>
                    <a:pt x="11" y="11"/>
                    <a:pt x="4" y="13"/>
                    <a:pt x="2" y="13"/>
                  </a:cubicBezTo>
                  <a:cubicBezTo>
                    <a:pt x="3" y="13"/>
                    <a:pt x="3" y="13"/>
                    <a:pt x="3" y="15"/>
                  </a:cubicBezTo>
                  <a:cubicBezTo>
                    <a:pt x="3" y="17"/>
                    <a:pt x="2" y="17"/>
                    <a:pt x="2" y="17"/>
                  </a:cubicBezTo>
                  <a:cubicBezTo>
                    <a:pt x="0" y="17"/>
                    <a:pt x="0" y="17"/>
                    <a:pt x="0" y="17"/>
                  </a:cubicBezTo>
                  <a:cubicBezTo>
                    <a:pt x="0" y="20"/>
                    <a:pt x="0" y="20"/>
                    <a:pt x="0" y="20"/>
                  </a:cubicBezTo>
                  <a:cubicBezTo>
                    <a:pt x="0" y="21"/>
                    <a:pt x="0" y="21"/>
                    <a:pt x="0" y="21"/>
                  </a:cubicBezTo>
                  <a:cubicBezTo>
                    <a:pt x="1" y="21"/>
                    <a:pt x="1" y="21"/>
                    <a:pt x="1" y="21"/>
                  </a:cubicBezTo>
                  <a:cubicBezTo>
                    <a:pt x="11" y="19"/>
                    <a:pt x="11" y="19"/>
                    <a:pt x="11" y="19"/>
                  </a:cubicBezTo>
                  <a:cubicBezTo>
                    <a:pt x="20" y="11"/>
                    <a:pt x="20" y="11"/>
                    <a:pt x="20" y="11"/>
                  </a:cubicBezTo>
                  <a:cubicBezTo>
                    <a:pt x="20" y="10"/>
                    <a:pt x="20" y="10"/>
                    <a:pt x="20" y="10"/>
                  </a:cubicBezTo>
                  <a:cubicBezTo>
                    <a:pt x="18" y="9"/>
                    <a:pt x="18" y="9"/>
                    <a:pt x="18" y="9"/>
                  </a:cubicBezTo>
                  <a:lnTo>
                    <a:pt x="18" y="0"/>
                  </a:lnTo>
                  <a:close/>
                </a:path>
              </a:pathLst>
            </a:custGeom>
            <a:solidFill>
              <a:srgbClr val="AE5C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2" name="Freeform 1746"/>
            <p:cNvSpPr>
              <a:spLocks/>
            </p:cNvSpPr>
            <p:nvPr/>
          </p:nvSpPr>
          <p:spPr bwMode="auto">
            <a:xfrm>
              <a:off x="3654736" y="3376550"/>
              <a:ext cx="147713" cy="649357"/>
            </a:xfrm>
            <a:custGeom>
              <a:avLst/>
              <a:gdLst>
                <a:gd name="T0" fmla="*/ 34 w 43"/>
                <a:gd name="T1" fmla="*/ 91 h 188"/>
                <a:gd name="T2" fmla="*/ 34 w 43"/>
                <a:gd name="T3" fmla="*/ 71 h 188"/>
                <a:gd name="T4" fmla="*/ 42 w 43"/>
                <a:gd name="T5" fmla="*/ 15 h 188"/>
                <a:gd name="T6" fmla="*/ 27 w 43"/>
                <a:gd name="T7" fmla="*/ 6 h 188"/>
                <a:gd name="T8" fmla="*/ 0 w 43"/>
                <a:gd name="T9" fmla="*/ 0 h 188"/>
                <a:gd name="T10" fmla="*/ 9 w 43"/>
                <a:gd name="T11" fmla="*/ 76 h 188"/>
                <a:gd name="T12" fmla="*/ 3 w 43"/>
                <a:gd name="T13" fmla="*/ 183 h 188"/>
                <a:gd name="T14" fmla="*/ 22 w 43"/>
                <a:gd name="T15" fmla="*/ 187 h 188"/>
                <a:gd name="T16" fmla="*/ 37 w 43"/>
                <a:gd name="T17" fmla="*/ 155 h 188"/>
                <a:gd name="T18" fmla="*/ 34 w 43"/>
                <a:gd name="T19" fmla="*/ 98 h 188"/>
                <a:gd name="T20" fmla="*/ 20 w 43"/>
                <a:gd name="T21" fmla="*/ 94 h 188"/>
                <a:gd name="T22" fmla="*/ 34 w 43"/>
                <a:gd name="T23" fmla="*/ 9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88">
                  <a:moveTo>
                    <a:pt x="34" y="91"/>
                  </a:moveTo>
                  <a:cubicBezTo>
                    <a:pt x="34" y="86"/>
                    <a:pt x="34" y="71"/>
                    <a:pt x="34" y="71"/>
                  </a:cubicBezTo>
                  <a:cubicBezTo>
                    <a:pt x="34" y="71"/>
                    <a:pt x="42" y="20"/>
                    <a:pt x="42" y="15"/>
                  </a:cubicBezTo>
                  <a:cubicBezTo>
                    <a:pt x="43" y="11"/>
                    <a:pt x="35" y="8"/>
                    <a:pt x="27" y="6"/>
                  </a:cubicBezTo>
                  <a:cubicBezTo>
                    <a:pt x="21" y="5"/>
                    <a:pt x="7" y="2"/>
                    <a:pt x="0" y="0"/>
                  </a:cubicBezTo>
                  <a:cubicBezTo>
                    <a:pt x="9" y="76"/>
                    <a:pt x="9" y="76"/>
                    <a:pt x="9" y="76"/>
                  </a:cubicBezTo>
                  <a:cubicBezTo>
                    <a:pt x="3" y="183"/>
                    <a:pt x="3" y="183"/>
                    <a:pt x="3" y="183"/>
                  </a:cubicBezTo>
                  <a:cubicBezTo>
                    <a:pt x="8" y="185"/>
                    <a:pt x="15" y="187"/>
                    <a:pt x="22" y="187"/>
                  </a:cubicBezTo>
                  <a:cubicBezTo>
                    <a:pt x="33" y="188"/>
                    <a:pt x="38" y="173"/>
                    <a:pt x="37" y="155"/>
                  </a:cubicBezTo>
                  <a:cubicBezTo>
                    <a:pt x="36" y="138"/>
                    <a:pt x="34" y="98"/>
                    <a:pt x="34" y="98"/>
                  </a:cubicBezTo>
                  <a:cubicBezTo>
                    <a:pt x="34" y="98"/>
                    <a:pt x="24" y="97"/>
                    <a:pt x="20" y="94"/>
                  </a:cubicBezTo>
                  <a:cubicBezTo>
                    <a:pt x="16" y="92"/>
                    <a:pt x="34" y="96"/>
                    <a:pt x="34" y="91"/>
                  </a:cubicBezTo>
                  <a:close/>
                </a:path>
              </a:pathLst>
            </a:custGeom>
            <a:solidFill>
              <a:srgbClr val="857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3" name="Freeform 1747"/>
            <p:cNvSpPr>
              <a:spLocks/>
            </p:cNvSpPr>
            <p:nvPr/>
          </p:nvSpPr>
          <p:spPr bwMode="auto">
            <a:xfrm>
              <a:off x="3827312" y="3379475"/>
              <a:ext cx="165264" cy="643507"/>
            </a:xfrm>
            <a:custGeom>
              <a:avLst/>
              <a:gdLst>
                <a:gd name="T0" fmla="*/ 42 w 48"/>
                <a:gd name="T1" fmla="*/ 125 h 186"/>
                <a:gd name="T2" fmla="*/ 41 w 48"/>
                <a:gd name="T3" fmla="*/ 98 h 186"/>
                <a:gd name="T4" fmla="*/ 26 w 48"/>
                <a:gd name="T5" fmla="*/ 96 h 186"/>
                <a:gd name="T6" fmla="*/ 40 w 48"/>
                <a:gd name="T7" fmla="*/ 91 h 186"/>
                <a:gd name="T8" fmla="*/ 40 w 48"/>
                <a:gd name="T9" fmla="*/ 73 h 186"/>
                <a:gd name="T10" fmla="*/ 36 w 48"/>
                <a:gd name="T11" fmla="*/ 14 h 186"/>
                <a:gd name="T12" fmla="*/ 21 w 48"/>
                <a:gd name="T13" fmla="*/ 3 h 186"/>
                <a:gd name="T14" fmla="*/ 1 w 48"/>
                <a:gd name="T15" fmla="*/ 13 h 186"/>
                <a:gd name="T16" fmla="*/ 0 w 48"/>
                <a:gd name="T17" fmla="*/ 15 h 186"/>
                <a:gd name="T18" fmla="*/ 1 w 48"/>
                <a:gd name="T19" fmla="*/ 13 h 186"/>
                <a:gd name="T20" fmla="*/ 5 w 48"/>
                <a:gd name="T21" fmla="*/ 22 h 186"/>
                <a:gd name="T22" fmla="*/ 17 w 48"/>
                <a:gd name="T23" fmla="*/ 80 h 186"/>
                <a:gd name="T24" fmla="*/ 13 w 48"/>
                <a:gd name="T25" fmla="*/ 183 h 186"/>
                <a:gd name="T26" fmla="*/ 35 w 48"/>
                <a:gd name="T27" fmla="*/ 184 h 186"/>
                <a:gd name="T28" fmla="*/ 48 w 48"/>
                <a:gd name="T29" fmla="*/ 171 h 186"/>
                <a:gd name="T30" fmla="*/ 42 w 48"/>
                <a:gd name="T31" fmla="*/ 12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186">
                  <a:moveTo>
                    <a:pt x="42" y="125"/>
                  </a:moveTo>
                  <a:cubicBezTo>
                    <a:pt x="43" y="123"/>
                    <a:pt x="41" y="98"/>
                    <a:pt x="41" y="98"/>
                  </a:cubicBezTo>
                  <a:cubicBezTo>
                    <a:pt x="41" y="98"/>
                    <a:pt x="28" y="99"/>
                    <a:pt x="26" y="96"/>
                  </a:cubicBezTo>
                  <a:cubicBezTo>
                    <a:pt x="23" y="94"/>
                    <a:pt x="40" y="91"/>
                    <a:pt x="40" y="91"/>
                  </a:cubicBezTo>
                  <a:cubicBezTo>
                    <a:pt x="40" y="73"/>
                    <a:pt x="40" y="73"/>
                    <a:pt x="40" y="73"/>
                  </a:cubicBezTo>
                  <a:cubicBezTo>
                    <a:pt x="40" y="73"/>
                    <a:pt x="42" y="21"/>
                    <a:pt x="36" y="14"/>
                  </a:cubicBezTo>
                  <a:cubicBezTo>
                    <a:pt x="30" y="8"/>
                    <a:pt x="24" y="2"/>
                    <a:pt x="21" y="3"/>
                  </a:cubicBezTo>
                  <a:cubicBezTo>
                    <a:pt x="17" y="4"/>
                    <a:pt x="3" y="0"/>
                    <a:pt x="1" y="13"/>
                  </a:cubicBezTo>
                  <a:cubicBezTo>
                    <a:pt x="0" y="13"/>
                    <a:pt x="0" y="14"/>
                    <a:pt x="0" y="15"/>
                  </a:cubicBezTo>
                  <a:cubicBezTo>
                    <a:pt x="1" y="13"/>
                    <a:pt x="1" y="13"/>
                    <a:pt x="1" y="13"/>
                  </a:cubicBezTo>
                  <a:cubicBezTo>
                    <a:pt x="5" y="22"/>
                    <a:pt x="5" y="22"/>
                    <a:pt x="5" y="22"/>
                  </a:cubicBezTo>
                  <a:cubicBezTo>
                    <a:pt x="17" y="80"/>
                    <a:pt x="17" y="80"/>
                    <a:pt x="17" y="80"/>
                  </a:cubicBezTo>
                  <a:cubicBezTo>
                    <a:pt x="13" y="183"/>
                    <a:pt x="13" y="183"/>
                    <a:pt x="13" y="183"/>
                  </a:cubicBezTo>
                  <a:cubicBezTo>
                    <a:pt x="20" y="184"/>
                    <a:pt x="31" y="186"/>
                    <a:pt x="35" y="184"/>
                  </a:cubicBezTo>
                  <a:cubicBezTo>
                    <a:pt x="41" y="181"/>
                    <a:pt x="48" y="175"/>
                    <a:pt x="48" y="171"/>
                  </a:cubicBezTo>
                  <a:cubicBezTo>
                    <a:pt x="48" y="166"/>
                    <a:pt x="42" y="127"/>
                    <a:pt x="42" y="125"/>
                  </a:cubicBezTo>
                  <a:close/>
                </a:path>
              </a:pathLst>
            </a:custGeom>
            <a:solidFill>
              <a:srgbClr val="857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4" name="Freeform 1748"/>
            <p:cNvSpPr>
              <a:spLocks/>
            </p:cNvSpPr>
            <p:nvPr/>
          </p:nvSpPr>
          <p:spPr bwMode="auto">
            <a:xfrm>
              <a:off x="3654736" y="3217136"/>
              <a:ext cx="370016" cy="833634"/>
            </a:xfrm>
            <a:custGeom>
              <a:avLst/>
              <a:gdLst>
                <a:gd name="T0" fmla="*/ 98 w 107"/>
                <a:gd name="T1" fmla="*/ 30 h 241"/>
                <a:gd name="T2" fmla="*/ 89 w 107"/>
                <a:gd name="T3" fmla="*/ 13 h 241"/>
                <a:gd name="T4" fmla="*/ 65 w 107"/>
                <a:gd name="T5" fmla="*/ 17 h 241"/>
                <a:gd name="T6" fmla="*/ 54 w 107"/>
                <a:gd name="T7" fmla="*/ 0 h 241"/>
                <a:gd name="T8" fmla="*/ 44 w 107"/>
                <a:gd name="T9" fmla="*/ 0 h 241"/>
                <a:gd name="T10" fmla="*/ 35 w 107"/>
                <a:gd name="T11" fmla="*/ 19 h 241"/>
                <a:gd name="T12" fmla="*/ 5 w 107"/>
                <a:gd name="T13" fmla="*/ 24 h 241"/>
                <a:gd name="T14" fmla="*/ 5 w 107"/>
                <a:gd name="T15" fmla="*/ 25 h 241"/>
                <a:gd name="T16" fmla="*/ 0 w 107"/>
                <a:gd name="T17" fmla="*/ 44 h 241"/>
                <a:gd name="T18" fmla="*/ 0 w 107"/>
                <a:gd name="T19" fmla="*/ 46 h 241"/>
                <a:gd name="T20" fmla="*/ 27 w 107"/>
                <a:gd name="T21" fmla="*/ 52 h 241"/>
                <a:gd name="T22" fmla="*/ 42 w 107"/>
                <a:gd name="T23" fmla="*/ 61 h 241"/>
                <a:gd name="T24" fmla="*/ 34 w 107"/>
                <a:gd name="T25" fmla="*/ 117 h 241"/>
                <a:gd name="T26" fmla="*/ 34 w 107"/>
                <a:gd name="T27" fmla="*/ 137 h 241"/>
                <a:gd name="T28" fmla="*/ 24 w 107"/>
                <a:gd name="T29" fmla="*/ 139 h 241"/>
                <a:gd name="T30" fmla="*/ 20 w 107"/>
                <a:gd name="T31" fmla="*/ 140 h 241"/>
                <a:gd name="T32" fmla="*/ 34 w 107"/>
                <a:gd name="T33" fmla="*/ 144 h 241"/>
                <a:gd name="T34" fmla="*/ 37 w 107"/>
                <a:gd name="T35" fmla="*/ 201 h 241"/>
                <a:gd name="T36" fmla="*/ 22 w 107"/>
                <a:gd name="T37" fmla="*/ 233 h 241"/>
                <a:gd name="T38" fmla="*/ 3 w 107"/>
                <a:gd name="T39" fmla="*/ 229 h 241"/>
                <a:gd name="T40" fmla="*/ 3 w 107"/>
                <a:gd name="T41" fmla="*/ 241 h 241"/>
                <a:gd name="T42" fmla="*/ 46 w 107"/>
                <a:gd name="T43" fmla="*/ 241 h 241"/>
                <a:gd name="T44" fmla="*/ 39 w 107"/>
                <a:gd name="T45" fmla="*/ 123 h 241"/>
                <a:gd name="T46" fmla="*/ 46 w 107"/>
                <a:gd name="T47" fmla="*/ 69 h 241"/>
                <a:gd name="T48" fmla="*/ 50 w 107"/>
                <a:gd name="T49" fmla="*/ 62 h 241"/>
                <a:gd name="T50" fmla="*/ 51 w 107"/>
                <a:gd name="T51" fmla="*/ 60 h 241"/>
                <a:gd name="T52" fmla="*/ 67 w 107"/>
                <a:gd name="T53" fmla="*/ 50 h 241"/>
                <a:gd name="T54" fmla="*/ 71 w 107"/>
                <a:gd name="T55" fmla="*/ 50 h 241"/>
                <a:gd name="T56" fmla="*/ 86 w 107"/>
                <a:gd name="T57" fmla="*/ 61 h 241"/>
                <a:gd name="T58" fmla="*/ 90 w 107"/>
                <a:gd name="T59" fmla="*/ 120 h 241"/>
                <a:gd name="T60" fmla="*/ 90 w 107"/>
                <a:gd name="T61" fmla="*/ 138 h 241"/>
                <a:gd name="T62" fmla="*/ 76 w 107"/>
                <a:gd name="T63" fmla="*/ 143 h 241"/>
                <a:gd name="T64" fmla="*/ 91 w 107"/>
                <a:gd name="T65" fmla="*/ 145 h 241"/>
                <a:gd name="T66" fmla="*/ 92 w 107"/>
                <a:gd name="T67" fmla="*/ 172 h 241"/>
                <a:gd name="T68" fmla="*/ 98 w 107"/>
                <a:gd name="T69" fmla="*/ 218 h 241"/>
                <a:gd name="T70" fmla="*/ 85 w 107"/>
                <a:gd name="T71" fmla="*/ 231 h 241"/>
                <a:gd name="T72" fmla="*/ 63 w 107"/>
                <a:gd name="T73" fmla="*/ 230 h 241"/>
                <a:gd name="T74" fmla="*/ 62 w 107"/>
                <a:gd name="T75" fmla="*/ 241 h 241"/>
                <a:gd name="T76" fmla="*/ 107 w 107"/>
                <a:gd name="T77" fmla="*/ 239 h 241"/>
                <a:gd name="T78" fmla="*/ 94 w 107"/>
                <a:gd name="T79" fmla="*/ 120 h 241"/>
                <a:gd name="T80" fmla="*/ 98 w 107"/>
                <a:gd name="T81" fmla="*/ 3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 h="241">
                  <a:moveTo>
                    <a:pt x="98" y="30"/>
                  </a:moveTo>
                  <a:cubicBezTo>
                    <a:pt x="89" y="13"/>
                    <a:pt x="89" y="13"/>
                    <a:pt x="89" y="13"/>
                  </a:cubicBezTo>
                  <a:cubicBezTo>
                    <a:pt x="65" y="17"/>
                    <a:pt x="65" y="17"/>
                    <a:pt x="65" y="17"/>
                  </a:cubicBezTo>
                  <a:cubicBezTo>
                    <a:pt x="54" y="0"/>
                    <a:pt x="54" y="0"/>
                    <a:pt x="54" y="0"/>
                  </a:cubicBezTo>
                  <a:cubicBezTo>
                    <a:pt x="44" y="0"/>
                    <a:pt x="44" y="0"/>
                    <a:pt x="44" y="0"/>
                  </a:cubicBezTo>
                  <a:cubicBezTo>
                    <a:pt x="35" y="19"/>
                    <a:pt x="35" y="19"/>
                    <a:pt x="35" y="19"/>
                  </a:cubicBezTo>
                  <a:cubicBezTo>
                    <a:pt x="5" y="24"/>
                    <a:pt x="5" y="24"/>
                    <a:pt x="5" y="24"/>
                  </a:cubicBezTo>
                  <a:cubicBezTo>
                    <a:pt x="5" y="25"/>
                    <a:pt x="5" y="25"/>
                    <a:pt x="5" y="25"/>
                  </a:cubicBezTo>
                  <a:cubicBezTo>
                    <a:pt x="0" y="44"/>
                    <a:pt x="0" y="44"/>
                    <a:pt x="0" y="44"/>
                  </a:cubicBezTo>
                  <a:cubicBezTo>
                    <a:pt x="0" y="46"/>
                    <a:pt x="0" y="46"/>
                    <a:pt x="0" y="46"/>
                  </a:cubicBezTo>
                  <a:cubicBezTo>
                    <a:pt x="7" y="48"/>
                    <a:pt x="21" y="51"/>
                    <a:pt x="27" y="52"/>
                  </a:cubicBezTo>
                  <a:cubicBezTo>
                    <a:pt x="35" y="54"/>
                    <a:pt x="43" y="57"/>
                    <a:pt x="42" y="61"/>
                  </a:cubicBezTo>
                  <a:cubicBezTo>
                    <a:pt x="42" y="66"/>
                    <a:pt x="34" y="117"/>
                    <a:pt x="34" y="117"/>
                  </a:cubicBezTo>
                  <a:cubicBezTo>
                    <a:pt x="34" y="117"/>
                    <a:pt x="34" y="132"/>
                    <a:pt x="34" y="137"/>
                  </a:cubicBezTo>
                  <a:cubicBezTo>
                    <a:pt x="34" y="140"/>
                    <a:pt x="28" y="139"/>
                    <a:pt x="24" y="139"/>
                  </a:cubicBezTo>
                  <a:cubicBezTo>
                    <a:pt x="21" y="139"/>
                    <a:pt x="18" y="139"/>
                    <a:pt x="20" y="140"/>
                  </a:cubicBezTo>
                  <a:cubicBezTo>
                    <a:pt x="24" y="143"/>
                    <a:pt x="34" y="144"/>
                    <a:pt x="34" y="144"/>
                  </a:cubicBezTo>
                  <a:cubicBezTo>
                    <a:pt x="34" y="144"/>
                    <a:pt x="36" y="184"/>
                    <a:pt x="37" y="201"/>
                  </a:cubicBezTo>
                  <a:cubicBezTo>
                    <a:pt x="38" y="219"/>
                    <a:pt x="33" y="234"/>
                    <a:pt x="22" y="233"/>
                  </a:cubicBezTo>
                  <a:cubicBezTo>
                    <a:pt x="15" y="233"/>
                    <a:pt x="8" y="231"/>
                    <a:pt x="3" y="229"/>
                  </a:cubicBezTo>
                  <a:cubicBezTo>
                    <a:pt x="3" y="241"/>
                    <a:pt x="3" y="241"/>
                    <a:pt x="3" y="241"/>
                  </a:cubicBezTo>
                  <a:cubicBezTo>
                    <a:pt x="46" y="241"/>
                    <a:pt x="46" y="241"/>
                    <a:pt x="46" y="241"/>
                  </a:cubicBezTo>
                  <a:cubicBezTo>
                    <a:pt x="39" y="123"/>
                    <a:pt x="39" y="123"/>
                    <a:pt x="39" y="123"/>
                  </a:cubicBezTo>
                  <a:cubicBezTo>
                    <a:pt x="46" y="69"/>
                    <a:pt x="46" y="69"/>
                    <a:pt x="46" y="69"/>
                  </a:cubicBezTo>
                  <a:cubicBezTo>
                    <a:pt x="50" y="62"/>
                    <a:pt x="50" y="62"/>
                    <a:pt x="50" y="62"/>
                  </a:cubicBezTo>
                  <a:cubicBezTo>
                    <a:pt x="50" y="61"/>
                    <a:pt x="50" y="60"/>
                    <a:pt x="51" y="60"/>
                  </a:cubicBezTo>
                  <a:cubicBezTo>
                    <a:pt x="52" y="50"/>
                    <a:pt x="61" y="50"/>
                    <a:pt x="67" y="50"/>
                  </a:cubicBezTo>
                  <a:cubicBezTo>
                    <a:pt x="68" y="50"/>
                    <a:pt x="70" y="50"/>
                    <a:pt x="71" y="50"/>
                  </a:cubicBezTo>
                  <a:cubicBezTo>
                    <a:pt x="74" y="49"/>
                    <a:pt x="80" y="55"/>
                    <a:pt x="86" y="61"/>
                  </a:cubicBezTo>
                  <a:cubicBezTo>
                    <a:pt x="92" y="68"/>
                    <a:pt x="90" y="120"/>
                    <a:pt x="90" y="120"/>
                  </a:cubicBezTo>
                  <a:cubicBezTo>
                    <a:pt x="90" y="138"/>
                    <a:pt x="90" y="138"/>
                    <a:pt x="90" y="138"/>
                  </a:cubicBezTo>
                  <a:cubicBezTo>
                    <a:pt x="90" y="138"/>
                    <a:pt x="73" y="141"/>
                    <a:pt x="76" y="143"/>
                  </a:cubicBezTo>
                  <a:cubicBezTo>
                    <a:pt x="78" y="146"/>
                    <a:pt x="91" y="145"/>
                    <a:pt x="91" y="145"/>
                  </a:cubicBezTo>
                  <a:cubicBezTo>
                    <a:pt x="91" y="145"/>
                    <a:pt x="93" y="170"/>
                    <a:pt x="92" y="172"/>
                  </a:cubicBezTo>
                  <a:cubicBezTo>
                    <a:pt x="92" y="174"/>
                    <a:pt x="98" y="213"/>
                    <a:pt x="98" y="218"/>
                  </a:cubicBezTo>
                  <a:cubicBezTo>
                    <a:pt x="98" y="222"/>
                    <a:pt x="91" y="228"/>
                    <a:pt x="85" y="231"/>
                  </a:cubicBezTo>
                  <a:cubicBezTo>
                    <a:pt x="81" y="233"/>
                    <a:pt x="70" y="231"/>
                    <a:pt x="63" y="230"/>
                  </a:cubicBezTo>
                  <a:cubicBezTo>
                    <a:pt x="62" y="241"/>
                    <a:pt x="62" y="241"/>
                    <a:pt x="62" y="241"/>
                  </a:cubicBezTo>
                  <a:cubicBezTo>
                    <a:pt x="107" y="239"/>
                    <a:pt x="107" y="239"/>
                    <a:pt x="107" y="239"/>
                  </a:cubicBezTo>
                  <a:cubicBezTo>
                    <a:pt x="94" y="120"/>
                    <a:pt x="94" y="120"/>
                    <a:pt x="94" y="120"/>
                  </a:cubicBezTo>
                  <a:cubicBezTo>
                    <a:pt x="98" y="30"/>
                    <a:pt x="98" y="30"/>
                    <a:pt x="98" y="30"/>
                  </a:cubicBezTo>
                </a:path>
              </a:pathLst>
            </a:custGeom>
            <a:solidFill>
              <a:srgbClr val="7068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5" name="Freeform 1749"/>
            <p:cNvSpPr>
              <a:spLocks/>
            </p:cNvSpPr>
            <p:nvPr/>
          </p:nvSpPr>
          <p:spPr bwMode="auto">
            <a:xfrm>
              <a:off x="3566984" y="2974358"/>
              <a:ext cx="114076" cy="374404"/>
            </a:xfrm>
            <a:custGeom>
              <a:avLst/>
              <a:gdLst>
                <a:gd name="T0" fmla="*/ 19 w 33"/>
                <a:gd name="T1" fmla="*/ 3 h 108"/>
                <a:gd name="T2" fmla="*/ 17 w 33"/>
                <a:gd name="T3" fmla="*/ 10 h 108"/>
                <a:gd name="T4" fmla="*/ 16 w 33"/>
                <a:gd name="T5" fmla="*/ 1 h 108"/>
                <a:gd name="T6" fmla="*/ 15 w 33"/>
                <a:gd name="T7" fmla="*/ 8 h 108"/>
                <a:gd name="T8" fmla="*/ 13 w 33"/>
                <a:gd name="T9" fmla="*/ 0 h 108"/>
                <a:gd name="T10" fmla="*/ 15 w 33"/>
                <a:gd name="T11" fmla="*/ 9 h 108"/>
                <a:gd name="T12" fmla="*/ 15 w 33"/>
                <a:gd name="T13" fmla="*/ 12 h 108"/>
                <a:gd name="T14" fmla="*/ 0 w 33"/>
                <a:gd name="T15" fmla="*/ 53 h 108"/>
                <a:gd name="T16" fmla="*/ 11 w 33"/>
                <a:gd name="T17" fmla="*/ 99 h 108"/>
                <a:gd name="T18" fmla="*/ 15 w 33"/>
                <a:gd name="T19" fmla="*/ 98 h 108"/>
                <a:gd name="T20" fmla="*/ 7 w 33"/>
                <a:gd name="T21" fmla="*/ 52 h 108"/>
                <a:gd name="T22" fmla="*/ 18 w 33"/>
                <a:gd name="T23" fmla="*/ 15 h 108"/>
                <a:gd name="T24" fmla="*/ 28 w 33"/>
                <a:gd name="T25" fmla="*/ 54 h 108"/>
                <a:gd name="T26" fmla="*/ 20 w 33"/>
                <a:gd name="T27" fmla="*/ 100 h 108"/>
                <a:gd name="T28" fmla="*/ 31 w 33"/>
                <a:gd name="T29" fmla="*/ 108 h 108"/>
                <a:gd name="T30" fmla="*/ 33 w 33"/>
                <a:gd name="T31" fmla="*/ 54 h 108"/>
                <a:gd name="T32" fmla="*/ 30 w 33"/>
                <a:gd name="T33" fmla="*/ 30 h 108"/>
                <a:gd name="T34" fmla="*/ 19 w 33"/>
                <a:gd name="T35"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108">
                  <a:moveTo>
                    <a:pt x="19" y="3"/>
                  </a:moveTo>
                  <a:cubicBezTo>
                    <a:pt x="17" y="10"/>
                    <a:pt x="17" y="10"/>
                    <a:pt x="17" y="10"/>
                  </a:cubicBezTo>
                  <a:cubicBezTo>
                    <a:pt x="16" y="1"/>
                    <a:pt x="16" y="1"/>
                    <a:pt x="16" y="1"/>
                  </a:cubicBezTo>
                  <a:cubicBezTo>
                    <a:pt x="15" y="8"/>
                    <a:pt x="15" y="8"/>
                    <a:pt x="15" y="8"/>
                  </a:cubicBezTo>
                  <a:cubicBezTo>
                    <a:pt x="13" y="0"/>
                    <a:pt x="13" y="0"/>
                    <a:pt x="13" y="0"/>
                  </a:cubicBezTo>
                  <a:cubicBezTo>
                    <a:pt x="15" y="9"/>
                    <a:pt x="15" y="9"/>
                    <a:pt x="15" y="9"/>
                  </a:cubicBezTo>
                  <a:cubicBezTo>
                    <a:pt x="15" y="12"/>
                    <a:pt x="15" y="12"/>
                    <a:pt x="15" y="12"/>
                  </a:cubicBezTo>
                  <a:cubicBezTo>
                    <a:pt x="0" y="53"/>
                    <a:pt x="0" y="53"/>
                    <a:pt x="0" y="53"/>
                  </a:cubicBezTo>
                  <a:cubicBezTo>
                    <a:pt x="11" y="99"/>
                    <a:pt x="11" y="99"/>
                    <a:pt x="11" y="99"/>
                  </a:cubicBezTo>
                  <a:cubicBezTo>
                    <a:pt x="15" y="98"/>
                    <a:pt x="15" y="98"/>
                    <a:pt x="15" y="98"/>
                  </a:cubicBezTo>
                  <a:cubicBezTo>
                    <a:pt x="7" y="52"/>
                    <a:pt x="7" y="52"/>
                    <a:pt x="7" y="52"/>
                  </a:cubicBezTo>
                  <a:cubicBezTo>
                    <a:pt x="18" y="15"/>
                    <a:pt x="18" y="15"/>
                    <a:pt x="18" y="15"/>
                  </a:cubicBezTo>
                  <a:cubicBezTo>
                    <a:pt x="19" y="15"/>
                    <a:pt x="28" y="54"/>
                    <a:pt x="28" y="54"/>
                  </a:cubicBezTo>
                  <a:cubicBezTo>
                    <a:pt x="20" y="100"/>
                    <a:pt x="20" y="100"/>
                    <a:pt x="20" y="100"/>
                  </a:cubicBezTo>
                  <a:cubicBezTo>
                    <a:pt x="20" y="100"/>
                    <a:pt x="25" y="104"/>
                    <a:pt x="31" y="108"/>
                  </a:cubicBezTo>
                  <a:cubicBezTo>
                    <a:pt x="33" y="54"/>
                    <a:pt x="33" y="54"/>
                    <a:pt x="33" y="54"/>
                  </a:cubicBezTo>
                  <a:cubicBezTo>
                    <a:pt x="30" y="30"/>
                    <a:pt x="30" y="30"/>
                    <a:pt x="30" y="30"/>
                  </a:cubicBezTo>
                  <a:lnTo>
                    <a:pt x="19" y="3"/>
                  </a:lnTo>
                  <a:close/>
                </a:path>
              </a:pathLst>
            </a:custGeom>
            <a:solidFill>
              <a:srgbClr val="9E9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6" name="Freeform 1750"/>
            <p:cNvSpPr>
              <a:spLocks/>
            </p:cNvSpPr>
            <p:nvPr/>
          </p:nvSpPr>
          <p:spPr bwMode="auto">
            <a:xfrm>
              <a:off x="3512871" y="2784231"/>
              <a:ext cx="614257" cy="595244"/>
            </a:xfrm>
            <a:custGeom>
              <a:avLst/>
              <a:gdLst>
                <a:gd name="T0" fmla="*/ 157 w 178"/>
                <a:gd name="T1" fmla="*/ 44 h 172"/>
                <a:gd name="T2" fmla="*/ 144 w 178"/>
                <a:gd name="T3" fmla="*/ 7 h 172"/>
                <a:gd name="T4" fmla="*/ 105 w 178"/>
                <a:gd name="T5" fmla="*/ 0 h 172"/>
                <a:gd name="T6" fmla="*/ 66 w 178"/>
                <a:gd name="T7" fmla="*/ 0 h 172"/>
                <a:gd name="T8" fmla="*/ 19 w 178"/>
                <a:gd name="T9" fmla="*/ 10 h 172"/>
                <a:gd name="T10" fmla="*/ 0 w 178"/>
                <a:gd name="T11" fmla="*/ 104 h 172"/>
                <a:gd name="T12" fmla="*/ 2 w 178"/>
                <a:gd name="T13" fmla="*/ 160 h 172"/>
                <a:gd name="T14" fmla="*/ 27 w 178"/>
                <a:gd name="T15" fmla="*/ 154 h 172"/>
                <a:gd name="T16" fmla="*/ 16 w 178"/>
                <a:gd name="T17" fmla="*/ 108 h 172"/>
                <a:gd name="T18" fmla="*/ 31 w 178"/>
                <a:gd name="T19" fmla="*/ 67 h 172"/>
                <a:gd name="T20" fmla="*/ 31 w 178"/>
                <a:gd name="T21" fmla="*/ 64 h 172"/>
                <a:gd name="T22" fmla="*/ 29 w 178"/>
                <a:gd name="T23" fmla="*/ 55 h 172"/>
                <a:gd name="T24" fmla="*/ 31 w 178"/>
                <a:gd name="T25" fmla="*/ 63 h 172"/>
                <a:gd name="T26" fmla="*/ 32 w 178"/>
                <a:gd name="T27" fmla="*/ 56 h 172"/>
                <a:gd name="T28" fmla="*/ 33 w 178"/>
                <a:gd name="T29" fmla="*/ 65 h 172"/>
                <a:gd name="T30" fmla="*/ 35 w 178"/>
                <a:gd name="T31" fmla="*/ 58 h 172"/>
                <a:gd name="T32" fmla="*/ 46 w 178"/>
                <a:gd name="T33" fmla="*/ 85 h 172"/>
                <a:gd name="T34" fmla="*/ 49 w 178"/>
                <a:gd name="T35" fmla="*/ 109 h 172"/>
                <a:gd name="T36" fmla="*/ 47 w 178"/>
                <a:gd name="T37" fmla="*/ 163 h 172"/>
                <a:gd name="T38" fmla="*/ 66 w 178"/>
                <a:gd name="T39" fmla="*/ 172 h 172"/>
                <a:gd name="T40" fmla="*/ 89 w 178"/>
                <a:gd name="T41" fmla="*/ 129 h 172"/>
                <a:gd name="T42" fmla="*/ 101 w 178"/>
                <a:gd name="T43" fmla="*/ 162 h 172"/>
                <a:gd name="T44" fmla="*/ 132 w 178"/>
                <a:gd name="T45" fmla="*/ 148 h 172"/>
                <a:gd name="T46" fmla="*/ 126 w 178"/>
                <a:gd name="T47" fmla="*/ 110 h 172"/>
                <a:gd name="T48" fmla="*/ 136 w 178"/>
                <a:gd name="T49" fmla="*/ 64 h 172"/>
                <a:gd name="T50" fmla="*/ 133 w 178"/>
                <a:gd name="T51" fmla="*/ 58 h 172"/>
                <a:gd name="T52" fmla="*/ 135 w 178"/>
                <a:gd name="T53" fmla="*/ 60 h 172"/>
                <a:gd name="T54" fmla="*/ 135 w 178"/>
                <a:gd name="T55" fmla="*/ 51 h 172"/>
                <a:gd name="T56" fmla="*/ 137 w 178"/>
                <a:gd name="T57" fmla="*/ 60 h 172"/>
                <a:gd name="T58" fmla="*/ 140 w 178"/>
                <a:gd name="T59" fmla="*/ 51 h 172"/>
                <a:gd name="T60" fmla="*/ 142 w 178"/>
                <a:gd name="T61" fmla="*/ 62 h 172"/>
                <a:gd name="T62" fmla="*/ 163 w 178"/>
                <a:gd name="T63" fmla="*/ 110 h 172"/>
                <a:gd name="T64" fmla="*/ 160 w 178"/>
                <a:gd name="T65" fmla="*/ 153 h 172"/>
                <a:gd name="T66" fmla="*/ 162 w 178"/>
                <a:gd name="T67" fmla="*/ 163 h 172"/>
                <a:gd name="T68" fmla="*/ 169 w 178"/>
                <a:gd name="T69" fmla="*/ 167 h 172"/>
                <a:gd name="T70" fmla="*/ 175 w 178"/>
                <a:gd name="T71" fmla="*/ 160 h 172"/>
                <a:gd name="T72" fmla="*/ 177 w 178"/>
                <a:gd name="T73" fmla="*/ 110 h 172"/>
                <a:gd name="T74" fmla="*/ 157 w 178"/>
                <a:gd name="T75"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8" h="172">
                  <a:moveTo>
                    <a:pt x="157" y="44"/>
                  </a:moveTo>
                  <a:cubicBezTo>
                    <a:pt x="157" y="44"/>
                    <a:pt x="155" y="29"/>
                    <a:pt x="144" y="7"/>
                  </a:cubicBezTo>
                  <a:cubicBezTo>
                    <a:pt x="133" y="4"/>
                    <a:pt x="107" y="0"/>
                    <a:pt x="105" y="0"/>
                  </a:cubicBezTo>
                  <a:cubicBezTo>
                    <a:pt x="66" y="0"/>
                    <a:pt x="66" y="0"/>
                    <a:pt x="66" y="0"/>
                  </a:cubicBezTo>
                  <a:cubicBezTo>
                    <a:pt x="62" y="0"/>
                    <a:pt x="20" y="9"/>
                    <a:pt x="19" y="10"/>
                  </a:cubicBezTo>
                  <a:cubicBezTo>
                    <a:pt x="17" y="12"/>
                    <a:pt x="0" y="104"/>
                    <a:pt x="0" y="104"/>
                  </a:cubicBezTo>
                  <a:cubicBezTo>
                    <a:pt x="2" y="160"/>
                    <a:pt x="2" y="160"/>
                    <a:pt x="2" y="160"/>
                  </a:cubicBezTo>
                  <a:cubicBezTo>
                    <a:pt x="27" y="154"/>
                    <a:pt x="27" y="154"/>
                    <a:pt x="27" y="154"/>
                  </a:cubicBezTo>
                  <a:cubicBezTo>
                    <a:pt x="16" y="108"/>
                    <a:pt x="16" y="108"/>
                    <a:pt x="16" y="108"/>
                  </a:cubicBezTo>
                  <a:cubicBezTo>
                    <a:pt x="31" y="67"/>
                    <a:pt x="31" y="67"/>
                    <a:pt x="31" y="67"/>
                  </a:cubicBezTo>
                  <a:cubicBezTo>
                    <a:pt x="31" y="64"/>
                    <a:pt x="31" y="64"/>
                    <a:pt x="31" y="64"/>
                  </a:cubicBezTo>
                  <a:cubicBezTo>
                    <a:pt x="29" y="55"/>
                    <a:pt x="29" y="55"/>
                    <a:pt x="29" y="55"/>
                  </a:cubicBezTo>
                  <a:cubicBezTo>
                    <a:pt x="31" y="63"/>
                    <a:pt x="31" y="63"/>
                    <a:pt x="31" y="63"/>
                  </a:cubicBezTo>
                  <a:cubicBezTo>
                    <a:pt x="32" y="56"/>
                    <a:pt x="32" y="56"/>
                    <a:pt x="32" y="56"/>
                  </a:cubicBezTo>
                  <a:cubicBezTo>
                    <a:pt x="33" y="65"/>
                    <a:pt x="33" y="65"/>
                    <a:pt x="33" y="65"/>
                  </a:cubicBezTo>
                  <a:cubicBezTo>
                    <a:pt x="35" y="58"/>
                    <a:pt x="35" y="58"/>
                    <a:pt x="35" y="58"/>
                  </a:cubicBezTo>
                  <a:cubicBezTo>
                    <a:pt x="46" y="85"/>
                    <a:pt x="46" y="85"/>
                    <a:pt x="46" y="85"/>
                  </a:cubicBezTo>
                  <a:cubicBezTo>
                    <a:pt x="49" y="109"/>
                    <a:pt x="49" y="109"/>
                    <a:pt x="49" y="109"/>
                  </a:cubicBezTo>
                  <a:cubicBezTo>
                    <a:pt x="47" y="163"/>
                    <a:pt x="47" y="163"/>
                    <a:pt x="47" y="163"/>
                  </a:cubicBezTo>
                  <a:cubicBezTo>
                    <a:pt x="53" y="168"/>
                    <a:pt x="60" y="172"/>
                    <a:pt x="66" y="172"/>
                  </a:cubicBezTo>
                  <a:cubicBezTo>
                    <a:pt x="77" y="172"/>
                    <a:pt x="84" y="155"/>
                    <a:pt x="89" y="129"/>
                  </a:cubicBezTo>
                  <a:cubicBezTo>
                    <a:pt x="92" y="144"/>
                    <a:pt x="96" y="155"/>
                    <a:pt x="101" y="162"/>
                  </a:cubicBezTo>
                  <a:cubicBezTo>
                    <a:pt x="110" y="161"/>
                    <a:pt x="131" y="156"/>
                    <a:pt x="132" y="148"/>
                  </a:cubicBezTo>
                  <a:cubicBezTo>
                    <a:pt x="132" y="137"/>
                    <a:pt x="124" y="117"/>
                    <a:pt x="126" y="110"/>
                  </a:cubicBezTo>
                  <a:cubicBezTo>
                    <a:pt x="127" y="104"/>
                    <a:pt x="136" y="64"/>
                    <a:pt x="136" y="64"/>
                  </a:cubicBezTo>
                  <a:cubicBezTo>
                    <a:pt x="133" y="58"/>
                    <a:pt x="133" y="58"/>
                    <a:pt x="133" y="58"/>
                  </a:cubicBezTo>
                  <a:cubicBezTo>
                    <a:pt x="135" y="60"/>
                    <a:pt x="135" y="60"/>
                    <a:pt x="135" y="60"/>
                  </a:cubicBezTo>
                  <a:cubicBezTo>
                    <a:pt x="135" y="51"/>
                    <a:pt x="135" y="51"/>
                    <a:pt x="135" y="51"/>
                  </a:cubicBezTo>
                  <a:cubicBezTo>
                    <a:pt x="137" y="60"/>
                    <a:pt x="137" y="60"/>
                    <a:pt x="137" y="60"/>
                  </a:cubicBezTo>
                  <a:cubicBezTo>
                    <a:pt x="140" y="51"/>
                    <a:pt x="140" y="51"/>
                    <a:pt x="140" y="51"/>
                  </a:cubicBezTo>
                  <a:cubicBezTo>
                    <a:pt x="142" y="62"/>
                    <a:pt x="142" y="62"/>
                    <a:pt x="142" y="62"/>
                  </a:cubicBezTo>
                  <a:cubicBezTo>
                    <a:pt x="163" y="110"/>
                    <a:pt x="163" y="110"/>
                    <a:pt x="163" y="110"/>
                  </a:cubicBezTo>
                  <a:cubicBezTo>
                    <a:pt x="163" y="110"/>
                    <a:pt x="157" y="145"/>
                    <a:pt x="160" y="153"/>
                  </a:cubicBezTo>
                  <a:cubicBezTo>
                    <a:pt x="161" y="155"/>
                    <a:pt x="161" y="159"/>
                    <a:pt x="162" y="163"/>
                  </a:cubicBezTo>
                  <a:cubicBezTo>
                    <a:pt x="169" y="167"/>
                    <a:pt x="169" y="167"/>
                    <a:pt x="169" y="167"/>
                  </a:cubicBezTo>
                  <a:cubicBezTo>
                    <a:pt x="172" y="165"/>
                    <a:pt x="174" y="162"/>
                    <a:pt x="175" y="160"/>
                  </a:cubicBezTo>
                  <a:cubicBezTo>
                    <a:pt x="176" y="154"/>
                    <a:pt x="178" y="117"/>
                    <a:pt x="177" y="110"/>
                  </a:cubicBezTo>
                  <a:cubicBezTo>
                    <a:pt x="175" y="103"/>
                    <a:pt x="157" y="45"/>
                    <a:pt x="157" y="44"/>
                  </a:cubicBezTo>
                </a:path>
              </a:pathLst>
            </a:custGeom>
            <a:solidFill>
              <a:srgbClr val="B1AB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7" name="Freeform 1751"/>
            <p:cNvSpPr>
              <a:spLocks/>
            </p:cNvSpPr>
            <p:nvPr/>
          </p:nvSpPr>
          <p:spPr bwMode="auto">
            <a:xfrm>
              <a:off x="4010126" y="2809094"/>
              <a:ext cx="134552" cy="574768"/>
            </a:xfrm>
            <a:custGeom>
              <a:avLst/>
              <a:gdLst>
                <a:gd name="T0" fmla="*/ 0 w 39"/>
                <a:gd name="T1" fmla="*/ 0 h 166"/>
                <a:gd name="T2" fmla="*/ 13 w 39"/>
                <a:gd name="T3" fmla="*/ 37 h 166"/>
                <a:gd name="T4" fmla="*/ 33 w 39"/>
                <a:gd name="T5" fmla="*/ 103 h 166"/>
                <a:gd name="T6" fmla="*/ 31 w 39"/>
                <a:gd name="T7" fmla="*/ 153 h 166"/>
                <a:gd name="T8" fmla="*/ 25 w 39"/>
                <a:gd name="T9" fmla="*/ 160 h 166"/>
                <a:gd name="T10" fmla="*/ 36 w 39"/>
                <a:gd name="T11" fmla="*/ 166 h 166"/>
                <a:gd name="T12" fmla="*/ 39 w 39"/>
                <a:gd name="T13" fmla="*/ 100 h 166"/>
                <a:gd name="T14" fmla="*/ 5 w 39"/>
                <a:gd name="T15" fmla="*/ 2 h 166"/>
                <a:gd name="T16" fmla="*/ 0 w 39"/>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66">
                  <a:moveTo>
                    <a:pt x="0" y="0"/>
                  </a:moveTo>
                  <a:cubicBezTo>
                    <a:pt x="11" y="22"/>
                    <a:pt x="13" y="37"/>
                    <a:pt x="13" y="37"/>
                  </a:cubicBezTo>
                  <a:cubicBezTo>
                    <a:pt x="13" y="38"/>
                    <a:pt x="31" y="96"/>
                    <a:pt x="33" y="103"/>
                  </a:cubicBezTo>
                  <a:cubicBezTo>
                    <a:pt x="34" y="110"/>
                    <a:pt x="32" y="147"/>
                    <a:pt x="31" y="153"/>
                  </a:cubicBezTo>
                  <a:cubicBezTo>
                    <a:pt x="30" y="155"/>
                    <a:pt x="28" y="158"/>
                    <a:pt x="25" y="160"/>
                  </a:cubicBezTo>
                  <a:cubicBezTo>
                    <a:pt x="36" y="166"/>
                    <a:pt x="36" y="166"/>
                    <a:pt x="36" y="166"/>
                  </a:cubicBezTo>
                  <a:cubicBezTo>
                    <a:pt x="39" y="100"/>
                    <a:pt x="39" y="100"/>
                    <a:pt x="39" y="100"/>
                  </a:cubicBezTo>
                  <a:cubicBezTo>
                    <a:pt x="39" y="100"/>
                    <a:pt x="8" y="4"/>
                    <a:pt x="5" y="2"/>
                  </a:cubicBezTo>
                  <a:cubicBezTo>
                    <a:pt x="5" y="1"/>
                    <a:pt x="3" y="1"/>
                    <a:pt x="0" y="0"/>
                  </a:cubicBezTo>
                  <a:close/>
                </a:path>
              </a:pathLst>
            </a:custGeom>
            <a:solidFill>
              <a:srgbClr val="9E9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8" name="Freeform 1752"/>
            <p:cNvSpPr>
              <a:spLocks/>
            </p:cNvSpPr>
            <p:nvPr/>
          </p:nvSpPr>
          <p:spPr bwMode="auto">
            <a:xfrm>
              <a:off x="3860950" y="2961196"/>
              <a:ext cx="214990" cy="410967"/>
            </a:xfrm>
            <a:custGeom>
              <a:avLst/>
              <a:gdLst>
                <a:gd name="T0" fmla="*/ 41 w 62"/>
                <a:gd name="T1" fmla="*/ 11 h 119"/>
                <a:gd name="T2" fmla="*/ 39 w 62"/>
                <a:gd name="T3" fmla="*/ 0 h 119"/>
                <a:gd name="T4" fmla="*/ 36 w 62"/>
                <a:gd name="T5" fmla="*/ 9 h 119"/>
                <a:gd name="T6" fmla="*/ 34 w 62"/>
                <a:gd name="T7" fmla="*/ 0 h 119"/>
                <a:gd name="T8" fmla="*/ 34 w 62"/>
                <a:gd name="T9" fmla="*/ 9 h 119"/>
                <a:gd name="T10" fmla="*/ 32 w 62"/>
                <a:gd name="T11" fmla="*/ 7 h 119"/>
                <a:gd name="T12" fmla="*/ 27 w 62"/>
                <a:gd name="T13" fmla="*/ 15 h 119"/>
                <a:gd name="T14" fmla="*/ 17 w 62"/>
                <a:gd name="T15" fmla="*/ 59 h 119"/>
                <a:gd name="T16" fmla="*/ 31 w 62"/>
                <a:gd name="T17" fmla="*/ 97 h 119"/>
                <a:gd name="T18" fmla="*/ 0 w 62"/>
                <a:gd name="T19" fmla="*/ 111 h 119"/>
                <a:gd name="T20" fmla="*/ 13 w 62"/>
                <a:gd name="T21" fmla="*/ 119 h 119"/>
                <a:gd name="T22" fmla="*/ 43 w 62"/>
                <a:gd name="T23" fmla="*/ 104 h 119"/>
                <a:gd name="T24" fmla="*/ 31 w 62"/>
                <a:gd name="T25" fmla="*/ 59 h 119"/>
                <a:gd name="T26" fmla="*/ 40 w 62"/>
                <a:gd name="T27" fmla="*/ 15 h 119"/>
                <a:gd name="T28" fmla="*/ 57 w 62"/>
                <a:gd name="T29" fmla="*/ 60 h 119"/>
                <a:gd name="T30" fmla="*/ 51 w 62"/>
                <a:gd name="T31" fmla="*/ 105 h 119"/>
                <a:gd name="T32" fmla="*/ 61 w 62"/>
                <a:gd name="T33" fmla="*/ 112 h 119"/>
                <a:gd name="T34" fmla="*/ 59 w 62"/>
                <a:gd name="T35" fmla="*/ 102 h 119"/>
                <a:gd name="T36" fmla="*/ 62 w 62"/>
                <a:gd name="T37" fmla="*/ 59 h 119"/>
                <a:gd name="T38" fmla="*/ 41 w 62"/>
                <a:gd name="T39" fmla="*/ 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119">
                  <a:moveTo>
                    <a:pt x="41" y="11"/>
                  </a:moveTo>
                  <a:cubicBezTo>
                    <a:pt x="39" y="0"/>
                    <a:pt x="39" y="0"/>
                    <a:pt x="39" y="0"/>
                  </a:cubicBezTo>
                  <a:cubicBezTo>
                    <a:pt x="36" y="9"/>
                    <a:pt x="36" y="9"/>
                    <a:pt x="36" y="9"/>
                  </a:cubicBezTo>
                  <a:cubicBezTo>
                    <a:pt x="34" y="0"/>
                    <a:pt x="34" y="0"/>
                    <a:pt x="34" y="0"/>
                  </a:cubicBezTo>
                  <a:cubicBezTo>
                    <a:pt x="34" y="9"/>
                    <a:pt x="34" y="9"/>
                    <a:pt x="34" y="9"/>
                  </a:cubicBezTo>
                  <a:cubicBezTo>
                    <a:pt x="32" y="7"/>
                    <a:pt x="32" y="7"/>
                    <a:pt x="32" y="7"/>
                  </a:cubicBezTo>
                  <a:cubicBezTo>
                    <a:pt x="27" y="15"/>
                    <a:pt x="27" y="15"/>
                    <a:pt x="27" y="15"/>
                  </a:cubicBezTo>
                  <a:cubicBezTo>
                    <a:pt x="27" y="15"/>
                    <a:pt x="24" y="51"/>
                    <a:pt x="17" y="59"/>
                  </a:cubicBezTo>
                  <a:cubicBezTo>
                    <a:pt x="13" y="65"/>
                    <a:pt x="31" y="86"/>
                    <a:pt x="31" y="97"/>
                  </a:cubicBezTo>
                  <a:cubicBezTo>
                    <a:pt x="30" y="105"/>
                    <a:pt x="9" y="110"/>
                    <a:pt x="0" y="111"/>
                  </a:cubicBezTo>
                  <a:cubicBezTo>
                    <a:pt x="4" y="117"/>
                    <a:pt x="8" y="119"/>
                    <a:pt x="13" y="119"/>
                  </a:cubicBezTo>
                  <a:cubicBezTo>
                    <a:pt x="22" y="119"/>
                    <a:pt x="43" y="104"/>
                    <a:pt x="43" y="104"/>
                  </a:cubicBezTo>
                  <a:cubicBezTo>
                    <a:pt x="31" y="59"/>
                    <a:pt x="31" y="59"/>
                    <a:pt x="31" y="59"/>
                  </a:cubicBezTo>
                  <a:cubicBezTo>
                    <a:pt x="40" y="15"/>
                    <a:pt x="40" y="15"/>
                    <a:pt x="40" y="15"/>
                  </a:cubicBezTo>
                  <a:cubicBezTo>
                    <a:pt x="57" y="60"/>
                    <a:pt x="57" y="60"/>
                    <a:pt x="57" y="60"/>
                  </a:cubicBezTo>
                  <a:cubicBezTo>
                    <a:pt x="51" y="105"/>
                    <a:pt x="51" y="105"/>
                    <a:pt x="51" y="105"/>
                  </a:cubicBezTo>
                  <a:cubicBezTo>
                    <a:pt x="61" y="112"/>
                    <a:pt x="61" y="112"/>
                    <a:pt x="61" y="112"/>
                  </a:cubicBezTo>
                  <a:cubicBezTo>
                    <a:pt x="60" y="108"/>
                    <a:pt x="60" y="104"/>
                    <a:pt x="59" y="102"/>
                  </a:cubicBezTo>
                  <a:cubicBezTo>
                    <a:pt x="56" y="94"/>
                    <a:pt x="62" y="59"/>
                    <a:pt x="62" y="59"/>
                  </a:cubicBezTo>
                  <a:cubicBezTo>
                    <a:pt x="41" y="11"/>
                    <a:pt x="41" y="11"/>
                    <a:pt x="41" y="11"/>
                  </a:cubicBezTo>
                </a:path>
              </a:pathLst>
            </a:custGeom>
            <a:solidFill>
              <a:srgbClr val="9E9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9" name="Freeform 1753"/>
            <p:cNvSpPr>
              <a:spLocks/>
            </p:cNvSpPr>
            <p:nvPr/>
          </p:nvSpPr>
          <p:spPr bwMode="auto">
            <a:xfrm>
              <a:off x="3741024" y="279154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1AB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0" name="Freeform 1754"/>
            <p:cNvSpPr>
              <a:spLocks/>
            </p:cNvSpPr>
            <p:nvPr/>
          </p:nvSpPr>
          <p:spPr bwMode="auto">
            <a:xfrm>
              <a:off x="3875574" y="279154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1AB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1" name="Freeform 1755"/>
            <p:cNvSpPr>
              <a:spLocks/>
            </p:cNvSpPr>
            <p:nvPr/>
          </p:nvSpPr>
          <p:spPr bwMode="auto">
            <a:xfrm>
              <a:off x="3781974" y="2812020"/>
              <a:ext cx="55575" cy="266178"/>
            </a:xfrm>
            <a:custGeom>
              <a:avLst/>
              <a:gdLst>
                <a:gd name="T0" fmla="*/ 15 w 16"/>
                <a:gd name="T1" fmla="*/ 6 h 77"/>
                <a:gd name="T2" fmla="*/ 8 w 16"/>
                <a:gd name="T3" fmla="*/ 0 h 77"/>
                <a:gd name="T4" fmla="*/ 1 w 16"/>
                <a:gd name="T5" fmla="*/ 6 h 77"/>
                <a:gd name="T6" fmla="*/ 5 w 16"/>
                <a:gd name="T7" fmla="*/ 14 h 77"/>
                <a:gd name="T8" fmla="*/ 0 w 16"/>
                <a:gd name="T9" fmla="*/ 40 h 77"/>
                <a:gd name="T10" fmla="*/ 8 w 16"/>
                <a:gd name="T11" fmla="*/ 77 h 77"/>
                <a:gd name="T12" fmla="*/ 16 w 16"/>
                <a:gd name="T13" fmla="*/ 40 h 77"/>
                <a:gd name="T14" fmla="*/ 11 w 16"/>
                <a:gd name="T15" fmla="*/ 14 h 77"/>
                <a:gd name="T16" fmla="*/ 15 w 16"/>
                <a:gd name="T17" fmla="*/ 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7">
                  <a:moveTo>
                    <a:pt x="15" y="6"/>
                  </a:moveTo>
                  <a:cubicBezTo>
                    <a:pt x="15" y="2"/>
                    <a:pt x="8" y="0"/>
                    <a:pt x="8" y="0"/>
                  </a:cubicBezTo>
                  <a:cubicBezTo>
                    <a:pt x="8" y="0"/>
                    <a:pt x="1" y="1"/>
                    <a:pt x="1" y="6"/>
                  </a:cubicBezTo>
                  <a:cubicBezTo>
                    <a:pt x="1" y="10"/>
                    <a:pt x="5" y="14"/>
                    <a:pt x="5" y="14"/>
                  </a:cubicBezTo>
                  <a:cubicBezTo>
                    <a:pt x="0" y="40"/>
                    <a:pt x="0" y="40"/>
                    <a:pt x="0" y="40"/>
                  </a:cubicBezTo>
                  <a:cubicBezTo>
                    <a:pt x="8" y="77"/>
                    <a:pt x="8" y="77"/>
                    <a:pt x="8" y="77"/>
                  </a:cubicBezTo>
                  <a:cubicBezTo>
                    <a:pt x="16" y="40"/>
                    <a:pt x="16" y="40"/>
                    <a:pt x="16" y="40"/>
                  </a:cubicBezTo>
                  <a:cubicBezTo>
                    <a:pt x="11" y="14"/>
                    <a:pt x="11" y="14"/>
                    <a:pt x="11" y="14"/>
                  </a:cubicBezTo>
                  <a:cubicBezTo>
                    <a:pt x="11" y="14"/>
                    <a:pt x="15" y="11"/>
                    <a:pt x="15" y="6"/>
                  </a:cubicBezTo>
                  <a:close/>
                </a:path>
              </a:pathLst>
            </a:custGeom>
            <a:solidFill>
              <a:srgbClr val="EE8B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2" name="Freeform 1756"/>
            <p:cNvSpPr>
              <a:spLocks/>
            </p:cNvSpPr>
            <p:nvPr/>
          </p:nvSpPr>
          <p:spPr bwMode="auto">
            <a:xfrm>
              <a:off x="3730785" y="2784231"/>
              <a:ext cx="78975" cy="166727"/>
            </a:xfrm>
            <a:custGeom>
              <a:avLst/>
              <a:gdLst>
                <a:gd name="T0" fmla="*/ 23 w 23"/>
                <a:gd name="T1" fmla="*/ 8 h 48"/>
                <a:gd name="T2" fmla="*/ 19 w 23"/>
                <a:gd name="T3" fmla="*/ 0 h 48"/>
                <a:gd name="T4" fmla="*/ 0 w 23"/>
                <a:gd name="T5" fmla="*/ 1 h 48"/>
                <a:gd name="T6" fmla="*/ 15 w 23"/>
                <a:gd name="T7" fmla="*/ 48 h 48"/>
                <a:gd name="T8" fmla="*/ 20 w 23"/>
                <a:gd name="T9" fmla="*/ 22 h 48"/>
                <a:gd name="T10" fmla="*/ 16 w 23"/>
                <a:gd name="T11" fmla="*/ 14 h 48"/>
                <a:gd name="T12" fmla="*/ 23 w 23"/>
                <a:gd name="T13" fmla="*/ 8 h 48"/>
              </a:gdLst>
              <a:ahLst/>
              <a:cxnLst>
                <a:cxn ang="0">
                  <a:pos x="T0" y="T1"/>
                </a:cxn>
                <a:cxn ang="0">
                  <a:pos x="T2" y="T3"/>
                </a:cxn>
                <a:cxn ang="0">
                  <a:pos x="T4" y="T5"/>
                </a:cxn>
                <a:cxn ang="0">
                  <a:pos x="T6" y="T7"/>
                </a:cxn>
                <a:cxn ang="0">
                  <a:pos x="T8" y="T9"/>
                </a:cxn>
                <a:cxn ang="0">
                  <a:pos x="T10" y="T11"/>
                </a:cxn>
                <a:cxn ang="0">
                  <a:pos x="T12" y="T13"/>
                </a:cxn>
              </a:cxnLst>
              <a:rect l="0" t="0" r="r" b="b"/>
              <a:pathLst>
                <a:path w="23" h="48">
                  <a:moveTo>
                    <a:pt x="23" y="8"/>
                  </a:moveTo>
                  <a:cubicBezTo>
                    <a:pt x="19" y="0"/>
                    <a:pt x="19" y="0"/>
                    <a:pt x="19" y="0"/>
                  </a:cubicBezTo>
                  <a:cubicBezTo>
                    <a:pt x="0" y="1"/>
                    <a:pt x="0" y="1"/>
                    <a:pt x="0" y="1"/>
                  </a:cubicBezTo>
                  <a:cubicBezTo>
                    <a:pt x="15" y="48"/>
                    <a:pt x="15" y="48"/>
                    <a:pt x="15" y="48"/>
                  </a:cubicBezTo>
                  <a:cubicBezTo>
                    <a:pt x="20" y="22"/>
                    <a:pt x="20" y="22"/>
                    <a:pt x="20" y="22"/>
                  </a:cubicBezTo>
                  <a:cubicBezTo>
                    <a:pt x="20" y="22"/>
                    <a:pt x="16" y="18"/>
                    <a:pt x="16" y="14"/>
                  </a:cubicBezTo>
                  <a:cubicBezTo>
                    <a:pt x="16" y="9"/>
                    <a:pt x="23" y="8"/>
                    <a:pt x="2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3" name="Freeform 1757"/>
            <p:cNvSpPr>
              <a:spLocks/>
            </p:cNvSpPr>
            <p:nvPr/>
          </p:nvSpPr>
          <p:spPr bwMode="auto">
            <a:xfrm>
              <a:off x="3809762" y="2791544"/>
              <a:ext cx="76051" cy="162339"/>
            </a:xfrm>
            <a:custGeom>
              <a:avLst/>
              <a:gdLst>
                <a:gd name="T0" fmla="*/ 0 w 22"/>
                <a:gd name="T1" fmla="*/ 7 h 47"/>
                <a:gd name="T2" fmla="*/ 7 w 22"/>
                <a:gd name="T3" fmla="*/ 13 h 47"/>
                <a:gd name="T4" fmla="*/ 3 w 22"/>
                <a:gd name="T5" fmla="*/ 20 h 47"/>
                <a:gd name="T6" fmla="*/ 8 w 22"/>
                <a:gd name="T7" fmla="*/ 47 h 47"/>
                <a:gd name="T8" fmla="*/ 22 w 22"/>
                <a:gd name="T9" fmla="*/ 0 h 47"/>
                <a:gd name="T10" fmla="*/ 5 w 22"/>
                <a:gd name="T11" fmla="*/ 0 h 47"/>
                <a:gd name="T12" fmla="*/ 0 w 22"/>
                <a:gd name="T13" fmla="*/ 7 h 47"/>
              </a:gdLst>
              <a:ahLst/>
              <a:cxnLst>
                <a:cxn ang="0">
                  <a:pos x="T0" y="T1"/>
                </a:cxn>
                <a:cxn ang="0">
                  <a:pos x="T2" y="T3"/>
                </a:cxn>
                <a:cxn ang="0">
                  <a:pos x="T4" y="T5"/>
                </a:cxn>
                <a:cxn ang="0">
                  <a:pos x="T6" y="T7"/>
                </a:cxn>
                <a:cxn ang="0">
                  <a:pos x="T8" y="T9"/>
                </a:cxn>
                <a:cxn ang="0">
                  <a:pos x="T10" y="T11"/>
                </a:cxn>
                <a:cxn ang="0">
                  <a:pos x="T12" y="T13"/>
                </a:cxn>
              </a:cxnLst>
              <a:rect l="0" t="0" r="r" b="b"/>
              <a:pathLst>
                <a:path w="22" h="47">
                  <a:moveTo>
                    <a:pt x="0" y="7"/>
                  </a:moveTo>
                  <a:cubicBezTo>
                    <a:pt x="0" y="7"/>
                    <a:pt x="7" y="8"/>
                    <a:pt x="7" y="13"/>
                  </a:cubicBezTo>
                  <a:cubicBezTo>
                    <a:pt x="7" y="17"/>
                    <a:pt x="3" y="20"/>
                    <a:pt x="3" y="20"/>
                  </a:cubicBezTo>
                  <a:cubicBezTo>
                    <a:pt x="8" y="47"/>
                    <a:pt x="8" y="47"/>
                    <a:pt x="8" y="47"/>
                  </a:cubicBezTo>
                  <a:cubicBezTo>
                    <a:pt x="22" y="0"/>
                    <a:pt x="22" y="0"/>
                    <a:pt x="22" y="0"/>
                  </a:cubicBezTo>
                  <a:cubicBezTo>
                    <a:pt x="5" y="0"/>
                    <a:pt x="5" y="0"/>
                    <a:pt x="5" y="0"/>
                  </a:cubicBez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4" name="Freeform 1758"/>
            <p:cNvSpPr>
              <a:spLocks/>
            </p:cNvSpPr>
            <p:nvPr/>
          </p:nvSpPr>
          <p:spPr bwMode="auto">
            <a:xfrm>
              <a:off x="3741024" y="2702331"/>
              <a:ext cx="134552" cy="109689"/>
            </a:xfrm>
            <a:custGeom>
              <a:avLst/>
              <a:gdLst>
                <a:gd name="T0" fmla="*/ 1 w 39"/>
                <a:gd name="T1" fmla="*/ 2 h 32"/>
                <a:gd name="T2" fmla="*/ 0 w 39"/>
                <a:gd name="T3" fmla="*/ 24 h 32"/>
                <a:gd name="T4" fmla="*/ 19 w 39"/>
                <a:gd name="T5" fmla="*/ 32 h 32"/>
                <a:gd name="T6" fmla="*/ 39 w 39"/>
                <a:gd name="T7" fmla="*/ 24 h 32"/>
                <a:gd name="T8" fmla="*/ 37 w 39"/>
                <a:gd name="T9" fmla="*/ 0 h 32"/>
                <a:gd name="T10" fmla="*/ 1 w 39"/>
                <a:gd name="T11" fmla="*/ 2 h 32"/>
              </a:gdLst>
              <a:ahLst/>
              <a:cxnLst>
                <a:cxn ang="0">
                  <a:pos x="T0" y="T1"/>
                </a:cxn>
                <a:cxn ang="0">
                  <a:pos x="T2" y="T3"/>
                </a:cxn>
                <a:cxn ang="0">
                  <a:pos x="T4" y="T5"/>
                </a:cxn>
                <a:cxn ang="0">
                  <a:pos x="T6" y="T7"/>
                </a:cxn>
                <a:cxn ang="0">
                  <a:pos x="T8" y="T9"/>
                </a:cxn>
                <a:cxn ang="0">
                  <a:pos x="T10" y="T11"/>
                </a:cxn>
              </a:cxnLst>
              <a:rect l="0" t="0" r="r" b="b"/>
              <a:pathLst>
                <a:path w="39" h="32">
                  <a:moveTo>
                    <a:pt x="1" y="2"/>
                  </a:moveTo>
                  <a:cubicBezTo>
                    <a:pt x="0" y="24"/>
                    <a:pt x="0" y="24"/>
                    <a:pt x="0" y="24"/>
                  </a:cubicBezTo>
                  <a:cubicBezTo>
                    <a:pt x="0" y="24"/>
                    <a:pt x="5" y="32"/>
                    <a:pt x="19" y="32"/>
                  </a:cubicBezTo>
                  <a:cubicBezTo>
                    <a:pt x="34" y="32"/>
                    <a:pt x="39" y="24"/>
                    <a:pt x="39" y="24"/>
                  </a:cubicBezTo>
                  <a:cubicBezTo>
                    <a:pt x="37" y="0"/>
                    <a:pt x="37" y="0"/>
                    <a:pt x="37" y="0"/>
                  </a:cubicBezTo>
                  <a:lnTo>
                    <a:pt x="1" y="2"/>
                  </a:lnTo>
                  <a:close/>
                </a:path>
              </a:pathLst>
            </a:custGeom>
            <a:solidFill>
              <a:srgbClr val="C3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5" name="Freeform 1759"/>
            <p:cNvSpPr>
              <a:spLocks/>
            </p:cNvSpPr>
            <p:nvPr/>
          </p:nvSpPr>
          <p:spPr bwMode="auto">
            <a:xfrm>
              <a:off x="3695686" y="2497579"/>
              <a:ext cx="103839" cy="255940"/>
            </a:xfrm>
            <a:custGeom>
              <a:avLst/>
              <a:gdLst>
                <a:gd name="T0" fmla="*/ 17 w 30"/>
                <a:gd name="T1" fmla="*/ 59 h 74"/>
                <a:gd name="T2" fmla="*/ 11 w 30"/>
                <a:gd name="T3" fmla="*/ 42 h 74"/>
                <a:gd name="T4" fmla="*/ 7 w 30"/>
                <a:gd name="T5" fmla="*/ 29 h 74"/>
                <a:gd name="T6" fmla="*/ 10 w 30"/>
                <a:gd name="T7" fmla="*/ 23 h 74"/>
                <a:gd name="T8" fmla="*/ 9 w 30"/>
                <a:gd name="T9" fmla="*/ 0 h 74"/>
                <a:gd name="T10" fmla="*/ 8 w 30"/>
                <a:gd name="T11" fmla="*/ 0 h 74"/>
                <a:gd name="T12" fmla="*/ 0 w 30"/>
                <a:gd name="T13" fmla="*/ 21 h 74"/>
                <a:gd name="T14" fmla="*/ 6 w 30"/>
                <a:gd name="T15" fmla="*/ 54 h 74"/>
                <a:gd name="T16" fmla="*/ 30 w 30"/>
                <a:gd name="T17" fmla="*/ 74 h 74"/>
                <a:gd name="T18" fmla="*/ 17 w 30"/>
                <a:gd name="T19"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74">
                  <a:moveTo>
                    <a:pt x="17" y="59"/>
                  </a:moveTo>
                  <a:cubicBezTo>
                    <a:pt x="14" y="52"/>
                    <a:pt x="16" y="48"/>
                    <a:pt x="11" y="42"/>
                  </a:cubicBezTo>
                  <a:cubicBezTo>
                    <a:pt x="7" y="36"/>
                    <a:pt x="8" y="32"/>
                    <a:pt x="7" y="29"/>
                  </a:cubicBezTo>
                  <a:cubicBezTo>
                    <a:pt x="6" y="26"/>
                    <a:pt x="9" y="25"/>
                    <a:pt x="10" y="23"/>
                  </a:cubicBezTo>
                  <a:cubicBezTo>
                    <a:pt x="11" y="20"/>
                    <a:pt x="9" y="0"/>
                    <a:pt x="9" y="0"/>
                  </a:cubicBezTo>
                  <a:cubicBezTo>
                    <a:pt x="8" y="0"/>
                    <a:pt x="8" y="0"/>
                    <a:pt x="8" y="0"/>
                  </a:cubicBezTo>
                  <a:cubicBezTo>
                    <a:pt x="3" y="6"/>
                    <a:pt x="0" y="13"/>
                    <a:pt x="0" y="21"/>
                  </a:cubicBezTo>
                  <a:cubicBezTo>
                    <a:pt x="0" y="30"/>
                    <a:pt x="2" y="43"/>
                    <a:pt x="6" y="54"/>
                  </a:cubicBezTo>
                  <a:cubicBezTo>
                    <a:pt x="9" y="65"/>
                    <a:pt x="21" y="73"/>
                    <a:pt x="30" y="74"/>
                  </a:cubicBezTo>
                  <a:cubicBezTo>
                    <a:pt x="25" y="72"/>
                    <a:pt x="21" y="67"/>
                    <a:pt x="17" y="59"/>
                  </a:cubicBezTo>
                  <a:close/>
                </a:path>
              </a:pathLst>
            </a:custGeom>
            <a:solidFill>
              <a:srgbClr val="D2A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6" name="Freeform 1760"/>
            <p:cNvSpPr>
              <a:spLocks/>
            </p:cNvSpPr>
            <p:nvPr/>
          </p:nvSpPr>
          <p:spPr bwMode="auto">
            <a:xfrm>
              <a:off x="3702998" y="2459554"/>
              <a:ext cx="213527" cy="296891"/>
            </a:xfrm>
            <a:custGeom>
              <a:avLst/>
              <a:gdLst>
                <a:gd name="T0" fmla="*/ 30 w 62"/>
                <a:gd name="T1" fmla="*/ 0 h 86"/>
                <a:gd name="T2" fmla="*/ 6 w 62"/>
                <a:gd name="T3" fmla="*/ 12 h 86"/>
                <a:gd name="T4" fmla="*/ 0 w 62"/>
                <a:gd name="T5" fmla="*/ 18 h 86"/>
                <a:gd name="T6" fmla="*/ 5 w 62"/>
                <a:gd name="T7" fmla="*/ 34 h 86"/>
                <a:gd name="T8" fmla="*/ 4 w 62"/>
                <a:gd name="T9" fmla="*/ 43 h 86"/>
                <a:gd name="T10" fmla="*/ 9 w 62"/>
                <a:gd name="T11" fmla="*/ 62 h 86"/>
                <a:gd name="T12" fmla="*/ 15 w 62"/>
                <a:gd name="T13" fmla="*/ 76 h 86"/>
                <a:gd name="T14" fmla="*/ 28 w 62"/>
                <a:gd name="T15" fmla="*/ 86 h 86"/>
                <a:gd name="T16" fmla="*/ 30 w 62"/>
                <a:gd name="T17" fmla="*/ 86 h 86"/>
                <a:gd name="T18" fmla="*/ 56 w 62"/>
                <a:gd name="T19" fmla="*/ 65 h 86"/>
                <a:gd name="T20" fmla="*/ 62 w 62"/>
                <a:gd name="T21" fmla="*/ 33 h 86"/>
                <a:gd name="T22" fmla="*/ 30 w 62"/>
                <a:gd name="T2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86">
                  <a:moveTo>
                    <a:pt x="30" y="0"/>
                  </a:moveTo>
                  <a:cubicBezTo>
                    <a:pt x="20" y="0"/>
                    <a:pt x="11" y="5"/>
                    <a:pt x="6" y="12"/>
                  </a:cubicBezTo>
                  <a:cubicBezTo>
                    <a:pt x="0" y="18"/>
                    <a:pt x="0" y="18"/>
                    <a:pt x="0" y="18"/>
                  </a:cubicBezTo>
                  <a:cubicBezTo>
                    <a:pt x="0" y="18"/>
                    <a:pt x="7" y="32"/>
                    <a:pt x="5" y="34"/>
                  </a:cubicBezTo>
                  <a:cubicBezTo>
                    <a:pt x="4" y="36"/>
                    <a:pt x="2" y="40"/>
                    <a:pt x="4" y="43"/>
                  </a:cubicBezTo>
                  <a:cubicBezTo>
                    <a:pt x="5" y="46"/>
                    <a:pt x="1" y="51"/>
                    <a:pt x="9" y="62"/>
                  </a:cubicBezTo>
                  <a:cubicBezTo>
                    <a:pt x="13" y="68"/>
                    <a:pt x="11" y="68"/>
                    <a:pt x="15" y="76"/>
                  </a:cubicBezTo>
                  <a:cubicBezTo>
                    <a:pt x="18" y="84"/>
                    <a:pt x="23" y="83"/>
                    <a:pt x="28" y="86"/>
                  </a:cubicBezTo>
                  <a:cubicBezTo>
                    <a:pt x="29" y="86"/>
                    <a:pt x="29" y="86"/>
                    <a:pt x="30" y="86"/>
                  </a:cubicBezTo>
                  <a:cubicBezTo>
                    <a:pt x="39" y="86"/>
                    <a:pt x="53" y="77"/>
                    <a:pt x="56" y="65"/>
                  </a:cubicBezTo>
                  <a:cubicBezTo>
                    <a:pt x="60" y="52"/>
                    <a:pt x="62" y="41"/>
                    <a:pt x="62" y="33"/>
                  </a:cubicBezTo>
                  <a:cubicBezTo>
                    <a:pt x="62" y="21"/>
                    <a:pt x="52" y="0"/>
                    <a:pt x="30" y="0"/>
                  </a:cubicBezTo>
                  <a:close/>
                </a:path>
              </a:pathLst>
            </a:custGeom>
            <a:solidFill>
              <a:srgbClr val="EBC3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7" name="Freeform 1761"/>
            <p:cNvSpPr>
              <a:spLocks/>
            </p:cNvSpPr>
            <p:nvPr/>
          </p:nvSpPr>
          <p:spPr bwMode="auto">
            <a:xfrm>
              <a:off x="3906288" y="2580943"/>
              <a:ext cx="35100" cy="65814"/>
            </a:xfrm>
            <a:custGeom>
              <a:avLst/>
              <a:gdLst>
                <a:gd name="T0" fmla="*/ 5 w 10"/>
                <a:gd name="T1" fmla="*/ 0 h 19"/>
                <a:gd name="T2" fmla="*/ 0 w 10"/>
                <a:gd name="T3" fmla="*/ 7 h 19"/>
                <a:gd name="T4" fmla="*/ 2 w 10"/>
                <a:gd name="T5" fmla="*/ 18 h 19"/>
                <a:gd name="T6" fmla="*/ 7 w 10"/>
                <a:gd name="T7" fmla="*/ 10 h 19"/>
                <a:gd name="T8" fmla="*/ 5 w 10"/>
                <a:gd name="T9" fmla="*/ 0 h 19"/>
              </a:gdLst>
              <a:ahLst/>
              <a:cxnLst>
                <a:cxn ang="0">
                  <a:pos x="T0" y="T1"/>
                </a:cxn>
                <a:cxn ang="0">
                  <a:pos x="T2" y="T3"/>
                </a:cxn>
                <a:cxn ang="0">
                  <a:pos x="T4" y="T5"/>
                </a:cxn>
                <a:cxn ang="0">
                  <a:pos x="T6" y="T7"/>
                </a:cxn>
                <a:cxn ang="0">
                  <a:pos x="T8" y="T9"/>
                </a:cxn>
              </a:cxnLst>
              <a:rect l="0" t="0" r="r" b="b"/>
              <a:pathLst>
                <a:path w="10" h="19">
                  <a:moveTo>
                    <a:pt x="5" y="0"/>
                  </a:moveTo>
                  <a:cubicBezTo>
                    <a:pt x="1" y="0"/>
                    <a:pt x="0" y="5"/>
                    <a:pt x="0" y="7"/>
                  </a:cubicBezTo>
                  <a:cubicBezTo>
                    <a:pt x="0" y="10"/>
                    <a:pt x="0" y="18"/>
                    <a:pt x="2" y="18"/>
                  </a:cubicBezTo>
                  <a:cubicBezTo>
                    <a:pt x="4" y="19"/>
                    <a:pt x="6" y="14"/>
                    <a:pt x="7" y="10"/>
                  </a:cubicBezTo>
                  <a:cubicBezTo>
                    <a:pt x="8" y="5"/>
                    <a:pt x="10" y="0"/>
                    <a:pt x="5" y="0"/>
                  </a:cubicBezTo>
                  <a:close/>
                </a:path>
              </a:pathLst>
            </a:custGeom>
            <a:solidFill>
              <a:srgbClr val="E5AF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8" name="Freeform 1762"/>
            <p:cNvSpPr>
              <a:spLocks/>
            </p:cNvSpPr>
            <p:nvPr/>
          </p:nvSpPr>
          <p:spPr bwMode="auto">
            <a:xfrm>
              <a:off x="3799525" y="2560467"/>
              <a:ext cx="121389" cy="195977"/>
            </a:xfrm>
            <a:custGeom>
              <a:avLst/>
              <a:gdLst>
                <a:gd name="T0" fmla="*/ 24 w 35"/>
                <a:gd name="T1" fmla="*/ 0 h 57"/>
                <a:gd name="T2" fmla="*/ 24 w 35"/>
                <a:gd name="T3" fmla="*/ 1 h 57"/>
                <a:gd name="T4" fmla="*/ 27 w 35"/>
                <a:gd name="T5" fmla="*/ 12 h 57"/>
                <a:gd name="T6" fmla="*/ 22 w 35"/>
                <a:gd name="T7" fmla="*/ 27 h 57"/>
                <a:gd name="T8" fmla="*/ 18 w 35"/>
                <a:gd name="T9" fmla="*/ 38 h 57"/>
                <a:gd name="T10" fmla="*/ 6 w 35"/>
                <a:gd name="T11" fmla="*/ 55 h 57"/>
                <a:gd name="T12" fmla="*/ 3 w 35"/>
                <a:gd name="T13" fmla="*/ 55 h 57"/>
                <a:gd name="T14" fmla="*/ 0 w 35"/>
                <a:gd name="T15" fmla="*/ 57 h 57"/>
                <a:gd name="T16" fmla="*/ 2 w 35"/>
                <a:gd name="T17" fmla="*/ 57 h 57"/>
                <a:gd name="T18" fmla="*/ 28 w 35"/>
                <a:gd name="T19" fmla="*/ 36 h 57"/>
                <a:gd name="T20" fmla="*/ 32 w 35"/>
                <a:gd name="T21" fmla="*/ 23 h 57"/>
                <a:gd name="T22" fmla="*/ 32 w 35"/>
                <a:gd name="T23" fmla="*/ 17 h 57"/>
                <a:gd name="T24" fmla="*/ 34 w 35"/>
                <a:gd name="T25" fmla="*/ 7 h 57"/>
                <a:gd name="T26" fmla="*/ 35 w 35"/>
                <a:gd name="T27" fmla="*/ 6 h 57"/>
                <a:gd name="T28" fmla="*/ 35 w 35"/>
                <a:gd name="T29" fmla="*/ 4 h 57"/>
                <a:gd name="T30" fmla="*/ 35 w 35"/>
                <a:gd name="T31" fmla="*/ 0 h 57"/>
                <a:gd name="T32" fmla="*/ 24 w 35"/>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57">
                  <a:moveTo>
                    <a:pt x="24" y="0"/>
                  </a:moveTo>
                  <a:cubicBezTo>
                    <a:pt x="24" y="1"/>
                    <a:pt x="24" y="1"/>
                    <a:pt x="24" y="1"/>
                  </a:cubicBezTo>
                  <a:cubicBezTo>
                    <a:pt x="24" y="4"/>
                    <a:pt x="29" y="8"/>
                    <a:pt x="27" y="12"/>
                  </a:cubicBezTo>
                  <a:cubicBezTo>
                    <a:pt x="26" y="16"/>
                    <a:pt x="26" y="24"/>
                    <a:pt x="22" y="27"/>
                  </a:cubicBezTo>
                  <a:cubicBezTo>
                    <a:pt x="18" y="31"/>
                    <a:pt x="20" y="32"/>
                    <a:pt x="18" y="38"/>
                  </a:cubicBezTo>
                  <a:cubicBezTo>
                    <a:pt x="17" y="44"/>
                    <a:pt x="9" y="53"/>
                    <a:pt x="6" y="55"/>
                  </a:cubicBezTo>
                  <a:cubicBezTo>
                    <a:pt x="5" y="55"/>
                    <a:pt x="4" y="55"/>
                    <a:pt x="3" y="55"/>
                  </a:cubicBezTo>
                  <a:cubicBezTo>
                    <a:pt x="3" y="56"/>
                    <a:pt x="2" y="56"/>
                    <a:pt x="0" y="57"/>
                  </a:cubicBezTo>
                  <a:cubicBezTo>
                    <a:pt x="1" y="57"/>
                    <a:pt x="2" y="57"/>
                    <a:pt x="2" y="57"/>
                  </a:cubicBezTo>
                  <a:cubicBezTo>
                    <a:pt x="12" y="57"/>
                    <a:pt x="25" y="48"/>
                    <a:pt x="28" y="36"/>
                  </a:cubicBezTo>
                  <a:cubicBezTo>
                    <a:pt x="30" y="31"/>
                    <a:pt x="31" y="27"/>
                    <a:pt x="32" y="23"/>
                  </a:cubicBezTo>
                  <a:cubicBezTo>
                    <a:pt x="32" y="21"/>
                    <a:pt x="32" y="19"/>
                    <a:pt x="32" y="17"/>
                  </a:cubicBezTo>
                  <a:cubicBezTo>
                    <a:pt x="32" y="15"/>
                    <a:pt x="32" y="9"/>
                    <a:pt x="34" y="7"/>
                  </a:cubicBezTo>
                  <a:cubicBezTo>
                    <a:pt x="34" y="7"/>
                    <a:pt x="34" y="7"/>
                    <a:pt x="35" y="6"/>
                  </a:cubicBezTo>
                  <a:cubicBezTo>
                    <a:pt x="35" y="5"/>
                    <a:pt x="35" y="4"/>
                    <a:pt x="35" y="4"/>
                  </a:cubicBezTo>
                  <a:cubicBezTo>
                    <a:pt x="35" y="2"/>
                    <a:pt x="35" y="1"/>
                    <a:pt x="35" y="0"/>
                  </a:cubicBezTo>
                  <a:cubicBezTo>
                    <a:pt x="33" y="0"/>
                    <a:pt x="24" y="0"/>
                    <a:pt x="24" y="0"/>
                  </a:cubicBezTo>
                  <a:close/>
                </a:path>
              </a:pathLst>
            </a:custGeom>
            <a:solidFill>
              <a:srgbClr val="C2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9" name="Freeform 1763"/>
            <p:cNvSpPr>
              <a:spLocks/>
            </p:cNvSpPr>
            <p:nvPr/>
          </p:nvSpPr>
          <p:spPr bwMode="auto">
            <a:xfrm>
              <a:off x="3799525" y="2477104"/>
              <a:ext cx="131626" cy="279341"/>
            </a:xfrm>
            <a:custGeom>
              <a:avLst/>
              <a:gdLst>
                <a:gd name="T0" fmla="*/ 28 w 38"/>
                <a:gd name="T1" fmla="*/ 7 h 81"/>
                <a:gd name="T2" fmla="*/ 8 w 38"/>
                <a:gd name="T3" fmla="*/ 4 h 81"/>
                <a:gd name="T4" fmla="*/ 3 w 38"/>
                <a:gd name="T5" fmla="*/ 20 h 81"/>
                <a:gd name="T6" fmla="*/ 3 w 38"/>
                <a:gd name="T7" fmla="*/ 28 h 81"/>
                <a:gd name="T8" fmla="*/ 9 w 38"/>
                <a:gd name="T9" fmla="*/ 49 h 81"/>
                <a:gd name="T10" fmla="*/ 1 w 38"/>
                <a:gd name="T11" fmla="*/ 52 h 81"/>
                <a:gd name="T12" fmla="*/ 1 w 38"/>
                <a:gd name="T13" fmla="*/ 65 h 81"/>
                <a:gd name="T14" fmla="*/ 6 w 38"/>
                <a:gd name="T15" fmla="*/ 72 h 81"/>
                <a:gd name="T16" fmla="*/ 0 w 38"/>
                <a:gd name="T17" fmla="*/ 81 h 81"/>
                <a:gd name="T18" fmla="*/ 5 w 38"/>
                <a:gd name="T19" fmla="*/ 80 h 81"/>
                <a:gd name="T20" fmla="*/ 17 w 38"/>
                <a:gd name="T21" fmla="*/ 71 h 81"/>
                <a:gd name="T22" fmla="*/ 26 w 38"/>
                <a:gd name="T23" fmla="*/ 54 h 81"/>
                <a:gd name="T24" fmla="*/ 30 w 38"/>
                <a:gd name="T25" fmla="*/ 37 h 81"/>
                <a:gd name="T26" fmla="*/ 32 w 38"/>
                <a:gd name="T27" fmla="*/ 24 h 81"/>
                <a:gd name="T28" fmla="*/ 34 w 38"/>
                <a:gd name="T29" fmla="*/ 23 h 81"/>
                <a:gd name="T30" fmla="*/ 28 w 38"/>
                <a:gd name="T31"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81">
                  <a:moveTo>
                    <a:pt x="28" y="7"/>
                  </a:moveTo>
                  <a:cubicBezTo>
                    <a:pt x="28" y="7"/>
                    <a:pt x="16" y="0"/>
                    <a:pt x="8" y="4"/>
                  </a:cubicBezTo>
                  <a:cubicBezTo>
                    <a:pt x="4" y="6"/>
                    <a:pt x="2" y="18"/>
                    <a:pt x="3" y="20"/>
                  </a:cubicBezTo>
                  <a:cubicBezTo>
                    <a:pt x="6" y="26"/>
                    <a:pt x="4" y="24"/>
                    <a:pt x="3" y="28"/>
                  </a:cubicBezTo>
                  <a:cubicBezTo>
                    <a:pt x="2" y="35"/>
                    <a:pt x="8" y="41"/>
                    <a:pt x="9" y="49"/>
                  </a:cubicBezTo>
                  <a:cubicBezTo>
                    <a:pt x="9" y="51"/>
                    <a:pt x="1" y="52"/>
                    <a:pt x="1" y="52"/>
                  </a:cubicBezTo>
                  <a:cubicBezTo>
                    <a:pt x="1" y="52"/>
                    <a:pt x="1" y="62"/>
                    <a:pt x="1" y="65"/>
                  </a:cubicBezTo>
                  <a:cubicBezTo>
                    <a:pt x="2" y="68"/>
                    <a:pt x="6" y="69"/>
                    <a:pt x="6" y="72"/>
                  </a:cubicBezTo>
                  <a:cubicBezTo>
                    <a:pt x="6" y="74"/>
                    <a:pt x="3" y="79"/>
                    <a:pt x="0" y="81"/>
                  </a:cubicBezTo>
                  <a:cubicBezTo>
                    <a:pt x="1" y="80"/>
                    <a:pt x="5" y="80"/>
                    <a:pt x="5" y="80"/>
                  </a:cubicBezTo>
                  <a:cubicBezTo>
                    <a:pt x="8" y="79"/>
                    <a:pt x="16" y="77"/>
                    <a:pt x="17" y="71"/>
                  </a:cubicBezTo>
                  <a:cubicBezTo>
                    <a:pt x="19" y="65"/>
                    <a:pt x="22" y="58"/>
                    <a:pt x="26" y="54"/>
                  </a:cubicBezTo>
                  <a:cubicBezTo>
                    <a:pt x="31" y="51"/>
                    <a:pt x="31" y="41"/>
                    <a:pt x="30" y="37"/>
                  </a:cubicBezTo>
                  <a:cubicBezTo>
                    <a:pt x="29" y="34"/>
                    <a:pt x="32" y="24"/>
                    <a:pt x="32" y="24"/>
                  </a:cubicBezTo>
                  <a:cubicBezTo>
                    <a:pt x="32" y="24"/>
                    <a:pt x="33" y="23"/>
                    <a:pt x="34" y="23"/>
                  </a:cubicBezTo>
                  <a:cubicBezTo>
                    <a:pt x="34" y="18"/>
                    <a:pt x="38" y="16"/>
                    <a:pt x="28" y="7"/>
                  </a:cubicBezTo>
                  <a:close/>
                </a:path>
              </a:pathLst>
            </a:custGeom>
            <a:solidFill>
              <a:srgbClr val="E5AF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0" name="Freeform 1764"/>
            <p:cNvSpPr>
              <a:spLocks/>
            </p:cNvSpPr>
            <p:nvPr/>
          </p:nvSpPr>
          <p:spPr bwMode="auto">
            <a:xfrm>
              <a:off x="3817075" y="2566317"/>
              <a:ext cx="71664" cy="17550"/>
            </a:xfrm>
            <a:custGeom>
              <a:avLst/>
              <a:gdLst>
                <a:gd name="T0" fmla="*/ 7 w 21"/>
                <a:gd name="T1" fmla="*/ 0 h 5"/>
                <a:gd name="T2" fmla="*/ 0 w 21"/>
                <a:gd name="T3" fmla="*/ 3 h 5"/>
                <a:gd name="T4" fmla="*/ 3 w 21"/>
                <a:gd name="T5" fmla="*/ 2 h 5"/>
                <a:gd name="T6" fmla="*/ 14 w 21"/>
                <a:gd name="T7" fmla="*/ 3 h 5"/>
                <a:gd name="T8" fmla="*/ 20 w 21"/>
                <a:gd name="T9" fmla="*/ 4 h 5"/>
                <a:gd name="T10" fmla="*/ 7 w 21"/>
                <a:gd name="T11" fmla="*/ 0 h 5"/>
              </a:gdLst>
              <a:ahLst/>
              <a:cxnLst>
                <a:cxn ang="0">
                  <a:pos x="T0" y="T1"/>
                </a:cxn>
                <a:cxn ang="0">
                  <a:pos x="T2" y="T3"/>
                </a:cxn>
                <a:cxn ang="0">
                  <a:pos x="T4" y="T5"/>
                </a:cxn>
                <a:cxn ang="0">
                  <a:pos x="T6" y="T7"/>
                </a:cxn>
                <a:cxn ang="0">
                  <a:pos x="T8" y="T9"/>
                </a:cxn>
                <a:cxn ang="0">
                  <a:pos x="T10" y="T11"/>
                </a:cxn>
              </a:cxnLst>
              <a:rect l="0" t="0" r="r" b="b"/>
              <a:pathLst>
                <a:path w="21" h="5">
                  <a:moveTo>
                    <a:pt x="7" y="0"/>
                  </a:moveTo>
                  <a:cubicBezTo>
                    <a:pt x="2" y="0"/>
                    <a:pt x="0" y="2"/>
                    <a:pt x="0" y="3"/>
                  </a:cubicBezTo>
                  <a:cubicBezTo>
                    <a:pt x="0" y="3"/>
                    <a:pt x="2" y="2"/>
                    <a:pt x="3" y="2"/>
                  </a:cubicBezTo>
                  <a:cubicBezTo>
                    <a:pt x="4" y="1"/>
                    <a:pt x="12" y="2"/>
                    <a:pt x="14" y="3"/>
                  </a:cubicBezTo>
                  <a:cubicBezTo>
                    <a:pt x="17" y="4"/>
                    <a:pt x="21" y="5"/>
                    <a:pt x="20" y="4"/>
                  </a:cubicBezTo>
                  <a:cubicBezTo>
                    <a:pt x="16" y="2"/>
                    <a:pt x="11" y="0"/>
                    <a:pt x="7"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1" name="Freeform 1765"/>
            <p:cNvSpPr>
              <a:spLocks/>
            </p:cNvSpPr>
            <p:nvPr/>
          </p:nvSpPr>
          <p:spPr bwMode="auto">
            <a:xfrm>
              <a:off x="3909213" y="2588254"/>
              <a:ext cx="27788" cy="48263"/>
            </a:xfrm>
            <a:custGeom>
              <a:avLst/>
              <a:gdLst>
                <a:gd name="T0" fmla="*/ 1 w 8"/>
                <a:gd name="T1" fmla="*/ 4 h 14"/>
                <a:gd name="T2" fmla="*/ 2 w 8"/>
                <a:gd name="T3" fmla="*/ 8 h 14"/>
                <a:gd name="T4" fmla="*/ 1 w 8"/>
                <a:gd name="T5" fmla="*/ 13 h 14"/>
                <a:gd name="T6" fmla="*/ 5 w 8"/>
                <a:gd name="T7" fmla="*/ 8 h 14"/>
                <a:gd name="T8" fmla="*/ 6 w 8"/>
                <a:gd name="T9" fmla="*/ 1 h 14"/>
                <a:gd name="T10" fmla="*/ 1 w 8"/>
                <a:gd name="T11" fmla="*/ 4 h 14"/>
              </a:gdLst>
              <a:ahLst/>
              <a:cxnLst>
                <a:cxn ang="0">
                  <a:pos x="T0" y="T1"/>
                </a:cxn>
                <a:cxn ang="0">
                  <a:pos x="T2" y="T3"/>
                </a:cxn>
                <a:cxn ang="0">
                  <a:pos x="T4" y="T5"/>
                </a:cxn>
                <a:cxn ang="0">
                  <a:pos x="T6" y="T7"/>
                </a:cxn>
                <a:cxn ang="0">
                  <a:pos x="T8" y="T9"/>
                </a:cxn>
                <a:cxn ang="0">
                  <a:pos x="T10" y="T11"/>
                </a:cxn>
              </a:cxnLst>
              <a:rect l="0" t="0" r="r" b="b"/>
              <a:pathLst>
                <a:path w="8" h="14">
                  <a:moveTo>
                    <a:pt x="1" y="4"/>
                  </a:moveTo>
                  <a:cubicBezTo>
                    <a:pt x="0" y="6"/>
                    <a:pt x="1" y="7"/>
                    <a:pt x="2" y="8"/>
                  </a:cubicBezTo>
                  <a:cubicBezTo>
                    <a:pt x="2" y="9"/>
                    <a:pt x="0" y="12"/>
                    <a:pt x="1" y="13"/>
                  </a:cubicBezTo>
                  <a:cubicBezTo>
                    <a:pt x="1" y="14"/>
                    <a:pt x="4" y="10"/>
                    <a:pt x="5" y="8"/>
                  </a:cubicBezTo>
                  <a:cubicBezTo>
                    <a:pt x="5" y="6"/>
                    <a:pt x="8" y="2"/>
                    <a:pt x="6" y="1"/>
                  </a:cubicBezTo>
                  <a:cubicBezTo>
                    <a:pt x="4" y="0"/>
                    <a:pt x="3" y="2"/>
                    <a:pt x="1" y="4"/>
                  </a:cubicBezTo>
                  <a:close/>
                </a:path>
              </a:pathLst>
            </a:custGeom>
            <a:solidFill>
              <a:srgbClr val="C2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2" name="Freeform 1766"/>
            <p:cNvSpPr>
              <a:spLocks/>
            </p:cNvSpPr>
            <p:nvPr/>
          </p:nvSpPr>
          <p:spPr bwMode="auto">
            <a:xfrm>
              <a:off x="3781974" y="2649681"/>
              <a:ext cx="48263" cy="14625"/>
            </a:xfrm>
            <a:custGeom>
              <a:avLst/>
              <a:gdLst>
                <a:gd name="T0" fmla="*/ 6 w 14"/>
                <a:gd name="T1" fmla="*/ 1 h 4"/>
                <a:gd name="T2" fmla="*/ 0 w 14"/>
                <a:gd name="T3" fmla="*/ 0 h 4"/>
                <a:gd name="T4" fmla="*/ 2 w 14"/>
                <a:gd name="T5" fmla="*/ 4 h 4"/>
                <a:gd name="T6" fmla="*/ 6 w 14"/>
                <a:gd name="T7" fmla="*/ 4 h 4"/>
                <a:gd name="T8" fmla="*/ 10 w 14"/>
                <a:gd name="T9" fmla="*/ 4 h 4"/>
                <a:gd name="T10" fmla="*/ 14 w 14"/>
                <a:gd name="T11" fmla="*/ 0 h 4"/>
                <a:gd name="T12" fmla="*/ 6 w 1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6" y="1"/>
                  </a:moveTo>
                  <a:cubicBezTo>
                    <a:pt x="3" y="0"/>
                    <a:pt x="0" y="0"/>
                    <a:pt x="0" y="0"/>
                  </a:cubicBezTo>
                  <a:cubicBezTo>
                    <a:pt x="0" y="0"/>
                    <a:pt x="0" y="3"/>
                    <a:pt x="2" y="4"/>
                  </a:cubicBezTo>
                  <a:cubicBezTo>
                    <a:pt x="3" y="4"/>
                    <a:pt x="5" y="4"/>
                    <a:pt x="6" y="4"/>
                  </a:cubicBezTo>
                  <a:cubicBezTo>
                    <a:pt x="6" y="4"/>
                    <a:pt x="10" y="4"/>
                    <a:pt x="10" y="4"/>
                  </a:cubicBezTo>
                  <a:cubicBezTo>
                    <a:pt x="12" y="3"/>
                    <a:pt x="14" y="0"/>
                    <a:pt x="14" y="0"/>
                  </a:cubicBezTo>
                  <a:cubicBezTo>
                    <a:pt x="14" y="0"/>
                    <a:pt x="9" y="1"/>
                    <a:pt x="6" y="1"/>
                  </a:cubicBezTo>
                  <a:close/>
                </a:path>
              </a:pathLst>
            </a:custGeom>
            <a:solidFill>
              <a:srgbClr val="C29A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3" name="Freeform 1767"/>
            <p:cNvSpPr>
              <a:spLocks/>
            </p:cNvSpPr>
            <p:nvPr/>
          </p:nvSpPr>
          <p:spPr bwMode="auto">
            <a:xfrm>
              <a:off x="3667897" y="2580943"/>
              <a:ext cx="38025" cy="65814"/>
            </a:xfrm>
            <a:custGeom>
              <a:avLst/>
              <a:gdLst>
                <a:gd name="T0" fmla="*/ 6 w 11"/>
                <a:gd name="T1" fmla="*/ 0 h 19"/>
                <a:gd name="T2" fmla="*/ 4 w 11"/>
                <a:gd name="T3" fmla="*/ 10 h 19"/>
                <a:gd name="T4" fmla="*/ 9 w 11"/>
                <a:gd name="T5" fmla="*/ 18 h 19"/>
                <a:gd name="T6" fmla="*/ 10 w 11"/>
                <a:gd name="T7" fmla="*/ 12 h 19"/>
                <a:gd name="T8" fmla="*/ 11 w 11"/>
                <a:gd name="T9" fmla="*/ 7 h 19"/>
                <a:gd name="T10" fmla="*/ 6 w 11"/>
                <a:gd name="T11" fmla="*/ 0 h 19"/>
              </a:gdLst>
              <a:ahLst/>
              <a:cxnLst>
                <a:cxn ang="0">
                  <a:pos x="T0" y="T1"/>
                </a:cxn>
                <a:cxn ang="0">
                  <a:pos x="T2" y="T3"/>
                </a:cxn>
                <a:cxn ang="0">
                  <a:pos x="T4" y="T5"/>
                </a:cxn>
                <a:cxn ang="0">
                  <a:pos x="T6" y="T7"/>
                </a:cxn>
                <a:cxn ang="0">
                  <a:pos x="T8" y="T9"/>
                </a:cxn>
                <a:cxn ang="0">
                  <a:pos x="T10" y="T11"/>
                </a:cxn>
              </a:cxnLst>
              <a:rect l="0" t="0" r="r" b="b"/>
              <a:pathLst>
                <a:path w="11" h="19">
                  <a:moveTo>
                    <a:pt x="6" y="0"/>
                  </a:moveTo>
                  <a:cubicBezTo>
                    <a:pt x="0" y="0"/>
                    <a:pt x="3" y="5"/>
                    <a:pt x="4" y="10"/>
                  </a:cubicBezTo>
                  <a:cubicBezTo>
                    <a:pt x="5" y="14"/>
                    <a:pt x="7" y="19"/>
                    <a:pt x="9" y="18"/>
                  </a:cubicBezTo>
                  <a:cubicBezTo>
                    <a:pt x="10" y="18"/>
                    <a:pt x="10" y="15"/>
                    <a:pt x="10" y="12"/>
                  </a:cubicBezTo>
                  <a:cubicBezTo>
                    <a:pt x="11" y="10"/>
                    <a:pt x="11" y="8"/>
                    <a:pt x="11" y="7"/>
                  </a:cubicBezTo>
                  <a:cubicBezTo>
                    <a:pt x="11" y="5"/>
                    <a:pt x="10" y="0"/>
                    <a:pt x="6" y="0"/>
                  </a:cubicBezTo>
                  <a:close/>
                </a:path>
              </a:pathLst>
            </a:custGeom>
            <a:solidFill>
              <a:srgbClr val="EBC3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4" name="Freeform 1768"/>
            <p:cNvSpPr>
              <a:spLocks/>
            </p:cNvSpPr>
            <p:nvPr/>
          </p:nvSpPr>
          <p:spPr bwMode="auto">
            <a:xfrm>
              <a:off x="3678136" y="2583867"/>
              <a:ext cx="24863" cy="48263"/>
            </a:xfrm>
            <a:custGeom>
              <a:avLst/>
              <a:gdLst>
                <a:gd name="T0" fmla="*/ 2 w 7"/>
                <a:gd name="T1" fmla="*/ 1 h 14"/>
                <a:gd name="T2" fmla="*/ 2 w 7"/>
                <a:gd name="T3" fmla="*/ 7 h 14"/>
                <a:gd name="T4" fmla="*/ 5 w 7"/>
                <a:gd name="T5" fmla="*/ 13 h 14"/>
                <a:gd name="T6" fmla="*/ 5 w 7"/>
                <a:gd name="T7" fmla="*/ 8 h 14"/>
                <a:gd name="T8" fmla="*/ 6 w 7"/>
                <a:gd name="T9" fmla="*/ 5 h 14"/>
                <a:gd name="T10" fmla="*/ 2 w 7"/>
                <a:gd name="T11" fmla="*/ 1 h 14"/>
              </a:gdLst>
              <a:ahLst/>
              <a:cxnLst>
                <a:cxn ang="0">
                  <a:pos x="T0" y="T1"/>
                </a:cxn>
                <a:cxn ang="0">
                  <a:pos x="T2" y="T3"/>
                </a:cxn>
                <a:cxn ang="0">
                  <a:pos x="T4" y="T5"/>
                </a:cxn>
                <a:cxn ang="0">
                  <a:pos x="T6" y="T7"/>
                </a:cxn>
                <a:cxn ang="0">
                  <a:pos x="T8" y="T9"/>
                </a:cxn>
                <a:cxn ang="0">
                  <a:pos x="T10" y="T11"/>
                </a:cxn>
              </a:cxnLst>
              <a:rect l="0" t="0" r="r" b="b"/>
              <a:pathLst>
                <a:path w="7" h="14">
                  <a:moveTo>
                    <a:pt x="2" y="1"/>
                  </a:moveTo>
                  <a:cubicBezTo>
                    <a:pt x="0" y="1"/>
                    <a:pt x="2" y="5"/>
                    <a:pt x="2" y="7"/>
                  </a:cubicBezTo>
                  <a:cubicBezTo>
                    <a:pt x="2" y="10"/>
                    <a:pt x="4" y="14"/>
                    <a:pt x="5" y="13"/>
                  </a:cubicBezTo>
                  <a:cubicBezTo>
                    <a:pt x="6" y="12"/>
                    <a:pt x="4" y="9"/>
                    <a:pt x="5" y="8"/>
                  </a:cubicBezTo>
                  <a:cubicBezTo>
                    <a:pt x="6" y="7"/>
                    <a:pt x="7" y="7"/>
                    <a:pt x="6" y="5"/>
                  </a:cubicBezTo>
                  <a:cubicBezTo>
                    <a:pt x="5" y="2"/>
                    <a:pt x="4" y="0"/>
                    <a:pt x="2" y="1"/>
                  </a:cubicBezTo>
                  <a:close/>
                </a:path>
              </a:pathLst>
            </a:custGeom>
            <a:solidFill>
              <a:srgbClr val="D2A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5" name="Freeform 1769"/>
            <p:cNvSpPr>
              <a:spLocks/>
            </p:cNvSpPr>
            <p:nvPr/>
          </p:nvSpPr>
          <p:spPr bwMode="auto">
            <a:xfrm>
              <a:off x="3779049" y="2626280"/>
              <a:ext cx="38025" cy="26325"/>
            </a:xfrm>
            <a:custGeom>
              <a:avLst/>
              <a:gdLst>
                <a:gd name="T0" fmla="*/ 6 w 11"/>
                <a:gd name="T1" fmla="*/ 3 h 8"/>
                <a:gd name="T2" fmla="*/ 1 w 11"/>
                <a:gd name="T3" fmla="*/ 6 h 8"/>
                <a:gd name="T4" fmla="*/ 8 w 11"/>
                <a:gd name="T5" fmla="*/ 8 h 8"/>
                <a:gd name="T6" fmla="*/ 8 w 11"/>
                <a:gd name="T7" fmla="*/ 1 h 8"/>
                <a:gd name="T8" fmla="*/ 6 w 11"/>
                <a:gd name="T9" fmla="*/ 3 h 8"/>
              </a:gdLst>
              <a:ahLst/>
              <a:cxnLst>
                <a:cxn ang="0">
                  <a:pos x="T0" y="T1"/>
                </a:cxn>
                <a:cxn ang="0">
                  <a:pos x="T2" y="T3"/>
                </a:cxn>
                <a:cxn ang="0">
                  <a:pos x="T4" y="T5"/>
                </a:cxn>
                <a:cxn ang="0">
                  <a:pos x="T6" y="T7"/>
                </a:cxn>
                <a:cxn ang="0">
                  <a:pos x="T8" y="T9"/>
                </a:cxn>
              </a:cxnLst>
              <a:rect l="0" t="0" r="r" b="b"/>
              <a:pathLst>
                <a:path w="11" h="8">
                  <a:moveTo>
                    <a:pt x="6" y="3"/>
                  </a:moveTo>
                  <a:cubicBezTo>
                    <a:pt x="4" y="4"/>
                    <a:pt x="1" y="4"/>
                    <a:pt x="1" y="6"/>
                  </a:cubicBezTo>
                  <a:cubicBezTo>
                    <a:pt x="0" y="8"/>
                    <a:pt x="6" y="8"/>
                    <a:pt x="8" y="8"/>
                  </a:cubicBezTo>
                  <a:cubicBezTo>
                    <a:pt x="11" y="8"/>
                    <a:pt x="9" y="1"/>
                    <a:pt x="8" y="1"/>
                  </a:cubicBezTo>
                  <a:cubicBezTo>
                    <a:pt x="8" y="0"/>
                    <a:pt x="7" y="3"/>
                    <a:pt x="6" y="3"/>
                  </a:cubicBezTo>
                  <a:close/>
                </a:path>
              </a:pathLst>
            </a:custGeom>
            <a:solidFill>
              <a:srgbClr val="F6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6" name="Freeform 1770"/>
            <p:cNvSpPr>
              <a:spLocks/>
            </p:cNvSpPr>
            <p:nvPr/>
          </p:nvSpPr>
          <p:spPr bwMode="auto">
            <a:xfrm>
              <a:off x="3781974" y="2715493"/>
              <a:ext cx="48263" cy="24863"/>
            </a:xfrm>
            <a:custGeom>
              <a:avLst/>
              <a:gdLst>
                <a:gd name="T0" fmla="*/ 7 w 14"/>
                <a:gd name="T1" fmla="*/ 1 h 7"/>
                <a:gd name="T2" fmla="*/ 0 w 14"/>
                <a:gd name="T3" fmla="*/ 2 h 7"/>
                <a:gd name="T4" fmla="*/ 6 w 14"/>
                <a:gd name="T5" fmla="*/ 6 h 7"/>
                <a:gd name="T6" fmla="*/ 12 w 14"/>
                <a:gd name="T7" fmla="*/ 4 h 7"/>
                <a:gd name="T8" fmla="*/ 7 w 14"/>
                <a:gd name="T9" fmla="*/ 1 h 7"/>
              </a:gdLst>
              <a:ahLst/>
              <a:cxnLst>
                <a:cxn ang="0">
                  <a:pos x="T0" y="T1"/>
                </a:cxn>
                <a:cxn ang="0">
                  <a:pos x="T2" y="T3"/>
                </a:cxn>
                <a:cxn ang="0">
                  <a:pos x="T4" y="T5"/>
                </a:cxn>
                <a:cxn ang="0">
                  <a:pos x="T6" y="T7"/>
                </a:cxn>
                <a:cxn ang="0">
                  <a:pos x="T8" y="T9"/>
                </a:cxn>
              </a:cxnLst>
              <a:rect l="0" t="0" r="r" b="b"/>
              <a:pathLst>
                <a:path w="14" h="7">
                  <a:moveTo>
                    <a:pt x="7" y="1"/>
                  </a:moveTo>
                  <a:cubicBezTo>
                    <a:pt x="5" y="2"/>
                    <a:pt x="1" y="0"/>
                    <a:pt x="0" y="2"/>
                  </a:cubicBezTo>
                  <a:cubicBezTo>
                    <a:pt x="0" y="5"/>
                    <a:pt x="2" y="6"/>
                    <a:pt x="6" y="6"/>
                  </a:cubicBezTo>
                  <a:cubicBezTo>
                    <a:pt x="9" y="7"/>
                    <a:pt x="11" y="6"/>
                    <a:pt x="12" y="4"/>
                  </a:cubicBezTo>
                  <a:cubicBezTo>
                    <a:pt x="14" y="0"/>
                    <a:pt x="8" y="1"/>
                    <a:pt x="7" y="1"/>
                  </a:cubicBezTo>
                  <a:close/>
                </a:path>
              </a:pathLst>
            </a:custGeom>
            <a:solidFill>
              <a:srgbClr val="F6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7" name="Freeform 1771"/>
            <p:cNvSpPr>
              <a:spLocks/>
            </p:cNvSpPr>
            <p:nvPr/>
          </p:nvSpPr>
          <p:spPr bwMode="auto">
            <a:xfrm>
              <a:off x="3719085" y="2566317"/>
              <a:ext cx="80438" cy="17550"/>
            </a:xfrm>
            <a:custGeom>
              <a:avLst/>
              <a:gdLst>
                <a:gd name="T0" fmla="*/ 16 w 23"/>
                <a:gd name="T1" fmla="*/ 0 h 5"/>
                <a:gd name="T2" fmla="*/ 1 w 23"/>
                <a:gd name="T3" fmla="*/ 4 h 5"/>
                <a:gd name="T4" fmla="*/ 7 w 23"/>
                <a:gd name="T5" fmla="*/ 3 h 5"/>
                <a:gd name="T6" fmla="*/ 19 w 23"/>
                <a:gd name="T7" fmla="*/ 2 h 5"/>
                <a:gd name="T8" fmla="*/ 23 w 23"/>
                <a:gd name="T9" fmla="*/ 2 h 5"/>
                <a:gd name="T10" fmla="*/ 16 w 23"/>
                <a:gd name="T11" fmla="*/ 0 h 5"/>
              </a:gdLst>
              <a:ahLst/>
              <a:cxnLst>
                <a:cxn ang="0">
                  <a:pos x="T0" y="T1"/>
                </a:cxn>
                <a:cxn ang="0">
                  <a:pos x="T2" y="T3"/>
                </a:cxn>
                <a:cxn ang="0">
                  <a:pos x="T4" y="T5"/>
                </a:cxn>
                <a:cxn ang="0">
                  <a:pos x="T6" y="T7"/>
                </a:cxn>
                <a:cxn ang="0">
                  <a:pos x="T8" y="T9"/>
                </a:cxn>
                <a:cxn ang="0">
                  <a:pos x="T10" y="T11"/>
                </a:cxn>
              </a:cxnLst>
              <a:rect l="0" t="0" r="r" b="b"/>
              <a:pathLst>
                <a:path w="23" h="5">
                  <a:moveTo>
                    <a:pt x="16" y="0"/>
                  </a:moveTo>
                  <a:cubicBezTo>
                    <a:pt x="11" y="0"/>
                    <a:pt x="5" y="2"/>
                    <a:pt x="1" y="4"/>
                  </a:cubicBezTo>
                  <a:cubicBezTo>
                    <a:pt x="0" y="5"/>
                    <a:pt x="4" y="3"/>
                    <a:pt x="7" y="3"/>
                  </a:cubicBezTo>
                  <a:cubicBezTo>
                    <a:pt x="10" y="2"/>
                    <a:pt x="18" y="1"/>
                    <a:pt x="19" y="2"/>
                  </a:cubicBezTo>
                  <a:cubicBezTo>
                    <a:pt x="21" y="2"/>
                    <a:pt x="23" y="3"/>
                    <a:pt x="23" y="2"/>
                  </a:cubicBezTo>
                  <a:cubicBezTo>
                    <a:pt x="23" y="2"/>
                    <a:pt x="20" y="0"/>
                    <a:pt x="16"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8" name="Freeform 1772"/>
            <p:cNvSpPr>
              <a:spLocks/>
            </p:cNvSpPr>
            <p:nvPr/>
          </p:nvSpPr>
          <p:spPr bwMode="auto">
            <a:xfrm>
              <a:off x="3764424" y="2680393"/>
              <a:ext cx="80438" cy="7313"/>
            </a:xfrm>
            <a:custGeom>
              <a:avLst/>
              <a:gdLst>
                <a:gd name="T0" fmla="*/ 14 w 23"/>
                <a:gd name="T1" fmla="*/ 0 h 2"/>
                <a:gd name="T2" fmla="*/ 11 w 23"/>
                <a:gd name="T3" fmla="*/ 1 h 2"/>
                <a:gd name="T4" fmla="*/ 9 w 23"/>
                <a:gd name="T5" fmla="*/ 0 h 2"/>
                <a:gd name="T6" fmla="*/ 1 w 23"/>
                <a:gd name="T7" fmla="*/ 0 h 2"/>
                <a:gd name="T8" fmla="*/ 11 w 23"/>
                <a:gd name="T9" fmla="*/ 2 h 2"/>
                <a:gd name="T10" fmla="*/ 23 w 23"/>
                <a:gd name="T11" fmla="*/ 1 h 2"/>
                <a:gd name="T12" fmla="*/ 14 w 2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3" h="2">
                  <a:moveTo>
                    <a:pt x="14" y="0"/>
                  </a:moveTo>
                  <a:cubicBezTo>
                    <a:pt x="13" y="0"/>
                    <a:pt x="12" y="1"/>
                    <a:pt x="11" y="1"/>
                  </a:cubicBezTo>
                  <a:cubicBezTo>
                    <a:pt x="10" y="1"/>
                    <a:pt x="10" y="0"/>
                    <a:pt x="9" y="0"/>
                  </a:cubicBezTo>
                  <a:cubicBezTo>
                    <a:pt x="7" y="0"/>
                    <a:pt x="1" y="0"/>
                    <a:pt x="1" y="0"/>
                  </a:cubicBezTo>
                  <a:cubicBezTo>
                    <a:pt x="0" y="1"/>
                    <a:pt x="5" y="2"/>
                    <a:pt x="11" y="2"/>
                  </a:cubicBezTo>
                  <a:cubicBezTo>
                    <a:pt x="16" y="2"/>
                    <a:pt x="23" y="1"/>
                    <a:pt x="23" y="1"/>
                  </a:cubicBezTo>
                  <a:cubicBezTo>
                    <a:pt x="22" y="0"/>
                    <a:pt x="14" y="0"/>
                    <a:pt x="14" y="0"/>
                  </a:cubicBezTo>
                  <a:close/>
                </a:path>
              </a:pathLst>
            </a:custGeom>
            <a:solidFill>
              <a:srgbClr val="C08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9" name="Freeform 1773"/>
            <p:cNvSpPr>
              <a:spLocks/>
            </p:cNvSpPr>
            <p:nvPr/>
          </p:nvSpPr>
          <p:spPr bwMode="auto">
            <a:xfrm>
              <a:off x="3771736" y="2687706"/>
              <a:ext cx="40951" cy="2924"/>
            </a:xfrm>
            <a:custGeom>
              <a:avLst/>
              <a:gdLst>
                <a:gd name="T0" fmla="*/ 8 w 12"/>
                <a:gd name="T1" fmla="*/ 0 h 1"/>
                <a:gd name="T2" fmla="*/ 0 w 12"/>
                <a:gd name="T3" fmla="*/ 0 h 1"/>
                <a:gd name="T4" fmla="*/ 6 w 12"/>
                <a:gd name="T5" fmla="*/ 1 h 1"/>
                <a:gd name="T6" fmla="*/ 12 w 12"/>
                <a:gd name="T7" fmla="*/ 1 h 1"/>
                <a:gd name="T8" fmla="*/ 8 w 12"/>
                <a:gd name="T9" fmla="*/ 0 h 1"/>
              </a:gdLst>
              <a:ahLst/>
              <a:cxnLst>
                <a:cxn ang="0">
                  <a:pos x="T0" y="T1"/>
                </a:cxn>
                <a:cxn ang="0">
                  <a:pos x="T2" y="T3"/>
                </a:cxn>
                <a:cxn ang="0">
                  <a:pos x="T4" y="T5"/>
                </a:cxn>
                <a:cxn ang="0">
                  <a:pos x="T6" y="T7"/>
                </a:cxn>
                <a:cxn ang="0">
                  <a:pos x="T8" y="T9"/>
                </a:cxn>
              </a:cxnLst>
              <a:rect l="0" t="0" r="r" b="b"/>
              <a:pathLst>
                <a:path w="12" h="1">
                  <a:moveTo>
                    <a:pt x="8" y="0"/>
                  </a:moveTo>
                  <a:cubicBezTo>
                    <a:pt x="6" y="0"/>
                    <a:pt x="0" y="0"/>
                    <a:pt x="0" y="0"/>
                  </a:cubicBezTo>
                  <a:cubicBezTo>
                    <a:pt x="0" y="0"/>
                    <a:pt x="4" y="1"/>
                    <a:pt x="6" y="1"/>
                  </a:cubicBezTo>
                  <a:cubicBezTo>
                    <a:pt x="7" y="1"/>
                    <a:pt x="12" y="1"/>
                    <a:pt x="12" y="1"/>
                  </a:cubicBezTo>
                  <a:cubicBezTo>
                    <a:pt x="12" y="0"/>
                    <a:pt x="10" y="0"/>
                    <a:pt x="8" y="0"/>
                  </a:cubicBezTo>
                  <a:close/>
                </a:path>
              </a:pathLst>
            </a:custGeom>
            <a:solidFill>
              <a:srgbClr val="F6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0" name="Freeform 1774"/>
            <p:cNvSpPr>
              <a:spLocks/>
            </p:cNvSpPr>
            <p:nvPr/>
          </p:nvSpPr>
          <p:spPr bwMode="auto">
            <a:xfrm>
              <a:off x="3784899" y="2528292"/>
              <a:ext cx="0" cy="4387"/>
            </a:xfrm>
            <a:custGeom>
              <a:avLst/>
              <a:gdLst>
                <a:gd name="T0" fmla="*/ 3 h 3"/>
                <a:gd name="T1" fmla="*/ 0 h 3"/>
                <a:gd name="T2" fmla="*/ 3 h 3"/>
              </a:gdLst>
              <a:ahLst/>
              <a:cxnLst>
                <a:cxn ang="0">
                  <a:pos x="0" y="T0"/>
                </a:cxn>
                <a:cxn ang="0">
                  <a:pos x="0" y="T1"/>
                </a:cxn>
                <a:cxn ang="0">
                  <a:pos x="0" y="T2"/>
                </a:cxn>
              </a:cxnLst>
              <a:rect l="0" t="0" r="r" b="b"/>
              <a:pathLst>
                <a:path h="3">
                  <a:moveTo>
                    <a:pt x="0" y="3"/>
                  </a:moveTo>
                  <a:lnTo>
                    <a:pt x="0" y="0"/>
                  </a:lnTo>
                  <a:lnTo>
                    <a:pt x="0" y="3"/>
                  </a:lnTo>
                  <a:close/>
                </a:path>
              </a:pathLst>
            </a:custGeom>
            <a:solidFill>
              <a:srgbClr val="615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1" name="Oval 1775"/>
            <p:cNvSpPr>
              <a:spLocks noChangeArrowheads="1"/>
            </p:cNvSpPr>
            <p:nvPr/>
          </p:nvSpPr>
          <p:spPr bwMode="auto">
            <a:xfrm>
              <a:off x="3757111" y="2583867"/>
              <a:ext cx="14625" cy="14625"/>
            </a:xfrm>
            <a:prstGeom prst="ellipse">
              <a:avLst/>
            </a:pr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2" name="Freeform 1776"/>
            <p:cNvSpPr>
              <a:spLocks/>
            </p:cNvSpPr>
            <p:nvPr/>
          </p:nvSpPr>
          <p:spPr bwMode="auto">
            <a:xfrm>
              <a:off x="3730785" y="2583867"/>
              <a:ext cx="61425" cy="10237"/>
            </a:xfrm>
            <a:custGeom>
              <a:avLst/>
              <a:gdLst>
                <a:gd name="T0" fmla="*/ 17 w 18"/>
                <a:gd name="T1" fmla="*/ 2 h 3"/>
                <a:gd name="T2" fmla="*/ 16 w 18"/>
                <a:gd name="T3" fmla="*/ 1 h 3"/>
                <a:gd name="T4" fmla="*/ 14 w 18"/>
                <a:gd name="T5" fmla="*/ 0 h 3"/>
                <a:gd name="T6" fmla="*/ 13 w 18"/>
                <a:gd name="T7" fmla="*/ 0 h 3"/>
                <a:gd name="T8" fmla="*/ 11 w 18"/>
                <a:gd name="T9" fmla="*/ 0 h 3"/>
                <a:gd name="T10" fmla="*/ 10 w 18"/>
                <a:gd name="T11" fmla="*/ 0 h 3"/>
                <a:gd name="T12" fmla="*/ 10 w 18"/>
                <a:gd name="T13" fmla="*/ 0 h 3"/>
                <a:gd name="T14" fmla="*/ 9 w 18"/>
                <a:gd name="T15" fmla="*/ 0 h 3"/>
                <a:gd name="T16" fmla="*/ 7 w 18"/>
                <a:gd name="T17" fmla="*/ 0 h 3"/>
                <a:gd name="T18" fmla="*/ 6 w 18"/>
                <a:gd name="T19" fmla="*/ 1 h 3"/>
                <a:gd name="T20" fmla="*/ 6 w 18"/>
                <a:gd name="T21" fmla="*/ 1 h 3"/>
                <a:gd name="T22" fmla="*/ 4 w 18"/>
                <a:gd name="T23" fmla="*/ 1 h 3"/>
                <a:gd name="T24" fmla="*/ 3 w 18"/>
                <a:gd name="T25" fmla="*/ 2 h 3"/>
                <a:gd name="T26" fmla="*/ 1 w 18"/>
                <a:gd name="T27" fmla="*/ 2 h 3"/>
                <a:gd name="T28" fmla="*/ 1 w 18"/>
                <a:gd name="T29" fmla="*/ 3 h 3"/>
                <a:gd name="T30" fmla="*/ 0 w 18"/>
                <a:gd name="T31" fmla="*/ 3 h 3"/>
                <a:gd name="T32" fmla="*/ 0 w 18"/>
                <a:gd name="T33" fmla="*/ 3 h 3"/>
                <a:gd name="T34" fmla="*/ 1 w 18"/>
                <a:gd name="T35" fmla="*/ 3 h 3"/>
                <a:gd name="T36" fmla="*/ 2 w 18"/>
                <a:gd name="T37" fmla="*/ 3 h 3"/>
                <a:gd name="T38" fmla="*/ 3 w 18"/>
                <a:gd name="T39" fmla="*/ 2 h 3"/>
                <a:gd name="T40" fmla="*/ 4 w 18"/>
                <a:gd name="T41" fmla="*/ 2 h 3"/>
                <a:gd name="T42" fmla="*/ 6 w 18"/>
                <a:gd name="T43" fmla="*/ 1 h 3"/>
                <a:gd name="T44" fmla="*/ 7 w 18"/>
                <a:gd name="T45" fmla="*/ 1 h 3"/>
                <a:gd name="T46" fmla="*/ 9 w 18"/>
                <a:gd name="T47" fmla="*/ 0 h 3"/>
                <a:gd name="T48" fmla="*/ 10 w 18"/>
                <a:gd name="T49" fmla="*/ 0 h 3"/>
                <a:gd name="T50" fmla="*/ 11 w 18"/>
                <a:gd name="T51" fmla="*/ 0 h 3"/>
                <a:gd name="T52" fmla="*/ 13 w 18"/>
                <a:gd name="T53" fmla="*/ 1 h 3"/>
                <a:gd name="T54" fmla="*/ 14 w 18"/>
                <a:gd name="T55" fmla="*/ 1 h 3"/>
                <a:gd name="T56" fmla="*/ 15 w 18"/>
                <a:gd name="T57" fmla="*/ 1 h 3"/>
                <a:gd name="T58" fmla="*/ 17 w 18"/>
                <a:gd name="T59" fmla="*/ 3 h 3"/>
                <a:gd name="T60" fmla="*/ 18 w 18"/>
                <a:gd name="T61" fmla="*/ 3 h 3"/>
                <a:gd name="T62" fmla="*/ 18 w 18"/>
                <a:gd name="T63" fmla="*/ 3 h 3"/>
                <a:gd name="T64" fmla="*/ 18 w 18"/>
                <a:gd name="T65" fmla="*/ 3 h 3"/>
                <a:gd name="T66" fmla="*/ 18 w 18"/>
                <a:gd name="T67" fmla="*/ 3 h 3"/>
                <a:gd name="T68" fmla="*/ 17 w 18"/>
                <a:gd name="T6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3">
                  <a:moveTo>
                    <a:pt x="17" y="2"/>
                  </a:moveTo>
                  <a:cubicBezTo>
                    <a:pt x="17" y="2"/>
                    <a:pt x="17" y="1"/>
                    <a:pt x="16" y="1"/>
                  </a:cubicBezTo>
                  <a:cubicBezTo>
                    <a:pt x="15" y="1"/>
                    <a:pt x="15" y="0"/>
                    <a:pt x="14" y="0"/>
                  </a:cubicBezTo>
                  <a:cubicBezTo>
                    <a:pt x="14" y="0"/>
                    <a:pt x="13" y="0"/>
                    <a:pt x="13" y="0"/>
                  </a:cubicBezTo>
                  <a:cubicBezTo>
                    <a:pt x="12" y="0"/>
                    <a:pt x="12" y="0"/>
                    <a:pt x="11" y="0"/>
                  </a:cubicBezTo>
                  <a:cubicBezTo>
                    <a:pt x="10" y="0"/>
                    <a:pt x="10" y="0"/>
                    <a:pt x="10" y="0"/>
                  </a:cubicBezTo>
                  <a:cubicBezTo>
                    <a:pt x="10" y="0"/>
                    <a:pt x="10" y="0"/>
                    <a:pt x="10" y="0"/>
                  </a:cubicBezTo>
                  <a:cubicBezTo>
                    <a:pt x="9" y="0"/>
                    <a:pt x="9" y="0"/>
                    <a:pt x="9" y="0"/>
                  </a:cubicBezTo>
                  <a:cubicBezTo>
                    <a:pt x="8" y="0"/>
                    <a:pt x="8" y="0"/>
                    <a:pt x="7" y="0"/>
                  </a:cubicBezTo>
                  <a:cubicBezTo>
                    <a:pt x="6" y="1"/>
                    <a:pt x="6" y="1"/>
                    <a:pt x="6" y="1"/>
                  </a:cubicBezTo>
                  <a:cubicBezTo>
                    <a:pt x="6" y="1"/>
                    <a:pt x="6" y="1"/>
                    <a:pt x="6" y="1"/>
                  </a:cubicBezTo>
                  <a:cubicBezTo>
                    <a:pt x="5" y="1"/>
                    <a:pt x="4" y="1"/>
                    <a:pt x="4" y="1"/>
                  </a:cubicBezTo>
                  <a:cubicBezTo>
                    <a:pt x="3" y="1"/>
                    <a:pt x="3" y="1"/>
                    <a:pt x="3" y="2"/>
                  </a:cubicBezTo>
                  <a:cubicBezTo>
                    <a:pt x="2" y="2"/>
                    <a:pt x="2" y="2"/>
                    <a:pt x="1" y="2"/>
                  </a:cubicBezTo>
                  <a:cubicBezTo>
                    <a:pt x="1" y="3"/>
                    <a:pt x="1" y="3"/>
                    <a:pt x="1" y="3"/>
                  </a:cubicBezTo>
                  <a:cubicBezTo>
                    <a:pt x="0" y="3"/>
                    <a:pt x="0" y="3"/>
                    <a:pt x="0" y="3"/>
                  </a:cubicBezTo>
                  <a:cubicBezTo>
                    <a:pt x="0" y="3"/>
                    <a:pt x="0" y="3"/>
                    <a:pt x="0" y="3"/>
                  </a:cubicBezTo>
                  <a:cubicBezTo>
                    <a:pt x="0" y="3"/>
                    <a:pt x="0" y="3"/>
                    <a:pt x="1" y="3"/>
                  </a:cubicBezTo>
                  <a:cubicBezTo>
                    <a:pt x="2" y="3"/>
                    <a:pt x="2" y="3"/>
                    <a:pt x="2" y="3"/>
                  </a:cubicBezTo>
                  <a:cubicBezTo>
                    <a:pt x="2" y="3"/>
                    <a:pt x="2" y="2"/>
                    <a:pt x="3" y="2"/>
                  </a:cubicBezTo>
                  <a:cubicBezTo>
                    <a:pt x="3" y="2"/>
                    <a:pt x="4" y="2"/>
                    <a:pt x="4" y="2"/>
                  </a:cubicBezTo>
                  <a:cubicBezTo>
                    <a:pt x="5" y="2"/>
                    <a:pt x="5" y="1"/>
                    <a:pt x="6" y="1"/>
                  </a:cubicBezTo>
                  <a:cubicBezTo>
                    <a:pt x="6" y="1"/>
                    <a:pt x="7" y="1"/>
                    <a:pt x="7" y="1"/>
                  </a:cubicBezTo>
                  <a:cubicBezTo>
                    <a:pt x="8" y="1"/>
                    <a:pt x="9" y="0"/>
                    <a:pt x="9" y="0"/>
                  </a:cubicBezTo>
                  <a:cubicBezTo>
                    <a:pt x="10" y="0"/>
                    <a:pt x="10" y="0"/>
                    <a:pt x="10" y="0"/>
                  </a:cubicBezTo>
                  <a:cubicBezTo>
                    <a:pt x="11" y="0"/>
                    <a:pt x="11" y="0"/>
                    <a:pt x="11" y="0"/>
                  </a:cubicBezTo>
                  <a:cubicBezTo>
                    <a:pt x="11" y="0"/>
                    <a:pt x="12" y="1"/>
                    <a:pt x="13" y="1"/>
                  </a:cubicBezTo>
                  <a:cubicBezTo>
                    <a:pt x="13" y="1"/>
                    <a:pt x="14" y="1"/>
                    <a:pt x="14" y="1"/>
                  </a:cubicBezTo>
                  <a:cubicBezTo>
                    <a:pt x="14" y="1"/>
                    <a:pt x="15" y="1"/>
                    <a:pt x="15" y="1"/>
                  </a:cubicBezTo>
                  <a:cubicBezTo>
                    <a:pt x="16" y="2"/>
                    <a:pt x="17" y="2"/>
                    <a:pt x="17" y="3"/>
                  </a:cubicBezTo>
                  <a:cubicBezTo>
                    <a:pt x="18" y="3"/>
                    <a:pt x="18" y="3"/>
                    <a:pt x="18" y="3"/>
                  </a:cubicBezTo>
                  <a:cubicBezTo>
                    <a:pt x="18" y="3"/>
                    <a:pt x="18" y="3"/>
                    <a:pt x="18" y="3"/>
                  </a:cubicBezTo>
                  <a:cubicBezTo>
                    <a:pt x="18" y="3"/>
                    <a:pt x="18" y="3"/>
                    <a:pt x="18" y="3"/>
                  </a:cubicBezTo>
                  <a:cubicBezTo>
                    <a:pt x="18" y="3"/>
                    <a:pt x="18" y="3"/>
                    <a:pt x="18" y="3"/>
                  </a:cubicBezTo>
                  <a:lnTo>
                    <a:pt x="17" y="2"/>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3" name="Oval 1777"/>
            <p:cNvSpPr>
              <a:spLocks noChangeArrowheads="1"/>
            </p:cNvSpPr>
            <p:nvPr/>
          </p:nvSpPr>
          <p:spPr bwMode="auto">
            <a:xfrm>
              <a:off x="3840474" y="2583867"/>
              <a:ext cx="14625" cy="14625"/>
            </a:xfrm>
            <a:prstGeom prst="ellipse">
              <a:avLst/>
            </a:pr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4" name="Freeform 1778"/>
            <p:cNvSpPr>
              <a:spLocks/>
            </p:cNvSpPr>
            <p:nvPr/>
          </p:nvSpPr>
          <p:spPr bwMode="auto">
            <a:xfrm>
              <a:off x="3819999" y="2583867"/>
              <a:ext cx="62888" cy="14625"/>
            </a:xfrm>
            <a:custGeom>
              <a:avLst/>
              <a:gdLst>
                <a:gd name="T0" fmla="*/ 17 w 18"/>
                <a:gd name="T1" fmla="*/ 3 h 4"/>
                <a:gd name="T2" fmla="*/ 16 w 18"/>
                <a:gd name="T3" fmla="*/ 2 h 4"/>
                <a:gd name="T4" fmla="*/ 14 w 18"/>
                <a:gd name="T5" fmla="*/ 2 h 4"/>
                <a:gd name="T6" fmla="*/ 13 w 18"/>
                <a:gd name="T7" fmla="*/ 1 h 4"/>
                <a:gd name="T8" fmla="*/ 12 w 18"/>
                <a:gd name="T9" fmla="*/ 1 h 4"/>
                <a:gd name="T10" fmla="*/ 11 w 18"/>
                <a:gd name="T11" fmla="*/ 1 h 4"/>
                <a:gd name="T12" fmla="*/ 9 w 18"/>
                <a:gd name="T13" fmla="*/ 0 h 4"/>
                <a:gd name="T14" fmla="*/ 8 w 18"/>
                <a:gd name="T15" fmla="*/ 0 h 4"/>
                <a:gd name="T16" fmla="*/ 8 w 18"/>
                <a:gd name="T17" fmla="*/ 0 h 4"/>
                <a:gd name="T18" fmla="*/ 7 w 18"/>
                <a:gd name="T19" fmla="*/ 0 h 4"/>
                <a:gd name="T20" fmla="*/ 5 w 18"/>
                <a:gd name="T21" fmla="*/ 0 h 4"/>
                <a:gd name="T22" fmla="*/ 3 w 18"/>
                <a:gd name="T23" fmla="*/ 0 h 4"/>
                <a:gd name="T24" fmla="*/ 2 w 18"/>
                <a:gd name="T25" fmla="*/ 1 h 4"/>
                <a:gd name="T26" fmla="*/ 0 w 18"/>
                <a:gd name="T27" fmla="*/ 2 h 4"/>
                <a:gd name="T28" fmla="*/ 0 w 18"/>
                <a:gd name="T29" fmla="*/ 3 h 4"/>
                <a:gd name="T30" fmla="*/ 0 w 18"/>
                <a:gd name="T31" fmla="*/ 3 h 4"/>
                <a:gd name="T32" fmla="*/ 0 w 18"/>
                <a:gd name="T33" fmla="*/ 3 h 4"/>
                <a:gd name="T34" fmla="*/ 0 w 18"/>
                <a:gd name="T35" fmla="*/ 3 h 4"/>
                <a:gd name="T36" fmla="*/ 1 w 18"/>
                <a:gd name="T37" fmla="*/ 3 h 4"/>
                <a:gd name="T38" fmla="*/ 2 w 18"/>
                <a:gd name="T39" fmla="*/ 2 h 4"/>
                <a:gd name="T40" fmla="*/ 4 w 18"/>
                <a:gd name="T41" fmla="*/ 1 h 4"/>
                <a:gd name="T42" fmla="*/ 5 w 18"/>
                <a:gd name="T43" fmla="*/ 1 h 4"/>
                <a:gd name="T44" fmla="*/ 7 w 18"/>
                <a:gd name="T45" fmla="*/ 1 h 4"/>
                <a:gd name="T46" fmla="*/ 8 w 18"/>
                <a:gd name="T47" fmla="*/ 1 h 4"/>
                <a:gd name="T48" fmla="*/ 9 w 18"/>
                <a:gd name="T49" fmla="*/ 1 h 4"/>
                <a:gd name="T50" fmla="*/ 11 w 18"/>
                <a:gd name="T51" fmla="*/ 1 h 4"/>
                <a:gd name="T52" fmla="*/ 12 w 18"/>
                <a:gd name="T53" fmla="*/ 2 h 4"/>
                <a:gd name="T54" fmla="*/ 14 w 18"/>
                <a:gd name="T55" fmla="*/ 2 h 4"/>
                <a:gd name="T56" fmla="*/ 15 w 18"/>
                <a:gd name="T57" fmla="*/ 3 h 4"/>
                <a:gd name="T58" fmla="*/ 16 w 18"/>
                <a:gd name="T59" fmla="*/ 3 h 4"/>
                <a:gd name="T60" fmla="*/ 17 w 18"/>
                <a:gd name="T61" fmla="*/ 4 h 4"/>
                <a:gd name="T62" fmla="*/ 18 w 18"/>
                <a:gd name="T63" fmla="*/ 4 h 4"/>
                <a:gd name="T64" fmla="*/ 18 w 18"/>
                <a:gd name="T65" fmla="*/ 4 h 4"/>
                <a:gd name="T66" fmla="*/ 18 w 18"/>
                <a:gd name="T67" fmla="*/ 3 h 4"/>
                <a:gd name="T68" fmla="*/ 17 w 18"/>
                <a:gd name="T6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4">
                  <a:moveTo>
                    <a:pt x="17" y="3"/>
                  </a:moveTo>
                  <a:cubicBezTo>
                    <a:pt x="16" y="3"/>
                    <a:pt x="16" y="2"/>
                    <a:pt x="16" y="2"/>
                  </a:cubicBezTo>
                  <a:cubicBezTo>
                    <a:pt x="15" y="2"/>
                    <a:pt x="15" y="2"/>
                    <a:pt x="14" y="2"/>
                  </a:cubicBezTo>
                  <a:cubicBezTo>
                    <a:pt x="14" y="1"/>
                    <a:pt x="13" y="1"/>
                    <a:pt x="13" y="1"/>
                  </a:cubicBezTo>
                  <a:cubicBezTo>
                    <a:pt x="12" y="1"/>
                    <a:pt x="12" y="1"/>
                    <a:pt x="12" y="1"/>
                  </a:cubicBezTo>
                  <a:cubicBezTo>
                    <a:pt x="11" y="1"/>
                    <a:pt x="11" y="1"/>
                    <a:pt x="11" y="1"/>
                  </a:cubicBezTo>
                  <a:cubicBezTo>
                    <a:pt x="10" y="1"/>
                    <a:pt x="10" y="0"/>
                    <a:pt x="9" y="0"/>
                  </a:cubicBezTo>
                  <a:cubicBezTo>
                    <a:pt x="8" y="0"/>
                    <a:pt x="8" y="0"/>
                    <a:pt x="8" y="0"/>
                  </a:cubicBezTo>
                  <a:cubicBezTo>
                    <a:pt x="8" y="0"/>
                    <a:pt x="8" y="0"/>
                    <a:pt x="8" y="0"/>
                  </a:cubicBezTo>
                  <a:cubicBezTo>
                    <a:pt x="7" y="0"/>
                    <a:pt x="7" y="0"/>
                    <a:pt x="7" y="0"/>
                  </a:cubicBezTo>
                  <a:cubicBezTo>
                    <a:pt x="6" y="0"/>
                    <a:pt x="6" y="0"/>
                    <a:pt x="5" y="0"/>
                  </a:cubicBezTo>
                  <a:cubicBezTo>
                    <a:pt x="5" y="0"/>
                    <a:pt x="4" y="0"/>
                    <a:pt x="3" y="0"/>
                  </a:cubicBezTo>
                  <a:cubicBezTo>
                    <a:pt x="3" y="0"/>
                    <a:pt x="2" y="1"/>
                    <a:pt x="2" y="1"/>
                  </a:cubicBezTo>
                  <a:cubicBezTo>
                    <a:pt x="1" y="1"/>
                    <a:pt x="1" y="2"/>
                    <a:pt x="0" y="2"/>
                  </a:cubicBezTo>
                  <a:cubicBezTo>
                    <a:pt x="0" y="3"/>
                    <a:pt x="0" y="3"/>
                    <a:pt x="0" y="3"/>
                  </a:cubicBezTo>
                  <a:cubicBezTo>
                    <a:pt x="0" y="3"/>
                    <a:pt x="0" y="3"/>
                    <a:pt x="0" y="3"/>
                  </a:cubicBezTo>
                  <a:cubicBezTo>
                    <a:pt x="0" y="3"/>
                    <a:pt x="0" y="3"/>
                    <a:pt x="0" y="3"/>
                  </a:cubicBezTo>
                  <a:cubicBezTo>
                    <a:pt x="0" y="3"/>
                    <a:pt x="0" y="3"/>
                    <a:pt x="0" y="3"/>
                  </a:cubicBezTo>
                  <a:cubicBezTo>
                    <a:pt x="1" y="3"/>
                    <a:pt x="1" y="3"/>
                    <a:pt x="1" y="3"/>
                  </a:cubicBezTo>
                  <a:cubicBezTo>
                    <a:pt x="1" y="2"/>
                    <a:pt x="2" y="2"/>
                    <a:pt x="2" y="2"/>
                  </a:cubicBezTo>
                  <a:cubicBezTo>
                    <a:pt x="3" y="1"/>
                    <a:pt x="3" y="1"/>
                    <a:pt x="4" y="1"/>
                  </a:cubicBezTo>
                  <a:cubicBezTo>
                    <a:pt x="4" y="1"/>
                    <a:pt x="5" y="1"/>
                    <a:pt x="5" y="1"/>
                  </a:cubicBezTo>
                  <a:cubicBezTo>
                    <a:pt x="6" y="1"/>
                    <a:pt x="6" y="1"/>
                    <a:pt x="7" y="1"/>
                  </a:cubicBezTo>
                  <a:cubicBezTo>
                    <a:pt x="8" y="1"/>
                    <a:pt x="8" y="1"/>
                    <a:pt x="8" y="1"/>
                  </a:cubicBezTo>
                  <a:cubicBezTo>
                    <a:pt x="9" y="1"/>
                    <a:pt x="9" y="1"/>
                    <a:pt x="9" y="1"/>
                  </a:cubicBezTo>
                  <a:cubicBezTo>
                    <a:pt x="10" y="1"/>
                    <a:pt x="10" y="1"/>
                    <a:pt x="11" y="1"/>
                  </a:cubicBezTo>
                  <a:cubicBezTo>
                    <a:pt x="11" y="1"/>
                    <a:pt x="12" y="1"/>
                    <a:pt x="12" y="2"/>
                  </a:cubicBezTo>
                  <a:cubicBezTo>
                    <a:pt x="13" y="2"/>
                    <a:pt x="13" y="2"/>
                    <a:pt x="14" y="2"/>
                  </a:cubicBezTo>
                  <a:cubicBezTo>
                    <a:pt x="14" y="3"/>
                    <a:pt x="15" y="3"/>
                    <a:pt x="15" y="3"/>
                  </a:cubicBezTo>
                  <a:cubicBezTo>
                    <a:pt x="16" y="3"/>
                    <a:pt x="16" y="3"/>
                    <a:pt x="16" y="3"/>
                  </a:cubicBezTo>
                  <a:cubicBezTo>
                    <a:pt x="17" y="3"/>
                    <a:pt x="17" y="4"/>
                    <a:pt x="17" y="4"/>
                  </a:cubicBezTo>
                  <a:cubicBezTo>
                    <a:pt x="18" y="4"/>
                    <a:pt x="18" y="4"/>
                    <a:pt x="18" y="4"/>
                  </a:cubicBezTo>
                  <a:cubicBezTo>
                    <a:pt x="18" y="4"/>
                    <a:pt x="18" y="4"/>
                    <a:pt x="18" y="4"/>
                  </a:cubicBezTo>
                  <a:cubicBezTo>
                    <a:pt x="18" y="4"/>
                    <a:pt x="18" y="4"/>
                    <a:pt x="18" y="3"/>
                  </a:cubicBezTo>
                  <a:lnTo>
                    <a:pt x="17" y="3"/>
                  </a:lnTo>
                  <a:close/>
                </a:path>
              </a:pathLst>
            </a:custGeom>
            <a:solidFill>
              <a:srgbClr val="4E4C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5" name="Freeform 1779"/>
            <p:cNvSpPr>
              <a:spLocks/>
            </p:cNvSpPr>
            <p:nvPr/>
          </p:nvSpPr>
          <p:spPr bwMode="auto">
            <a:xfrm>
              <a:off x="3795136" y="2771070"/>
              <a:ext cx="35100" cy="23400"/>
            </a:xfrm>
            <a:custGeom>
              <a:avLst/>
              <a:gdLst>
                <a:gd name="T0" fmla="*/ 5 w 10"/>
                <a:gd name="T1" fmla="*/ 4 h 7"/>
                <a:gd name="T2" fmla="*/ 0 w 10"/>
                <a:gd name="T3" fmla="*/ 3 h 7"/>
                <a:gd name="T4" fmla="*/ 5 w 10"/>
                <a:gd name="T5" fmla="*/ 6 h 7"/>
                <a:gd name="T6" fmla="*/ 8 w 10"/>
                <a:gd name="T7" fmla="*/ 1 h 7"/>
                <a:gd name="T8" fmla="*/ 5 w 10"/>
                <a:gd name="T9" fmla="*/ 4 h 7"/>
              </a:gdLst>
              <a:ahLst/>
              <a:cxnLst>
                <a:cxn ang="0">
                  <a:pos x="T0" y="T1"/>
                </a:cxn>
                <a:cxn ang="0">
                  <a:pos x="T2" y="T3"/>
                </a:cxn>
                <a:cxn ang="0">
                  <a:pos x="T4" y="T5"/>
                </a:cxn>
                <a:cxn ang="0">
                  <a:pos x="T6" y="T7"/>
                </a:cxn>
                <a:cxn ang="0">
                  <a:pos x="T8" y="T9"/>
                </a:cxn>
              </a:cxnLst>
              <a:rect l="0" t="0" r="r" b="b"/>
              <a:pathLst>
                <a:path w="10" h="7">
                  <a:moveTo>
                    <a:pt x="5" y="4"/>
                  </a:moveTo>
                  <a:cubicBezTo>
                    <a:pt x="3" y="5"/>
                    <a:pt x="0" y="3"/>
                    <a:pt x="0" y="3"/>
                  </a:cubicBezTo>
                  <a:cubicBezTo>
                    <a:pt x="0" y="4"/>
                    <a:pt x="2" y="7"/>
                    <a:pt x="5" y="6"/>
                  </a:cubicBezTo>
                  <a:cubicBezTo>
                    <a:pt x="8" y="6"/>
                    <a:pt x="10" y="2"/>
                    <a:pt x="8" y="1"/>
                  </a:cubicBezTo>
                  <a:cubicBezTo>
                    <a:pt x="7" y="0"/>
                    <a:pt x="6" y="2"/>
                    <a:pt x="5" y="4"/>
                  </a:cubicBezTo>
                  <a:close/>
                </a:path>
              </a:pathLst>
            </a:custGeom>
            <a:solidFill>
              <a:srgbClr val="CAA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6" name="Freeform 1780"/>
            <p:cNvSpPr>
              <a:spLocks/>
            </p:cNvSpPr>
            <p:nvPr/>
          </p:nvSpPr>
          <p:spPr bwMode="auto">
            <a:xfrm>
              <a:off x="3647423" y="2784231"/>
              <a:ext cx="321753" cy="293965"/>
            </a:xfrm>
            <a:custGeom>
              <a:avLst/>
              <a:gdLst>
                <a:gd name="T0" fmla="*/ 170 w 220"/>
                <a:gd name="T1" fmla="*/ 3 h 201"/>
                <a:gd name="T2" fmla="*/ 163 w 220"/>
                <a:gd name="T3" fmla="*/ 0 h 201"/>
                <a:gd name="T4" fmla="*/ 130 w 220"/>
                <a:gd name="T5" fmla="*/ 114 h 201"/>
                <a:gd name="T6" fmla="*/ 111 w 220"/>
                <a:gd name="T7" fmla="*/ 199 h 201"/>
                <a:gd name="T8" fmla="*/ 92 w 220"/>
                <a:gd name="T9" fmla="*/ 114 h 201"/>
                <a:gd name="T10" fmla="*/ 57 w 220"/>
                <a:gd name="T11" fmla="*/ 3 h 201"/>
                <a:gd name="T12" fmla="*/ 47 w 220"/>
                <a:gd name="T13" fmla="*/ 5 h 201"/>
                <a:gd name="T14" fmla="*/ 0 w 220"/>
                <a:gd name="T15" fmla="*/ 83 h 201"/>
                <a:gd name="T16" fmla="*/ 64 w 220"/>
                <a:gd name="T17" fmla="*/ 57 h 201"/>
                <a:gd name="T18" fmla="*/ 23 w 220"/>
                <a:gd name="T19" fmla="*/ 109 h 201"/>
                <a:gd name="T20" fmla="*/ 111 w 220"/>
                <a:gd name="T21" fmla="*/ 201 h 201"/>
                <a:gd name="T22" fmla="*/ 184 w 220"/>
                <a:gd name="T23" fmla="*/ 111 h 201"/>
                <a:gd name="T24" fmla="*/ 163 w 220"/>
                <a:gd name="T25" fmla="*/ 57 h 201"/>
                <a:gd name="T26" fmla="*/ 220 w 220"/>
                <a:gd name="T27" fmla="*/ 81 h 201"/>
                <a:gd name="T28" fmla="*/ 170 w 220"/>
                <a:gd name="T29" fmla="*/ 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01">
                  <a:moveTo>
                    <a:pt x="170" y="3"/>
                  </a:moveTo>
                  <a:lnTo>
                    <a:pt x="163" y="0"/>
                  </a:lnTo>
                  <a:lnTo>
                    <a:pt x="130" y="114"/>
                  </a:lnTo>
                  <a:lnTo>
                    <a:pt x="111" y="199"/>
                  </a:lnTo>
                  <a:lnTo>
                    <a:pt x="92" y="114"/>
                  </a:lnTo>
                  <a:lnTo>
                    <a:pt x="57" y="3"/>
                  </a:lnTo>
                  <a:lnTo>
                    <a:pt x="47" y="5"/>
                  </a:lnTo>
                  <a:lnTo>
                    <a:pt x="0" y="83"/>
                  </a:lnTo>
                  <a:lnTo>
                    <a:pt x="64" y="57"/>
                  </a:lnTo>
                  <a:lnTo>
                    <a:pt x="23" y="109"/>
                  </a:lnTo>
                  <a:lnTo>
                    <a:pt x="111" y="201"/>
                  </a:lnTo>
                  <a:lnTo>
                    <a:pt x="184" y="111"/>
                  </a:lnTo>
                  <a:lnTo>
                    <a:pt x="163" y="57"/>
                  </a:lnTo>
                  <a:lnTo>
                    <a:pt x="220" y="81"/>
                  </a:lnTo>
                  <a:lnTo>
                    <a:pt x="17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7" name="Freeform 1781"/>
            <p:cNvSpPr>
              <a:spLocks/>
            </p:cNvSpPr>
            <p:nvPr/>
          </p:nvSpPr>
          <p:spPr bwMode="auto">
            <a:xfrm>
              <a:off x="3746874" y="2839808"/>
              <a:ext cx="52651" cy="30713"/>
            </a:xfrm>
            <a:custGeom>
              <a:avLst/>
              <a:gdLst>
                <a:gd name="T0" fmla="*/ 15 w 15"/>
                <a:gd name="T1" fmla="*/ 9 h 9"/>
                <a:gd name="T2" fmla="*/ 15 w 15"/>
                <a:gd name="T3" fmla="*/ 6 h 9"/>
                <a:gd name="T4" fmla="*/ 0 w 15"/>
                <a:gd name="T5" fmla="*/ 0 h 9"/>
                <a:gd name="T6" fmla="*/ 15 w 15"/>
                <a:gd name="T7" fmla="*/ 9 h 9"/>
              </a:gdLst>
              <a:ahLst/>
              <a:cxnLst>
                <a:cxn ang="0">
                  <a:pos x="T0" y="T1"/>
                </a:cxn>
                <a:cxn ang="0">
                  <a:pos x="T2" y="T3"/>
                </a:cxn>
                <a:cxn ang="0">
                  <a:pos x="T4" y="T5"/>
                </a:cxn>
                <a:cxn ang="0">
                  <a:pos x="T6" y="T7"/>
                </a:cxn>
              </a:cxnLst>
              <a:rect l="0" t="0" r="r" b="b"/>
              <a:pathLst>
                <a:path w="15" h="9">
                  <a:moveTo>
                    <a:pt x="15" y="9"/>
                  </a:moveTo>
                  <a:cubicBezTo>
                    <a:pt x="15" y="6"/>
                    <a:pt x="15" y="6"/>
                    <a:pt x="15" y="6"/>
                  </a:cubicBezTo>
                  <a:cubicBezTo>
                    <a:pt x="8" y="5"/>
                    <a:pt x="0" y="0"/>
                    <a:pt x="0" y="0"/>
                  </a:cubicBezTo>
                  <a:lnTo>
                    <a:pt x="15" y="9"/>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8" name="Freeform 1782"/>
            <p:cNvSpPr>
              <a:spLocks/>
            </p:cNvSpPr>
            <p:nvPr/>
          </p:nvSpPr>
          <p:spPr bwMode="auto">
            <a:xfrm>
              <a:off x="3819999" y="2844195"/>
              <a:ext cx="48263" cy="26325"/>
            </a:xfrm>
            <a:custGeom>
              <a:avLst/>
              <a:gdLst>
                <a:gd name="T0" fmla="*/ 0 w 14"/>
                <a:gd name="T1" fmla="*/ 8 h 8"/>
                <a:gd name="T2" fmla="*/ 14 w 14"/>
                <a:gd name="T3" fmla="*/ 0 h 8"/>
                <a:gd name="T4" fmla="*/ 0 w 14"/>
                <a:gd name="T5" fmla="*/ 5 h 8"/>
                <a:gd name="T6" fmla="*/ 0 w 14"/>
                <a:gd name="T7" fmla="*/ 8 h 8"/>
              </a:gdLst>
              <a:ahLst/>
              <a:cxnLst>
                <a:cxn ang="0">
                  <a:pos x="T0" y="T1"/>
                </a:cxn>
                <a:cxn ang="0">
                  <a:pos x="T2" y="T3"/>
                </a:cxn>
                <a:cxn ang="0">
                  <a:pos x="T4" y="T5"/>
                </a:cxn>
                <a:cxn ang="0">
                  <a:pos x="T6" y="T7"/>
                </a:cxn>
              </a:cxnLst>
              <a:rect l="0" t="0" r="r" b="b"/>
              <a:pathLst>
                <a:path w="14" h="8">
                  <a:moveTo>
                    <a:pt x="0" y="8"/>
                  </a:moveTo>
                  <a:cubicBezTo>
                    <a:pt x="14" y="0"/>
                    <a:pt x="14" y="0"/>
                    <a:pt x="14" y="0"/>
                  </a:cubicBezTo>
                  <a:cubicBezTo>
                    <a:pt x="14" y="0"/>
                    <a:pt x="6" y="4"/>
                    <a:pt x="0" y="5"/>
                  </a:cubicBezTo>
                  <a:lnTo>
                    <a:pt x="0" y="8"/>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9" name="Freeform 1783"/>
            <p:cNvSpPr>
              <a:spLocks/>
            </p:cNvSpPr>
            <p:nvPr/>
          </p:nvSpPr>
          <p:spPr bwMode="auto">
            <a:xfrm>
              <a:off x="3799525" y="2860282"/>
              <a:ext cx="20475" cy="7313"/>
            </a:xfrm>
            <a:custGeom>
              <a:avLst/>
              <a:gdLst>
                <a:gd name="T0" fmla="*/ 3 w 6"/>
                <a:gd name="T1" fmla="*/ 0 h 2"/>
                <a:gd name="T2" fmla="*/ 0 w 6"/>
                <a:gd name="T3" fmla="*/ 0 h 2"/>
                <a:gd name="T4" fmla="*/ 3 w 6"/>
                <a:gd name="T5" fmla="*/ 1 h 2"/>
                <a:gd name="T6" fmla="*/ 6 w 6"/>
                <a:gd name="T7" fmla="*/ 0 h 2"/>
                <a:gd name="T8" fmla="*/ 3 w 6"/>
                <a:gd name="T9" fmla="*/ 0 h 2"/>
              </a:gdLst>
              <a:ahLst/>
              <a:cxnLst>
                <a:cxn ang="0">
                  <a:pos x="T0" y="T1"/>
                </a:cxn>
                <a:cxn ang="0">
                  <a:pos x="T2" y="T3"/>
                </a:cxn>
                <a:cxn ang="0">
                  <a:pos x="T4" y="T5"/>
                </a:cxn>
                <a:cxn ang="0">
                  <a:pos x="T6" y="T7"/>
                </a:cxn>
                <a:cxn ang="0">
                  <a:pos x="T8" y="T9"/>
                </a:cxn>
              </a:cxnLst>
              <a:rect l="0" t="0" r="r" b="b"/>
              <a:pathLst>
                <a:path w="6" h="2">
                  <a:moveTo>
                    <a:pt x="3" y="0"/>
                  </a:moveTo>
                  <a:cubicBezTo>
                    <a:pt x="2" y="1"/>
                    <a:pt x="0" y="0"/>
                    <a:pt x="0" y="0"/>
                  </a:cubicBezTo>
                  <a:cubicBezTo>
                    <a:pt x="0" y="0"/>
                    <a:pt x="2" y="1"/>
                    <a:pt x="3" y="1"/>
                  </a:cubicBezTo>
                  <a:cubicBezTo>
                    <a:pt x="4" y="2"/>
                    <a:pt x="6" y="0"/>
                    <a:pt x="6" y="0"/>
                  </a:cubicBezTo>
                  <a:cubicBezTo>
                    <a:pt x="6" y="0"/>
                    <a:pt x="4" y="0"/>
                    <a:pt x="3" y="0"/>
                  </a:cubicBezTo>
                  <a:close/>
                </a:path>
              </a:pathLst>
            </a:custGeom>
            <a:solidFill>
              <a:srgbClr val="D37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0" name="Freeform 1784"/>
            <p:cNvSpPr>
              <a:spLocks/>
            </p:cNvSpPr>
            <p:nvPr/>
          </p:nvSpPr>
          <p:spPr bwMode="auto">
            <a:xfrm>
              <a:off x="3781974" y="2940721"/>
              <a:ext cx="55575" cy="137476"/>
            </a:xfrm>
            <a:custGeom>
              <a:avLst/>
              <a:gdLst>
                <a:gd name="T0" fmla="*/ 19 w 38"/>
                <a:gd name="T1" fmla="*/ 75 h 94"/>
                <a:gd name="T2" fmla="*/ 0 w 38"/>
                <a:gd name="T3" fmla="*/ 4 h 94"/>
                <a:gd name="T4" fmla="*/ 0 w 38"/>
                <a:gd name="T5" fmla="*/ 7 h 94"/>
                <a:gd name="T6" fmla="*/ 19 w 38"/>
                <a:gd name="T7" fmla="*/ 94 h 94"/>
                <a:gd name="T8" fmla="*/ 38 w 38"/>
                <a:gd name="T9" fmla="*/ 7 h 94"/>
                <a:gd name="T10" fmla="*/ 35 w 38"/>
                <a:gd name="T11" fmla="*/ 0 h 94"/>
                <a:gd name="T12" fmla="*/ 19 w 38"/>
                <a:gd name="T13" fmla="*/ 75 h 94"/>
              </a:gdLst>
              <a:ahLst/>
              <a:cxnLst>
                <a:cxn ang="0">
                  <a:pos x="T0" y="T1"/>
                </a:cxn>
                <a:cxn ang="0">
                  <a:pos x="T2" y="T3"/>
                </a:cxn>
                <a:cxn ang="0">
                  <a:pos x="T4" y="T5"/>
                </a:cxn>
                <a:cxn ang="0">
                  <a:pos x="T6" y="T7"/>
                </a:cxn>
                <a:cxn ang="0">
                  <a:pos x="T8" y="T9"/>
                </a:cxn>
                <a:cxn ang="0">
                  <a:pos x="T10" y="T11"/>
                </a:cxn>
                <a:cxn ang="0">
                  <a:pos x="T12" y="T13"/>
                </a:cxn>
              </a:cxnLst>
              <a:rect l="0" t="0" r="r" b="b"/>
              <a:pathLst>
                <a:path w="38" h="94">
                  <a:moveTo>
                    <a:pt x="19" y="75"/>
                  </a:moveTo>
                  <a:lnTo>
                    <a:pt x="0" y="4"/>
                  </a:lnTo>
                  <a:lnTo>
                    <a:pt x="0" y="7"/>
                  </a:lnTo>
                  <a:lnTo>
                    <a:pt x="19" y="94"/>
                  </a:lnTo>
                  <a:lnTo>
                    <a:pt x="38" y="7"/>
                  </a:lnTo>
                  <a:lnTo>
                    <a:pt x="35" y="0"/>
                  </a:lnTo>
                  <a:lnTo>
                    <a:pt x="19" y="75"/>
                  </a:lnTo>
                  <a:close/>
                </a:path>
              </a:pathLst>
            </a:custGeom>
            <a:solidFill>
              <a:srgbClr val="D37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1" name="Freeform 1785"/>
            <p:cNvSpPr>
              <a:spLocks/>
            </p:cNvSpPr>
            <p:nvPr/>
          </p:nvSpPr>
          <p:spPr bwMode="auto">
            <a:xfrm>
              <a:off x="3730785" y="2784231"/>
              <a:ext cx="54113" cy="166727"/>
            </a:xfrm>
            <a:custGeom>
              <a:avLst/>
              <a:gdLst>
                <a:gd name="T0" fmla="*/ 3 w 16"/>
                <a:gd name="T1" fmla="*/ 1 h 48"/>
                <a:gd name="T2" fmla="*/ 3 w 16"/>
                <a:gd name="T3" fmla="*/ 0 h 48"/>
                <a:gd name="T4" fmla="*/ 0 w 16"/>
                <a:gd name="T5" fmla="*/ 1 h 48"/>
                <a:gd name="T6" fmla="*/ 15 w 16"/>
                <a:gd name="T7" fmla="*/ 48 h 48"/>
                <a:gd name="T8" fmla="*/ 16 w 16"/>
                <a:gd name="T9" fmla="*/ 46 h 48"/>
                <a:gd name="T10" fmla="*/ 6 w 16"/>
                <a:gd name="T11" fmla="*/ 16 h 48"/>
                <a:gd name="T12" fmla="*/ 3 w 16"/>
                <a:gd name="T13" fmla="*/ 1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3" y="1"/>
                  </a:moveTo>
                  <a:cubicBezTo>
                    <a:pt x="3" y="0"/>
                    <a:pt x="3" y="0"/>
                    <a:pt x="3" y="0"/>
                  </a:cubicBezTo>
                  <a:cubicBezTo>
                    <a:pt x="0" y="1"/>
                    <a:pt x="0" y="1"/>
                    <a:pt x="0" y="1"/>
                  </a:cubicBezTo>
                  <a:cubicBezTo>
                    <a:pt x="15" y="48"/>
                    <a:pt x="15" y="48"/>
                    <a:pt x="15" y="48"/>
                  </a:cubicBezTo>
                  <a:cubicBezTo>
                    <a:pt x="16" y="46"/>
                    <a:pt x="16" y="46"/>
                    <a:pt x="16" y="46"/>
                  </a:cubicBezTo>
                  <a:cubicBezTo>
                    <a:pt x="16" y="46"/>
                    <a:pt x="9" y="24"/>
                    <a:pt x="6" y="16"/>
                  </a:cubicBezTo>
                  <a:cubicBezTo>
                    <a:pt x="3" y="9"/>
                    <a:pt x="3" y="1"/>
                    <a:pt x="3" y="1"/>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2" name="Freeform 1786"/>
            <p:cNvSpPr>
              <a:spLocks/>
            </p:cNvSpPr>
            <p:nvPr/>
          </p:nvSpPr>
          <p:spPr bwMode="auto">
            <a:xfrm>
              <a:off x="3833162" y="2781307"/>
              <a:ext cx="52651" cy="169652"/>
            </a:xfrm>
            <a:custGeom>
              <a:avLst/>
              <a:gdLst>
                <a:gd name="T0" fmla="*/ 12 w 15"/>
                <a:gd name="T1" fmla="*/ 1 h 49"/>
                <a:gd name="T2" fmla="*/ 9 w 15"/>
                <a:gd name="T3" fmla="*/ 16 h 49"/>
                <a:gd name="T4" fmla="*/ 0 w 15"/>
                <a:gd name="T5" fmla="*/ 46 h 49"/>
                <a:gd name="T6" fmla="*/ 1 w 15"/>
                <a:gd name="T7" fmla="*/ 49 h 49"/>
                <a:gd name="T8" fmla="*/ 15 w 15"/>
                <a:gd name="T9" fmla="*/ 1 h 49"/>
                <a:gd name="T10" fmla="*/ 12 w 15"/>
                <a:gd name="T11" fmla="*/ 0 h 49"/>
                <a:gd name="T12" fmla="*/ 12 w 15"/>
                <a:gd name="T13" fmla="*/ 1 h 49"/>
              </a:gdLst>
              <a:ahLst/>
              <a:cxnLst>
                <a:cxn ang="0">
                  <a:pos x="T0" y="T1"/>
                </a:cxn>
                <a:cxn ang="0">
                  <a:pos x="T2" y="T3"/>
                </a:cxn>
                <a:cxn ang="0">
                  <a:pos x="T4" y="T5"/>
                </a:cxn>
                <a:cxn ang="0">
                  <a:pos x="T6" y="T7"/>
                </a:cxn>
                <a:cxn ang="0">
                  <a:pos x="T8" y="T9"/>
                </a:cxn>
                <a:cxn ang="0">
                  <a:pos x="T10" y="T11"/>
                </a:cxn>
                <a:cxn ang="0">
                  <a:pos x="T12" y="T13"/>
                </a:cxn>
              </a:cxnLst>
              <a:rect l="0" t="0" r="r" b="b"/>
              <a:pathLst>
                <a:path w="15" h="49">
                  <a:moveTo>
                    <a:pt x="12" y="1"/>
                  </a:moveTo>
                  <a:cubicBezTo>
                    <a:pt x="12" y="1"/>
                    <a:pt x="12" y="9"/>
                    <a:pt x="9" y="16"/>
                  </a:cubicBezTo>
                  <a:cubicBezTo>
                    <a:pt x="6" y="23"/>
                    <a:pt x="0" y="46"/>
                    <a:pt x="0" y="46"/>
                  </a:cubicBezTo>
                  <a:cubicBezTo>
                    <a:pt x="1" y="49"/>
                    <a:pt x="1" y="49"/>
                    <a:pt x="1" y="49"/>
                  </a:cubicBezTo>
                  <a:cubicBezTo>
                    <a:pt x="15" y="1"/>
                    <a:pt x="15" y="1"/>
                    <a:pt x="15" y="1"/>
                  </a:cubicBezTo>
                  <a:cubicBezTo>
                    <a:pt x="12" y="0"/>
                    <a:pt x="12" y="0"/>
                    <a:pt x="12" y="0"/>
                  </a:cubicBezTo>
                  <a:lnTo>
                    <a:pt x="12" y="1"/>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3" name="Freeform 1787"/>
            <p:cNvSpPr>
              <a:spLocks/>
            </p:cNvSpPr>
            <p:nvPr/>
          </p:nvSpPr>
          <p:spPr bwMode="auto">
            <a:xfrm>
              <a:off x="3809762" y="2791544"/>
              <a:ext cx="162339" cy="286652"/>
            </a:xfrm>
            <a:custGeom>
              <a:avLst/>
              <a:gdLst>
                <a:gd name="T0" fmla="*/ 59 w 111"/>
                <a:gd name="T1" fmla="*/ 0 h 196"/>
                <a:gd name="T2" fmla="*/ 59 w 111"/>
                <a:gd name="T3" fmla="*/ 0 h 196"/>
                <a:gd name="T4" fmla="*/ 109 w 111"/>
                <a:gd name="T5" fmla="*/ 76 h 196"/>
                <a:gd name="T6" fmla="*/ 52 w 111"/>
                <a:gd name="T7" fmla="*/ 52 h 196"/>
                <a:gd name="T8" fmla="*/ 73 w 111"/>
                <a:gd name="T9" fmla="*/ 106 h 196"/>
                <a:gd name="T10" fmla="*/ 0 w 111"/>
                <a:gd name="T11" fmla="*/ 196 h 196"/>
                <a:gd name="T12" fmla="*/ 80 w 111"/>
                <a:gd name="T13" fmla="*/ 114 h 196"/>
                <a:gd name="T14" fmla="*/ 54 w 111"/>
                <a:gd name="T15" fmla="*/ 54 h 196"/>
                <a:gd name="T16" fmla="*/ 111 w 111"/>
                <a:gd name="T17" fmla="*/ 80 h 196"/>
                <a:gd name="T18" fmla="*/ 59 w 111"/>
                <a:gd name="T19"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96">
                  <a:moveTo>
                    <a:pt x="59" y="0"/>
                  </a:moveTo>
                  <a:lnTo>
                    <a:pt x="59" y="0"/>
                  </a:lnTo>
                  <a:lnTo>
                    <a:pt x="109" y="76"/>
                  </a:lnTo>
                  <a:lnTo>
                    <a:pt x="52" y="52"/>
                  </a:lnTo>
                  <a:lnTo>
                    <a:pt x="73" y="106"/>
                  </a:lnTo>
                  <a:lnTo>
                    <a:pt x="0" y="196"/>
                  </a:lnTo>
                  <a:lnTo>
                    <a:pt x="80" y="114"/>
                  </a:lnTo>
                  <a:lnTo>
                    <a:pt x="54" y="54"/>
                  </a:lnTo>
                  <a:lnTo>
                    <a:pt x="111" y="80"/>
                  </a:lnTo>
                  <a:lnTo>
                    <a:pt x="59" y="0"/>
                  </a:lnTo>
                  <a:close/>
                </a:path>
              </a:pathLst>
            </a:custGeom>
            <a:solidFill>
              <a:srgbClr val="827B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4" name="Freeform 1788"/>
            <p:cNvSpPr>
              <a:spLocks/>
            </p:cNvSpPr>
            <p:nvPr/>
          </p:nvSpPr>
          <p:spPr bwMode="auto">
            <a:xfrm>
              <a:off x="3637185" y="2791544"/>
              <a:ext cx="172577" cy="286652"/>
            </a:xfrm>
            <a:custGeom>
              <a:avLst/>
              <a:gdLst>
                <a:gd name="T0" fmla="*/ 71 w 118"/>
                <a:gd name="T1" fmla="*/ 52 h 196"/>
                <a:gd name="T2" fmla="*/ 7 w 118"/>
                <a:gd name="T3" fmla="*/ 78 h 196"/>
                <a:gd name="T4" fmla="*/ 54 w 118"/>
                <a:gd name="T5" fmla="*/ 0 h 196"/>
                <a:gd name="T6" fmla="*/ 54 w 118"/>
                <a:gd name="T7" fmla="*/ 0 h 196"/>
                <a:gd name="T8" fmla="*/ 0 w 118"/>
                <a:gd name="T9" fmla="*/ 85 h 196"/>
                <a:gd name="T10" fmla="*/ 68 w 118"/>
                <a:gd name="T11" fmla="*/ 52 h 196"/>
                <a:gd name="T12" fmla="*/ 23 w 118"/>
                <a:gd name="T13" fmla="*/ 104 h 196"/>
                <a:gd name="T14" fmla="*/ 118 w 118"/>
                <a:gd name="T15" fmla="*/ 196 h 196"/>
                <a:gd name="T16" fmla="*/ 30 w 118"/>
                <a:gd name="T17" fmla="*/ 104 h 196"/>
                <a:gd name="T18" fmla="*/ 71 w 118"/>
                <a:gd name="T19" fmla="*/ 5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96">
                  <a:moveTo>
                    <a:pt x="71" y="52"/>
                  </a:moveTo>
                  <a:lnTo>
                    <a:pt x="7" y="78"/>
                  </a:lnTo>
                  <a:lnTo>
                    <a:pt x="54" y="0"/>
                  </a:lnTo>
                  <a:lnTo>
                    <a:pt x="54" y="0"/>
                  </a:lnTo>
                  <a:lnTo>
                    <a:pt x="0" y="85"/>
                  </a:lnTo>
                  <a:lnTo>
                    <a:pt x="68" y="52"/>
                  </a:lnTo>
                  <a:lnTo>
                    <a:pt x="23" y="104"/>
                  </a:lnTo>
                  <a:lnTo>
                    <a:pt x="118" y="196"/>
                  </a:lnTo>
                  <a:lnTo>
                    <a:pt x="30" y="104"/>
                  </a:lnTo>
                  <a:lnTo>
                    <a:pt x="71" y="52"/>
                  </a:lnTo>
                  <a:close/>
                </a:path>
              </a:pathLst>
            </a:custGeom>
            <a:solidFill>
              <a:srgbClr val="827B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5" name="Freeform 1789"/>
            <p:cNvSpPr>
              <a:spLocks/>
            </p:cNvSpPr>
            <p:nvPr/>
          </p:nvSpPr>
          <p:spPr bwMode="auto">
            <a:xfrm>
              <a:off x="3670823" y="2393740"/>
              <a:ext cx="149176" cy="194514"/>
            </a:xfrm>
            <a:custGeom>
              <a:avLst/>
              <a:gdLst>
                <a:gd name="T0" fmla="*/ 13 w 43"/>
                <a:gd name="T1" fmla="*/ 11 h 56"/>
                <a:gd name="T2" fmla="*/ 1 w 43"/>
                <a:gd name="T3" fmla="*/ 45 h 56"/>
                <a:gd name="T4" fmla="*/ 5 w 43"/>
                <a:gd name="T5" fmla="*/ 54 h 56"/>
                <a:gd name="T6" fmla="*/ 8 w 43"/>
                <a:gd name="T7" fmla="*/ 56 h 56"/>
                <a:gd name="T8" fmla="*/ 14 w 43"/>
                <a:gd name="T9" fmla="*/ 28 h 56"/>
                <a:gd name="T10" fmla="*/ 35 w 43"/>
                <a:gd name="T11" fmla="*/ 18 h 56"/>
                <a:gd name="T12" fmla="*/ 43 w 43"/>
                <a:gd name="T13" fmla="*/ 6 h 56"/>
                <a:gd name="T14" fmla="*/ 13 w 43"/>
                <a:gd name="T15" fmla="*/ 11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56">
                  <a:moveTo>
                    <a:pt x="13" y="11"/>
                  </a:moveTo>
                  <a:cubicBezTo>
                    <a:pt x="0" y="23"/>
                    <a:pt x="0" y="39"/>
                    <a:pt x="1" y="45"/>
                  </a:cubicBezTo>
                  <a:cubicBezTo>
                    <a:pt x="2" y="52"/>
                    <a:pt x="5" y="54"/>
                    <a:pt x="5" y="54"/>
                  </a:cubicBezTo>
                  <a:cubicBezTo>
                    <a:pt x="5" y="54"/>
                    <a:pt x="6" y="55"/>
                    <a:pt x="8" y="56"/>
                  </a:cubicBezTo>
                  <a:cubicBezTo>
                    <a:pt x="7" y="44"/>
                    <a:pt x="9" y="31"/>
                    <a:pt x="14" y="28"/>
                  </a:cubicBezTo>
                  <a:cubicBezTo>
                    <a:pt x="25" y="22"/>
                    <a:pt x="35" y="25"/>
                    <a:pt x="35" y="18"/>
                  </a:cubicBezTo>
                  <a:cubicBezTo>
                    <a:pt x="35" y="14"/>
                    <a:pt x="39" y="9"/>
                    <a:pt x="43" y="6"/>
                  </a:cubicBezTo>
                  <a:cubicBezTo>
                    <a:pt x="36" y="2"/>
                    <a:pt x="25" y="0"/>
                    <a:pt x="13" y="11"/>
                  </a:cubicBezTo>
                  <a:close/>
                </a:path>
              </a:pathLst>
            </a:custGeom>
            <a:solidFill>
              <a:srgbClr val="6657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6" name="Freeform 1790"/>
            <p:cNvSpPr>
              <a:spLocks/>
            </p:cNvSpPr>
            <p:nvPr/>
          </p:nvSpPr>
          <p:spPr bwMode="auto">
            <a:xfrm>
              <a:off x="3792212" y="2428841"/>
              <a:ext cx="128702" cy="65814"/>
            </a:xfrm>
            <a:custGeom>
              <a:avLst/>
              <a:gdLst>
                <a:gd name="T0" fmla="*/ 23 w 37"/>
                <a:gd name="T1" fmla="*/ 3 h 19"/>
                <a:gd name="T2" fmla="*/ 22 w 37"/>
                <a:gd name="T3" fmla="*/ 3 h 19"/>
                <a:gd name="T4" fmla="*/ 11 w 37"/>
                <a:gd name="T5" fmla="*/ 17 h 19"/>
                <a:gd name="T6" fmla="*/ 29 w 37"/>
                <a:gd name="T7" fmla="*/ 16 h 19"/>
                <a:gd name="T8" fmla="*/ 37 w 37"/>
                <a:gd name="T9" fmla="*/ 5 h 19"/>
                <a:gd name="T10" fmla="*/ 23 w 37"/>
                <a:gd name="T11" fmla="*/ 3 h 19"/>
              </a:gdLst>
              <a:ahLst/>
              <a:cxnLst>
                <a:cxn ang="0">
                  <a:pos x="T0" y="T1"/>
                </a:cxn>
                <a:cxn ang="0">
                  <a:pos x="T2" y="T3"/>
                </a:cxn>
                <a:cxn ang="0">
                  <a:pos x="T4" y="T5"/>
                </a:cxn>
                <a:cxn ang="0">
                  <a:pos x="T6" y="T7"/>
                </a:cxn>
                <a:cxn ang="0">
                  <a:pos x="T8" y="T9"/>
                </a:cxn>
                <a:cxn ang="0">
                  <a:pos x="T10" y="T11"/>
                </a:cxn>
              </a:cxnLst>
              <a:rect l="0" t="0" r="r" b="b"/>
              <a:pathLst>
                <a:path w="37" h="19">
                  <a:moveTo>
                    <a:pt x="23" y="3"/>
                  </a:moveTo>
                  <a:cubicBezTo>
                    <a:pt x="22" y="3"/>
                    <a:pt x="22" y="3"/>
                    <a:pt x="22" y="3"/>
                  </a:cubicBezTo>
                  <a:cubicBezTo>
                    <a:pt x="21" y="8"/>
                    <a:pt x="18" y="16"/>
                    <a:pt x="11" y="17"/>
                  </a:cubicBezTo>
                  <a:cubicBezTo>
                    <a:pt x="0" y="19"/>
                    <a:pt x="25" y="19"/>
                    <a:pt x="29" y="16"/>
                  </a:cubicBezTo>
                  <a:cubicBezTo>
                    <a:pt x="32" y="14"/>
                    <a:pt x="35" y="9"/>
                    <a:pt x="37" y="5"/>
                  </a:cubicBezTo>
                  <a:cubicBezTo>
                    <a:pt x="32" y="1"/>
                    <a:pt x="27" y="0"/>
                    <a:pt x="23" y="3"/>
                  </a:cubicBezTo>
                  <a:close/>
                </a:path>
              </a:pathLst>
            </a:custGeom>
            <a:solidFill>
              <a:srgbClr val="6657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7" name="Freeform 1791"/>
            <p:cNvSpPr>
              <a:spLocks/>
            </p:cNvSpPr>
            <p:nvPr/>
          </p:nvSpPr>
          <p:spPr bwMode="auto">
            <a:xfrm>
              <a:off x="3695686" y="2414215"/>
              <a:ext cx="255940" cy="225227"/>
            </a:xfrm>
            <a:custGeom>
              <a:avLst/>
              <a:gdLst>
                <a:gd name="T0" fmla="*/ 65 w 74"/>
                <a:gd name="T1" fmla="*/ 9 h 65"/>
                <a:gd name="T2" fmla="*/ 57 w 74"/>
                <a:gd name="T3" fmla="*/ 20 h 65"/>
                <a:gd name="T4" fmla="*/ 39 w 74"/>
                <a:gd name="T5" fmla="*/ 21 h 65"/>
                <a:gd name="T6" fmla="*/ 50 w 74"/>
                <a:gd name="T7" fmla="*/ 7 h 65"/>
                <a:gd name="T8" fmla="*/ 36 w 74"/>
                <a:gd name="T9" fmla="*/ 0 h 65"/>
                <a:gd name="T10" fmla="*/ 28 w 74"/>
                <a:gd name="T11" fmla="*/ 12 h 65"/>
                <a:gd name="T12" fmla="*/ 7 w 74"/>
                <a:gd name="T13" fmla="*/ 22 h 65"/>
                <a:gd name="T14" fmla="*/ 1 w 74"/>
                <a:gd name="T15" fmla="*/ 50 h 65"/>
                <a:gd name="T16" fmla="*/ 3 w 74"/>
                <a:gd name="T17" fmla="*/ 53 h 65"/>
                <a:gd name="T18" fmla="*/ 3 w 74"/>
                <a:gd name="T19" fmla="*/ 60 h 65"/>
                <a:gd name="T20" fmla="*/ 6 w 74"/>
                <a:gd name="T21" fmla="*/ 62 h 65"/>
                <a:gd name="T22" fmla="*/ 5 w 74"/>
                <a:gd name="T23" fmla="*/ 50 h 65"/>
                <a:gd name="T24" fmla="*/ 7 w 74"/>
                <a:gd name="T25" fmla="*/ 44 h 65"/>
                <a:gd name="T26" fmla="*/ 8 w 74"/>
                <a:gd name="T27" fmla="*/ 27 h 65"/>
                <a:gd name="T28" fmla="*/ 15 w 74"/>
                <a:gd name="T29" fmla="*/ 24 h 65"/>
                <a:gd name="T30" fmla="*/ 32 w 74"/>
                <a:gd name="T31" fmla="*/ 31 h 65"/>
                <a:gd name="T32" fmla="*/ 39 w 74"/>
                <a:gd name="T33" fmla="*/ 31 h 65"/>
                <a:gd name="T34" fmla="*/ 59 w 74"/>
                <a:gd name="T35" fmla="*/ 28 h 65"/>
                <a:gd name="T36" fmla="*/ 60 w 74"/>
                <a:gd name="T37" fmla="*/ 44 h 65"/>
                <a:gd name="T38" fmla="*/ 59 w 74"/>
                <a:gd name="T39" fmla="*/ 54 h 65"/>
                <a:gd name="T40" fmla="*/ 59 w 74"/>
                <a:gd name="T41" fmla="*/ 65 h 65"/>
                <a:gd name="T42" fmla="*/ 61 w 74"/>
                <a:gd name="T43" fmla="*/ 61 h 65"/>
                <a:gd name="T44" fmla="*/ 64 w 74"/>
                <a:gd name="T45" fmla="*/ 50 h 65"/>
                <a:gd name="T46" fmla="*/ 68 w 74"/>
                <a:gd name="T47" fmla="*/ 48 h 65"/>
                <a:gd name="T48" fmla="*/ 73 w 74"/>
                <a:gd name="T49" fmla="*/ 25 h 65"/>
                <a:gd name="T50" fmla="*/ 65 w 74"/>
                <a:gd name="T5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65">
                  <a:moveTo>
                    <a:pt x="65" y="9"/>
                  </a:moveTo>
                  <a:cubicBezTo>
                    <a:pt x="63" y="13"/>
                    <a:pt x="60" y="18"/>
                    <a:pt x="57" y="20"/>
                  </a:cubicBezTo>
                  <a:cubicBezTo>
                    <a:pt x="53" y="23"/>
                    <a:pt x="28" y="23"/>
                    <a:pt x="39" y="21"/>
                  </a:cubicBezTo>
                  <a:cubicBezTo>
                    <a:pt x="46" y="20"/>
                    <a:pt x="49" y="12"/>
                    <a:pt x="50" y="7"/>
                  </a:cubicBezTo>
                  <a:cubicBezTo>
                    <a:pt x="47" y="7"/>
                    <a:pt x="43" y="3"/>
                    <a:pt x="36" y="0"/>
                  </a:cubicBezTo>
                  <a:cubicBezTo>
                    <a:pt x="32" y="3"/>
                    <a:pt x="28" y="8"/>
                    <a:pt x="28" y="12"/>
                  </a:cubicBezTo>
                  <a:cubicBezTo>
                    <a:pt x="28" y="19"/>
                    <a:pt x="18" y="16"/>
                    <a:pt x="7" y="22"/>
                  </a:cubicBezTo>
                  <a:cubicBezTo>
                    <a:pt x="2" y="25"/>
                    <a:pt x="0" y="38"/>
                    <a:pt x="1" y="50"/>
                  </a:cubicBezTo>
                  <a:cubicBezTo>
                    <a:pt x="2" y="51"/>
                    <a:pt x="3" y="52"/>
                    <a:pt x="3" y="53"/>
                  </a:cubicBezTo>
                  <a:cubicBezTo>
                    <a:pt x="3" y="55"/>
                    <a:pt x="3" y="60"/>
                    <a:pt x="3" y="60"/>
                  </a:cubicBezTo>
                  <a:cubicBezTo>
                    <a:pt x="6" y="62"/>
                    <a:pt x="6" y="62"/>
                    <a:pt x="6" y="62"/>
                  </a:cubicBezTo>
                  <a:cubicBezTo>
                    <a:pt x="6" y="58"/>
                    <a:pt x="5" y="52"/>
                    <a:pt x="5" y="50"/>
                  </a:cubicBezTo>
                  <a:cubicBezTo>
                    <a:pt x="6" y="46"/>
                    <a:pt x="7" y="47"/>
                    <a:pt x="7" y="44"/>
                  </a:cubicBezTo>
                  <a:cubicBezTo>
                    <a:pt x="6" y="41"/>
                    <a:pt x="6" y="29"/>
                    <a:pt x="8" y="27"/>
                  </a:cubicBezTo>
                  <a:cubicBezTo>
                    <a:pt x="11" y="25"/>
                    <a:pt x="12" y="23"/>
                    <a:pt x="15" y="24"/>
                  </a:cubicBezTo>
                  <a:cubicBezTo>
                    <a:pt x="18" y="25"/>
                    <a:pt x="28" y="31"/>
                    <a:pt x="32" y="31"/>
                  </a:cubicBezTo>
                  <a:cubicBezTo>
                    <a:pt x="35" y="30"/>
                    <a:pt x="37" y="31"/>
                    <a:pt x="39" y="31"/>
                  </a:cubicBezTo>
                  <a:cubicBezTo>
                    <a:pt x="46" y="28"/>
                    <a:pt x="54" y="24"/>
                    <a:pt x="59" y="28"/>
                  </a:cubicBezTo>
                  <a:cubicBezTo>
                    <a:pt x="65" y="33"/>
                    <a:pt x="57" y="38"/>
                    <a:pt x="60" y="44"/>
                  </a:cubicBezTo>
                  <a:cubicBezTo>
                    <a:pt x="61" y="48"/>
                    <a:pt x="59" y="51"/>
                    <a:pt x="59" y="54"/>
                  </a:cubicBezTo>
                  <a:cubicBezTo>
                    <a:pt x="59" y="57"/>
                    <a:pt x="59" y="65"/>
                    <a:pt x="59" y="65"/>
                  </a:cubicBezTo>
                  <a:cubicBezTo>
                    <a:pt x="61" y="61"/>
                    <a:pt x="61" y="61"/>
                    <a:pt x="61" y="61"/>
                  </a:cubicBezTo>
                  <a:cubicBezTo>
                    <a:pt x="61" y="61"/>
                    <a:pt x="62" y="51"/>
                    <a:pt x="64" y="50"/>
                  </a:cubicBezTo>
                  <a:cubicBezTo>
                    <a:pt x="66" y="48"/>
                    <a:pt x="68" y="48"/>
                    <a:pt x="68" y="48"/>
                  </a:cubicBezTo>
                  <a:cubicBezTo>
                    <a:pt x="68" y="48"/>
                    <a:pt x="74" y="37"/>
                    <a:pt x="73" y="25"/>
                  </a:cubicBezTo>
                  <a:cubicBezTo>
                    <a:pt x="72" y="20"/>
                    <a:pt x="69" y="13"/>
                    <a:pt x="65" y="9"/>
                  </a:cubicBezTo>
                  <a:close/>
                </a:path>
              </a:pathLst>
            </a:custGeom>
            <a:solidFill>
              <a:srgbClr val="5141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8" name="Freeform 1792"/>
            <p:cNvSpPr>
              <a:spLocks/>
            </p:cNvSpPr>
            <p:nvPr/>
          </p:nvSpPr>
          <p:spPr bwMode="auto">
            <a:xfrm>
              <a:off x="3708848" y="2484416"/>
              <a:ext cx="121389" cy="147713"/>
            </a:xfrm>
            <a:custGeom>
              <a:avLst/>
              <a:gdLst>
                <a:gd name="T0" fmla="*/ 28 w 35"/>
                <a:gd name="T1" fmla="*/ 11 h 43"/>
                <a:gd name="T2" fmla="*/ 11 w 35"/>
                <a:gd name="T3" fmla="*/ 4 h 43"/>
                <a:gd name="T4" fmla="*/ 4 w 35"/>
                <a:gd name="T5" fmla="*/ 7 h 43"/>
                <a:gd name="T6" fmla="*/ 3 w 35"/>
                <a:gd name="T7" fmla="*/ 24 h 43"/>
                <a:gd name="T8" fmla="*/ 1 w 35"/>
                <a:gd name="T9" fmla="*/ 30 h 43"/>
                <a:gd name="T10" fmla="*/ 2 w 35"/>
                <a:gd name="T11" fmla="*/ 42 h 43"/>
                <a:gd name="T12" fmla="*/ 4 w 35"/>
                <a:gd name="T13" fmla="*/ 43 h 43"/>
                <a:gd name="T14" fmla="*/ 4 w 35"/>
                <a:gd name="T15" fmla="*/ 26 h 43"/>
                <a:gd name="T16" fmla="*/ 5 w 35"/>
                <a:gd name="T17" fmla="*/ 11 h 43"/>
                <a:gd name="T18" fmla="*/ 28 w 35"/>
                <a:gd name="T19" fmla="*/ 12 h 43"/>
                <a:gd name="T20" fmla="*/ 35 w 35"/>
                <a:gd name="T21" fmla="*/ 11 h 43"/>
                <a:gd name="T22" fmla="*/ 28 w 35"/>
                <a:gd name="T23"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43">
                  <a:moveTo>
                    <a:pt x="28" y="11"/>
                  </a:moveTo>
                  <a:cubicBezTo>
                    <a:pt x="24" y="11"/>
                    <a:pt x="14" y="5"/>
                    <a:pt x="11" y="4"/>
                  </a:cubicBezTo>
                  <a:cubicBezTo>
                    <a:pt x="8" y="3"/>
                    <a:pt x="7" y="5"/>
                    <a:pt x="4" y="7"/>
                  </a:cubicBezTo>
                  <a:cubicBezTo>
                    <a:pt x="2" y="9"/>
                    <a:pt x="2" y="21"/>
                    <a:pt x="3" y="24"/>
                  </a:cubicBezTo>
                  <a:cubicBezTo>
                    <a:pt x="3" y="27"/>
                    <a:pt x="2" y="26"/>
                    <a:pt x="1" y="30"/>
                  </a:cubicBezTo>
                  <a:cubicBezTo>
                    <a:pt x="1" y="32"/>
                    <a:pt x="2" y="38"/>
                    <a:pt x="2" y="42"/>
                  </a:cubicBezTo>
                  <a:cubicBezTo>
                    <a:pt x="4" y="43"/>
                    <a:pt x="4" y="43"/>
                    <a:pt x="4" y="43"/>
                  </a:cubicBezTo>
                  <a:cubicBezTo>
                    <a:pt x="4" y="43"/>
                    <a:pt x="1" y="31"/>
                    <a:pt x="4" y="26"/>
                  </a:cubicBezTo>
                  <a:cubicBezTo>
                    <a:pt x="6" y="22"/>
                    <a:pt x="0" y="17"/>
                    <a:pt x="5" y="11"/>
                  </a:cubicBezTo>
                  <a:cubicBezTo>
                    <a:pt x="12" y="0"/>
                    <a:pt x="20" y="12"/>
                    <a:pt x="28" y="12"/>
                  </a:cubicBezTo>
                  <a:cubicBezTo>
                    <a:pt x="30" y="12"/>
                    <a:pt x="33" y="12"/>
                    <a:pt x="35" y="11"/>
                  </a:cubicBezTo>
                  <a:cubicBezTo>
                    <a:pt x="33" y="11"/>
                    <a:pt x="31" y="10"/>
                    <a:pt x="28" y="11"/>
                  </a:cubicBezTo>
                  <a:close/>
                </a:path>
              </a:pathLst>
            </a:custGeom>
            <a:solidFill>
              <a:srgbClr val="100E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9" name="Freeform 1793"/>
            <p:cNvSpPr>
              <a:spLocks/>
            </p:cNvSpPr>
            <p:nvPr/>
          </p:nvSpPr>
          <p:spPr bwMode="auto">
            <a:xfrm>
              <a:off x="3490933" y="3300500"/>
              <a:ext cx="141863" cy="76051"/>
            </a:xfrm>
            <a:custGeom>
              <a:avLst/>
              <a:gdLst>
                <a:gd name="T0" fmla="*/ 15 w 97"/>
                <a:gd name="T1" fmla="*/ 52 h 52"/>
                <a:gd name="T2" fmla="*/ 93 w 97"/>
                <a:gd name="T3" fmla="*/ 35 h 52"/>
                <a:gd name="T4" fmla="*/ 97 w 97"/>
                <a:gd name="T5" fmla="*/ 0 h 52"/>
                <a:gd name="T6" fmla="*/ 0 w 97"/>
                <a:gd name="T7" fmla="*/ 19 h 52"/>
                <a:gd name="T8" fmla="*/ 15 w 97"/>
                <a:gd name="T9" fmla="*/ 52 h 52"/>
              </a:gdLst>
              <a:ahLst/>
              <a:cxnLst>
                <a:cxn ang="0">
                  <a:pos x="T0" y="T1"/>
                </a:cxn>
                <a:cxn ang="0">
                  <a:pos x="T2" y="T3"/>
                </a:cxn>
                <a:cxn ang="0">
                  <a:pos x="T4" y="T5"/>
                </a:cxn>
                <a:cxn ang="0">
                  <a:pos x="T6" y="T7"/>
                </a:cxn>
                <a:cxn ang="0">
                  <a:pos x="T8" y="T9"/>
                </a:cxn>
              </a:cxnLst>
              <a:rect l="0" t="0" r="r" b="b"/>
              <a:pathLst>
                <a:path w="97" h="52">
                  <a:moveTo>
                    <a:pt x="15" y="52"/>
                  </a:moveTo>
                  <a:lnTo>
                    <a:pt x="93" y="35"/>
                  </a:lnTo>
                  <a:lnTo>
                    <a:pt x="97" y="0"/>
                  </a:lnTo>
                  <a:lnTo>
                    <a:pt x="0" y="19"/>
                  </a:lnTo>
                  <a:lnTo>
                    <a:pt x="15" y="5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0" name="Freeform 1794"/>
            <p:cNvSpPr>
              <a:spLocks/>
            </p:cNvSpPr>
            <p:nvPr/>
          </p:nvSpPr>
          <p:spPr bwMode="auto">
            <a:xfrm>
              <a:off x="4024752" y="3300500"/>
              <a:ext cx="130163" cy="103839"/>
            </a:xfrm>
            <a:custGeom>
              <a:avLst/>
              <a:gdLst>
                <a:gd name="T0" fmla="*/ 0 w 89"/>
                <a:gd name="T1" fmla="*/ 23 h 71"/>
                <a:gd name="T2" fmla="*/ 70 w 89"/>
                <a:gd name="T3" fmla="*/ 71 h 71"/>
                <a:gd name="T4" fmla="*/ 89 w 89"/>
                <a:gd name="T5" fmla="*/ 45 h 71"/>
                <a:gd name="T6" fmla="*/ 0 w 89"/>
                <a:gd name="T7" fmla="*/ 0 h 71"/>
                <a:gd name="T8" fmla="*/ 0 w 89"/>
                <a:gd name="T9" fmla="*/ 23 h 71"/>
              </a:gdLst>
              <a:ahLst/>
              <a:cxnLst>
                <a:cxn ang="0">
                  <a:pos x="T0" y="T1"/>
                </a:cxn>
                <a:cxn ang="0">
                  <a:pos x="T2" y="T3"/>
                </a:cxn>
                <a:cxn ang="0">
                  <a:pos x="T4" y="T5"/>
                </a:cxn>
                <a:cxn ang="0">
                  <a:pos x="T6" y="T7"/>
                </a:cxn>
                <a:cxn ang="0">
                  <a:pos x="T8" y="T9"/>
                </a:cxn>
              </a:cxnLst>
              <a:rect l="0" t="0" r="r" b="b"/>
              <a:pathLst>
                <a:path w="89" h="71">
                  <a:moveTo>
                    <a:pt x="0" y="23"/>
                  </a:moveTo>
                  <a:lnTo>
                    <a:pt x="70" y="71"/>
                  </a:lnTo>
                  <a:lnTo>
                    <a:pt x="89" y="45"/>
                  </a:lnTo>
                  <a:lnTo>
                    <a:pt x="0" y="0"/>
                  </a:lnTo>
                  <a:lnTo>
                    <a:pt x="0" y="23"/>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1" name="Freeform 1795"/>
            <p:cNvSpPr>
              <a:spLocks/>
            </p:cNvSpPr>
            <p:nvPr/>
          </p:nvSpPr>
          <p:spPr bwMode="auto">
            <a:xfrm>
              <a:off x="3809762" y="3065035"/>
              <a:ext cx="17550" cy="190127"/>
            </a:xfrm>
            <a:custGeom>
              <a:avLst/>
              <a:gdLst>
                <a:gd name="T0" fmla="*/ 0 w 12"/>
                <a:gd name="T1" fmla="*/ 9 h 130"/>
                <a:gd name="T2" fmla="*/ 7 w 12"/>
                <a:gd name="T3" fmla="*/ 113 h 130"/>
                <a:gd name="T4" fmla="*/ 12 w 12"/>
                <a:gd name="T5" fmla="*/ 130 h 130"/>
                <a:gd name="T6" fmla="*/ 9 w 12"/>
                <a:gd name="T7" fmla="*/ 0 h 130"/>
                <a:gd name="T8" fmla="*/ 0 w 12"/>
                <a:gd name="T9" fmla="*/ 9 h 130"/>
              </a:gdLst>
              <a:ahLst/>
              <a:cxnLst>
                <a:cxn ang="0">
                  <a:pos x="T0" y="T1"/>
                </a:cxn>
                <a:cxn ang="0">
                  <a:pos x="T2" y="T3"/>
                </a:cxn>
                <a:cxn ang="0">
                  <a:pos x="T4" y="T5"/>
                </a:cxn>
                <a:cxn ang="0">
                  <a:pos x="T6" y="T7"/>
                </a:cxn>
                <a:cxn ang="0">
                  <a:pos x="T8" y="T9"/>
                </a:cxn>
              </a:cxnLst>
              <a:rect l="0" t="0" r="r" b="b"/>
              <a:pathLst>
                <a:path w="12" h="130">
                  <a:moveTo>
                    <a:pt x="0" y="9"/>
                  </a:moveTo>
                  <a:lnTo>
                    <a:pt x="7" y="113"/>
                  </a:lnTo>
                  <a:lnTo>
                    <a:pt x="12" y="130"/>
                  </a:lnTo>
                  <a:lnTo>
                    <a:pt x="9" y="0"/>
                  </a:lnTo>
                  <a:lnTo>
                    <a:pt x="0" y="9"/>
                  </a:lnTo>
                  <a:close/>
                </a:path>
              </a:pathLst>
            </a:custGeom>
            <a:solidFill>
              <a:srgbClr val="9E96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2" name="Freeform 1796"/>
            <p:cNvSpPr>
              <a:spLocks/>
            </p:cNvSpPr>
            <p:nvPr/>
          </p:nvSpPr>
          <p:spPr bwMode="auto">
            <a:xfrm>
              <a:off x="3809762" y="3065035"/>
              <a:ext cx="17550" cy="190127"/>
            </a:xfrm>
            <a:custGeom>
              <a:avLst/>
              <a:gdLst>
                <a:gd name="T0" fmla="*/ 0 w 12"/>
                <a:gd name="T1" fmla="*/ 9 h 130"/>
                <a:gd name="T2" fmla="*/ 7 w 12"/>
                <a:gd name="T3" fmla="*/ 113 h 130"/>
                <a:gd name="T4" fmla="*/ 12 w 12"/>
                <a:gd name="T5" fmla="*/ 130 h 130"/>
                <a:gd name="T6" fmla="*/ 9 w 12"/>
                <a:gd name="T7" fmla="*/ 0 h 130"/>
                <a:gd name="T8" fmla="*/ 0 w 12"/>
                <a:gd name="T9" fmla="*/ 9 h 130"/>
              </a:gdLst>
              <a:ahLst/>
              <a:cxnLst>
                <a:cxn ang="0">
                  <a:pos x="T0" y="T1"/>
                </a:cxn>
                <a:cxn ang="0">
                  <a:pos x="T2" y="T3"/>
                </a:cxn>
                <a:cxn ang="0">
                  <a:pos x="T4" y="T5"/>
                </a:cxn>
                <a:cxn ang="0">
                  <a:pos x="T6" y="T7"/>
                </a:cxn>
                <a:cxn ang="0">
                  <a:pos x="T8" y="T9"/>
                </a:cxn>
              </a:cxnLst>
              <a:rect l="0" t="0" r="r" b="b"/>
              <a:pathLst>
                <a:path w="12" h="130">
                  <a:moveTo>
                    <a:pt x="0" y="9"/>
                  </a:moveTo>
                  <a:lnTo>
                    <a:pt x="7" y="113"/>
                  </a:lnTo>
                  <a:lnTo>
                    <a:pt x="12" y="130"/>
                  </a:lnTo>
                  <a:lnTo>
                    <a:pt x="9" y="0"/>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3" name="Freeform 1797"/>
            <p:cNvSpPr>
              <a:spLocks/>
            </p:cNvSpPr>
            <p:nvPr/>
          </p:nvSpPr>
          <p:spPr bwMode="auto">
            <a:xfrm>
              <a:off x="3667897" y="3230299"/>
              <a:ext cx="73125" cy="55575"/>
            </a:xfrm>
            <a:custGeom>
              <a:avLst/>
              <a:gdLst>
                <a:gd name="T0" fmla="*/ 20 w 21"/>
                <a:gd name="T1" fmla="*/ 0 h 16"/>
                <a:gd name="T2" fmla="*/ 20 w 21"/>
                <a:gd name="T3" fmla="*/ 2 h 16"/>
                <a:gd name="T4" fmla="*/ 20 w 21"/>
                <a:gd name="T5" fmla="*/ 5 h 16"/>
                <a:gd name="T6" fmla="*/ 19 w 21"/>
                <a:gd name="T7" fmla="*/ 6 h 16"/>
                <a:gd name="T8" fmla="*/ 19 w 21"/>
                <a:gd name="T9" fmla="*/ 7 h 16"/>
                <a:gd name="T10" fmla="*/ 19 w 21"/>
                <a:gd name="T11" fmla="*/ 7 h 16"/>
                <a:gd name="T12" fmla="*/ 19 w 21"/>
                <a:gd name="T13" fmla="*/ 7 h 16"/>
                <a:gd name="T14" fmla="*/ 19 w 21"/>
                <a:gd name="T15" fmla="*/ 7 h 16"/>
                <a:gd name="T16" fmla="*/ 17 w 21"/>
                <a:gd name="T17" fmla="*/ 8 h 16"/>
                <a:gd name="T18" fmla="*/ 12 w 21"/>
                <a:gd name="T19" fmla="*/ 10 h 16"/>
                <a:gd name="T20" fmla="*/ 9 w 21"/>
                <a:gd name="T21" fmla="*/ 11 h 16"/>
                <a:gd name="T22" fmla="*/ 7 w 21"/>
                <a:gd name="T23" fmla="*/ 12 h 16"/>
                <a:gd name="T24" fmla="*/ 5 w 21"/>
                <a:gd name="T25" fmla="*/ 13 h 16"/>
                <a:gd name="T26" fmla="*/ 4 w 21"/>
                <a:gd name="T27" fmla="*/ 13 h 16"/>
                <a:gd name="T28" fmla="*/ 4 w 21"/>
                <a:gd name="T29" fmla="*/ 13 h 16"/>
                <a:gd name="T30" fmla="*/ 4 w 21"/>
                <a:gd name="T31" fmla="*/ 13 h 16"/>
                <a:gd name="T32" fmla="*/ 4 w 21"/>
                <a:gd name="T33" fmla="*/ 14 h 16"/>
                <a:gd name="T34" fmla="*/ 4 w 21"/>
                <a:gd name="T35" fmla="*/ 14 h 16"/>
                <a:gd name="T36" fmla="*/ 4 w 21"/>
                <a:gd name="T37" fmla="*/ 14 h 16"/>
                <a:gd name="T38" fmla="*/ 4 w 21"/>
                <a:gd name="T39" fmla="*/ 14 h 16"/>
                <a:gd name="T40" fmla="*/ 3 w 21"/>
                <a:gd name="T41" fmla="*/ 13 h 16"/>
                <a:gd name="T42" fmla="*/ 3 w 21"/>
                <a:gd name="T43" fmla="*/ 13 h 16"/>
                <a:gd name="T44" fmla="*/ 2 w 21"/>
                <a:gd name="T45" fmla="*/ 12 h 16"/>
                <a:gd name="T46" fmla="*/ 1 w 21"/>
                <a:gd name="T47" fmla="*/ 11 h 16"/>
                <a:gd name="T48" fmla="*/ 0 w 21"/>
                <a:gd name="T49" fmla="*/ 10 h 16"/>
                <a:gd name="T50" fmla="*/ 1 w 21"/>
                <a:gd name="T51" fmla="*/ 11 h 16"/>
                <a:gd name="T52" fmla="*/ 1 w 21"/>
                <a:gd name="T53" fmla="*/ 13 h 16"/>
                <a:gd name="T54" fmla="*/ 2 w 21"/>
                <a:gd name="T55" fmla="*/ 15 h 16"/>
                <a:gd name="T56" fmla="*/ 2 w 21"/>
                <a:gd name="T57" fmla="*/ 15 h 16"/>
                <a:gd name="T58" fmla="*/ 3 w 21"/>
                <a:gd name="T59" fmla="*/ 15 h 16"/>
                <a:gd name="T60" fmla="*/ 3 w 21"/>
                <a:gd name="T61" fmla="*/ 16 h 16"/>
                <a:gd name="T62" fmla="*/ 3 w 21"/>
                <a:gd name="T63" fmla="*/ 16 h 16"/>
                <a:gd name="T64" fmla="*/ 3 w 21"/>
                <a:gd name="T65" fmla="*/ 16 h 16"/>
                <a:gd name="T66" fmla="*/ 3 w 21"/>
                <a:gd name="T67" fmla="*/ 16 h 16"/>
                <a:gd name="T68" fmla="*/ 3 w 21"/>
                <a:gd name="T69" fmla="*/ 16 h 16"/>
                <a:gd name="T70" fmla="*/ 3 w 21"/>
                <a:gd name="T71" fmla="*/ 16 h 16"/>
                <a:gd name="T72" fmla="*/ 4 w 21"/>
                <a:gd name="T73" fmla="*/ 16 h 16"/>
                <a:gd name="T74" fmla="*/ 5 w 21"/>
                <a:gd name="T75" fmla="*/ 16 h 16"/>
                <a:gd name="T76" fmla="*/ 8 w 21"/>
                <a:gd name="T77" fmla="*/ 15 h 16"/>
                <a:gd name="T78" fmla="*/ 11 w 21"/>
                <a:gd name="T79" fmla="*/ 14 h 16"/>
                <a:gd name="T80" fmla="*/ 13 w 21"/>
                <a:gd name="T81" fmla="*/ 13 h 16"/>
                <a:gd name="T82" fmla="*/ 16 w 21"/>
                <a:gd name="T83" fmla="*/ 12 h 16"/>
                <a:gd name="T84" fmla="*/ 18 w 21"/>
                <a:gd name="T85" fmla="*/ 10 h 16"/>
                <a:gd name="T86" fmla="*/ 21 w 21"/>
                <a:gd name="T87" fmla="*/ 8 h 16"/>
                <a:gd name="T88" fmla="*/ 21 w 21"/>
                <a:gd name="T89" fmla="*/ 8 h 16"/>
                <a:gd name="T90" fmla="*/ 21 w 21"/>
                <a:gd name="T91" fmla="*/ 8 h 16"/>
                <a:gd name="T92" fmla="*/ 21 w 21"/>
                <a:gd name="T93" fmla="*/ 8 h 16"/>
                <a:gd name="T94" fmla="*/ 21 w 21"/>
                <a:gd name="T95" fmla="*/ 8 h 16"/>
                <a:gd name="T96" fmla="*/ 20 w 21"/>
                <a:gd name="T97" fmla="*/ 8 h 16"/>
                <a:gd name="T98" fmla="*/ 20 w 21"/>
                <a:gd name="T99" fmla="*/ 8 h 16"/>
                <a:gd name="T100" fmla="*/ 21 w 21"/>
                <a:gd name="T101" fmla="*/ 7 h 16"/>
                <a:gd name="T102" fmla="*/ 21 w 21"/>
                <a:gd name="T103" fmla="*/ 7 h 16"/>
                <a:gd name="T104" fmla="*/ 21 w 21"/>
                <a:gd name="T105" fmla="*/ 5 h 16"/>
                <a:gd name="T106" fmla="*/ 21 w 21"/>
                <a:gd name="T107" fmla="*/ 2 h 16"/>
                <a:gd name="T108" fmla="*/ 20 w 21"/>
                <a:gd name="T10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16">
                  <a:moveTo>
                    <a:pt x="20" y="0"/>
                  </a:moveTo>
                  <a:cubicBezTo>
                    <a:pt x="20" y="0"/>
                    <a:pt x="20" y="1"/>
                    <a:pt x="20" y="2"/>
                  </a:cubicBezTo>
                  <a:cubicBezTo>
                    <a:pt x="20" y="3"/>
                    <a:pt x="20" y="4"/>
                    <a:pt x="20" y="5"/>
                  </a:cubicBezTo>
                  <a:cubicBezTo>
                    <a:pt x="19" y="6"/>
                    <a:pt x="19" y="6"/>
                    <a:pt x="19" y="6"/>
                  </a:cubicBezTo>
                  <a:cubicBezTo>
                    <a:pt x="19" y="7"/>
                    <a:pt x="19" y="7"/>
                    <a:pt x="19" y="7"/>
                  </a:cubicBezTo>
                  <a:cubicBezTo>
                    <a:pt x="19" y="7"/>
                    <a:pt x="19" y="7"/>
                    <a:pt x="19" y="7"/>
                  </a:cubicBezTo>
                  <a:cubicBezTo>
                    <a:pt x="19" y="7"/>
                    <a:pt x="19" y="7"/>
                    <a:pt x="19" y="7"/>
                  </a:cubicBezTo>
                  <a:cubicBezTo>
                    <a:pt x="19" y="7"/>
                    <a:pt x="19" y="7"/>
                    <a:pt x="19" y="7"/>
                  </a:cubicBezTo>
                  <a:cubicBezTo>
                    <a:pt x="18" y="7"/>
                    <a:pt x="18" y="7"/>
                    <a:pt x="17" y="8"/>
                  </a:cubicBezTo>
                  <a:cubicBezTo>
                    <a:pt x="15" y="9"/>
                    <a:pt x="14" y="9"/>
                    <a:pt x="12" y="10"/>
                  </a:cubicBezTo>
                  <a:cubicBezTo>
                    <a:pt x="11" y="11"/>
                    <a:pt x="10" y="11"/>
                    <a:pt x="9" y="11"/>
                  </a:cubicBezTo>
                  <a:cubicBezTo>
                    <a:pt x="8" y="12"/>
                    <a:pt x="8" y="12"/>
                    <a:pt x="7" y="12"/>
                  </a:cubicBezTo>
                  <a:cubicBezTo>
                    <a:pt x="6" y="13"/>
                    <a:pt x="5" y="13"/>
                    <a:pt x="5" y="13"/>
                  </a:cubicBezTo>
                  <a:cubicBezTo>
                    <a:pt x="4" y="13"/>
                    <a:pt x="4" y="13"/>
                    <a:pt x="4" y="13"/>
                  </a:cubicBezTo>
                  <a:cubicBezTo>
                    <a:pt x="4" y="13"/>
                    <a:pt x="4" y="13"/>
                    <a:pt x="4" y="13"/>
                  </a:cubicBezTo>
                  <a:cubicBezTo>
                    <a:pt x="4" y="13"/>
                    <a:pt x="4" y="13"/>
                    <a:pt x="4" y="13"/>
                  </a:cubicBezTo>
                  <a:cubicBezTo>
                    <a:pt x="4" y="14"/>
                    <a:pt x="4" y="14"/>
                    <a:pt x="4" y="14"/>
                  </a:cubicBezTo>
                  <a:cubicBezTo>
                    <a:pt x="4" y="14"/>
                    <a:pt x="4" y="14"/>
                    <a:pt x="4" y="14"/>
                  </a:cubicBezTo>
                  <a:cubicBezTo>
                    <a:pt x="4" y="14"/>
                    <a:pt x="4" y="14"/>
                    <a:pt x="4" y="14"/>
                  </a:cubicBezTo>
                  <a:cubicBezTo>
                    <a:pt x="4" y="14"/>
                    <a:pt x="4" y="14"/>
                    <a:pt x="4" y="14"/>
                  </a:cubicBezTo>
                  <a:cubicBezTo>
                    <a:pt x="3" y="13"/>
                    <a:pt x="3" y="13"/>
                    <a:pt x="3" y="13"/>
                  </a:cubicBezTo>
                  <a:cubicBezTo>
                    <a:pt x="3" y="13"/>
                    <a:pt x="3" y="13"/>
                    <a:pt x="3" y="13"/>
                  </a:cubicBezTo>
                  <a:cubicBezTo>
                    <a:pt x="2" y="12"/>
                    <a:pt x="2" y="12"/>
                    <a:pt x="2" y="12"/>
                  </a:cubicBezTo>
                  <a:cubicBezTo>
                    <a:pt x="2" y="12"/>
                    <a:pt x="1" y="11"/>
                    <a:pt x="1" y="11"/>
                  </a:cubicBezTo>
                  <a:cubicBezTo>
                    <a:pt x="1" y="10"/>
                    <a:pt x="0" y="10"/>
                    <a:pt x="0" y="10"/>
                  </a:cubicBezTo>
                  <a:cubicBezTo>
                    <a:pt x="0" y="10"/>
                    <a:pt x="0" y="10"/>
                    <a:pt x="1" y="11"/>
                  </a:cubicBezTo>
                  <a:cubicBezTo>
                    <a:pt x="1" y="12"/>
                    <a:pt x="1" y="12"/>
                    <a:pt x="1" y="13"/>
                  </a:cubicBezTo>
                  <a:cubicBezTo>
                    <a:pt x="1" y="13"/>
                    <a:pt x="1" y="14"/>
                    <a:pt x="2" y="15"/>
                  </a:cubicBezTo>
                  <a:cubicBezTo>
                    <a:pt x="2" y="15"/>
                    <a:pt x="2" y="15"/>
                    <a:pt x="2" y="15"/>
                  </a:cubicBezTo>
                  <a:cubicBezTo>
                    <a:pt x="3" y="15"/>
                    <a:pt x="3" y="15"/>
                    <a:pt x="3" y="15"/>
                  </a:cubicBezTo>
                  <a:cubicBezTo>
                    <a:pt x="3" y="16"/>
                    <a:pt x="3" y="16"/>
                    <a:pt x="3" y="16"/>
                  </a:cubicBezTo>
                  <a:cubicBezTo>
                    <a:pt x="3" y="16"/>
                    <a:pt x="3" y="16"/>
                    <a:pt x="3" y="16"/>
                  </a:cubicBezTo>
                  <a:cubicBezTo>
                    <a:pt x="3" y="16"/>
                    <a:pt x="3" y="16"/>
                    <a:pt x="3" y="16"/>
                  </a:cubicBezTo>
                  <a:cubicBezTo>
                    <a:pt x="3" y="16"/>
                    <a:pt x="3" y="16"/>
                    <a:pt x="3" y="16"/>
                  </a:cubicBezTo>
                  <a:cubicBezTo>
                    <a:pt x="3" y="16"/>
                    <a:pt x="3" y="16"/>
                    <a:pt x="3" y="16"/>
                  </a:cubicBezTo>
                  <a:cubicBezTo>
                    <a:pt x="3" y="16"/>
                    <a:pt x="3" y="16"/>
                    <a:pt x="3" y="16"/>
                  </a:cubicBezTo>
                  <a:cubicBezTo>
                    <a:pt x="4" y="16"/>
                    <a:pt x="4" y="16"/>
                    <a:pt x="4" y="16"/>
                  </a:cubicBezTo>
                  <a:cubicBezTo>
                    <a:pt x="5" y="16"/>
                    <a:pt x="5" y="16"/>
                    <a:pt x="5" y="16"/>
                  </a:cubicBezTo>
                  <a:cubicBezTo>
                    <a:pt x="6" y="16"/>
                    <a:pt x="7" y="16"/>
                    <a:pt x="8" y="15"/>
                  </a:cubicBezTo>
                  <a:cubicBezTo>
                    <a:pt x="9" y="15"/>
                    <a:pt x="10" y="15"/>
                    <a:pt x="11" y="14"/>
                  </a:cubicBezTo>
                  <a:cubicBezTo>
                    <a:pt x="11" y="14"/>
                    <a:pt x="12" y="14"/>
                    <a:pt x="13" y="13"/>
                  </a:cubicBezTo>
                  <a:cubicBezTo>
                    <a:pt x="14" y="13"/>
                    <a:pt x="15" y="12"/>
                    <a:pt x="16" y="12"/>
                  </a:cubicBezTo>
                  <a:cubicBezTo>
                    <a:pt x="17" y="12"/>
                    <a:pt x="18" y="11"/>
                    <a:pt x="18" y="10"/>
                  </a:cubicBezTo>
                  <a:cubicBezTo>
                    <a:pt x="19" y="10"/>
                    <a:pt x="20" y="9"/>
                    <a:pt x="21" y="8"/>
                  </a:cubicBezTo>
                  <a:cubicBezTo>
                    <a:pt x="21" y="8"/>
                    <a:pt x="21" y="8"/>
                    <a:pt x="21" y="8"/>
                  </a:cubicBezTo>
                  <a:cubicBezTo>
                    <a:pt x="21" y="8"/>
                    <a:pt x="21" y="8"/>
                    <a:pt x="21" y="8"/>
                  </a:cubicBezTo>
                  <a:cubicBezTo>
                    <a:pt x="21" y="8"/>
                    <a:pt x="21" y="8"/>
                    <a:pt x="21" y="8"/>
                  </a:cubicBezTo>
                  <a:cubicBezTo>
                    <a:pt x="21" y="8"/>
                    <a:pt x="21" y="8"/>
                    <a:pt x="21" y="8"/>
                  </a:cubicBezTo>
                  <a:cubicBezTo>
                    <a:pt x="20" y="8"/>
                    <a:pt x="20" y="8"/>
                    <a:pt x="20" y="8"/>
                  </a:cubicBezTo>
                  <a:cubicBezTo>
                    <a:pt x="20" y="8"/>
                    <a:pt x="20" y="8"/>
                    <a:pt x="20" y="8"/>
                  </a:cubicBezTo>
                  <a:cubicBezTo>
                    <a:pt x="21" y="7"/>
                    <a:pt x="21" y="7"/>
                    <a:pt x="21" y="7"/>
                  </a:cubicBezTo>
                  <a:cubicBezTo>
                    <a:pt x="21" y="7"/>
                    <a:pt x="21" y="7"/>
                    <a:pt x="21" y="7"/>
                  </a:cubicBezTo>
                  <a:cubicBezTo>
                    <a:pt x="21" y="6"/>
                    <a:pt x="21" y="6"/>
                    <a:pt x="21" y="5"/>
                  </a:cubicBezTo>
                  <a:cubicBezTo>
                    <a:pt x="21" y="4"/>
                    <a:pt x="21" y="3"/>
                    <a:pt x="21" y="2"/>
                  </a:cubicBezTo>
                  <a:cubicBezTo>
                    <a:pt x="20" y="1"/>
                    <a:pt x="20" y="0"/>
                    <a:pt x="20" y="0"/>
                  </a:cubicBezTo>
                  <a:close/>
                </a:path>
              </a:pathLst>
            </a:custGeom>
            <a:solidFill>
              <a:srgbClr val="857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4" name="Rectangle 1798"/>
            <p:cNvSpPr>
              <a:spLocks noChangeArrowheads="1"/>
            </p:cNvSpPr>
            <p:nvPr/>
          </p:nvSpPr>
          <p:spPr bwMode="auto">
            <a:xfrm>
              <a:off x="3681060" y="3275636"/>
              <a:ext cx="1463" cy="1463"/>
            </a:xfrm>
            <a:prstGeom prst="rect">
              <a:avLst/>
            </a:prstGeom>
            <a:solidFill>
              <a:srgbClr val="857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5" name="Freeform 1799"/>
            <p:cNvSpPr>
              <a:spLocks/>
            </p:cNvSpPr>
            <p:nvPr/>
          </p:nvSpPr>
          <p:spPr bwMode="auto">
            <a:xfrm>
              <a:off x="3733711" y="3252236"/>
              <a:ext cx="0" cy="2924"/>
            </a:xfrm>
            <a:custGeom>
              <a:avLst/>
              <a:gdLst>
                <a:gd name="T0" fmla="*/ 0 h 2"/>
                <a:gd name="T1" fmla="*/ 0 h 2"/>
                <a:gd name="T2" fmla="*/ 2 h 2"/>
                <a:gd name="T3" fmla="*/ 2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0"/>
                  </a:lnTo>
                  <a:lnTo>
                    <a:pt x="0" y="2"/>
                  </a:lnTo>
                  <a:lnTo>
                    <a:pt x="0" y="2"/>
                  </a:lnTo>
                  <a:lnTo>
                    <a:pt x="0" y="0"/>
                  </a:lnTo>
                  <a:lnTo>
                    <a:pt x="0" y="0"/>
                  </a:lnTo>
                  <a:close/>
                </a:path>
              </a:pathLst>
            </a:custGeom>
            <a:solidFill>
              <a:srgbClr val="857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6" name="Freeform 1800"/>
            <p:cNvSpPr>
              <a:spLocks/>
            </p:cNvSpPr>
            <p:nvPr/>
          </p:nvSpPr>
          <p:spPr bwMode="auto">
            <a:xfrm>
              <a:off x="3937001" y="327563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857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7" name="Freeform 1801"/>
            <p:cNvSpPr>
              <a:spLocks/>
            </p:cNvSpPr>
            <p:nvPr/>
          </p:nvSpPr>
          <p:spPr bwMode="auto">
            <a:xfrm>
              <a:off x="3937001" y="327563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8" name="Freeform 1802"/>
            <p:cNvSpPr>
              <a:spLocks/>
            </p:cNvSpPr>
            <p:nvPr/>
          </p:nvSpPr>
          <p:spPr bwMode="auto">
            <a:xfrm>
              <a:off x="3893125" y="3220061"/>
              <a:ext cx="68738" cy="65814"/>
            </a:xfrm>
            <a:custGeom>
              <a:avLst/>
              <a:gdLst>
                <a:gd name="T0" fmla="*/ 15 w 20"/>
                <a:gd name="T1" fmla="*/ 17 h 19"/>
                <a:gd name="T2" fmla="*/ 13 w 20"/>
                <a:gd name="T3" fmla="*/ 17 h 19"/>
                <a:gd name="T4" fmla="*/ 13 w 20"/>
                <a:gd name="T5" fmla="*/ 17 h 19"/>
                <a:gd name="T6" fmla="*/ 13 w 20"/>
                <a:gd name="T7" fmla="*/ 16 h 19"/>
                <a:gd name="T8" fmla="*/ 13 w 20"/>
                <a:gd name="T9" fmla="*/ 16 h 19"/>
                <a:gd name="T10" fmla="*/ 13 w 20"/>
                <a:gd name="T11" fmla="*/ 16 h 19"/>
                <a:gd name="T12" fmla="*/ 13 w 20"/>
                <a:gd name="T13" fmla="*/ 17 h 19"/>
                <a:gd name="T14" fmla="*/ 12 w 20"/>
                <a:gd name="T15" fmla="*/ 15 h 19"/>
                <a:gd name="T16" fmla="*/ 6 w 20"/>
                <a:gd name="T17" fmla="*/ 9 h 19"/>
                <a:gd name="T18" fmla="*/ 2 w 20"/>
                <a:gd name="T19" fmla="*/ 5 h 19"/>
                <a:gd name="T20" fmla="*/ 2 w 20"/>
                <a:gd name="T21" fmla="*/ 5 h 19"/>
                <a:gd name="T22" fmla="*/ 2 w 20"/>
                <a:gd name="T23" fmla="*/ 4 h 19"/>
                <a:gd name="T24" fmla="*/ 2 w 20"/>
                <a:gd name="T25" fmla="*/ 5 h 19"/>
                <a:gd name="T26" fmla="*/ 2 w 20"/>
                <a:gd name="T27" fmla="*/ 5 h 19"/>
                <a:gd name="T28" fmla="*/ 2 w 20"/>
                <a:gd name="T29" fmla="*/ 4 h 19"/>
                <a:gd name="T30" fmla="*/ 3 w 20"/>
                <a:gd name="T31" fmla="*/ 3 h 19"/>
                <a:gd name="T32" fmla="*/ 4 w 20"/>
                <a:gd name="T33" fmla="*/ 1 h 19"/>
                <a:gd name="T34" fmla="*/ 3 w 20"/>
                <a:gd name="T35" fmla="*/ 1 h 19"/>
                <a:gd name="T36" fmla="*/ 0 w 20"/>
                <a:gd name="T37" fmla="*/ 3 h 19"/>
                <a:gd name="T38" fmla="*/ 0 w 20"/>
                <a:gd name="T39" fmla="*/ 4 h 19"/>
                <a:gd name="T40" fmla="*/ 0 w 20"/>
                <a:gd name="T41" fmla="*/ 4 h 19"/>
                <a:gd name="T42" fmla="*/ 0 w 20"/>
                <a:gd name="T43" fmla="*/ 4 h 19"/>
                <a:gd name="T44" fmla="*/ 0 w 20"/>
                <a:gd name="T45" fmla="*/ 5 h 19"/>
                <a:gd name="T46" fmla="*/ 2 w 20"/>
                <a:gd name="T47" fmla="*/ 9 h 19"/>
                <a:gd name="T48" fmla="*/ 5 w 20"/>
                <a:gd name="T49" fmla="*/ 13 h 19"/>
                <a:gd name="T50" fmla="*/ 10 w 20"/>
                <a:gd name="T51" fmla="*/ 17 h 19"/>
                <a:gd name="T52" fmla="*/ 13 w 20"/>
                <a:gd name="T53" fmla="*/ 19 h 19"/>
                <a:gd name="T54" fmla="*/ 13 w 20"/>
                <a:gd name="T55" fmla="*/ 19 h 19"/>
                <a:gd name="T56" fmla="*/ 13 w 20"/>
                <a:gd name="T57" fmla="*/ 19 h 19"/>
                <a:gd name="T58" fmla="*/ 13 w 20"/>
                <a:gd name="T59" fmla="*/ 19 h 19"/>
                <a:gd name="T60" fmla="*/ 15 w 20"/>
                <a:gd name="T61" fmla="*/ 19 h 19"/>
                <a:gd name="T62" fmla="*/ 20 w 20"/>
                <a:gd name="T63" fmla="*/ 16 h 19"/>
                <a:gd name="T64" fmla="*/ 15 w 20"/>
                <a:gd name="T6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9">
                  <a:moveTo>
                    <a:pt x="15" y="17"/>
                  </a:moveTo>
                  <a:cubicBezTo>
                    <a:pt x="15" y="17"/>
                    <a:pt x="15" y="17"/>
                    <a:pt x="15" y="17"/>
                  </a:cubicBezTo>
                  <a:cubicBezTo>
                    <a:pt x="14" y="17"/>
                    <a:pt x="14" y="17"/>
                    <a:pt x="14" y="17"/>
                  </a:cubicBezTo>
                  <a:cubicBezTo>
                    <a:pt x="13" y="17"/>
                    <a:pt x="13" y="17"/>
                    <a:pt x="13" y="17"/>
                  </a:cubicBezTo>
                  <a:cubicBezTo>
                    <a:pt x="13" y="17"/>
                    <a:pt x="13" y="17"/>
                    <a:pt x="13" y="17"/>
                  </a:cubicBezTo>
                  <a:cubicBezTo>
                    <a:pt x="13" y="17"/>
                    <a:pt x="13" y="17"/>
                    <a:pt x="13" y="17"/>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6"/>
                    <a:pt x="13" y="16"/>
                    <a:pt x="13" y="16"/>
                  </a:cubicBezTo>
                  <a:cubicBezTo>
                    <a:pt x="13" y="17"/>
                    <a:pt x="13" y="17"/>
                    <a:pt x="13" y="17"/>
                  </a:cubicBezTo>
                  <a:cubicBezTo>
                    <a:pt x="13" y="17"/>
                    <a:pt x="13" y="17"/>
                    <a:pt x="13" y="17"/>
                  </a:cubicBezTo>
                  <a:cubicBezTo>
                    <a:pt x="13" y="17"/>
                    <a:pt x="13" y="17"/>
                    <a:pt x="13" y="17"/>
                  </a:cubicBezTo>
                  <a:cubicBezTo>
                    <a:pt x="13" y="16"/>
                    <a:pt x="12" y="16"/>
                    <a:pt x="12" y="15"/>
                  </a:cubicBezTo>
                  <a:cubicBezTo>
                    <a:pt x="10" y="14"/>
                    <a:pt x="9" y="12"/>
                    <a:pt x="8" y="11"/>
                  </a:cubicBezTo>
                  <a:cubicBezTo>
                    <a:pt x="7" y="10"/>
                    <a:pt x="7" y="10"/>
                    <a:pt x="6" y="9"/>
                  </a:cubicBezTo>
                  <a:cubicBezTo>
                    <a:pt x="5" y="8"/>
                    <a:pt x="5" y="8"/>
                    <a:pt x="4" y="7"/>
                  </a:cubicBezTo>
                  <a:cubicBezTo>
                    <a:pt x="3" y="6"/>
                    <a:pt x="3" y="6"/>
                    <a:pt x="2" y="5"/>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5"/>
                    <a:pt x="2" y="5"/>
                    <a:pt x="2" y="5"/>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3" y="3"/>
                    <a:pt x="3" y="3"/>
                    <a:pt x="3" y="3"/>
                  </a:cubicBezTo>
                  <a:cubicBezTo>
                    <a:pt x="3" y="2"/>
                    <a:pt x="3" y="2"/>
                    <a:pt x="3" y="2"/>
                  </a:cubicBezTo>
                  <a:cubicBezTo>
                    <a:pt x="3" y="2"/>
                    <a:pt x="4" y="1"/>
                    <a:pt x="4" y="1"/>
                  </a:cubicBezTo>
                  <a:cubicBezTo>
                    <a:pt x="4" y="0"/>
                    <a:pt x="5" y="0"/>
                    <a:pt x="5" y="0"/>
                  </a:cubicBezTo>
                  <a:cubicBezTo>
                    <a:pt x="5" y="0"/>
                    <a:pt x="4" y="0"/>
                    <a:pt x="3" y="1"/>
                  </a:cubicBezTo>
                  <a:cubicBezTo>
                    <a:pt x="3" y="1"/>
                    <a:pt x="2" y="1"/>
                    <a:pt x="2" y="1"/>
                  </a:cubicBezTo>
                  <a:cubicBezTo>
                    <a:pt x="1" y="2"/>
                    <a:pt x="1" y="2"/>
                    <a:pt x="0" y="3"/>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4"/>
                    <a:pt x="0" y="4"/>
                    <a:pt x="0" y="4"/>
                  </a:cubicBezTo>
                  <a:cubicBezTo>
                    <a:pt x="0" y="5"/>
                    <a:pt x="0" y="5"/>
                    <a:pt x="0" y="5"/>
                  </a:cubicBezTo>
                  <a:cubicBezTo>
                    <a:pt x="0" y="5"/>
                    <a:pt x="0" y="5"/>
                    <a:pt x="0" y="5"/>
                  </a:cubicBezTo>
                  <a:cubicBezTo>
                    <a:pt x="0" y="6"/>
                    <a:pt x="0" y="6"/>
                    <a:pt x="0" y="6"/>
                  </a:cubicBezTo>
                  <a:cubicBezTo>
                    <a:pt x="1" y="7"/>
                    <a:pt x="1" y="8"/>
                    <a:pt x="2" y="9"/>
                  </a:cubicBezTo>
                  <a:cubicBezTo>
                    <a:pt x="2" y="10"/>
                    <a:pt x="3" y="10"/>
                    <a:pt x="3" y="11"/>
                  </a:cubicBezTo>
                  <a:cubicBezTo>
                    <a:pt x="4" y="12"/>
                    <a:pt x="5" y="13"/>
                    <a:pt x="5" y="13"/>
                  </a:cubicBezTo>
                  <a:cubicBezTo>
                    <a:pt x="6" y="14"/>
                    <a:pt x="7" y="15"/>
                    <a:pt x="7" y="15"/>
                  </a:cubicBezTo>
                  <a:cubicBezTo>
                    <a:pt x="8" y="16"/>
                    <a:pt x="9" y="17"/>
                    <a:pt x="10" y="17"/>
                  </a:cubicBezTo>
                  <a:cubicBezTo>
                    <a:pt x="10" y="18"/>
                    <a:pt x="11" y="18"/>
                    <a:pt x="12"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4" y="19"/>
                    <a:pt x="14" y="19"/>
                    <a:pt x="14" y="19"/>
                  </a:cubicBezTo>
                  <a:cubicBezTo>
                    <a:pt x="14" y="19"/>
                    <a:pt x="15" y="19"/>
                    <a:pt x="15" y="19"/>
                  </a:cubicBezTo>
                  <a:cubicBezTo>
                    <a:pt x="17" y="18"/>
                    <a:pt x="18" y="17"/>
                    <a:pt x="19" y="17"/>
                  </a:cubicBezTo>
                  <a:cubicBezTo>
                    <a:pt x="19" y="16"/>
                    <a:pt x="20" y="16"/>
                    <a:pt x="20" y="16"/>
                  </a:cubicBezTo>
                  <a:cubicBezTo>
                    <a:pt x="20" y="16"/>
                    <a:pt x="19" y="16"/>
                    <a:pt x="18" y="16"/>
                  </a:cubicBezTo>
                  <a:cubicBezTo>
                    <a:pt x="17" y="16"/>
                    <a:pt x="16" y="17"/>
                    <a:pt x="15" y="17"/>
                  </a:cubicBezTo>
                </a:path>
              </a:pathLst>
            </a:custGeom>
            <a:solidFill>
              <a:srgbClr val="857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9" name="Freeform 1803"/>
            <p:cNvSpPr>
              <a:spLocks/>
            </p:cNvSpPr>
            <p:nvPr/>
          </p:nvSpPr>
          <p:spPr bwMode="auto">
            <a:xfrm>
              <a:off x="3898975" y="3234686"/>
              <a:ext cx="0" cy="2924"/>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solidFill>
              <a:srgbClr val="857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0" name="Freeform 1804"/>
            <p:cNvSpPr>
              <a:spLocks/>
            </p:cNvSpPr>
            <p:nvPr/>
          </p:nvSpPr>
          <p:spPr bwMode="auto">
            <a:xfrm>
              <a:off x="3868263" y="3047485"/>
              <a:ext cx="35100" cy="27788"/>
            </a:xfrm>
            <a:custGeom>
              <a:avLst/>
              <a:gdLst>
                <a:gd name="T0" fmla="*/ 0 w 24"/>
                <a:gd name="T1" fmla="*/ 17 h 19"/>
                <a:gd name="T2" fmla="*/ 24 w 24"/>
                <a:gd name="T3" fmla="*/ 19 h 19"/>
                <a:gd name="T4" fmla="*/ 10 w 24"/>
                <a:gd name="T5" fmla="*/ 0 h 19"/>
                <a:gd name="T6" fmla="*/ 0 w 24"/>
                <a:gd name="T7" fmla="*/ 17 h 19"/>
              </a:gdLst>
              <a:ahLst/>
              <a:cxnLst>
                <a:cxn ang="0">
                  <a:pos x="T0" y="T1"/>
                </a:cxn>
                <a:cxn ang="0">
                  <a:pos x="T2" y="T3"/>
                </a:cxn>
                <a:cxn ang="0">
                  <a:pos x="T4" y="T5"/>
                </a:cxn>
                <a:cxn ang="0">
                  <a:pos x="T6" y="T7"/>
                </a:cxn>
              </a:cxnLst>
              <a:rect l="0" t="0" r="r" b="b"/>
              <a:pathLst>
                <a:path w="24" h="19">
                  <a:moveTo>
                    <a:pt x="0" y="17"/>
                  </a:moveTo>
                  <a:lnTo>
                    <a:pt x="24" y="19"/>
                  </a:lnTo>
                  <a:lnTo>
                    <a:pt x="10" y="0"/>
                  </a:lnTo>
                  <a:lnTo>
                    <a:pt x="0" y="17"/>
                  </a:lnTo>
                  <a:close/>
                </a:path>
              </a:pathLst>
            </a:custGeom>
            <a:solidFill>
              <a:srgbClr val="D376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1" name="Freeform 1805"/>
            <p:cNvSpPr>
              <a:spLocks/>
            </p:cNvSpPr>
            <p:nvPr/>
          </p:nvSpPr>
          <p:spPr bwMode="auto">
            <a:xfrm>
              <a:off x="3878500" y="3044559"/>
              <a:ext cx="38025" cy="33638"/>
            </a:xfrm>
            <a:custGeom>
              <a:avLst/>
              <a:gdLst>
                <a:gd name="T0" fmla="*/ 0 w 26"/>
                <a:gd name="T1" fmla="*/ 23 h 23"/>
                <a:gd name="T2" fmla="*/ 26 w 26"/>
                <a:gd name="T3" fmla="*/ 23 h 23"/>
                <a:gd name="T4" fmla="*/ 17 w 26"/>
                <a:gd name="T5" fmla="*/ 0 h 23"/>
                <a:gd name="T6" fmla="*/ 0 w 26"/>
                <a:gd name="T7" fmla="*/ 23 h 23"/>
              </a:gdLst>
              <a:ahLst/>
              <a:cxnLst>
                <a:cxn ang="0">
                  <a:pos x="T0" y="T1"/>
                </a:cxn>
                <a:cxn ang="0">
                  <a:pos x="T2" y="T3"/>
                </a:cxn>
                <a:cxn ang="0">
                  <a:pos x="T4" y="T5"/>
                </a:cxn>
                <a:cxn ang="0">
                  <a:pos x="T6" y="T7"/>
                </a:cxn>
              </a:cxnLst>
              <a:rect l="0" t="0" r="r" b="b"/>
              <a:pathLst>
                <a:path w="26" h="23">
                  <a:moveTo>
                    <a:pt x="0" y="23"/>
                  </a:moveTo>
                  <a:lnTo>
                    <a:pt x="26" y="23"/>
                  </a:lnTo>
                  <a:lnTo>
                    <a:pt x="17" y="0"/>
                  </a:lnTo>
                  <a:lnTo>
                    <a:pt x="0" y="23"/>
                  </a:lnTo>
                  <a:close/>
                </a:path>
              </a:pathLst>
            </a:custGeom>
            <a:solidFill>
              <a:srgbClr val="EE8B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2" name="Rectangle 1806"/>
            <p:cNvSpPr>
              <a:spLocks noChangeArrowheads="1"/>
            </p:cNvSpPr>
            <p:nvPr/>
          </p:nvSpPr>
          <p:spPr bwMode="auto">
            <a:xfrm>
              <a:off x="3920913" y="3067959"/>
              <a:ext cx="1463" cy="1463"/>
            </a:xfrm>
            <a:prstGeom prst="rect">
              <a:avLst/>
            </a:prstGeom>
            <a:solidFill>
              <a:srgbClr val="857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3" name="Rectangle 1807"/>
            <p:cNvSpPr>
              <a:spLocks noChangeArrowheads="1"/>
            </p:cNvSpPr>
            <p:nvPr/>
          </p:nvSpPr>
          <p:spPr bwMode="auto">
            <a:xfrm>
              <a:off x="3860950" y="3065035"/>
              <a:ext cx="1463" cy="2924"/>
            </a:xfrm>
            <a:prstGeom prst="rect">
              <a:avLst/>
            </a:prstGeom>
            <a:solidFill>
              <a:srgbClr val="857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4" name="Freeform 1808"/>
            <p:cNvSpPr>
              <a:spLocks/>
            </p:cNvSpPr>
            <p:nvPr/>
          </p:nvSpPr>
          <p:spPr bwMode="auto">
            <a:xfrm>
              <a:off x="3855100" y="3054798"/>
              <a:ext cx="76051" cy="23400"/>
            </a:xfrm>
            <a:custGeom>
              <a:avLst/>
              <a:gdLst>
                <a:gd name="T0" fmla="*/ 21 w 22"/>
                <a:gd name="T1" fmla="*/ 1 h 7"/>
                <a:gd name="T2" fmla="*/ 20 w 22"/>
                <a:gd name="T3" fmla="*/ 4 h 7"/>
                <a:gd name="T4" fmla="*/ 19 w 22"/>
                <a:gd name="T5" fmla="*/ 4 h 7"/>
                <a:gd name="T6" fmla="*/ 19 w 22"/>
                <a:gd name="T7" fmla="*/ 4 h 7"/>
                <a:gd name="T8" fmla="*/ 19 w 22"/>
                <a:gd name="T9" fmla="*/ 4 h 7"/>
                <a:gd name="T10" fmla="*/ 19 w 22"/>
                <a:gd name="T11" fmla="*/ 4 h 7"/>
                <a:gd name="T12" fmla="*/ 19 w 22"/>
                <a:gd name="T13" fmla="*/ 4 h 7"/>
                <a:gd name="T14" fmla="*/ 19 w 22"/>
                <a:gd name="T15" fmla="*/ 4 h 7"/>
                <a:gd name="T16" fmla="*/ 17 w 22"/>
                <a:gd name="T17" fmla="*/ 5 h 7"/>
                <a:gd name="T18" fmla="*/ 11 w 22"/>
                <a:gd name="T19" fmla="*/ 4 h 7"/>
                <a:gd name="T20" fmla="*/ 8 w 22"/>
                <a:gd name="T21" fmla="*/ 4 h 7"/>
                <a:gd name="T22" fmla="*/ 6 w 22"/>
                <a:gd name="T23" fmla="*/ 4 h 7"/>
                <a:gd name="T24" fmla="*/ 3 w 22"/>
                <a:gd name="T25" fmla="*/ 4 h 7"/>
                <a:gd name="T26" fmla="*/ 3 w 22"/>
                <a:gd name="T27" fmla="*/ 4 h 7"/>
                <a:gd name="T28" fmla="*/ 2 w 22"/>
                <a:gd name="T29" fmla="*/ 4 h 7"/>
                <a:gd name="T30" fmla="*/ 3 w 22"/>
                <a:gd name="T31" fmla="*/ 4 h 7"/>
                <a:gd name="T32" fmla="*/ 3 w 22"/>
                <a:gd name="T33" fmla="*/ 4 h 7"/>
                <a:gd name="T34" fmla="*/ 2 w 22"/>
                <a:gd name="T35" fmla="*/ 4 h 7"/>
                <a:gd name="T36" fmla="*/ 2 w 22"/>
                <a:gd name="T37" fmla="*/ 4 h 7"/>
                <a:gd name="T38" fmla="*/ 2 w 22"/>
                <a:gd name="T39" fmla="*/ 4 h 7"/>
                <a:gd name="T40" fmla="*/ 2 w 22"/>
                <a:gd name="T41" fmla="*/ 3 h 7"/>
                <a:gd name="T42" fmla="*/ 1 w 22"/>
                <a:gd name="T43" fmla="*/ 2 h 7"/>
                <a:gd name="T44" fmla="*/ 1 w 22"/>
                <a:gd name="T45" fmla="*/ 1 h 7"/>
                <a:gd name="T46" fmla="*/ 0 w 22"/>
                <a:gd name="T47" fmla="*/ 0 h 7"/>
                <a:gd name="T48" fmla="*/ 0 w 22"/>
                <a:gd name="T49" fmla="*/ 1 h 7"/>
                <a:gd name="T50" fmla="*/ 0 w 22"/>
                <a:gd name="T51" fmla="*/ 2 h 7"/>
                <a:gd name="T52" fmla="*/ 0 w 22"/>
                <a:gd name="T53" fmla="*/ 4 h 7"/>
                <a:gd name="T54" fmla="*/ 1 w 22"/>
                <a:gd name="T55" fmla="*/ 5 h 7"/>
                <a:gd name="T56" fmla="*/ 1 w 22"/>
                <a:gd name="T57" fmla="*/ 5 h 7"/>
                <a:gd name="T58" fmla="*/ 1 w 22"/>
                <a:gd name="T59" fmla="*/ 5 h 7"/>
                <a:gd name="T60" fmla="*/ 1 w 22"/>
                <a:gd name="T61" fmla="*/ 5 h 7"/>
                <a:gd name="T62" fmla="*/ 1 w 22"/>
                <a:gd name="T63" fmla="*/ 5 h 7"/>
                <a:gd name="T64" fmla="*/ 1 w 22"/>
                <a:gd name="T65" fmla="*/ 5 h 7"/>
                <a:gd name="T66" fmla="*/ 1 w 22"/>
                <a:gd name="T67" fmla="*/ 5 h 7"/>
                <a:gd name="T68" fmla="*/ 1 w 22"/>
                <a:gd name="T69" fmla="*/ 6 h 7"/>
                <a:gd name="T70" fmla="*/ 2 w 22"/>
                <a:gd name="T71" fmla="*/ 6 h 7"/>
                <a:gd name="T72" fmla="*/ 3 w 22"/>
                <a:gd name="T73" fmla="*/ 6 h 7"/>
                <a:gd name="T74" fmla="*/ 6 w 22"/>
                <a:gd name="T75" fmla="*/ 7 h 7"/>
                <a:gd name="T76" fmla="*/ 9 w 22"/>
                <a:gd name="T77" fmla="*/ 7 h 7"/>
                <a:gd name="T78" fmla="*/ 11 w 22"/>
                <a:gd name="T79" fmla="*/ 7 h 7"/>
                <a:gd name="T80" fmla="*/ 14 w 22"/>
                <a:gd name="T81" fmla="*/ 7 h 7"/>
                <a:gd name="T82" fmla="*/ 17 w 22"/>
                <a:gd name="T83" fmla="*/ 7 h 7"/>
                <a:gd name="T84" fmla="*/ 20 w 22"/>
                <a:gd name="T85" fmla="*/ 6 h 7"/>
                <a:gd name="T86" fmla="*/ 20 w 22"/>
                <a:gd name="T87" fmla="*/ 6 h 7"/>
                <a:gd name="T88" fmla="*/ 21 w 22"/>
                <a:gd name="T89" fmla="*/ 6 h 7"/>
                <a:gd name="T90" fmla="*/ 21 w 22"/>
                <a:gd name="T91" fmla="*/ 6 h 7"/>
                <a:gd name="T92" fmla="*/ 21 w 22"/>
                <a:gd name="T93" fmla="*/ 6 h 7"/>
                <a:gd name="T94" fmla="*/ 21 w 22"/>
                <a:gd name="T95" fmla="*/ 6 h 7"/>
                <a:gd name="T96" fmla="*/ 21 w 22"/>
                <a:gd name="T97" fmla="*/ 6 h 7"/>
                <a:gd name="T98" fmla="*/ 21 w 22"/>
                <a:gd name="T99" fmla="*/ 6 h 7"/>
                <a:gd name="T100" fmla="*/ 21 w 22"/>
                <a:gd name="T101" fmla="*/ 5 h 7"/>
                <a:gd name="T102" fmla="*/ 22 w 22"/>
                <a:gd name="T103" fmla="*/ 4 h 7"/>
                <a:gd name="T104" fmla="*/ 22 w 22"/>
                <a:gd name="T105" fmla="*/ 1 h 7"/>
                <a:gd name="T106" fmla="*/ 22 w 22"/>
                <a:gd name="T107" fmla="*/ 0 h 7"/>
                <a:gd name="T108" fmla="*/ 21 w 22"/>
                <a:gd name="T10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 h="7">
                  <a:moveTo>
                    <a:pt x="21" y="1"/>
                  </a:moveTo>
                  <a:cubicBezTo>
                    <a:pt x="21" y="2"/>
                    <a:pt x="20" y="3"/>
                    <a:pt x="20"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8" y="4"/>
                    <a:pt x="17" y="5"/>
                    <a:pt x="17" y="5"/>
                  </a:cubicBezTo>
                  <a:cubicBezTo>
                    <a:pt x="15" y="5"/>
                    <a:pt x="13" y="4"/>
                    <a:pt x="11" y="4"/>
                  </a:cubicBezTo>
                  <a:cubicBezTo>
                    <a:pt x="10" y="4"/>
                    <a:pt x="9" y="4"/>
                    <a:pt x="8" y="4"/>
                  </a:cubicBezTo>
                  <a:cubicBezTo>
                    <a:pt x="7" y="4"/>
                    <a:pt x="6" y="4"/>
                    <a:pt x="6" y="4"/>
                  </a:cubicBezTo>
                  <a:cubicBezTo>
                    <a:pt x="5" y="4"/>
                    <a:pt x="4" y="4"/>
                    <a:pt x="3" y="4"/>
                  </a:cubicBezTo>
                  <a:cubicBezTo>
                    <a:pt x="3" y="4"/>
                    <a:pt x="3" y="4"/>
                    <a:pt x="3" y="4"/>
                  </a:cubicBezTo>
                  <a:cubicBezTo>
                    <a:pt x="2" y="4"/>
                    <a:pt x="2" y="4"/>
                    <a:pt x="2" y="4"/>
                  </a:cubicBezTo>
                  <a:cubicBezTo>
                    <a:pt x="3" y="4"/>
                    <a:pt x="3" y="4"/>
                    <a:pt x="3" y="4"/>
                  </a:cubicBezTo>
                  <a:cubicBezTo>
                    <a:pt x="3" y="4"/>
                    <a:pt x="3" y="4"/>
                    <a:pt x="3" y="4"/>
                  </a:cubicBezTo>
                  <a:cubicBezTo>
                    <a:pt x="2" y="4"/>
                    <a:pt x="2" y="4"/>
                    <a:pt x="2" y="4"/>
                  </a:cubicBezTo>
                  <a:cubicBezTo>
                    <a:pt x="2" y="4"/>
                    <a:pt x="2" y="4"/>
                    <a:pt x="2" y="4"/>
                  </a:cubicBezTo>
                  <a:cubicBezTo>
                    <a:pt x="2" y="4"/>
                    <a:pt x="2" y="4"/>
                    <a:pt x="2" y="4"/>
                  </a:cubicBezTo>
                  <a:cubicBezTo>
                    <a:pt x="2" y="3"/>
                    <a:pt x="2" y="3"/>
                    <a:pt x="2" y="3"/>
                  </a:cubicBezTo>
                  <a:cubicBezTo>
                    <a:pt x="1" y="2"/>
                    <a:pt x="1" y="2"/>
                    <a:pt x="1" y="2"/>
                  </a:cubicBezTo>
                  <a:cubicBezTo>
                    <a:pt x="1" y="2"/>
                    <a:pt x="1" y="1"/>
                    <a:pt x="1" y="1"/>
                  </a:cubicBezTo>
                  <a:cubicBezTo>
                    <a:pt x="1" y="0"/>
                    <a:pt x="0" y="0"/>
                    <a:pt x="0" y="0"/>
                  </a:cubicBezTo>
                  <a:cubicBezTo>
                    <a:pt x="0" y="0"/>
                    <a:pt x="0" y="0"/>
                    <a:pt x="0" y="1"/>
                  </a:cubicBezTo>
                  <a:cubicBezTo>
                    <a:pt x="0" y="1"/>
                    <a:pt x="0" y="2"/>
                    <a:pt x="0" y="2"/>
                  </a:cubicBezTo>
                  <a:cubicBezTo>
                    <a:pt x="0" y="3"/>
                    <a:pt x="0" y="3"/>
                    <a:pt x="0" y="4"/>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5"/>
                    <a:pt x="1" y="5"/>
                    <a:pt x="1" y="5"/>
                  </a:cubicBezTo>
                  <a:cubicBezTo>
                    <a:pt x="1" y="6"/>
                    <a:pt x="1" y="6"/>
                    <a:pt x="1" y="6"/>
                  </a:cubicBezTo>
                  <a:cubicBezTo>
                    <a:pt x="2" y="6"/>
                    <a:pt x="2" y="6"/>
                    <a:pt x="2" y="6"/>
                  </a:cubicBezTo>
                  <a:cubicBezTo>
                    <a:pt x="3" y="6"/>
                    <a:pt x="3" y="6"/>
                    <a:pt x="3" y="6"/>
                  </a:cubicBezTo>
                  <a:cubicBezTo>
                    <a:pt x="4" y="6"/>
                    <a:pt x="5" y="7"/>
                    <a:pt x="6" y="7"/>
                  </a:cubicBezTo>
                  <a:cubicBezTo>
                    <a:pt x="7" y="7"/>
                    <a:pt x="8" y="7"/>
                    <a:pt x="9" y="7"/>
                  </a:cubicBezTo>
                  <a:cubicBezTo>
                    <a:pt x="10" y="7"/>
                    <a:pt x="11" y="7"/>
                    <a:pt x="11" y="7"/>
                  </a:cubicBezTo>
                  <a:cubicBezTo>
                    <a:pt x="12" y="7"/>
                    <a:pt x="13" y="7"/>
                    <a:pt x="14" y="7"/>
                  </a:cubicBezTo>
                  <a:cubicBezTo>
                    <a:pt x="15" y="7"/>
                    <a:pt x="16" y="7"/>
                    <a:pt x="17" y="7"/>
                  </a:cubicBezTo>
                  <a:cubicBezTo>
                    <a:pt x="18" y="7"/>
                    <a:pt x="19" y="7"/>
                    <a:pt x="20" y="6"/>
                  </a:cubicBezTo>
                  <a:cubicBezTo>
                    <a:pt x="20" y="6"/>
                    <a:pt x="20" y="6"/>
                    <a:pt x="20"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6"/>
                    <a:pt x="21" y="6"/>
                    <a:pt x="21" y="6"/>
                  </a:cubicBezTo>
                  <a:cubicBezTo>
                    <a:pt x="21" y="5"/>
                    <a:pt x="21" y="5"/>
                    <a:pt x="21" y="5"/>
                  </a:cubicBezTo>
                  <a:cubicBezTo>
                    <a:pt x="22" y="4"/>
                    <a:pt x="22" y="4"/>
                    <a:pt x="22" y="4"/>
                  </a:cubicBezTo>
                  <a:cubicBezTo>
                    <a:pt x="22" y="3"/>
                    <a:pt x="22" y="2"/>
                    <a:pt x="22" y="1"/>
                  </a:cubicBezTo>
                  <a:cubicBezTo>
                    <a:pt x="22" y="1"/>
                    <a:pt x="22" y="0"/>
                    <a:pt x="22" y="0"/>
                  </a:cubicBezTo>
                  <a:cubicBezTo>
                    <a:pt x="22" y="0"/>
                    <a:pt x="22" y="0"/>
                    <a:pt x="21" y="1"/>
                  </a:cubicBezTo>
                  <a:close/>
                </a:path>
              </a:pathLst>
            </a:custGeom>
            <a:solidFill>
              <a:srgbClr val="857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5" name="Oval 1809"/>
            <p:cNvSpPr>
              <a:spLocks noChangeArrowheads="1"/>
            </p:cNvSpPr>
            <p:nvPr/>
          </p:nvSpPr>
          <p:spPr bwMode="auto">
            <a:xfrm>
              <a:off x="3802449" y="3075272"/>
              <a:ext cx="10237" cy="10237"/>
            </a:xfrm>
            <a:prstGeom prst="ellipse">
              <a:avLst/>
            </a:prstGeom>
            <a:solidFill>
              <a:srgbClr val="FFC3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6" name="Oval 1810"/>
            <p:cNvSpPr>
              <a:spLocks noChangeArrowheads="1"/>
            </p:cNvSpPr>
            <p:nvPr/>
          </p:nvSpPr>
          <p:spPr bwMode="auto">
            <a:xfrm>
              <a:off x="3802449" y="3141086"/>
              <a:ext cx="10237" cy="10237"/>
            </a:xfrm>
            <a:prstGeom prst="ellipse">
              <a:avLst/>
            </a:prstGeom>
            <a:solidFill>
              <a:srgbClr val="FFC3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7" name="Oval 1811"/>
            <p:cNvSpPr>
              <a:spLocks noChangeArrowheads="1"/>
            </p:cNvSpPr>
            <p:nvPr/>
          </p:nvSpPr>
          <p:spPr bwMode="auto">
            <a:xfrm>
              <a:off x="3806836" y="3214211"/>
              <a:ext cx="13163" cy="10237"/>
            </a:xfrm>
            <a:prstGeom prst="ellipse">
              <a:avLst/>
            </a:prstGeom>
            <a:solidFill>
              <a:srgbClr val="FFC3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67" name="Freeform 2012"/>
            <p:cNvSpPr>
              <a:spLocks/>
            </p:cNvSpPr>
            <p:nvPr/>
          </p:nvSpPr>
          <p:spPr bwMode="auto">
            <a:xfrm>
              <a:off x="4491293" y="4139983"/>
              <a:ext cx="362703" cy="873122"/>
            </a:xfrm>
            <a:custGeom>
              <a:avLst/>
              <a:gdLst>
                <a:gd name="T0" fmla="*/ 77 w 105"/>
                <a:gd name="T1" fmla="*/ 236 h 252"/>
                <a:gd name="T2" fmla="*/ 55 w 105"/>
                <a:gd name="T3" fmla="*/ 221 h 252"/>
                <a:gd name="T4" fmla="*/ 70 w 105"/>
                <a:gd name="T5" fmla="*/ 144 h 252"/>
                <a:gd name="T6" fmla="*/ 75 w 105"/>
                <a:gd name="T7" fmla="*/ 131 h 252"/>
                <a:gd name="T8" fmla="*/ 71 w 105"/>
                <a:gd name="T9" fmla="*/ 116 h 252"/>
                <a:gd name="T10" fmla="*/ 71 w 105"/>
                <a:gd name="T11" fmla="*/ 115 h 252"/>
                <a:gd name="T12" fmla="*/ 64 w 105"/>
                <a:gd name="T13" fmla="*/ 0 h 252"/>
                <a:gd name="T14" fmla="*/ 2 w 105"/>
                <a:gd name="T15" fmla="*/ 0 h 252"/>
                <a:gd name="T16" fmla="*/ 0 w 105"/>
                <a:gd name="T17" fmla="*/ 8 h 252"/>
                <a:gd name="T18" fmla="*/ 16 w 105"/>
                <a:gd name="T19" fmla="*/ 59 h 252"/>
                <a:gd name="T20" fmla="*/ 21 w 105"/>
                <a:gd name="T21" fmla="*/ 57 h 252"/>
                <a:gd name="T22" fmla="*/ 25 w 105"/>
                <a:gd name="T23" fmla="*/ 72 h 252"/>
                <a:gd name="T24" fmla="*/ 40 w 105"/>
                <a:gd name="T25" fmla="*/ 117 h 252"/>
                <a:gd name="T26" fmla="*/ 41 w 105"/>
                <a:gd name="T27" fmla="*/ 142 h 252"/>
                <a:gd name="T28" fmla="*/ 44 w 105"/>
                <a:gd name="T29" fmla="*/ 164 h 252"/>
                <a:gd name="T30" fmla="*/ 44 w 105"/>
                <a:gd name="T31" fmla="*/ 211 h 252"/>
                <a:gd name="T32" fmla="*/ 38 w 105"/>
                <a:gd name="T33" fmla="*/ 225 h 252"/>
                <a:gd name="T34" fmla="*/ 38 w 105"/>
                <a:gd name="T35" fmla="*/ 230 h 252"/>
                <a:gd name="T36" fmla="*/ 35 w 105"/>
                <a:gd name="T37" fmla="*/ 245 h 252"/>
                <a:gd name="T38" fmla="*/ 55 w 105"/>
                <a:gd name="T39" fmla="*/ 248 h 252"/>
                <a:gd name="T40" fmla="*/ 105 w 105"/>
                <a:gd name="T41" fmla="*/ 252 h 252"/>
                <a:gd name="T42" fmla="*/ 100 w 105"/>
                <a:gd name="T43" fmla="*/ 242 h 252"/>
                <a:gd name="T44" fmla="*/ 77 w 105"/>
                <a:gd name="T45" fmla="*/ 23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252">
                  <a:moveTo>
                    <a:pt x="77" y="236"/>
                  </a:moveTo>
                  <a:cubicBezTo>
                    <a:pt x="55" y="221"/>
                    <a:pt x="55" y="221"/>
                    <a:pt x="55" y="221"/>
                  </a:cubicBezTo>
                  <a:cubicBezTo>
                    <a:pt x="70" y="144"/>
                    <a:pt x="70" y="144"/>
                    <a:pt x="70" y="144"/>
                  </a:cubicBezTo>
                  <a:cubicBezTo>
                    <a:pt x="75" y="131"/>
                    <a:pt x="75" y="131"/>
                    <a:pt x="75" y="131"/>
                  </a:cubicBezTo>
                  <a:cubicBezTo>
                    <a:pt x="71" y="116"/>
                    <a:pt x="71" y="116"/>
                    <a:pt x="71" y="116"/>
                  </a:cubicBezTo>
                  <a:cubicBezTo>
                    <a:pt x="71" y="115"/>
                    <a:pt x="71" y="115"/>
                    <a:pt x="71" y="115"/>
                  </a:cubicBezTo>
                  <a:cubicBezTo>
                    <a:pt x="64" y="0"/>
                    <a:pt x="64" y="0"/>
                    <a:pt x="64" y="0"/>
                  </a:cubicBezTo>
                  <a:cubicBezTo>
                    <a:pt x="2" y="0"/>
                    <a:pt x="2" y="0"/>
                    <a:pt x="2" y="0"/>
                  </a:cubicBezTo>
                  <a:cubicBezTo>
                    <a:pt x="0" y="8"/>
                    <a:pt x="0" y="8"/>
                    <a:pt x="0" y="8"/>
                  </a:cubicBezTo>
                  <a:cubicBezTo>
                    <a:pt x="16" y="59"/>
                    <a:pt x="16" y="59"/>
                    <a:pt x="16" y="59"/>
                  </a:cubicBezTo>
                  <a:cubicBezTo>
                    <a:pt x="21" y="57"/>
                    <a:pt x="21" y="57"/>
                    <a:pt x="21" y="57"/>
                  </a:cubicBezTo>
                  <a:cubicBezTo>
                    <a:pt x="25" y="72"/>
                    <a:pt x="25" y="72"/>
                    <a:pt x="25" y="72"/>
                  </a:cubicBezTo>
                  <a:cubicBezTo>
                    <a:pt x="25" y="72"/>
                    <a:pt x="40" y="110"/>
                    <a:pt x="40" y="117"/>
                  </a:cubicBezTo>
                  <a:cubicBezTo>
                    <a:pt x="40" y="124"/>
                    <a:pt x="40" y="138"/>
                    <a:pt x="41" y="142"/>
                  </a:cubicBezTo>
                  <a:cubicBezTo>
                    <a:pt x="42" y="146"/>
                    <a:pt x="46" y="155"/>
                    <a:pt x="44" y="164"/>
                  </a:cubicBezTo>
                  <a:cubicBezTo>
                    <a:pt x="42" y="173"/>
                    <a:pt x="48" y="197"/>
                    <a:pt x="44" y="211"/>
                  </a:cubicBezTo>
                  <a:cubicBezTo>
                    <a:pt x="42" y="218"/>
                    <a:pt x="40" y="222"/>
                    <a:pt x="38" y="225"/>
                  </a:cubicBezTo>
                  <a:cubicBezTo>
                    <a:pt x="38" y="230"/>
                    <a:pt x="38" y="230"/>
                    <a:pt x="38" y="230"/>
                  </a:cubicBezTo>
                  <a:cubicBezTo>
                    <a:pt x="38" y="230"/>
                    <a:pt x="33" y="240"/>
                    <a:pt x="35" y="245"/>
                  </a:cubicBezTo>
                  <a:cubicBezTo>
                    <a:pt x="37" y="251"/>
                    <a:pt x="55" y="248"/>
                    <a:pt x="55" y="248"/>
                  </a:cubicBezTo>
                  <a:cubicBezTo>
                    <a:pt x="105" y="252"/>
                    <a:pt x="105" y="252"/>
                    <a:pt x="105" y="252"/>
                  </a:cubicBezTo>
                  <a:cubicBezTo>
                    <a:pt x="100" y="242"/>
                    <a:pt x="100" y="242"/>
                    <a:pt x="100" y="242"/>
                  </a:cubicBezTo>
                  <a:lnTo>
                    <a:pt x="77" y="236"/>
                  </a:lnTo>
                  <a:close/>
                </a:path>
              </a:pathLst>
            </a:custGeom>
            <a:solidFill>
              <a:srgbClr val="8449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68" name="Freeform 2013"/>
            <p:cNvSpPr>
              <a:spLocks/>
            </p:cNvSpPr>
            <p:nvPr/>
          </p:nvSpPr>
          <p:spPr bwMode="auto">
            <a:xfrm>
              <a:off x="4276303" y="4061008"/>
              <a:ext cx="235465" cy="1020835"/>
            </a:xfrm>
            <a:custGeom>
              <a:avLst/>
              <a:gdLst>
                <a:gd name="T0" fmla="*/ 2 w 68"/>
                <a:gd name="T1" fmla="*/ 79 h 295"/>
                <a:gd name="T2" fmla="*/ 19 w 68"/>
                <a:gd name="T3" fmla="*/ 92 h 295"/>
                <a:gd name="T4" fmla="*/ 10 w 68"/>
                <a:gd name="T5" fmla="*/ 157 h 295"/>
                <a:gd name="T6" fmla="*/ 15 w 68"/>
                <a:gd name="T7" fmla="*/ 206 h 295"/>
                <a:gd name="T8" fmla="*/ 19 w 68"/>
                <a:gd name="T9" fmla="*/ 263 h 295"/>
                <a:gd name="T10" fmla="*/ 19 w 68"/>
                <a:gd name="T11" fmla="*/ 271 h 295"/>
                <a:gd name="T12" fmla="*/ 12 w 68"/>
                <a:gd name="T13" fmla="*/ 287 h 295"/>
                <a:gd name="T14" fmla="*/ 30 w 68"/>
                <a:gd name="T15" fmla="*/ 295 h 295"/>
                <a:gd name="T16" fmla="*/ 43 w 68"/>
                <a:gd name="T17" fmla="*/ 285 h 295"/>
                <a:gd name="T18" fmla="*/ 34 w 68"/>
                <a:gd name="T19" fmla="*/ 261 h 295"/>
                <a:gd name="T20" fmla="*/ 46 w 68"/>
                <a:gd name="T21" fmla="*/ 196 h 295"/>
                <a:gd name="T22" fmla="*/ 39 w 68"/>
                <a:gd name="T23" fmla="*/ 154 h 295"/>
                <a:gd name="T24" fmla="*/ 44 w 68"/>
                <a:gd name="T25" fmla="*/ 137 h 295"/>
                <a:gd name="T26" fmla="*/ 62 w 68"/>
                <a:gd name="T27" fmla="*/ 31 h 295"/>
                <a:gd name="T28" fmla="*/ 60 w 68"/>
                <a:gd name="T29" fmla="*/ 23 h 295"/>
                <a:gd name="T30" fmla="*/ 64 w 68"/>
                <a:gd name="T31" fmla="*/ 23 h 295"/>
                <a:gd name="T32" fmla="*/ 68 w 68"/>
                <a:gd name="T33" fmla="*/ 0 h 295"/>
                <a:gd name="T34" fmla="*/ 0 w 68"/>
                <a:gd name="T35" fmla="*/ 5 h 295"/>
                <a:gd name="T36" fmla="*/ 2 w 68"/>
                <a:gd name="T37" fmla="*/ 7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295">
                  <a:moveTo>
                    <a:pt x="2" y="79"/>
                  </a:moveTo>
                  <a:cubicBezTo>
                    <a:pt x="12" y="83"/>
                    <a:pt x="20" y="88"/>
                    <a:pt x="19" y="92"/>
                  </a:cubicBezTo>
                  <a:cubicBezTo>
                    <a:pt x="16" y="103"/>
                    <a:pt x="9" y="152"/>
                    <a:pt x="10" y="157"/>
                  </a:cubicBezTo>
                  <a:cubicBezTo>
                    <a:pt x="11" y="163"/>
                    <a:pt x="17" y="191"/>
                    <a:pt x="15" y="206"/>
                  </a:cubicBezTo>
                  <a:cubicBezTo>
                    <a:pt x="13" y="222"/>
                    <a:pt x="19" y="263"/>
                    <a:pt x="19" y="263"/>
                  </a:cubicBezTo>
                  <a:cubicBezTo>
                    <a:pt x="19" y="263"/>
                    <a:pt x="23" y="263"/>
                    <a:pt x="19" y="271"/>
                  </a:cubicBezTo>
                  <a:cubicBezTo>
                    <a:pt x="17" y="275"/>
                    <a:pt x="14" y="282"/>
                    <a:pt x="12" y="287"/>
                  </a:cubicBezTo>
                  <a:cubicBezTo>
                    <a:pt x="15" y="291"/>
                    <a:pt x="21" y="295"/>
                    <a:pt x="30" y="295"/>
                  </a:cubicBezTo>
                  <a:cubicBezTo>
                    <a:pt x="37" y="295"/>
                    <a:pt x="43" y="285"/>
                    <a:pt x="43" y="285"/>
                  </a:cubicBezTo>
                  <a:cubicBezTo>
                    <a:pt x="34" y="261"/>
                    <a:pt x="34" y="261"/>
                    <a:pt x="34" y="261"/>
                  </a:cubicBezTo>
                  <a:cubicBezTo>
                    <a:pt x="46" y="196"/>
                    <a:pt x="46" y="196"/>
                    <a:pt x="46" y="196"/>
                  </a:cubicBezTo>
                  <a:cubicBezTo>
                    <a:pt x="39" y="154"/>
                    <a:pt x="39" y="154"/>
                    <a:pt x="39" y="154"/>
                  </a:cubicBezTo>
                  <a:cubicBezTo>
                    <a:pt x="44" y="137"/>
                    <a:pt x="44" y="137"/>
                    <a:pt x="44" y="137"/>
                  </a:cubicBezTo>
                  <a:cubicBezTo>
                    <a:pt x="62" y="31"/>
                    <a:pt x="62" y="31"/>
                    <a:pt x="62" y="31"/>
                  </a:cubicBezTo>
                  <a:cubicBezTo>
                    <a:pt x="60" y="23"/>
                    <a:pt x="60" y="23"/>
                    <a:pt x="60" y="23"/>
                  </a:cubicBezTo>
                  <a:cubicBezTo>
                    <a:pt x="64" y="23"/>
                    <a:pt x="64" y="23"/>
                    <a:pt x="64" y="23"/>
                  </a:cubicBezTo>
                  <a:cubicBezTo>
                    <a:pt x="68" y="0"/>
                    <a:pt x="68" y="0"/>
                    <a:pt x="68" y="0"/>
                  </a:cubicBezTo>
                  <a:cubicBezTo>
                    <a:pt x="0" y="5"/>
                    <a:pt x="0" y="5"/>
                    <a:pt x="0" y="5"/>
                  </a:cubicBezTo>
                  <a:lnTo>
                    <a:pt x="2" y="79"/>
                  </a:lnTo>
                  <a:close/>
                </a:path>
              </a:pathLst>
            </a:custGeom>
            <a:solidFill>
              <a:srgbClr val="8449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9" name="Freeform 2015"/>
            <p:cNvSpPr>
              <a:spLocks/>
            </p:cNvSpPr>
            <p:nvPr/>
          </p:nvSpPr>
          <p:spPr bwMode="auto">
            <a:xfrm>
              <a:off x="4283616" y="4334498"/>
              <a:ext cx="71664" cy="719557"/>
            </a:xfrm>
            <a:custGeom>
              <a:avLst/>
              <a:gdLst>
                <a:gd name="T0" fmla="*/ 17 w 21"/>
                <a:gd name="T1" fmla="*/ 184 h 208"/>
                <a:gd name="T2" fmla="*/ 13 w 21"/>
                <a:gd name="T3" fmla="*/ 127 h 208"/>
                <a:gd name="T4" fmla="*/ 8 w 21"/>
                <a:gd name="T5" fmla="*/ 78 h 208"/>
                <a:gd name="T6" fmla="*/ 17 w 21"/>
                <a:gd name="T7" fmla="*/ 13 h 208"/>
                <a:gd name="T8" fmla="*/ 0 w 21"/>
                <a:gd name="T9" fmla="*/ 0 h 208"/>
                <a:gd name="T10" fmla="*/ 1 w 21"/>
                <a:gd name="T11" fmla="*/ 47 h 208"/>
                <a:gd name="T12" fmla="*/ 2 w 21"/>
                <a:gd name="T13" fmla="*/ 48 h 208"/>
                <a:gd name="T14" fmla="*/ 1 w 21"/>
                <a:gd name="T15" fmla="*/ 61 h 208"/>
                <a:gd name="T16" fmla="*/ 4 w 21"/>
                <a:gd name="T17" fmla="*/ 79 h 208"/>
                <a:gd name="T18" fmla="*/ 9 w 21"/>
                <a:gd name="T19" fmla="*/ 147 h 208"/>
                <a:gd name="T20" fmla="*/ 16 w 21"/>
                <a:gd name="T21" fmla="*/ 185 h 208"/>
                <a:gd name="T22" fmla="*/ 6 w 21"/>
                <a:gd name="T23" fmla="*/ 202 h 208"/>
                <a:gd name="T24" fmla="*/ 10 w 21"/>
                <a:gd name="T25" fmla="*/ 208 h 208"/>
                <a:gd name="T26" fmla="*/ 17 w 21"/>
                <a:gd name="T27" fmla="*/ 192 h 208"/>
                <a:gd name="T28" fmla="*/ 17 w 21"/>
                <a:gd name="T29" fmla="*/ 18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08">
                  <a:moveTo>
                    <a:pt x="17" y="184"/>
                  </a:moveTo>
                  <a:cubicBezTo>
                    <a:pt x="17" y="184"/>
                    <a:pt x="11" y="143"/>
                    <a:pt x="13" y="127"/>
                  </a:cubicBezTo>
                  <a:cubicBezTo>
                    <a:pt x="15" y="112"/>
                    <a:pt x="9" y="84"/>
                    <a:pt x="8" y="78"/>
                  </a:cubicBezTo>
                  <a:cubicBezTo>
                    <a:pt x="7" y="73"/>
                    <a:pt x="14" y="24"/>
                    <a:pt x="17" y="13"/>
                  </a:cubicBezTo>
                  <a:cubicBezTo>
                    <a:pt x="18" y="9"/>
                    <a:pt x="10" y="4"/>
                    <a:pt x="0" y="0"/>
                  </a:cubicBezTo>
                  <a:cubicBezTo>
                    <a:pt x="1" y="47"/>
                    <a:pt x="1" y="47"/>
                    <a:pt x="1" y="47"/>
                  </a:cubicBezTo>
                  <a:cubicBezTo>
                    <a:pt x="2" y="48"/>
                    <a:pt x="2" y="48"/>
                    <a:pt x="2" y="48"/>
                  </a:cubicBezTo>
                  <a:cubicBezTo>
                    <a:pt x="1" y="61"/>
                    <a:pt x="1" y="61"/>
                    <a:pt x="1" y="61"/>
                  </a:cubicBezTo>
                  <a:cubicBezTo>
                    <a:pt x="4" y="79"/>
                    <a:pt x="4" y="79"/>
                    <a:pt x="4" y="79"/>
                  </a:cubicBezTo>
                  <a:cubicBezTo>
                    <a:pt x="9" y="147"/>
                    <a:pt x="9" y="147"/>
                    <a:pt x="9" y="147"/>
                  </a:cubicBezTo>
                  <a:cubicBezTo>
                    <a:pt x="16" y="185"/>
                    <a:pt x="16" y="185"/>
                    <a:pt x="16" y="185"/>
                  </a:cubicBezTo>
                  <a:cubicBezTo>
                    <a:pt x="6" y="202"/>
                    <a:pt x="6" y="202"/>
                    <a:pt x="6" y="202"/>
                  </a:cubicBezTo>
                  <a:cubicBezTo>
                    <a:pt x="6" y="202"/>
                    <a:pt x="7" y="205"/>
                    <a:pt x="10" y="208"/>
                  </a:cubicBezTo>
                  <a:cubicBezTo>
                    <a:pt x="12" y="203"/>
                    <a:pt x="15" y="196"/>
                    <a:pt x="17" y="192"/>
                  </a:cubicBezTo>
                  <a:cubicBezTo>
                    <a:pt x="21" y="184"/>
                    <a:pt x="17" y="184"/>
                    <a:pt x="17" y="184"/>
                  </a:cubicBezTo>
                  <a:close/>
                </a:path>
              </a:pathLst>
            </a:custGeom>
            <a:solidFill>
              <a:srgbClr val="C47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0" name="Freeform 2016"/>
            <p:cNvSpPr>
              <a:spLocks/>
            </p:cNvSpPr>
            <p:nvPr/>
          </p:nvSpPr>
          <p:spPr bwMode="auto">
            <a:xfrm>
              <a:off x="4545406" y="4337423"/>
              <a:ext cx="87751" cy="293965"/>
            </a:xfrm>
            <a:custGeom>
              <a:avLst/>
              <a:gdLst>
                <a:gd name="T0" fmla="*/ 24 w 25"/>
                <a:gd name="T1" fmla="*/ 60 h 85"/>
                <a:gd name="T2" fmla="*/ 9 w 25"/>
                <a:gd name="T3" fmla="*/ 15 h 85"/>
                <a:gd name="T4" fmla="*/ 5 w 25"/>
                <a:gd name="T5" fmla="*/ 0 h 85"/>
                <a:gd name="T6" fmla="*/ 0 w 25"/>
                <a:gd name="T7" fmla="*/ 2 h 85"/>
                <a:gd name="T8" fmla="*/ 25 w 25"/>
                <a:gd name="T9" fmla="*/ 85 h 85"/>
                <a:gd name="T10" fmla="*/ 24 w 25"/>
                <a:gd name="T11" fmla="*/ 60 h 85"/>
              </a:gdLst>
              <a:ahLst/>
              <a:cxnLst>
                <a:cxn ang="0">
                  <a:pos x="T0" y="T1"/>
                </a:cxn>
                <a:cxn ang="0">
                  <a:pos x="T2" y="T3"/>
                </a:cxn>
                <a:cxn ang="0">
                  <a:pos x="T4" y="T5"/>
                </a:cxn>
                <a:cxn ang="0">
                  <a:pos x="T6" y="T7"/>
                </a:cxn>
                <a:cxn ang="0">
                  <a:pos x="T8" y="T9"/>
                </a:cxn>
                <a:cxn ang="0">
                  <a:pos x="T10" y="T11"/>
                </a:cxn>
              </a:cxnLst>
              <a:rect l="0" t="0" r="r" b="b"/>
              <a:pathLst>
                <a:path w="25" h="85">
                  <a:moveTo>
                    <a:pt x="24" y="60"/>
                  </a:moveTo>
                  <a:cubicBezTo>
                    <a:pt x="24" y="53"/>
                    <a:pt x="9" y="15"/>
                    <a:pt x="9" y="15"/>
                  </a:cubicBezTo>
                  <a:cubicBezTo>
                    <a:pt x="5" y="0"/>
                    <a:pt x="5" y="0"/>
                    <a:pt x="5" y="0"/>
                  </a:cubicBezTo>
                  <a:cubicBezTo>
                    <a:pt x="0" y="2"/>
                    <a:pt x="0" y="2"/>
                    <a:pt x="0" y="2"/>
                  </a:cubicBezTo>
                  <a:cubicBezTo>
                    <a:pt x="25" y="85"/>
                    <a:pt x="25" y="85"/>
                    <a:pt x="25" y="85"/>
                  </a:cubicBezTo>
                  <a:cubicBezTo>
                    <a:pt x="24" y="81"/>
                    <a:pt x="24" y="67"/>
                    <a:pt x="24" y="60"/>
                  </a:cubicBezTo>
                  <a:close/>
                </a:path>
              </a:pathLst>
            </a:custGeom>
            <a:solidFill>
              <a:srgbClr val="C47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1" name="Freeform 2017"/>
            <p:cNvSpPr>
              <a:spLocks/>
            </p:cNvSpPr>
            <p:nvPr/>
          </p:nvSpPr>
          <p:spPr bwMode="auto">
            <a:xfrm>
              <a:off x="4608294" y="4631388"/>
              <a:ext cx="48263" cy="288115"/>
            </a:xfrm>
            <a:custGeom>
              <a:avLst/>
              <a:gdLst>
                <a:gd name="T0" fmla="*/ 10 w 14"/>
                <a:gd name="T1" fmla="*/ 22 h 83"/>
                <a:gd name="T2" fmla="*/ 7 w 14"/>
                <a:gd name="T3" fmla="*/ 0 h 83"/>
                <a:gd name="T4" fmla="*/ 0 w 14"/>
                <a:gd name="T5" fmla="*/ 31 h 83"/>
                <a:gd name="T6" fmla="*/ 4 w 14"/>
                <a:gd name="T7" fmla="*/ 83 h 83"/>
                <a:gd name="T8" fmla="*/ 10 w 14"/>
                <a:gd name="T9" fmla="*/ 69 h 83"/>
                <a:gd name="T10" fmla="*/ 10 w 14"/>
                <a:gd name="T11" fmla="*/ 22 h 83"/>
              </a:gdLst>
              <a:ahLst/>
              <a:cxnLst>
                <a:cxn ang="0">
                  <a:pos x="T0" y="T1"/>
                </a:cxn>
                <a:cxn ang="0">
                  <a:pos x="T2" y="T3"/>
                </a:cxn>
                <a:cxn ang="0">
                  <a:pos x="T4" y="T5"/>
                </a:cxn>
                <a:cxn ang="0">
                  <a:pos x="T6" y="T7"/>
                </a:cxn>
                <a:cxn ang="0">
                  <a:pos x="T8" y="T9"/>
                </a:cxn>
                <a:cxn ang="0">
                  <a:pos x="T10" y="T11"/>
                </a:cxn>
              </a:cxnLst>
              <a:rect l="0" t="0" r="r" b="b"/>
              <a:pathLst>
                <a:path w="14" h="83">
                  <a:moveTo>
                    <a:pt x="10" y="22"/>
                  </a:moveTo>
                  <a:cubicBezTo>
                    <a:pt x="12" y="13"/>
                    <a:pt x="8" y="4"/>
                    <a:pt x="7" y="0"/>
                  </a:cubicBezTo>
                  <a:cubicBezTo>
                    <a:pt x="0" y="31"/>
                    <a:pt x="0" y="31"/>
                    <a:pt x="0" y="31"/>
                  </a:cubicBezTo>
                  <a:cubicBezTo>
                    <a:pt x="4" y="83"/>
                    <a:pt x="4" y="83"/>
                    <a:pt x="4" y="83"/>
                  </a:cubicBezTo>
                  <a:cubicBezTo>
                    <a:pt x="6" y="80"/>
                    <a:pt x="8" y="76"/>
                    <a:pt x="10" y="69"/>
                  </a:cubicBezTo>
                  <a:cubicBezTo>
                    <a:pt x="14" y="55"/>
                    <a:pt x="8" y="31"/>
                    <a:pt x="10" y="22"/>
                  </a:cubicBezTo>
                  <a:close/>
                </a:path>
              </a:pathLst>
            </a:custGeom>
            <a:solidFill>
              <a:srgbClr val="C47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2" name="Freeform 2018"/>
            <p:cNvSpPr>
              <a:spLocks/>
            </p:cNvSpPr>
            <p:nvPr/>
          </p:nvSpPr>
          <p:spPr bwMode="auto">
            <a:xfrm>
              <a:off x="4131515" y="3192274"/>
              <a:ext cx="684456" cy="1013523"/>
            </a:xfrm>
            <a:custGeom>
              <a:avLst/>
              <a:gdLst>
                <a:gd name="T0" fmla="*/ 194 w 198"/>
                <a:gd name="T1" fmla="*/ 145 h 293"/>
                <a:gd name="T2" fmla="*/ 175 w 198"/>
                <a:gd name="T3" fmla="*/ 62 h 293"/>
                <a:gd name="T4" fmla="*/ 152 w 198"/>
                <a:gd name="T5" fmla="*/ 40 h 293"/>
                <a:gd name="T6" fmla="*/ 112 w 198"/>
                <a:gd name="T7" fmla="*/ 25 h 293"/>
                <a:gd name="T8" fmla="*/ 110 w 198"/>
                <a:gd name="T9" fmla="*/ 0 h 293"/>
                <a:gd name="T10" fmla="*/ 73 w 198"/>
                <a:gd name="T11" fmla="*/ 2 h 293"/>
                <a:gd name="T12" fmla="*/ 73 w 198"/>
                <a:gd name="T13" fmla="*/ 3 h 293"/>
                <a:gd name="T14" fmla="*/ 72 w 198"/>
                <a:gd name="T15" fmla="*/ 10 h 293"/>
                <a:gd name="T16" fmla="*/ 79 w 198"/>
                <a:gd name="T17" fmla="*/ 15 h 293"/>
                <a:gd name="T18" fmla="*/ 79 w 198"/>
                <a:gd name="T19" fmla="*/ 30 h 293"/>
                <a:gd name="T20" fmla="*/ 71 w 198"/>
                <a:gd name="T21" fmla="*/ 35 h 293"/>
                <a:gd name="T22" fmla="*/ 59 w 198"/>
                <a:gd name="T23" fmla="*/ 49 h 293"/>
                <a:gd name="T24" fmla="*/ 50 w 198"/>
                <a:gd name="T25" fmla="*/ 30 h 293"/>
                <a:gd name="T26" fmla="*/ 46 w 198"/>
                <a:gd name="T27" fmla="*/ 32 h 293"/>
                <a:gd name="T28" fmla="*/ 52 w 198"/>
                <a:gd name="T29" fmla="*/ 52 h 293"/>
                <a:gd name="T30" fmla="*/ 22 w 198"/>
                <a:gd name="T31" fmla="*/ 72 h 293"/>
                <a:gd name="T32" fmla="*/ 0 w 198"/>
                <a:gd name="T33" fmla="*/ 169 h 293"/>
                <a:gd name="T34" fmla="*/ 11 w 198"/>
                <a:gd name="T35" fmla="*/ 246 h 293"/>
                <a:gd name="T36" fmla="*/ 6 w 198"/>
                <a:gd name="T37" fmla="*/ 264 h 293"/>
                <a:gd name="T38" fmla="*/ 10 w 198"/>
                <a:gd name="T39" fmla="*/ 293 h 293"/>
                <a:gd name="T40" fmla="*/ 20 w 198"/>
                <a:gd name="T41" fmla="*/ 290 h 293"/>
                <a:gd name="T42" fmla="*/ 24 w 198"/>
                <a:gd name="T43" fmla="*/ 266 h 293"/>
                <a:gd name="T44" fmla="*/ 20 w 198"/>
                <a:gd name="T45" fmla="*/ 252 h 293"/>
                <a:gd name="T46" fmla="*/ 18 w 198"/>
                <a:gd name="T47" fmla="*/ 178 h 293"/>
                <a:gd name="T48" fmla="*/ 31 w 198"/>
                <a:gd name="T49" fmla="*/ 106 h 293"/>
                <a:gd name="T50" fmla="*/ 35 w 198"/>
                <a:gd name="T51" fmla="*/ 104 h 293"/>
                <a:gd name="T52" fmla="*/ 42 w 198"/>
                <a:gd name="T53" fmla="*/ 148 h 293"/>
                <a:gd name="T54" fmla="*/ 97 w 198"/>
                <a:gd name="T55" fmla="*/ 131 h 293"/>
                <a:gd name="T56" fmla="*/ 147 w 198"/>
                <a:gd name="T57" fmla="*/ 147 h 293"/>
                <a:gd name="T58" fmla="*/ 156 w 198"/>
                <a:gd name="T59" fmla="*/ 94 h 293"/>
                <a:gd name="T60" fmla="*/ 168 w 198"/>
                <a:gd name="T61" fmla="*/ 153 h 293"/>
                <a:gd name="T62" fmla="*/ 176 w 198"/>
                <a:gd name="T63" fmla="*/ 223 h 293"/>
                <a:gd name="T64" fmla="*/ 172 w 198"/>
                <a:gd name="T65" fmla="*/ 236 h 293"/>
                <a:gd name="T66" fmla="*/ 176 w 198"/>
                <a:gd name="T67" fmla="*/ 261 h 293"/>
                <a:gd name="T68" fmla="*/ 191 w 198"/>
                <a:gd name="T69" fmla="*/ 264 h 293"/>
                <a:gd name="T70" fmla="*/ 195 w 198"/>
                <a:gd name="T71" fmla="*/ 244 h 293"/>
                <a:gd name="T72" fmla="*/ 198 w 198"/>
                <a:gd name="T73" fmla="*/ 230 h 293"/>
                <a:gd name="T74" fmla="*/ 189 w 198"/>
                <a:gd name="T75" fmla="*/ 220 h 293"/>
                <a:gd name="T76" fmla="*/ 194 w 198"/>
                <a:gd name="T77" fmla="*/ 14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8" h="293">
                  <a:moveTo>
                    <a:pt x="194" y="145"/>
                  </a:moveTo>
                  <a:cubicBezTo>
                    <a:pt x="194" y="145"/>
                    <a:pt x="183" y="75"/>
                    <a:pt x="175" y="62"/>
                  </a:cubicBezTo>
                  <a:cubicBezTo>
                    <a:pt x="167" y="49"/>
                    <a:pt x="152" y="40"/>
                    <a:pt x="152" y="40"/>
                  </a:cubicBezTo>
                  <a:cubicBezTo>
                    <a:pt x="143" y="29"/>
                    <a:pt x="115" y="26"/>
                    <a:pt x="112" y="25"/>
                  </a:cubicBezTo>
                  <a:cubicBezTo>
                    <a:pt x="110" y="0"/>
                    <a:pt x="110" y="0"/>
                    <a:pt x="110" y="0"/>
                  </a:cubicBezTo>
                  <a:cubicBezTo>
                    <a:pt x="73" y="2"/>
                    <a:pt x="73" y="2"/>
                    <a:pt x="73" y="2"/>
                  </a:cubicBezTo>
                  <a:cubicBezTo>
                    <a:pt x="73" y="3"/>
                    <a:pt x="73" y="3"/>
                    <a:pt x="73" y="3"/>
                  </a:cubicBezTo>
                  <a:cubicBezTo>
                    <a:pt x="72" y="10"/>
                    <a:pt x="72" y="10"/>
                    <a:pt x="72" y="10"/>
                  </a:cubicBezTo>
                  <a:cubicBezTo>
                    <a:pt x="79" y="15"/>
                    <a:pt x="79" y="15"/>
                    <a:pt x="79" y="15"/>
                  </a:cubicBezTo>
                  <a:cubicBezTo>
                    <a:pt x="79" y="30"/>
                    <a:pt x="79" y="30"/>
                    <a:pt x="79" y="30"/>
                  </a:cubicBezTo>
                  <a:cubicBezTo>
                    <a:pt x="79" y="30"/>
                    <a:pt x="80" y="33"/>
                    <a:pt x="71" y="35"/>
                  </a:cubicBezTo>
                  <a:cubicBezTo>
                    <a:pt x="62" y="37"/>
                    <a:pt x="59" y="49"/>
                    <a:pt x="59" y="49"/>
                  </a:cubicBezTo>
                  <a:cubicBezTo>
                    <a:pt x="50" y="30"/>
                    <a:pt x="50" y="30"/>
                    <a:pt x="50" y="30"/>
                  </a:cubicBezTo>
                  <a:cubicBezTo>
                    <a:pt x="49" y="31"/>
                    <a:pt x="47" y="31"/>
                    <a:pt x="46" y="32"/>
                  </a:cubicBezTo>
                  <a:cubicBezTo>
                    <a:pt x="52" y="52"/>
                    <a:pt x="52" y="52"/>
                    <a:pt x="52" y="52"/>
                  </a:cubicBezTo>
                  <a:cubicBezTo>
                    <a:pt x="52" y="52"/>
                    <a:pt x="29" y="62"/>
                    <a:pt x="22" y="72"/>
                  </a:cubicBezTo>
                  <a:cubicBezTo>
                    <a:pt x="14" y="81"/>
                    <a:pt x="0" y="167"/>
                    <a:pt x="0" y="169"/>
                  </a:cubicBezTo>
                  <a:cubicBezTo>
                    <a:pt x="0" y="171"/>
                    <a:pt x="11" y="242"/>
                    <a:pt x="11" y="246"/>
                  </a:cubicBezTo>
                  <a:cubicBezTo>
                    <a:pt x="11" y="250"/>
                    <a:pt x="8" y="259"/>
                    <a:pt x="6" y="264"/>
                  </a:cubicBezTo>
                  <a:cubicBezTo>
                    <a:pt x="4" y="268"/>
                    <a:pt x="7" y="284"/>
                    <a:pt x="10" y="293"/>
                  </a:cubicBezTo>
                  <a:cubicBezTo>
                    <a:pt x="20" y="290"/>
                    <a:pt x="20" y="290"/>
                    <a:pt x="20" y="290"/>
                  </a:cubicBezTo>
                  <a:cubicBezTo>
                    <a:pt x="24" y="266"/>
                    <a:pt x="24" y="266"/>
                    <a:pt x="24" y="266"/>
                  </a:cubicBezTo>
                  <a:cubicBezTo>
                    <a:pt x="20" y="252"/>
                    <a:pt x="20" y="252"/>
                    <a:pt x="20" y="252"/>
                  </a:cubicBezTo>
                  <a:cubicBezTo>
                    <a:pt x="18" y="178"/>
                    <a:pt x="18" y="178"/>
                    <a:pt x="18" y="178"/>
                  </a:cubicBezTo>
                  <a:cubicBezTo>
                    <a:pt x="31" y="106"/>
                    <a:pt x="31" y="106"/>
                    <a:pt x="31" y="106"/>
                  </a:cubicBezTo>
                  <a:cubicBezTo>
                    <a:pt x="31" y="106"/>
                    <a:pt x="35" y="96"/>
                    <a:pt x="35" y="104"/>
                  </a:cubicBezTo>
                  <a:cubicBezTo>
                    <a:pt x="36" y="126"/>
                    <a:pt x="42" y="148"/>
                    <a:pt x="42" y="148"/>
                  </a:cubicBezTo>
                  <a:cubicBezTo>
                    <a:pt x="43" y="148"/>
                    <a:pt x="97" y="131"/>
                    <a:pt x="97" y="131"/>
                  </a:cubicBezTo>
                  <a:cubicBezTo>
                    <a:pt x="147" y="147"/>
                    <a:pt x="147" y="147"/>
                    <a:pt x="147" y="147"/>
                  </a:cubicBezTo>
                  <a:cubicBezTo>
                    <a:pt x="147" y="147"/>
                    <a:pt x="154" y="122"/>
                    <a:pt x="156" y="94"/>
                  </a:cubicBezTo>
                  <a:cubicBezTo>
                    <a:pt x="168" y="153"/>
                    <a:pt x="168" y="153"/>
                    <a:pt x="168" y="153"/>
                  </a:cubicBezTo>
                  <a:cubicBezTo>
                    <a:pt x="176" y="223"/>
                    <a:pt x="176" y="223"/>
                    <a:pt x="176" y="223"/>
                  </a:cubicBezTo>
                  <a:cubicBezTo>
                    <a:pt x="172" y="236"/>
                    <a:pt x="172" y="236"/>
                    <a:pt x="172" y="236"/>
                  </a:cubicBezTo>
                  <a:cubicBezTo>
                    <a:pt x="176" y="261"/>
                    <a:pt x="176" y="261"/>
                    <a:pt x="176" y="261"/>
                  </a:cubicBezTo>
                  <a:cubicBezTo>
                    <a:pt x="191" y="264"/>
                    <a:pt x="191" y="264"/>
                    <a:pt x="191" y="264"/>
                  </a:cubicBezTo>
                  <a:cubicBezTo>
                    <a:pt x="195" y="244"/>
                    <a:pt x="195" y="244"/>
                    <a:pt x="195" y="244"/>
                  </a:cubicBezTo>
                  <a:cubicBezTo>
                    <a:pt x="198" y="230"/>
                    <a:pt x="198" y="230"/>
                    <a:pt x="198" y="230"/>
                  </a:cubicBezTo>
                  <a:cubicBezTo>
                    <a:pt x="189" y="220"/>
                    <a:pt x="189" y="220"/>
                    <a:pt x="189" y="220"/>
                  </a:cubicBezTo>
                  <a:lnTo>
                    <a:pt x="194" y="145"/>
                  </a:lnTo>
                  <a:close/>
                </a:path>
              </a:pathLst>
            </a:custGeom>
            <a:solidFill>
              <a:srgbClr val="8449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3" name="Freeform 2019"/>
            <p:cNvSpPr>
              <a:spLocks/>
            </p:cNvSpPr>
            <p:nvPr/>
          </p:nvSpPr>
          <p:spPr bwMode="auto">
            <a:xfrm>
              <a:off x="4304091" y="3227374"/>
              <a:ext cx="103839" cy="134552"/>
            </a:xfrm>
            <a:custGeom>
              <a:avLst/>
              <a:gdLst>
                <a:gd name="T0" fmla="*/ 29 w 30"/>
                <a:gd name="T1" fmla="*/ 5 h 39"/>
                <a:gd name="T2" fmla="*/ 22 w 30"/>
                <a:gd name="T3" fmla="*/ 0 h 39"/>
                <a:gd name="T4" fmla="*/ 21 w 30"/>
                <a:gd name="T5" fmla="*/ 15 h 39"/>
                <a:gd name="T6" fmla="*/ 0 w 30"/>
                <a:gd name="T7" fmla="*/ 20 h 39"/>
                <a:gd name="T8" fmla="*/ 9 w 30"/>
                <a:gd name="T9" fmla="*/ 39 h 39"/>
                <a:gd name="T10" fmla="*/ 21 w 30"/>
                <a:gd name="T11" fmla="*/ 25 h 39"/>
                <a:gd name="T12" fmla="*/ 29 w 30"/>
                <a:gd name="T13" fmla="*/ 20 h 39"/>
                <a:gd name="T14" fmla="*/ 29 w 30"/>
                <a:gd name="T15" fmla="*/ 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9">
                  <a:moveTo>
                    <a:pt x="29" y="5"/>
                  </a:moveTo>
                  <a:cubicBezTo>
                    <a:pt x="22" y="0"/>
                    <a:pt x="22" y="0"/>
                    <a:pt x="22" y="0"/>
                  </a:cubicBezTo>
                  <a:cubicBezTo>
                    <a:pt x="21" y="15"/>
                    <a:pt x="21" y="15"/>
                    <a:pt x="21" y="15"/>
                  </a:cubicBezTo>
                  <a:cubicBezTo>
                    <a:pt x="19" y="16"/>
                    <a:pt x="10" y="17"/>
                    <a:pt x="0" y="20"/>
                  </a:cubicBezTo>
                  <a:cubicBezTo>
                    <a:pt x="9" y="39"/>
                    <a:pt x="9" y="39"/>
                    <a:pt x="9" y="39"/>
                  </a:cubicBezTo>
                  <a:cubicBezTo>
                    <a:pt x="9" y="39"/>
                    <a:pt x="12" y="27"/>
                    <a:pt x="21" y="25"/>
                  </a:cubicBezTo>
                  <a:cubicBezTo>
                    <a:pt x="30" y="23"/>
                    <a:pt x="29" y="20"/>
                    <a:pt x="29" y="20"/>
                  </a:cubicBezTo>
                  <a:lnTo>
                    <a:pt x="29" y="5"/>
                  </a:lnTo>
                  <a:close/>
                </a:path>
              </a:pathLst>
            </a:custGeom>
            <a:solidFill>
              <a:srgbClr val="B75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4" name="Freeform 2020"/>
            <p:cNvSpPr>
              <a:spLocks/>
            </p:cNvSpPr>
            <p:nvPr/>
          </p:nvSpPr>
          <p:spPr bwMode="auto">
            <a:xfrm>
              <a:off x="4103726" y="3303425"/>
              <a:ext cx="207677" cy="906759"/>
            </a:xfrm>
            <a:custGeom>
              <a:avLst/>
              <a:gdLst>
                <a:gd name="T0" fmla="*/ 42 w 60"/>
                <a:gd name="T1" fmla="*/ 6 h 262"/>
                <a:gd name="T2" fmla="*/ 19 w 60"/>
                <a:gd name="T3" fmla="*/ 27 h 262"/>
                <a:gd name="T4" fmla="*/ 0 w 60"/>
                <a:gd name="T5" fmla="*/ 139 h 262"/>
                <a:gd name="T6" fmla="*/ 14 w 60"/>
                <a:gd name="T7" fmla="*/ 213 h 262"/>
                <a:gd name="T8" fmla="*/ 6 w 60"/>
                <a:gd name="T9" fmla="*/ 227 h 262"/>
                <a:gd name="T10" fmla="*/ 9 w 60"/>
                <a:gd name="T11" fmla="*/ 241 h 262"/>
                <a:gd name="T12" fmla="*/ 13 w 60"/>
                <a:gd name="T13" fmla="*/ 262 h 262"/>
                <a:gd name="T14" fmla="*/ 18 w 60"/>
                <a:gd name="T15" fmla="*/ 261 h 262"/>
                <a:gd name="T16" fmla="*/ 14 w 60"/>
                <a:gd name="T17" fmla="*/ 232 h 262"/>
                <a:gd name="T18" fmla="*/ 19 w 60"/>
                <a:gd name="T19" fmla="*/ 214 h 262"/>
                <a:gd name="T20" fmla="*/ 8 w 60"/>
                <a:gd name="T21" fmla="*/ 137 h 262"/>
                <a:gd name="T22" fmla="*/ 30 w 60"/>
                <a:gd name="T23" fmla="*/ 40 h 262"/>
                <a:gd name="T24" fmla="*/ 60 w 60"/>
                <a:gd name="T25" fmla="*/ 20 h 262"/>
                <a:gd name="T26" fmla="*/ 54 w 60"/>
                <a:gd name="T27" fmla="*/ 0 h 262"/>
                <a:gd name="T28" fmla="*/ 42 w 60"/>
                <a:gd name="T29" fmla="*/ 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262">
                  <a:moveTo>
                    <a:pt x="42" y="6"/>
                  </a:moveTo>
                  <a:cubicBezTo>
                    <a:pt x="42" y="6"/>
                    <a:pt x="25" y="13"/>
                    <a:pt x="19" y="27"/>
                  </a:cubicBezTo>
                  <a:cubicBezTo>
                    <a:pt x="14" y="41"/>
                    <a:pt x="0" y="139"/>
                    <a:pt x="0" y="139"/>
                  </a:cubicBezTo>
                  <a:cubicBezTo>
                    <a:pt x="14" y="213"/>
                    <a:pt x="14" y="213"/>
                    <a:pt x="14" y="213"/>
                  </a:cubicBezTo>
                  <a:cubicBezTo>
                    <a:pt x="6" y="227"/>
                    <a:pt x="6" y="227"/>
                    <a:pt x="6" y="227"/>
                  </a:cubicBezTo>
                  <a:cubicBezTo>
                    <a:pt x="9" y="241"/>
                    <a:pt x="9" y="241"/>
                    <a:pt x="9" y="241"/>
                  </a:cubicBezTo>
                  <a:cubicBezTo>
                    <a:pt x="13" y="262"/>
                    <a:pt x="13" y="262"/>
                    <a:pt x="13" y="262"/>
                  </a:cubicBezTo>
                  <a:cubicBezTo>
                    <a:pt x="18" y="261"/>
                    <a:pt x="18" y="261"/>
                    <a:pt x="18" y="261"/>
                  </a:cubicBezTo>
                  <a:cubicBezTo>
                    <a:pt x="15" y="252"/>
                    <a:pt x="12" y="236"/>
                    <a:pt x="14" y="232"/>
                  </a:cubicBezTo>
                  <a:cubicBezTo>
                    <a:pt x="16" y="227"/>
                    <a:pt x="19" y="218"/>
                    <a:pt x="19" y="214"/>
                  </a:cubicBezTo>
                  <a:cubicBezTo>
                    <a:pt x="19" y="210"/>
                    <a:pt x="8" y="139"/>
                    <a:pt x="8" y="137"/>
                  </a:cubicBezTo>
                  <a:cubicBezTo>
                    <a:pt x="8" y="135"/>
                    <a:pt x="22" y="49"/>
                    <a:pt x="30" y="40"/>
                  </a:cubicBezTo>
                  <a:cubicBezTo>
                    <a:pt x="37" y="30"/>
                    <a:pt x="60" y="20"/>
                    <a:pt x="60" y="20"/>
                  </a:cubicBezTo>
                  <a:cubicBezTo>
                    <a:pt x="54" y="0"/>
                    <a:pt x="54" y="0"/>
                    <a:pt x="54" y="0"/>
                  </a:cubicBezTo>
                  <a:cubicBezTo>
                    <a:pt x="49" y="2"/>
                    <a:pt x="45" y="4"/>
                    <a:pt x="42" y="6"/>
                  </a:cubicBezTo>
                  <a:close/>
                </a:path>
              </a:pathLst>
            </a:custGeom>
            <a:solidFill>
              <a:srgbClr val="C47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5" name="Oval 2021"/>
            <p:cNvSpPr>
              <a:spLocks noChangeArrowheads="1"/>
            </p:cNvSpPr>
            <p:nvPr/>
          </p:nvSpPr>
          <p:spPr bwMode="auto">
            <a:xfrm>
              <a:off x="4258754" y="2839808"/>
              <a:ext cx="377329" cy="390491"/>
            </a:xfrm>
            <a:prstGeom prst="ellipse">
              <a:avLst/>
            </a:pr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6" name="Freeform 2022"/>
            <p:cNvSpPr>
              <a:spLocks/>
            </p:cNvSpPr>
            <p:nvPr/>
          </p:nvSpPr>
          <p:spPr bwMode="auto">
            <a:xfrm>
              <a:off x="4622919" y="3037247"/>
              <a:ext cx="23400" cy="24863"/>
            </a:xfrm>
            <a:custGeom>
              <a:avLst/>
              <a:gdLst>
                <a:gd name="T0" fmla="*/ 4 w 7"/>
                <a:gd name="T1" fmla="*/ 0 h 7"/>
                <a:gd name="T2" fmla="*/ 0 w 7"/>
                <a:gd name="T3" fmla="*/ 3 h 7"/>
                <a:gd name="T4" fmla="*/ 1 w 7"/>
                <a:gd name="T5" fmla="*/ 5 h 7"/>
                <a:gd name="T6" fmla="*/ 3 w 7"/>
                <a:gd name="T7" fmla="*/ 6 h 7"/>
                <a:gd name="T8" fmla="*/ 6 w 7"/>
                <a:gd name="T9" fmla="*/ 6 h 7"/>
                <a:gd name="T10" fmla="*/ 7 w 7"/>
                <a:gd name="T11" fmla="*/ 3 h 7"/>
                <a:gd name="T12" fmla="*/ 4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0"/>
                  </a:moveTo>
                  <a:cubicBezTo>
                    <a:pt x="2" y="0"/>
                    <a:pt x="0" y="1"/>
                    <a:pt x="0" y="3"/>
                  </a:cubicBezTo>
                  <a:cubicBezTo>
                    <a:pt x="0" y="4"/>
                    <a:pt x="0" y="5"/>
                    <a:pt x="1" y="5"/>
                  </a:cubicBezTo>
                  <a:cubicBezTo>
                    <a:pt x="2" y="6"/>
                    <a:pt x="2" y="6"/>
                    <a:pt x="3" y="6"/>
                  </a:cubicBezTo>
                  <a:cubicBezTo>
                    <a:pt x="4" y="7"/>
                    <a:pt x="5" y="6"/>
                    <a:pt x="6" y="6"/>
                  </a:cubicBezTo>
                  <a:cubicBezTo>
                    <a:pt x="7" y="5"/>
                    <a:pt x="7" y="4"/>
                    <a:pt x="7" y="3"/>
                  </a:cubicBezTo>
                  <a:cubicBezTo>
                    <a:pt x="7" y="1"/>
                    <a:pt x="6"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7" name="Freeform 2023"/>
            <p:cNvSpPr>
              <a:spLocks/>
            </p:cNvSpPr>
            <p:nvPr/>
          </p:nvSpPr>
          <p:spPr bwMode="auto">
            <a:xfrm>
              <a:off x="4618531" y="3057722"/>
              <a:ext cx="24863" cy="27788"/>
            </a:xfrm>
            <a:custGeom>
              <a:avLst/>
              <a:gdLst>
                <a:gd name="T0" fmla="*/ 4 w 7"/>
                <a:gd name="T1" fmla="*/ 0 h 8"/>
                <a:gd name="T2" fmla="*/ 0 w 7"/>
                <a:gd name="T3" fmla="*/ 3 h 8"/>
                <a:gd name="T4" fmla="*/ 3 w 7"/>
                <a:gd name="T5" fmla="*/ 7 h 8"/>
                <a:gd name="T6" fmla="*/ 7 w 7"/>
                <a:gd name="T7" fmla="*/ 4 h 8"/>
                <a:gd name="T8" fmla="*/ 4 w 7"/>
                <a:gd name="T9" fmla="*/ 0 h 8"/>
              </a:gdLst>
              <a:ahLst/>
              <a:cxnLst>
                <a:cxn ang="0">
                  <a:pos x="T0" y="T1"/>
                </a:cxn>
                <a:cxn ang="0">
                  <a:pos x="T2" y="T3"/>
                </a:cxn>
                <a:cxn ang="0">
                  <a:pos x="T4" y="T5"/>
                </a:cxn>
                <a:cxn ang="0">
                  <a:pos x="T6" y="T7"/>
                </a:cxn>
                <a:cxn ang="0">
                  <a:pos x="T8" y="T9"/>
                </a:cxn>
              </a:cxnLst>
              <a:rect l="0" t="0" r="r" b="b"/>
              <a:pathLst>
                <a:path w="7" h="8">
                  <a:moveTo>
                    <a:pt x="4" y="0"/>
                  </a:moveTo>
                  <a:cubicBezTo>
                    <a:pt x="2" y="0"/>
                    <a:pt x="1" y="1"/>
                    <a:pt x="0" y="3"/>
                  </a:cubicBezTo>
                  <a:cubicBezTo>
                    <a:pt x="0" y="5"/>
                    <a:pt x="1" y="7"/>
                    <a:pt x="3" y="7"/>
                  </a:cubicBezTo>
                  <a:cubicBezTo>
                    <a:pt x="5" y="8"/>
                    <a:pt x="7" y="6"/>
                    <a:pt x="7" y="4"/>
                  </a:cubicBezTo>
                  <a:cubicBezTo>
                    <a:pt x="7" y="2"/>
                    <a:pt x="6" y="1"/>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8" name="Freeform 2024"/>
            <p:cNvSpPr>
              <a:spLocks/>
            </p:cNvSpPr>
            <p:nvPr/>
          </p:nvSpPr>
          <p:spPr bwMode="auto">
            <a:xfrm>
              <a:off x="4611219" y="3082585"/>
              <a:ext cx="27788" cy="23400"/>
            </a:xfrm>
            <a:custGeom>
              <a:avLst/>
              <a:gdLst>
                <a:gd name="T0" fmla="*/ 5 w 8"/>
                <a:gd name="T1" fmla="*/ 0 h 7"/>
                <a:gd name="T2" fmla="*/ 1 w 8"/>
                <a:gd name="T3" fmla="*/ 2 h 7"/>
                <a:gd name="T4" fmla="*/ 3 w 8"/>
                <a:gd name="T5" fmla="*/ 7 h 7"/>
                <a:gd name="T6" fmla="*/ 8 w 8"/>
                <a:gd name="T7" fmla="*/ 4 h 7"/>
                <a:gd name="T8" fmla="*/ 5 w 8"/>
                <a:gd name="T9" fmla="*/ 0 h 7"/>
              </a:gdLst>
              <a:ahLst/>
              <a:cxnLst>
                <a:cxn ang="0">
                  <a:pos x="T0" y="T1"/>
                </a:cxn>
                <a:cxn ang="0">
                  <a:pos x="T2" y="T3"/>
                </a:cxn>
                <a:cxn ang="0">
                  <a:pos x="T4" y="T5"/>
                </a:cxn>
                <a:cxn ang="0">
                  <a:pos x="T6" y="T7"/>
                </a:cxn>
                <a:cxn ang="0">
                  <a:pos x="T8" y="T9"/>
                </a:cxn>
              </a:cxnLst>
              <a:rect l="0" t="0" r="r" b="b"/>
              <a:pathLst>
                <a:path w="8" h="7">
                  <a:moveTo>
                    <a:pt x="5" y="0"/>
                  </a:moveTo>
                  <a:cubicBezTo>
                    <a:pt x="3" y="0"/>
                    <a:pt x="1" y="1"/>
                    <a:pt x="1" y="2"/>
                  </a:cubicBezTo>
                  <a:cubicBezTo>
                    <a:pt x="0" y="4"/>
                    <a:pt x="1" y="6"/>
                    <a:pt x="3" y="7"/>
                  </a:cubicBezTo>
                  <a:cubicBezTo>
                    <a:pt x="5" y="7"/>
                    <a:pt x="7" y="6"/>
                    <a:pt x="8" y="4"/>
                  </a:cubicBezTo>
                  <a:cubicBezTo>
                    <a:pt x="8" y="2"/>
                    <a:pt x="7" y="1"/>
                    <a:pt x="5"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79" name="Freeform 2025"/>
            <p:cNvSpPr>
              <a:spLocks/>
            </p:cNvSpPr>
            <p:nvPr/>
          </p:nvSpPr>
          <p:spPr bwMode="auto">
            <a:xfrm>
              <a:off x="4605369" y="3103060"/>
              <a:ext cx="27788" cy="27788"/>
            </a:xfrm>
            <a:custGeom>
              <a:avLst/>
              <a:gdLst>
                <a:gd name="T0" fmla="*/ 5 w 8"/>
                <a:gd name="T1" fmla="*/ 1 h 8"/>
                <a:gd name="T2" fmla="*/ 1 w 8"/>
                <a:gd name="T3" fmla="*/ 3 h 8"/>
                <a:gd name="T4" fmla="*/ 2 w 8"/>
                <a:gd name="T5" fmla="*/ 7 h 8"/>
                <a:gd name="T6" fmla="*/ 7 w 8"/>
                <a:gd name="T7" fmla="*/ 5 h 8"/>
                <a:gd name="T8" fmla="*/ 5 w 8"/>
                <a:gd name="T9" fmla="*/ 1 h 8"/>
              </a:gdLst>
              <a:ahLst/>
              <a:cxnLst>
                <a:cxn ang="0">
                  <a:pos x="T0" y="T1"/>
                </a:cxn>
                <a:cxn ang="0">
                  <a:pos x="T2" y="T3"/>
                </a:cxn>
                <a:cxn ang="0">
                  <a:pos x="T4" y="T5"/>
                </a:cxn>
                <a:cxn ang="0">
                  <a:pos x="T6" y="T7"/>
                </a:cxn>
                <a:cxn ang="0">
                  <a:pos x="T8" y="T9"/>
                </a:cxn>
              </a:cxnLst>
              <a:rect l="0" t="0" r="r" b="b"/>
              <a:pathLst>
                <a:path w="8" h="8">
                  <a:moveTo>
                    <a:pt x="5" y="1"/>
                  </a:moveTo>
                  <a:cubicBezTo>
                    <a:pt x="3" y="0"/>
                    <a:pt x="1" y="1"/>
                    <a:pt x="1" y="3"/>
                  </a:cubicBezTo>
                  <a:cubicBezTo>
                    <a:pt x="0" y="4"/>
                    <a:pt x="1" y="6"/>
                    <a:pt x="2" y="7"/>
                  </a:cubicBezTo>
                  <a:cubicBezTo>
                    <a:pt x="4" y="8"/>
                    <a:pt x="6" y="7"/>
                    <a:pt x="7" y="5"/>
                  </a:cubicBezTo>
                  <a:cubicBezTo>
                    <a:pt x="8" y="3"/>
                    <a:pt x="7" y="1"/>
                    <a:pt x="5"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0" name="Freeform 2026"/>
            <p:cNvSpPr>
              <a:spLocks/>
            </p:cNvSpPr>
            <p:nvPr/>
          </p:nvSpPr>
          <p:spPr bwMode="auto">
            <a:xfrm>
              <a:off x="4595131" y="3123536"/>
              <a:ext cx="27788" cy="27788"/>
            </a:xfrm>
            <a:custGeom>
              <a:avLst/>
              <a:gdLst>
                <a:gd name="T0" fmla="*/ 5 w 8"/>
                <a:gd name="T1" fmla="*/ 1 h 8"/>
                <a:gd name="T2" fmla="*/ 1 w 8"/>
                <a:gd name="T3" fmla="*/ 2 h 8"/>
                <a:gd name="T4" fmla="*/ 2 w 8"/>
                <a:gd name="T5" fmla="*/ 7 h 8"/>
                <a:gd name="T6" fmla="*/ 7 w 8"/>
                <a:gd name="T7" fmla="*/ 6 h 8"/>
                <a:gd name="T8" fmla="*/ 5 w 8"/>
                <a:gd name="T9" fmla="*/ 1 h 8"/>
              </a:gdLst>
              <a:ahLst/>
              <a:cxnLst>
                <a:cxn ang="0">
                  <a:pos x="T0" y="T1"/>
                </a:cxn>
                <a:cxn ang="0">
                  <a:pos x="T2" y="T3"/>
                </a:cxn>
                <a:cxn ang="0">
                  <a:pos x="T4" y="T5"/>
                </a:cxn>
                <a:cxn ang="0">
                  <a:pos x="T6" y="T7"/>
                </a:cxn>
                <a:cxn ang="0">
                  <a:pos x="T8" y="T9"/>
                </a:cxn>
              </a:cxnLst>
              <a:rect l="0" t="0" r="r" b="b"/>
              <a:pathLst>
                <a:path w="8" h="8">
                  <a:moveTo>
                    <a:pt x="5" y="1"/>
                  </a:moveTo>
                  <a:cubicBezTo>
                    <a:pt x="4" y="0"/>
                    <a:pt x="2" y="1"/>
                    <a:pt x="1" y="2"/>
                  </a:cubicBezTo>
                  <a:cubicBezTo>
                    <a:pt x="0" y="4"/>
                    <a:pt x="0" y="6"/>
                    <a:pt x="2" y="7"/>
                  </a:cubicBezTo>
                  <a:cubicBezTo>
                    <a:pt x="4" y="8"/>
                    <a:pt x="6" y="7"/>
                    <a:pt x="7" y="6"/>
                  </a:cubicBezTo>
                  <a:cubicBezTo>
                    <a:pt x="8" y="4"/>
                    <a:pt x="7" y="2"/>
                    <a:pt x="5"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1" name="Freeform 2027"/>
            <p:cNvSpPr>
              <a:spLocks/>
            </p:cNvSpPr>
            <p:nvPr/>
          </p:nvSpPr>
          <p:spPr bwMode="auto">
            <a:xfrm>
              <a:off x="4580507" y="3144010"/>
              <a:ext cx="27788" cy="27788"/>
            </a:xfrm>
            <a:custGeom>
              <a:avLst/>
              <a:gdLst>
                <a:gd name="T0" fmla="*/ 1 w 8"/>
                <a:gd name="T1" fmla="*/ 2 h 8"/>
                <a:gd name="T2" fmla="*/ 2 w 8"/>
                <a:gd name="T3" fmla="*/ 6 h 8"/>
                <a:gd name="T4" fmla="*/ 7 w 8"/>
                <a:gd name="T5" fmla="*/ 6 h 8"/>
                <a:gd name="T6" fmla="*/ 6 w 8"/>
                <a:gd name="T7" fmla="*/ 1 h 8"/>
                <a:gd name="T8" fmla="*/ 1 w 8"/>
                <a:gd name="T9" fmla="*/ 2 h 8"/>
              </a:gdLst>
              <a:ahLst/>
              <a:cxnLst>
                <a:cxn ang="0">
                  <a:pos x="T0" y="T1"/>
                </a:cxn>
                <a:cxn ang="0">
                  <a:pos x="T2" y="T3"/>
                </a:cxn>
                <a:cxn ang="0">
                  <a:pos x="T4" y="T5"/>
                </a:cxn>
                <a:cxn ang="0">
                  <a:pos x="T6" y="T7"/>
                </a:cxn>
                <a:cxn ang="0">
                  <a:pos x="T8" y="T9"/>
                </a:cxn>
              </a:cxnLst>
              <a:rect l="0" t="0" r="r" b="b"/>
              <a:pathLst>
                <a:path w="8" h="8">
                  <a:moveTo>
                    <a:pt x="1" y="2"/>
                  </a:moveTo>
                  <a:cubicBezTo>
                    <a:pt x="0" y="3"/>
                    <a:pt x="0" y="5"/>
                    <a:pt x="2" y="6"/>
                  </a:cubicBezTo>
                  <a:cubicBezTo>
                    <a:pt x="3" y="8"/>
                    <a:pt x="5" y="7"/>
                    <a:pt x="7" y="6"/>
                  </a:cubicBezTo>
                  <a:cubicBezTo>
                    <a:pt x="8" y="4"/>
                    <a:pt x="8" y="2"/>
                    <a:pt x="6" y="1"/>
                  </a:cubicBezTo>
                  <a:cubicBezTo>
                    <a:pt x="4" y="0"/>
                    <a:pt x="2" y="0"/>
                    <a:pt x="1"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2" name="Freeform 2028"/>
            <p:cNvSpPr>
              <a:spLocks/>
            </p:cNvSpPr>
            <p:nvPr/>
          </p:nvSpPr>
          <p:spPr bwMode="auto">
            <a:xfrm>
              <a:off x="4567344" y="3161561"/>
              <a:ext cx="23400" cy="27788"/>
            </a:xfrm>
            <a:custGeom>
              <a:avLst/>
              <a:gdLst>
                <a:gd name="T0" fmla="*/ 1 w 7"/>
                <a:gd name="T1" fmla="*/ 1 h 8"/>
                <a:gd name="T2" fmla="*/ 1 w 7"/>
                <a:gd name="T3" fmla="*/ 6 h 8"/>
                <a:gd name="T4" fmla="*/ 6 w 7"/>
                <a:gd name="T5" fmla="*/ 6 h 8"/>
                <a:gd name="T6" fmla="*/ 6 w 7"/>
                <a:gd name="T7" fmla="*/ 1 h 8"/>
                <a:gd name="T8" fmla="*/ 1 w 7"/>
                <a:gd name="T9" fmla="*/ 1 h 8"/>
              </a:gdLst>
              <a:ahLst/>
              <a:cxnLst>
                <a:cxn ang="0">
                  <a:pos x="T0" y="T1"/>
                </a:cxn>
                <a:cxn ang="0">
                  <a:pos x="T2" y="T3"/>
                </a:cxn>
                <a:cxn ang="0">
                  <a:pos x="T4" y="T5"/>
                </a:cxn>
                <a:cxn ang="0">
                  <a:pos x="T6" y="T7"/>
                </a:cxn>
                <a:cxn ang="0">
                  <a:pos x="T8" y="T9"/>
                </a:cxn>
              </a:cxnLst>
              <a:rect l="0" t="0" r="r" b="b"/>
              <a:pathLst>
                <a:path w="7" h="8">
                  <a:moveTo>
                    <a:pt x="1" y="1"/>
                  </a:moveTo>
                  <a:cubicBezTo>
                    <a:pt x="0" y="3"/>
                    <a:pt x="0" y="5"/>
                    <a:pt x="1" y="6"/>
                  </a:cubicBezTo>
                  <a:cubicBezTo>
                    <a:pt x="2" y="8"/>
                    <a:pt x="4" y="8"/>
                    <a:pt x="6" y="6"/>
                  </a:cubicBezTo>
                  <a:cubicBezTo>
                    <a:pt x="7" y="5"/>
                    <a:pt x="7" y="3"/>
                    <a:pt x="6" y="1"/>
                  </a:cubicBezTo>
                  <a:cubicBezTo>
                    <a:pt x="4" y="0"/>
                    <a:pt x="2" y="0"/>
                    <a:pt x="1"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3" name="Freeform 2029"/>
            <p:cNvSpPr>
              <a:spLocks/>
            </p:cNvSpPr>
            <p:nvPr/>
          </p:nvSpPr>
          <p:spPr bwMode="auto">
            <a:xfrm>
              <a:off x="4549793" y="3179111"/>
              <a:ext cx="23400" cy="24863"/>
            </a:xfrm>
            <a:custGeom>
              <a:avLst/>
              <a:gdLst>
                <a:gd name="T0" fmla="*/ 1 w 7"/>
                <a:gd name="T1" fmla="*/ 1 h 7"/>
                <a:gd name="T2" fmla="*/ 1 w 7"/>
                <a:gd name="T3" fmla="*/ 6 h 7"/>
                <a:gd name="T4" fmla="*/ 6 w 7"/>
                <a:gd name="T5" fmla="*/ 6 h 7"/>
                <a:gd name="T6" fmla="*/ 6 w 7"/>
                <a:gd name="T7" fmla="*/ 1 h 7"/>
                <a:gd name="T8" fmla="*/ 1 w 7"/>
                <a:gd name="T9" fmla="*/ 1 h 7"/>
              </a:gdLst>
              <a:ahLst/>
              <a:cxnLst>
                <a:cxn ang="0">
                  <a:pos x="T0" y="T1"/>
                </a:cxn>
                <a:cxn ang="0">
                  <a:pos x="T2" y="T3"/>
                </a:cxn>
                <a:cxn ang="0">
                  <a:pos x="T4" y="T5"/>
                </a:cxn>
                <a:cxn ang="0">
                  <a:pos x="T6" y="T7"/>
                </a:cxn>
                <a:cxn ang="0">
                  <a:pos x="T8" y="T9"/>
                </a:cxn>
              </a:cxnLst>
              <a:rect l="0" t="0" r="r" b="b"/>
              <a:pathLst>
                <a:path w="7" h="7">
                  <a:moveTo>
                    <a:pt x="1" y="1"/>
                  </a:moveTo>
                  <a:cubicBezTo>
                    <a:pt x="0" y="2"/>
                    <a:pt x="0" y="4"/>
                    <a:pt x="1" y="6"/>
                  </a:cubicBezTo>
                  <a:cubicBezTo>
                    <a:pt x="2" y="7"/>
                    <a:pt x="4" y="7"/>
                    <a:pt x="6" y="6"/>
                  </a:cubicBezTo>
                  <a:cubicBezTo>
                    <a:pt x="7" y="5"/>
                    <a:pt x="7" y="3"/>
                    <a:pt x="6" y="1"/>
                  </a:cubicBezTo>
                  <a:cubicBezTo>
                    <a:pt x="5" y="0"/>
                    <a:pt x="3" y="0"/>
                    <a:pt x="1"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4" name="Freeform 2030"/>
            <p:cNvSpPr>
              <a:spLocks/>
            </p:cNvSpPr>
            <p:nvPr/>
          </p:nvSpPr>
          <p:spPr bwMode="auto">
            <a:xfrm>
              <a:off x="4529319" y="3189348"/>
              <a:ext cx="27788" cy="27788"/>
            </a:xfrm>
            <a:custGeom>
              <a:avLst/>
              <a:gdLst>
                <a:gd name="T0" fmla="*/ 2 w 8"/>
                <a:gd name="T1" fmla="*/ 1 h 8"/>
                <a:gd name="T2" fmla="*/ 1 w 8"/>
                <a:gd name="T3" fmla="*/ 6 h 8"/>
                <a:gd name="T4" fmla="*/ 6 w 8"/>
                <a:gd name="T5" fmla="*/ 7 h 8"/>
                <a:gd name="T6" fmla="*/ 7 w 8"/>
                <a:gd name="T7" fmla="*/ 3 h 8"/>
                <a:gd name="T8" fmla="*/ 2 w 8"/>
                <a:gd name="T9" fmla="*/ 1 h 8"/>
              </a:gdLst>
              <a:ahLst/>
              <a:cxnLst>
                <a:cxn ang="0">
                  <a:pos x="T0" y="T1"/>
                </a:cxn>
                <a:cxn ang="0">
                  <a:pos x="T2" y="T3"/>
                </a:cxn>
                <a:cxn ang="0">
                  <a:pos x="T4" y="T5"/>
                </a:cxn>
                <a:cxn ang="0">
                  <a:pos x="T6" y="T7"/>
                </a:cxn>
                <a:cxn ang="0">
                  <a:pos x="T8" y="T9"/>
                </a:cxn>
              </a:cxnLst>
              <a:rect l="0" t="0" r="r" b="b"/>
              <a:pathLst>
                <a:path w="8" h="8">
                  <a:moveTo>
                    <a:pt x="2" y="1"/>
                  </a:moveTo>
                  <a:cubicBezTo>
                    <a:pt x="1" y="2"/>
                    <a:pt x="0" y="4"/>
                    <a:pt x="1" y="6"/>
                  </a:cubicBezTo>
                  <a:cubicBezTo>
                    <a:pt x="2" y="8"/>
                    <a:pt x="4" y="8"/>
                    <a:pt x="6" y="7"/>
                  </a:cubicBezTo>
                  <a:cubicBezTo>
                    <a:pt x="7" y="6"/>
                    <a:pt x="8" y="4"/>
                    <a:pt x="7" y="3"/>
                  </a:cubicBezTo>
                  <a:cubicBezTo>
                    <a:pt x="6" y="1"/>
                    <a:pt x="3" y="0"/>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5" name="Freeform 2031"/>
            <p:cNvSpPr>
              <a:spLocks/>
            </p:cNvSpPr>
            <p:nvPr/>
          </p:nvSpPr>
          <p:spPr bwMode="auto">
            <a:xfrm>
              <a:off x="4507380" y="3203974"/>
              <a:ext cx="27788" cy="26325"/>
            </a:xfrm>
            <a:custGeom>
              <a:avLst/>
              <a:gdLst>
                <a:gd name="T0" fmla="*/ 2 w 8"/>
                <a:gd name="T1" fmla="*/ 0 h 8"/>
                <a:gd name="T2" fmla="*/ 1 w 8"/>
                <a:gd name="T3" fmla="*/ 5 h 8"/>
                <a:gd name="T4" fmla="*/ 5 w 8"/>
                <a:gd name="T5" fmla="*/ 7 h 8"/>
                <a:gd name="T6" fmla="*/ 7 w 8"/>
                <a:gd name="T7" fmla="*/ 2 h 8"/>
                <a:gd name="T8" fmla="*/ 2 w 8"/>
                <a:gd name="T9" fmla="*/ 0 h 8"/>
              </a:gdLst>
              <a:ahLst/>
              <a:cxnLst>
                <a:cxn ang="0">
                  <a:pos x="T0" y="T1"/>
                </a:cxn>
                <a:cxn ang="0">
                  <a:pos x="T2" y="T3"/>
                </a:cxn>
                <a:cxn ang="0">
                  <a:pos x="T4" y="T5"/>
                </a:cxn>
                <a:cxn ang="0">
                  <a:pos x="T6" y="T7"/>
                </a:cxn>
                <a:cxn ang="0">
                  <a:pos x="T8" y="T9"/>
                </a:cxn>
              </a:cxnLst>
              <a:rect l="0" t="0" r="r" b="b"/>
              <a:pathLst>
                <a:path w="8" h="8">
                  <a:moveTo>
                    <a:pt x="2" y="0"/>
                  </a:moveTo>
                  <a:cubicBezTo>
                    <a:pt x="1" y="1"/>
                    <a:pt x="0" y="3"/>
                    <a:pt x="1" y="5"/>
                  </a:cubicBezTo>
                  <a:cubicBezTo>
                    <a:pt x="1" y="7"/>
                    <a:pt x="3" y="8"/>
                    <a:pt x="5" y="7"/>
                  </a:cubicBezTo>
                  <a:cubicBezTo>
                    <a:pt x="7" y="6"/>
                    <a:pt x="8" y="4"/>
                    <a:pt x="7" y="2"/>
                  </a:cubicBezTo>
                  <a:cubicBezTo>
                    <a:pt x="6" y="0"/>
                    <a:pt x="4" y="0"/>
                    <a:pt x="2"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6" name="Freeform 2032"/>
            <p:cNvSpPr>
              <a:spLocks/>
            </p:cNvSpPr>
            <p:nvPr/>
          </p:nvSpPr>
          <p:spPr bwMode="auto">
            <a:xfrm>
              <a:off x="4486905" y="3209824"/>
              <a:ext cx="24863" cy="27788"/>
            </a:xfrm>
            <a:custGeom>
              <a:avLst/>
              <a:gdLst>
                <a:gd name="T0" fmla="*/ 2 w 7"/>
                <a:gd name="T1" fmla="*/ 1 h 8"/>
                <a:gd name="T2" fmla="*/ 0 w 7"/>
                <a:gd name="T3" fmla="*/ 5 h 8"/>
                <a:gd name="T4" fmla="*/ 4 w 7"/>
                <a:gd name="T5" fmla="*/ 7 h 8"/>
                <a:gd name="T6" fmla="*/ 7 w 7"/>
                <a:gd name="T7" fmla="*/ 3 h 8"/>
                <a:gd name="T8" fmla="*/ 2 w 7"/>
                <a:gd name="T9" fmla="*/ 1 h 8"/>
              </a:gdLst>
              <a:ahLst/>
              <a:cxnLst>
                <a:cxn ang="0">
                  <a:pos x="T0" y="T1"/>
                </a:cxn>
                <a:cxn ang="0">
                  <a:pos x="T2" y="T3"/>
                </a:cxn>
                <a:cxn ang="0">
                  <a:pos x="T4" y="T5"/>
                </a:cxn>
                <a:cxn ang="0">
                  <a:pos x="T6" y="T7"/>
                </a:cxn>
                <a:cxn ang="0">
                  <a:pos x="T8" y="T9"/>
                </a:cxn>
              </a:cxnLst>
              <a:rect l="0" t="0" r="r" b="b"/>
              <a:pathLst>
                <a:path w="7" h="8">
                  <a:moveTo>
                    <a:pt x="2" y="1"/>
                  </a:moveTo>
                  <a:cubicBezTo>
                    <a:pt x="1" y="1"/>
                    <a:pt x="0" y="3"/>
                    <a:pt x="0" y="5"/>
                  </a:cubicBezTo>
                  <a:cubicBezTo>
                    <a:pt x="0" y="7"/>
                    <a:pt x="2" y="8"/>
                    <a:pt x="4" y="7"/>
                  </a:cubicBezTo>
                  <a:cubicBezTo>
                    <a:pt x="6" y="7"/>
                    <a:pt x="7" y="5"/>
                    <a:pt x="7" y="3"/>
                  </a:cubicBezTo>
                  <a:cubicBezTo>
                    <a:pt x="6" y="1"/>
                    <a:pt x="4" y="0"/>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7" name="Freeform 2033"/>
            <p:cNvSpPr>
              <a:spLocks/>
            </p:cNvSpPr>
            <p:nvPr/>
          </p:nvSpPr>
          <p:spPr bwMode="auto">
            <a:xfrm>
              <a:off x="4463505" y="3217137"/>
              <a:ext cx="23400" cy="24863"/>
            </a:xfrm>
            <a:custGeom>
              <a:avLst/>
              <a:gdLst>
                <a:gd name="T0" fmla="*/ 6 w 7"/>
                <a:gd name="T1" fmla="*/ 1 h 7"/>
                <a:gd name="T2" fmla="*/ 3 w 7"/>
                <a:gd name="T3" fmla="*/ 0 h 7"/>
                <a:gd name="T4" fmla="*/ 0 w 7"/>
                <a:gd name="T5" fmla="*/ 4 h 7"/>
                <a:gd name="T6" fmla="*/ 4 w 7"/>
                <a:gd name="T7" fmla="*/ 7 h 7"/>
                <a:gd name="T8" fmla="*/ 7 w 7"/>
                <a:gd name="T9" fmla="*/ 5 h 7"/>
                <a:gd name="T10" fmla="*/ 7 w 7"/>
                <a:gd name="T11" fmla="*/ 3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0"/>
                    <a:pt x="4" y="0"/>
                    <a:pt x="3" y="0"/>
                  </a:cubicBezTo>
                  <a:cubicBezTo>
                    <a:pt x="1" y="0"/>
                    <a:pt x="0" y="2"/>
                    <a:pt x="0" y="4"/>
                  </a:cubicBezTo>
                  <a:cubicBezTo>
                    <a:pt x="0" y="6"/>
                    <a:pt x="2" y="7"/>
                    <a:pt x="4" y="7"/>
                  </a:cubicBezTo>
                  <a:cubicBezTo>
                    <a:pt x="5" y="7"/>
                    <a:pt x="6" y="6"/>
                    <a:pt x="7" y="5"/>
                  </a:cubicBezTo>
                  <a:cubicBezTo>
                    <a:pt x="7" y="5"/>
                    <a:pt x="7" y="4"/>
                    <a:pt x="7" y="3"/>
                  </a:cubicBezTo>
                  <a:cubicBezTo>
                    <a:pt x="7" y="2"/>
                    <a:pt x="6" y="1"/>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8" name="Freeform 2034"/>
            <p:cNvSpPr>
              <a:spLocks/>
            </p:cNvSpPr>
            <p:nvPr/>
          </p:nvSpPr>
          <p:spPr bwMode="auto">
            <a:xfrm>
              <a:off x="4438642" y="3220061"/>
              <a:ext cx="24863" cy="24863"/>
            </a:xfrm>
            <a:custGeom>
              <a:avLst/>
              <a:gdLst>
                <a:gd name="T0" fmla="*/ 4 w 7"/>
                <a:gd name="T1" fmla="*/ 0 h 7"/>
                <a:gd name="T2" fmla="*/ 0 w 7"/>
                <a:gd name="T3" fmla="*/ 3 h 7"/>
                <a:gd name="T4" fmla="*/ 4 w 7"/>
                <a:gd name="T5" fmla="*/ 7 h 7"/>
                <a:gd name="T6" fmla="*/ 7 w 7"/>
                <a:gd name="T7" fmla="*/ 3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2" y="0"/>
                    <a:pt x="0" y="1"/>
                    <a:pt x="0" y="3"/>
                  </a:cubicBezTo>
                  <a:cubicBezTo>
                    <a:pt x="0" y="5"/>
                    <a:pt x="2" y="7"/>
                    <a:pt x="4" y="7"/>
                  </a:cubicBezTo>
                  <a:cubicBezTo>
                    <a:pt x="6" y="6"/>
                    <a:pt x="7" y="5"/>
                    <a:pt x="7" y="3"/>
                  </a:cubicBezTo>
                  <a:cubicBezTo>
                    <a:pt x="7" y="1"/>
                    <a:pt x="5"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89" name="Freeform 2035"/>
            <p:cNvSpPr>
              <a:spLocks/>
            </p:cNvSpPr>
            <p:nvPr/>
          </p:nvSpPr>
          <p:spPr bwMode="auto">
            <a:xfrm>
              <a:off x="4415242" y="3217137"/>
              <a:ext cx="23400" cy="24863"/>
            </a:xfrm>
            <a:custGeom>
              <a:avLst/>
              <a:gdLst>
                <a:gd name="T0" fmla="*/ 4 w 7"/>
                <a:gd name="T1" fmla="*/ 1 h 7"/>
                <a:gd name="T2" fmla="*/ 1 w 7"/>
                <a:gd name="T3" fmla="*/ 3 h 7"/>
                <a:gd name="T4" fmla="*/ 4 w 7"/>
                <a:gd name="T5" fmla="*/ 7 h 7"/>
                <a:gd name="T6" fmla="*/ 7 w 7"/>
                <a:gd name="T7" fmla="*/ 4 h 7"/>
                <a:gd name="T8" fmla="*/ 4 w 7"/>
                <a:gd name="T9" fmla="*/ 1 h 7"/>
              </a:gdLst>
              <a:ahLst/>
              <a:cxnLst>
                <a:cxn ang="0">
                  <a:pos x="T0" y="T1"/>
                </a:cxn>
                <a:cxn ang="0">
                  <a:pos x="T2" y="T3"/>
                </a:cxn>
                <a:cxn ang="0">
                  <a:pos x="T4" y="T5"/>
                </a:cxn>
                <a:cxn ang="0">
                  <a:pos x="T6" y="T7"/>
                </a:cxn>
                <a:cxn ang="0">
                  <a:pos x="T8" y="T9"/>
                </a:cxn>
              </a:cxnLst>
              <a:rect l="0" t="0" r="r" b="b"/>
              <a:pathLst>
                <a:path w="7" h="7">
                  <a:moveTo>
                    <a:pt x="4" y="1"/>
                  </a:moveTo>
                  <a:cubicBezTo>
                    <a:pt x="3" y="0"/>
                    <a:pt x="1" y="2"/>
                    <a:pt x="1" y="3"/>
                  </a:cubicBezTo>
                  <a:cubicBezTo>
                    <a:pt x="0" y="5"/>
                    <a:pt x="2" y="7"/>
                    <a:pt x="4" y="7"/>
                  </a:cubicBezTo>
                  <a:cubicBezTo>
                    <a:pt x="6" y="7"/>
                    <a:pt x="7" y="6"/>
                    <a:pt x="7" y="4"/>
                  </a:cubicBezTo>
                  <a:cubicBezTo>
                    <a:pt x="7" y="2"/>
                    <a:pt x="6"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0" name="Freeform 2036"/>
            <p:cNvSpPr>
              <a:spLocks/>
            </p:cNvSpPr>
            <p:nvPr/>
          </p:nvSpPr>
          <p:spPr bwMode="auto">
            <a:xfrm>
              <a:off x="4390380" y="3214211"/>
              <a:ext cx="27788" cy="27788"/>
            </a:xfrm>
            <a:custGeom>
              <a:avLst/>
              <a:gdLst>
                <a:gd name="T0" fmla="*/ 5 w 8"/>
                <a:gd name="T1" fmla="*/ 0 h 8"/>
                <a:gd name="T2" fmla="*/ 1 w 8"/>
                <a:gd name="T3" fmla="*/ 3 h 8"/>
                <a:gd name="T4" fmla="*/ 3 w 8"/>
                <a:gd name="T5" fmla="*/ 7 h 8"/>
                <a:gd name="T6" fmla="*/ 8 w 8"/>
                <a:gd name="T7" fmla="*/ 4 h 8"/>
                <a:gd name="T8" fmla="*/ 5 w 8"/>
                <a:gd name="T9" fmla="*/ 0 h 8"/>
              </a:gdLst>
              <a:ahLst/>
              <a:cxnLst>
                <a:cxn ang="0">
                  <a:pos x="T0" y="T1"/>
                </a:cxn>
                <a:cxn ang="0">
                  <a:pos x="T2" y="T3"/>
                </a:cxn>
                <a:cxn ang="0">
                  <a:pos x="T4" y="T5"/>
                </a:cxn>
                <a:cxn ang="0">
                  <a:pos x="T6" y="T7"/>
                </a:cxn>
                <a:cxn ang="0">
                  <a:pos x="T8" y="T9"/>
                </a:cxn>
              </a:cxnLst>
              <a:rect l="0" t="0" r="r" b="b"/>
              <a:pathLst>
                <a:path w="8" h="8">
                  <a:moveTo>
                    <a:pt x="5" y="0"/>
                  </a:moveTo>
                  <a:cubicBezTo>
                    <a:pt x="3" y="0"/>
                    <a:pt x="1" y="1"/>
                    <a:pt x="1" y="3"/>
                  </a:cubicBezTo>
                  <a:cubicBezTo>
                    <a:pt x="0" y="5"/>
                    <a:pt x="1" y="7"/>
                    <a:pt x="3" y="7"/>
                  </a:cubicBezTo>
                  <a:cubicBezTo>
                    <a:pt x="5" y="8"/>
                    <a:pt x="7" y="6"/>
                    <a:pt x="8" y="4"/>
                  </a:cubicBezTo>
                  <a:cubicBezTo>
                    <a:pt x="8" y="3"/>
                    <a:pt x="7" y="1"/>
                    <a:pt x="5"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1" name="Freeform 2037"/>
            <p:cNvSpPr>
              <a:spLocks/>
            </p:cNvSpPr>
            <p:nvPr/>
          </p:nvSpPr>
          <p:spPr bwMode="auto">
            <a:xfrm>
              <a:off x="4369904" y="3206898"/>
              <a:ext cx="23400" cy="23400"/>
            </a:xfrm>
            <a:custGeom>
              <a:avLst/>
              <a:gdLst>
                <a:gd name="T0" fmla="*/ 5 w 7"/>
                <a:gd name="T1" fmla="*/ 1 h 7"/>
                <a:gd name="T2" fmla="*/ 0 w 7"/>
                <a:gd name="T3" fmla="*/ 3 h 7"/>
                <a:gd name="T4" fmla="*/ 2 w 7"/>
                <a:gd name="T5" fmla="*/ 7 h 7"/>
                <a:gd name="T6" fmla="*/ 5 w 7"/>
                <a:gd name="T7" fmla="*/ 7 h 7"/>
                <a:gd name="T8" fmla="*/ 7 w 7"/>
                <a:gd name="T9" fmla="*/ 5 h 7"/>
                <a:gd name="T10" fmla="*/ 7 w 7"/>
                <a:gd name="T11" fmla="*/ 2 h 7"/>
                <a:gd name="T12" fmla="*/ 5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1"/>
                  </a:moveTo>
                  <a:cubicBezTo>
                    <a:pt x="3" y="0"/>
                    <a:pt x="1" y="1"/>
                    <a:pt x="0" y="3"/>
                  </a:cubicBezTo>
                  <a:cubicBezTo>
                    <a:pt x="0" y="4"/>
                    <a:pt x="1" y="6"/>
                    <a:pt x="2" y="7"/>
                  </a:cubicBezTo>
                  <a:cubicBezTo>
                    <a:pt x="3" y="7"/>
                    <a:pt x="4" y="7"/>
                    <a:pt x="5" y="7"/>
                  </a:cubicBezTo>
                  <a:cubicBezTo>
                    <a:pt x="6" y="7"/>
                    <a:pt x="7" y="6"/>
                    <a:pt x="7" y="5"/>
                  </a:cubicBezTo>
                  <a:cubicBezTo>
                    <a:pt x="7" y="4"/>
                    <a:pt x="7" y="3"/>
                    <a:pt x="7" y="2"/>
                  </a:cubicBezTo>
                  <a:cubicBezTo>
                    <a:pt x="6" y="2"/>
                    <a:pt x="6" y="1"/>
                    <a:pt x="5"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2" name="Freeform 2038"/>
            <p:cNvSpPr>
              <a:spLocks/>
            </p:cNvSpPr>
            <p:nvPr/>
          </p:nvSpPr>
          <p:spPr bwMode="auto">
            <a:xfrm>
              <a:off x="4345042" y="3196661"/>
              <a:ext cx="27788" cy="27788"/>
            </a:xfrm>
            <a:custGeom>
              <a:avLst/>
              <a:gdLst>
                <a:gd name="T0" fmla="*/ 6 w 8"/>
                <a:gd name="T1" fmla="*/ 1 h 8"/>
                <a:gd name="T2" fmla="*/ 1 w 8"/>
                <a:gd name="T3" fmla="*/ 2 h 8"/>
                <a:gd name="T4" fmla="*/ 3 w 8"/>
                <a:gd name="T5" fmla="*/ 7 h 8"/>
                <a:gd name="T6" fmla="*/ 7 w 8"/>
                <a:gd name="T7" fmla="*/ 6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4" y="0"/>
                    <a:pt x="2" y="1"/>
                    <a:pt x="1" y="2"/>
                  </a:cubicBezTo>
                  <a:cubicBezTo>
                    <a:pt x="0" y="4"/>
                    <a:pt x="1" y="6"/>
                    <a:pt x="3" y="7"/>
                  </a:cubicBezTo>
                  <a:cubicBezTo>
                    <a:pt x="5" y="8"/>
                    <a:pt x="7" y="7"/>
                    <a:pt x="7" y="6"/>
                  </a:cubicBezTo>
                  <a:cubicBezTo>
                    <a:pt x="8" y="4"/>
                    <a:pt x="8"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3" name="Freeform 2039"/>
            <p:cNvSpPr>
              <a:spLocks/>
            </p:cNvSpPr>
            <p:nvPr/>
          </p:nvSpPr>
          <p:spPr bwMode="auto">
            <a:xfrm>
              <a:off x="4328953" y="3186424"/>
              <a:ext cx="23400" cy="23400"/>
            </a:xfrm>
            <a:custGeom>
              <a:avLst/>
              <a:gdLst>
                <a:gd name="T0" fmla="*/ 6 w 7"/>
                <a:gd name="T1" fmla="*/ 1 h 7"/>
                <a:gd name="T2" fmla="*/ 1 w 7"/>
                <a:gd name="T3" fmla="*/ 1 h 7"/>
                <a:gd name="T4" fmla="*/ 2 w 7"/>
                <a:gd name="T5" fmla="*/ 6 h 7"/>
                <a:gd name="T6" fmla="*/ 6 w 7"/>
                <a:gd name="T7" fmla="*/ 5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4" y="0"/>
                    <a:pt x="2" y="0"/>
                    <a:pt x="1" y="1"/>
                  </a:cubicBezTo>
                  <a:cubicBezTo>
                    <a:pt x="0" y="3"/>
                    <a:pt x="0" y="5"/>
                    <a:pt x="2" y="6"/>
                  </a:cubicBezTo>
                  <a:cubicBezTo>
                    <a:pt x="3" y="7"/>
                    <a:pt x="5" y="7"/>
                    <a:pt x="6" y="5"/>
                  </a:cubicBezTo>
                  <a:cubicBezTo>
                    <a:pt x="7" y="4"/>
                    <a:pt x="7"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4" name="Freeform 2040"/>
            <p:cNvSpPr>
              <a:spLocks/>
            </p:cNvSpPr>
            <p:nvPr/>
          </p:nvSpPr>
          <p:spPr bwMode="auto">
            <a:xfrm>
              <a:off x="4307016" y="3168873"/>
              <a:ext cx="27788" cy="27788"/>
            </a:xfrm>
            <a:custGeom>
              <a:avLst/>
              <a:gdLst>
                <a:gd name="T0" fmla="*/ 2 w 8"/>
                <a:gd name="T1" fmla="*/ 2 h 8"/>
                <a:gd name="T2" fmla="*/ 2 w 8"/>
                <a:gd name="T3" fmla="*/ 7 h 8"/>
                <a:gd name="T4" fmla="*/ 7 w 8"/>
                <a:gd name="T5" fmla="*/ 6 h 8"/>
                <a:gd name="T6" fmla="*/ 7 w 8"/>
                <a:gd name="T7" fmla="*/ 2 h 8"/>
                <a:gd name="T8" fmla="*/ 2 w 8"/>
                <a:gd name="T9" fmla="*/ 2 h 8"/>
              </a:gdLst>
              <a:ahLst/>
              <a:cxnLst>
                <a:cxn ang="0">
                  <a:pos x="T0" y="T1"/>
                </a:cxn>
                <a:cxn ang="0">
                  <a:pos x="T2" y="T3"/>
                </a:cxn>
                <a:cxn ang="0">
                  <a:pos x="T4" y="T5"/>
                </a:cxn>
                <a:cxn ang="0">
                  <a:pos x="T6" y="T7"/>
                </a:cxn>
                <a:cxn ang="0">
                  <a:pos x="T8" y="T9"/>
                </a:cxn>
              </a:cxnLst>
              <a:rect l="0" t="0" r="r" b="b"/>
              <a:pathLst>
                <a:path w="8" h="8">
                  <a:moveTo>
                    <a:pt x="2" y="2"/>
                  </a:moveTo>
                  <a:cubicBezTo>
                    <a:pt x="0" y="3"/>
                    <a:pt x="0" y="5"/>
                    <a:pt x="2" y="7"/>
                  </a:cubicBezTo>
                  <a:cubicBezTo>
                    <a:pt x="3" y="8"/>
                    <a:pt x="6" y="8"/>
                    <a:pt x="7" y="6"/>
                  </a:cubicBezTo>
                  <a:cubicBezTo>
                    <a:pt x="8" y="5"/>
                    <a:pt x="8" y="3"/>
                    <a:pt x="7" y="2"/>
                  </a:cubicBezTo>
                  <a:cubicBezTo>
                    <a:pt x="5" y="0"/>
                    <a:pt x="3" y="1"/>
                    <a:pt x="2"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5" name="Freeform 2041"/>
            <p:cNvSpPr>
              <a:spLocks/>
            </p:cNvSpPr>
            <p:nvPr/>
          </p:nvSpPr>
          <p:spPr bwMode="auto">
            <a:xfrm>
              <a:off x="4293853" y="3154249"/>
              <a:ext cx="23400" cy="24863"/>
            </a:xfrm>
            <a:custGeom>
              <a:avLst/>
              <a:gdLst>
                <a:gd name="T0" fmla="*/ 1 w 7"/>
                <a:gd name="T1" fmla="*/ 1 h 7"/>
                <a:gd name="T2" fmla="*/ 1 w 7"/>
                <a:gd name="T3" fmla="*/ 6 h 7"/>
                <a:gd name="T4" fmla="*/ 6 w 7"/>
                <a:gd name="T5" fmla="*/ 6 h 7"/>
                <a:gd name="T6" fmla="*/ 6 w 7"/>
                <a:gd name="T7" fmla="*/ 1 h 7"/>
                <a:gd name="T8" fmla="*/ 1 w 7"/>
                <a:gd name="T9" fmla="*/ 1 h 7"/>
              </a:gdLst>
              <a:ahLst/>
              <a:cxnLst>
                <a:cxn ang="0">
                  <a:pos x="T0" y="T1"/>
                </a:cxn>
                <a:cxn ang="0">
                  <a:pos x="T2" y="T3"/>
                </a:cxn>
                <a:cxn ang="0">
                  <a:pos x="T4" y="T5"/>
                </a:cxn>
                <a:cxn ang="0">
                  <a:pos x="T6" y="T7"/>
                </a:cxn>
                <a:cxn ang="0">
                  <a:pos x="T8" y="T9"/>
                </a:cxn>
              </a:cxnLst>
              <a:rect l="0" t="0" r="r" b="b"/>
              <a:pathLst>
                <a:path w="7" h="7">
                  <a:moveTo>
                    <a:pt x="1" y="1"/>
                  </a:moveTo>
                  <a:cubicBezTo>
                    <a:pt x="0" y="2"/>
                    <a:pt x="0" y="4"/>
                    <a:pt x="1" y="6"/>
                  </a:cubicBezTo>
                  <a:cubicBezTo>
                    <a:pt x="2" y="7"/>
                    <a:pt x="4" y="7"/>
                    <a:pt x="6" y="6"/>
                  </a:cubicBezTo>
                  <a:cubicBezTo>
                    <a:pt x="7" y="5"/>
                    <a:pt x="7" y="2"/>
                    <a:pt x="6" y="1"/>
                  </a:cubicBezTo>
                  <a:cubicBezTo>
                    <a:pt x="5" y="0"/>
                    <a:pt x="3" y="0"/>
                    <a:pt x="1"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6" name="Freeform 2042"/>
            <p:cNvSpPr>
              <a:spLocks/>
            </p:cNvSpPr>
            <p:nvPr/>
          </p:nvSpPr>
          <p:spPr bwMode="auto">
            <a:xfrm>
              <a:off x="4276304" y="3133773"/>
              <a:ext cx="27788" cy="27788"/>
            </a:xfrm>
            <a:custGeom>
              <a:avLst/>
              <a:gdLst>
                <a:gd name="T0" fmla="*/ 3 w 8"/>
                <a:gd name="T1" fmla="*/ 1 h 8"/>
                <a:gd name="T2" fmla="*/ 1 w 8"/>
                <a:gd name="T3" fmla="*/ 6 h 8"/>
                <a:gd name="T4" fmla="*/ 6 w 8"/>
                <a:gd name="T5" fmla="*/ 7 h 8"/>
                <a:gd name="T6" fmla="*/ 7 w 8"/>
                <a:gd name="T7" fmla="*/ 2 h 8"/>
                <a:gd name="T8" fmla="*/ 3 w 8"/>
                <a:gd name="T9" fmla="*/ 1 h 8"/>
              </a:gdLst>
              <a:ahLst/>
              <a:cxnLst>
                <a:cxn ang="0">
                  <a:pos x="T0" y="T1"/>
                </a:cxn>
                <a:cxn ang="0">
                  <a:pos x="T2" y="T3"/>
                </a:cxn>
                <a:cxn ang="0">
                  <a:pos x="T4" y="T5"/>
                </a:cxn>
                <a:cxn ang="0">
                  <a:pos x="T6" y="T7"/>
                </a:cxn>
                <a:cxn ang="0">
                  <a:pos x="T8" y="T9"/>
                </a:cxn>
              </a:cxnLst>
              <a:rect l="0" t="0" r="r" b="b"/>
              <a:pathLst>
                <a:path w="8" h="8">
                  <a:moveTo>
                    <a:pt x="3" y="1"/>
                  </a:moveTo>
                  <a:cubicBezTo>
                    <a:pt x="1" y="2"/>
                    <a:pt x="0" y="4"/>
                    <a:pt x="1" y="6"/>
                  </a:cubicBezTo>
                  <a:cubicBezTo>
                    <a:pt x="3" y="7"/>
                    <a:pt x="5" y="8"/>
                    <a:pt x="6" y="7"/>
                  </a:cubicBezTo>
                  <a:cubicBezTo>
                    <a:pt x="8" y="5"/>
                    <a:pt x="8" y="3"/>
                    <a:pt x="7" y="2"/>
                  </a:cubicBezTo>
                  <a:cubicBezTo>
                    <a:pt x="6" y="1"/>
                    <a:pt x="4" y="0"/>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7" name="Freeform 2043"/>
            <p:cNvSpPr>
              <a:spLocks/>
            </p:cNvSpPr>
            <p:nvPr/>
          </p:nvSpPr>
          <p:spPr bwMode="auto">
            <a:xfrm>
              <a:off x="4266065" y="3113298"/>
              <a:ext cx="27788" cy="27788"/>
            </a:xfrm>
            <a:custGeom>
              <a:avLst/>
              <a:gdLst>
                <a:gd name="T0" fmla="*/ 2 w 8"/>
                <a:gd name="T1" fmla="*/ 1 h 8"/>
                <a:gd name="T2" fmla="*/ 1 w 8"/>
                <a:gd name="T3" fmla="*/ 6 h 8"/>
                <a:gd name="T4" fmla="*/ 6 w 8"/>
                <a:gd name="T5" fmla="*/ 7 h 8"/>
                <a:gd name="T6" fmla="*/ 7 w 8"/>
                <a:gd name="T7" fmla="*/ 2 h 8"/>
                <a:gd name="T8" fmla="*/ 2 w 8"/>
                <a:gd name="T9" fmla="*/ 1 h 8"/>
              </a:gdLst>
              <a:ahLst/>
              <a:cxnLst>
                <a:cxn ang="0">
                  <a:pos x="T0" y="T1"/>
                </a:cxn>
                <a:cxn ang="0">
                  <a:pos x="T2" y="T3"/>
                </a:cxn>
                <a:cxn ang="0">
                  <a:pos x="T4" y="T5"/>
                </a:cxn>
                <a:cxn ang="0">
                  <a:pos x="T6" y="T7"/>
                </a:cxn>
                <a:cxn ang="0">
                  <a:pos x="T8" y="T9"/>
                </a:cxn>
              </a:cxnLst>
              <a:rect l="0" t="0" r="r" b="b"/>
              <a:pathLst>
                <a:path w="8" h="8">
                  <a:moveTo>
                    <a:pt x="2" y="1"/>
                  </a:moveTo>
                  <a:cubicBezTo>
                    <a:pt x="1" y="2"/>
                    <a:pt x="0" y="4"/>
                    <a:pt x="1" y="6"/>
                  </a:cubicBezTo>
                  <a:cubicBezTo>
                    <a:pt x="2" y="7"/>
                    <a:pt x="4" y="8"/>
                    <a:pt x="6" y="7"/>
                  </a:cubicBezTo>
                  <a:cubicBezTo>
                    <a:pt x="7" y="6"/>
                    <a:pt x="8" y="4"/>
                    <a:pt x="7" y="2"/>
                  </a:cubicBezTo>
                  <a:cubicBezTo>
                    <a:pt x="6" y="1"/>
                    <a:pt x="4" y="0"/>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8" name="Freeform 2044"/>
            <p:cNvSpPr>
              <a:spLocks/>
            </p:cNvSpPr>
            <p:nvPr/>
          </p:nvSpPr>
          <p:spPr bwMode="auto">
            <a:xfrm>
              <a:off x="4255828" y="3092822"/>
              <a:ext cx="27788" cy="27788"/>
            </a:xfrm>
            <a:custGeom>
              <a:avLst/>
              <a:gdLst>
                <a:gd name="T0" fmla="*/ 3 w 8"/>
                <a:gd name="T1" fmla="*/ 0 h 8"/>
                <a:gd name="T2" fmla="*/ 1 w 8"/>
                <a:gd name="T3" fmla="*/ 5 h 8"/>
                <a:gd name="T4" fmla="*/ 5 w 8"/>
                <a:gd name="T5" fmla="*/ 7 h 8"/>
                <a:gd name="T6" fmla="*/ 7 w 8"/>
                <a:gd name="T7" fmla="*/ 3 h 8"/>
                <a:gd name="T8" fmla="*/ 3 w 8"/>
                <a:gd name="T9" fmla="*/ 0 h 8"/>
              </a:gdLst>
              <a:ahLst/>
              <a:cxnLst>
                <a:cxn ang="0">
                  <a:pos x="T0" y="T1"/>
                </a:cxn>
                <a:cxn ang="0">
                  <a:pos x="T2" y="T3"/>
                </a:cxn>
                <a:cxn ang="0">
                  <a:pos x="T4" y="T5"/>
                </a:cxn>
                <a:cxn ang="0">
                  <a:pos x="T6" y="T7"/>
                </a:cxn>
                <a:cxn ang="0">
                  <a:pos x="T8" y="T9"/>
                </a:cxn>
              </a:cxnLst>
              <a:rect l="0" t="0" r="r" b="b"/>
              <a:pathLst>
                <a:path w="8" h="8">
                  <a:moveTo>
                    <a:pt x="3" y="0"/>
                  </a:moveTo>
                  <a:cubicBezTo>
                    <a:pt x="1" y="1"/>
                    <a:pt x="0" y="3"/>
                    <a:pt x="1" y="5"/>
                  </a:cubicBezTo>
                  <a:cubicBezTo>
                    <a:pt x="2" y="7"/>
                    <a:pt x="4" y="8"/>
                    <a:pt x="5" y="7"/>
                  </a:cubicBezTo>
                  <a:cubicBezTo>
                    <a:pt x="7" y="6"/>
                    <a:pt x="8" y="4"/>
                    <a:pt x="7" y="3"/>
                  </a:cubicBezTo>
                  <a:cubicBezTo>
                    <a:pt x="7" y="1"/>
                    <a:pt x="5" y="0"/>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99" name="Freeform 2045"/>
            <p:cNvSpPr>
              <a:spLocks/>
            </p:cNvSpPr>
            <p:nvPr/>
          </p:nvSpPr>
          <p:spPr bwMode="auto">
            <a:xfrm>
              <a:off x="4248515" y="3067959"/>
              <a:ext cx="27788" cy="27788"/>
            </a:xfrm>
            <a:custGeom>
              <a:avLst/>
              <a:gdLst>
                <a:gd name="T0" fmla="*/ 3 w 8"/>
                <a:gd name="T1" fmla="*/ 1 h 8"/>
                <a:gd name="T2" fmla="*/ 1 w 8"/>
                <a:gd name="T3" fmla="*/ 5 h 8"/>
                <a:gd name="T4" fmla="*/ 5 w 8"/>
                <a:gd name="T5" fmla="*/ 7 h 8"/>
                <a:gd name="T6" fmla="*/ 8 w 8"/>
                <a:gd name="T7" fmla="*/ 3 h 8"/>
                <a:gd name="T8" fmla="*/ 3 w 8"/>
                <a:gd name="T9" fmla="*/ 1 h 8"/>
              </a:gdLst>
              <a:ahLst/>
              <a:cxnLst>
                <a:cxn ang="0">
                  <a:pos x="T0" y="T1"/>
                </a:cxn>
                <a:cxn ang="0">
                  <a:pos x="T2" y="T3"/>
                </a:cxn>
                <a:cxn ang="0">
                  <a:pos x="T4" y="T5"/>
                </a:cxn>
                <a:cxn ang="0">
                  <a:pos x="T6" y="T7"/>
                </a:cxn>
                <a:cxn ang="0">
                  <a:pos x="T8" y="T9"/>
                </a:cxn>
              </a:cxnLst>
              <a:rect l="0" t="0" r="r" b="b"/>
              <a:pathLst>
                <a:path w="8" h="8">
                  <a:moveTo>
                    <a:pt x="3" y="1"/>
                  </a:moveTo>
                  <a:cubicBezTo>
                    <a:pt x="2" y="1"/>
                    <a:pt x="0" y="3"/>
                    <a:pt x="1" y="5"/>
                  </a:cubicBezTo>
                  <a:cubicBezTo>
                    <a:pt x="1" y="7"/>
                    <a:pt x="3" y="8"/>
                    <a:pt x="5" y="7"/>
                  </a:cubicBezTo>
                  <a:cubicBezTo>
                    <a:pt x="7" y="7"/>
                    <a:pt x="8" y="5"/>
                    <a:pt x="8" y="3"/>
                  </a:cubicBezTo>
                  <a:cubicBezTo>
                    <a:pt x="7" y="2"/>
                    <a:pt x="5" y="0"/>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0" name="Freeform 2046"/>
            <p:cNvSpPr>
              <a:spLocks/>
            </p:cNvSpPr>
            <p:nvPr/>
          </p:nvSpPr>
          <p:spPr bwMode="auto">
            <a:xfrm>
              <a:off x="4245591" y="3047485"/>
              <a:ext cx="27788" cy="24863"/>
            </a:xfrm>
            <a:custGeom>
              <a:avLst/>
              <a:gdLst>
                <a:gd name="T0" fmla="*/ 4 w 8"/>
                <a:gd name="T1" fmla="*/ 0 h 7"/>
                <a:gd name="T2" fmla="*/ 1 w 8"/>
                <a:gd name="T3" fmla="*/ 4 h 7"/>
                <a:gd name="T4" fmla="*/ 4 w 8"/>
                <a:gd name="T5" fmla="*/ 7 h 7"/>
                <a:gd name="T6" fmla="*/ 7 w 8"/>
                <a:gd name="T7" fmla="*/ 3 h 7"/>
                <a:gd name="T8" fmla="*/ 4 w 8"/>
                <a:gd name="T9" fmla="*/ 0 h 7"/>
              </a:gdLst>
              <a:ahLst/>
              <a:cxnLst>
                <a:cxn ang="0">
                  <a:pos x="T0" y="T1"/>
                </a:cxn>
                <a:cxn ang="0">
                  <a:pos x="T2" y="T3"/>
                </a:cxn>
                <a:cxn ang="0">
                  <a:pos x="T4" y="T5"/>
                </a:cxn>
                <a:cxn ang="0">
                  <a:pos x="T6" y="T7"/>
                </a:cxn>
                <a:cxn ang="0">
                  <a:pos x="T8" y="T9"/>
                </a:cxn>
              </a:cxnLst>
              <a:rect l="0" t="0" r="r" b="b"/>
              <a:pathLst>
                <a:path w="8" h="7">
                  <a:moveTo>
                    <a:pt x="4" y="0"/>
                  </a:moveTo>
                  <a:cubicBezTo>
                    <a:pt x="2" y="0"/>
                    <a:pt x="0" y="2"/>
                    <a:pt x="1" y="4"/>
                  </a:cubicBezTo>
                  <a:cubicBezTo>
                    <a:pt x="1" y="6"/>
                    <a:pt x="3" y="7"/>
                    <a:pt x="4" y="7"/>
                  </a:cubicBezTo>
                  <a:cubicBezTo>
                    <a:pt x="6" y="6"/>
                    <a:pt x="8" y="5"/>
                    <a:pt x="7" y="3"/>
                  </a:cubicBezTo>
                  <a:cubicBezTo>
                    <a:pt x="7" y="1"/>
                    <a:pt x="6"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1" name="Freeform 2047"/>
            <p:cNvSpPr>
              <a:spLocks/>
            </p:cNvSpPr>
            <p:nvPr/>
          </p:nvSpPr>
          <p:spPr bwMode="auto">
            <a:xfrm>
              <a:off x="4245591" y="3024084"/>
              <a:ext cx="23400" cy="23400"/>
            </a:xfrm>
            <a:custGeom>
              <a:avLst/>
              <a:gdLst>
                <a:gd name="T0" fmla="*/ 4 w 7"/>
                <a:gd name="T1" fmla="*/ 0 h 7"/>
                <a:gd name="T2" fmla="*/ 0 w 7"/>
                <a:gd name="T3" fmla="*/ 4 h 7"/>
                <a:gd name="T4" fmla="*/ 4 w 7"/>
                <a:gd name="T5" fmla="*/ 7 h 7"/>
                <a:gd name="T6" fmla="*/ 7 w 7"/>
                <a:gd name="T7" fmla="*/ 4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2" y="0"/>
                    <a:pt x="0" y="2"/>
                    <a:pt x="0" y="4"/>
                  </a:cubicBezTo>
                  <a:cubicBezTo>
                    <a:pt x="0" y="6"/>
                    <a:pt x="2" y="7"/>
                    <a:pt x="4" y="7"/>
                  </a:cubicBezTo>
                  <a:cubicBezTo>
                    <a:pt x="6" y="7"/>
                    <a:pt x="7" y="5"/>
                    <a:pt x="7" y="4"/>
                  </a:cubicBezTo>
                  <a:cubicBezTo>
                    <a:pt x="7" y="2"/>
                    <a:pt x="6"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2" name="Freeform 2048"/>
            <p:cNvSpPr>
              <a:spLocks/>
            </p:cNvSpPr>
            <p:nvPr/>
          </p:nvSpPr>
          <p:spPr bwMode="auto">
            <a:xfrm>
              <a:off x="4245591" y="2999221"/>
              <a:ext cx="27788" cy="24863"/>
            </a:xfrm>
            <a:custGeom>
              <a:avLst/>
              <a:gdLst>
                <a:gd name="T0" fmla="*/ 4 w 8"/>
                <a:gd name="T1" fmla="*/ 0 h 7"/>
                <a:gd name="T2" fmla="*/ 1 w 8"/>
                <a:gd name="T3" fmla="*/ 3 h 7"/>
                <a:gd name="T4" fmla="*/ 4 w 8"/>
                <a:gd name="T5" fmla="*/ 7 h 7"/>
                <a:gd name="T6" fmla="*/ 7 w 8"/>
                <a:gd name="T7" fmla="*/ 4 h 7"/>
                <a:gd name="T8" fmla="*/ 4 w 8"/>
                <a:gd name="T9" fmla="*/ 0 h 7"/>
              </a:gdLst>
              <a:ahLst/>
              <a:cxnLst>
                <a:cxn ang="0">
                  <a:pos x="T0" y="T1"/>
                </a:cxn>
                <a:cxn ang="0">
                  <a:pos x="T2" y="T3"/>
                </a:cxn>
                <a:cxn ang="0">
                  <a:pos x="T4" y="T5"/>
                </a:cxn>
                <a:cxn ang="0">
                  <a:pos x="T6" y="T7"/>
                </a:cxn>
                <a:cxn ang="0">
                  <a:pos x="T8" y="T9"/>
                </a:cxn>
              </a:cxnLst>
              <a:rect l="0" t="0" r="r" b="b"/>
              <a:pathLst>
                <a:path w="8" h="7">
                  <a:moveTo>
                    <a:pt x="4" y="0"/>
                  </a:moveTo>
                  <a:cubicBezTo>
                    <a:pt x="3" y="0"/>
                    <a:pt x="1" y="1"/>
                    <a:pt x="1" y="3"/>
                  </a:cubicBezTo>
                  <a:cubicBezTo>
                    <a:pt x="0" y="5"/>
                    <a:pt x="2" y="7"/>
                    <a:pt x="4" y="7"/>
                  </a:cubicBezTo>
                  <a:cubicBezTo>
                    <a:pt x="6" y="7"/>
                    <a:pt x="7" y="6"/>
                    <a:pt x="7" y="4"/>
                  </a:cubicBezTo>
                  <a:cubicBezTo>
                    <a:pt x="8" y="2"/>
                    <a:pt x="6" y="1"/>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3" name="Freeform 2049"/>
            <p:cNvSpPr>
              <a:spLocks/>
            </p:cNvSpPr>
            <p:nvPr/>
          </p:nvSpPr>
          <p:spPr bwMode="auto">
            <a:xfrm>
              <a:off x="4248515" y="2974359"/>
              <a:ext cx="27788" cy="27788"/>
            </a:xfrm>
            <a:custGeom>
              <a:avLst/>
              <a:gdLst>
                <a:gd name="T0" fmla="*/ 5 w 8"/>
                <a:gd name="T1" fmla="*/ 1 h 8"/>
                <a:gd name="T2" fmla="*/ 1 w 8"/>
                <a:gd name="T3" fmla="*/ 3 h 8"/>
                <a:gd name="T4" fmla="*/ 3 w 8"/>
                <a:gd name="T5" fmla="*/ 7 h 8"/>
                <a:gd name="T6" fmla="*/ 8 w 8"/>
                <a:gd name="T7" fmla="*/ 5 h 8"/>
                <a:gd name="T8" fmla="*/ 5 w 8"/>
                <a:gd name="T9" fmla="*/ 1 h 8"/>
              </a:gdLst>
              <a:ahLst/>
              <a:cxnLst>
                <a:cxn ang="0">
                  <a:pos x="T0" y="T1"/>
                </a:cxn>
                <a:cxn ang="0">
                  <a:pos x="T2" y="T3"/>
                </a:cxn>
                <a:cxn ang="0">
                  <a:pos x="T4" y="T5"/>
                </a:cxn>
                <a:cxn ang="0">
                  <a:pos x="T6" y="T7"/>
                </a:cxn>
                <a:cxn ang="0">
                  <a:pos x="T8" y="T9"/>
                </a:cxn>
              </a:cxnLst>
              <a:rect l="0" t="0" r="r" b="b"/>
              <a:pathLst>
                <a:path w="8" h="8">
                  <a:moveTo>
                    <a:pt x="5" y="1"/>
                  </a:moveTo>
                  <a:cubicBezTo>
                    <a:pt x="3" y="0"/>
                    <a:pt x="1" y="1"/>
                    <a:pt x="1" y="3"/>
                  </a:cubicBezTo>
                  <a:cubicBezTo>
                    <a:pt x="0" y="5"/>
                    <a:pt x="2" y="7"/>
                    <a:pt x="3" y="7"/>
                  </a:cubicBezTo>
                  <a:cubicBezTo>
                    <a:pt x="5" y="8"/>
                    <a:pt x="7" y="7"/>
                    <a:pt x="8" y="5"/>
                  </a:cubicBezTo>
                  <a:cubicBezTo>
                    <a:pt x="8" y="3"/>
                    <a:pt x="7" y="1"/>
                    <a:pt x="5"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4" name="Freeform 2050"/>
            <p:cNvSpPr>
              <a:spLocks/>
            </p:cNvSpPr>
            <p:nvPr/>
          </p:nvSpPr>
          <p:spPr bwMode="auto">
            <a:xfrm>
              <a:off x="4255828" y="2950959"/>
              <a:ext cx="27788" cy="27788"/>
            </a:xfrm>
            <a:custGeom>
              <a:avLst/>
              <a:gdLst>
                <a:gd name="T0" fmla="*/ 5 w 8"/>
                <a:gd name="T1" fmla="*/ 1 h 8"/>
                <a:gd name="T2" fmla="*/ 1 w 8"/>
                <a:gd name="T3" fmla="*/ 3 h 8"/>
                <a:gd name="T4" fmla="*/ 3 w 8"/>
                <a:gd name="T5" fmla="*/ 8 h 8"/>
                <a:gd name="T6" fmla="*/ 7 w 8"/>
                <a:gd name="T7" fmla="*/ 6 h 8"/>
                <a:gd name="T8" fmla="*/ 5 w 8"/>
                <a:gd name="T9" fmla="*/ 1 h 8"/>
              </a:gdLst>
              <a:ahLst/>
              <a:cxnLst>
                <a:cxn ang="0">
                  <a:pos x="T0" y="T1"/>
                </a:cxn>
                <a:cxn ang="0">
                  <a:pos x="T2" y="T3"/>
                </a:cxn>
                <a:cxn ang="0">
                  <a:pos x="T4" y="T5"/>
                </a:cxn>
                <a:cxn ang="0">
                  <a:pos x="T6" y="T7"/>
                </a:cxn>
                <a:cxn ang="0">
                  <a:pos x="T8" y="T9"/>
                </a:cxn>
              </a:cxnLst>
              <a:rect l="0" t="0" r="r" b="b"/>
              <a:pathLst>
                <a:path w="8" h="8">
                  <a:moveTo>
                    <a:pt x="5" y="1"/>
                  </a:moveTo>
                  <a:cubicBezTo>
                    <a:pt x="4" y="0"/>
                    <a:pt x="2" y="1"/>
                    <a:pt x="1" y="3"/>
                  </a:cubicBezTo>
                  <a:cubicBezTo>
                    <a:pt x="0" y="5"/>
                    <a:pt x="1" y="7"/>
                    <a:pt x="3" y="8"/>
                  </a:cubicBezTo>
                  <a:cubicBezTo>
                    <a:pt x="5" y="8"/>
                    <a:pt x="7" y="7"/>
                    <a:pt x="7" y="6"/>
                  </a:cubicBezTo>
                  <a:cubicBezTo>
                    <a:pt x="8" y="4"/>
                    <a:pt x="7" y="2"/>
                    <a:pt x="5"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5" name="Freeform 2051"/>
            <p:cNvSpPr>
              <a:spLocks/>
            </p:cNvSpPr>
            <p:nvPr/>
          </p:nvSpPr>
          <p:spPr bwMode="auto">
            <a:xfrm>
              <a:off x="4266065" y="2930483"/>
              <a:ext cx="27788" cy="27788"/>
            </a:xfrm>
            <a:custGeom>
              <a:avLst/>
              <a:gdLst>
                <a:gd name="T0" fmla="*/ 6 w 8"/>
                <a:gd name="T1" fmla="*/ 1 h 8"/>
                <a:gd name="T2" fmla="*/ 1 w 8"/>
                <a:gd name="T3" fmla="*/ 3 h 8"/>
                <a:gd name="T4" fmla="*/ 2 w 8"/>
                <a:gd name="T5" fmla="*/ 7 h 8"/>
                <a:gd name="T6" fmla="*/ 7 w 8"/>
                <a:gd name="T7" fmla="*/ 6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4" y="0"/>
                    <a:pt x="2" y="1"/>
                    <a:pt x="1" y="3"/>
                  </a:cubicBezTo>
                  <a:cubicBezTo>
                    <a:pt x="0" y="4"/>
                    <a:pt x="1" y="7"/>
                    <a:pt x="2" y="7"/>
                  </a:cubicBezTo>
                  <a:cubicBezTo>
                    <a:pt x="4" y="8"/>
                    <a:pt x="6" y="7"/>
                    <a:pt x="7" y="6"/>
                  </a:cubicBezTo>
                  <a:cubicBezTo>
                    <a:pt x="8" y="4"/>
                    <a:pt x="7"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6" name="Freeform 2052"/>
            <p:cNvSpPr>
              <a:spLocks/>
            </p:cNvSpPr>
            <p:nvPr/>
          </p:nvSpPr>
          <p:spPr bwMode="auto">
            <a:xfrm>
              <a:off x="4276304" y="2908546"/>
              <a:ext cx="27788" cy="27788"/>
            </a:xfrm>
            <a:custGeom>
              <a:avLst/>
              <a:gdLst>
                <a:gd name="T0" fmla="*/ 1 w 8"/>
                <a:gd name="T1" fmla="*/ 2 h 8"/>
                <a:gd name="T2" fmla="*/ 3 w 8"/>
                <a:gd name="T3" fmla="*/ 7 h 8"/>
                <a:gd name="T4" fmla="*/ 7 w 8"/>
                <a:gd name="T5" fmla="*/ 6 h 8"/>
                <a:gd name="T6" fmla="*/ 6 w 8"/>
                <a:gd name="T7" fmla="*/ 2 h 8"/>
                <a:gd name="T8" fmla="*/ 1 w 8"/>
                <a:gd name="T9" fmla="*/ 2 h 8"/>
              </a:gdLst>
              <a:ahLst/>
              <a:cxnLst>
                <a:cxn ang="0">
                  <a:pos x="T0" y="T1"/>
                </a:cxn>
                <a:cxn ang="0">
                  <a:pos x="T2" y="T3"/>
                </a:cxn>
                <a:cxn ang="0">
                  <a:pos x="T4" y="T5"/>
                </a:cxn>
                <a:cxn ang="0">
                  <a:pos x="T6" y="T7"/>
                </a:cxn>
                <a:cxn ang="0">
                  <a:pos x="T8" y="T9"/>
                </a:cxn>
              </a:cxnLst>
              <a:rect l="0" t="0" r="r" b="b"/>
              <a:pathLst>
                <a:path w="8" h="8">
                  <a:moveTo>
                    <a:pt x="1" y="2"/>
                  </a:moveTo>
                  <a:cubicBezTo>
                    <a:pt x="0" y="4"/>
                    <a:pt x="1" y="6"/>
                    <a:pt x="3" y="7"/>
                  </a:cubicBezTo>
                  <a:cubicBezTo>
                    <a:pt x="4" y="8"/>
                    <a:pt x="6" y="8"/>
                    <a:pt x="7" y="6"/>
                  </a:cubicBezTo>
                  <a:cubicBezTo>
                    <a:pt x="8" y="5"/>
                    <a:pt x="8" y="3"/>
                    <a:pt x="6" y="2"/>
                  </a:cubicBezTo>
                  <a:cubicBezTo>
                    <a:pt x="5" y="0"/>
                    <a:pt x="3" y="1"/>
                    <a:pt x="1"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7" name="Freeform 2053"/>
            <p:cNvSpPr>
              <a:spLocks/>
            </p:cNvSpPr>
            <p:nvPr/>
          </p:nvSpPr>
          <p:spPr bwMode="auto">
            <a:xfrm>
              <a:off x="4290929" y="2892458"/>
              <a:ext cx="26325" cy="27788"/>
            </a:xfrm>
            <a:custGeom>
              <a:avLst/>
              <a:gdLst>
                <a:gd name="T0" fmla="*/ 2 w 8"/>
                <a:gd name="T1" fmla="*/ 2 h 8"/>
                <a:gd name="T2" fmla="*/ 2 w 8"/>
                <a:gd name="T3" fmla="*/ 7 h 8"/>
                <a:gd name="T4" fmla="*/ 7 w 8"/>
                <a:gd name="T5" fmla="*/ 6 h 8"/>
                <a:gd name="T6" fmla="*/ 7 w 8"/>
                <a:gd name="T7" fmla="*/ 1 h 8"/>
                <a:gd name="T8" fmla="*/ 2 w 8"/>
                <a:gd name="T9" fmla="*/ 2 h 8"/>
              </a:gdLst>
              <a:ahLst/>
              <a:cxnLst>
                <a:cxn ang="0">
                  <a:pos x="T0" y="T1"/>
                </a:cxn>
                <a:cxn ang="0">
                  <a:pos x="T2" y="T3"/>
                </a:cxn>
                <a:cxn ang="0">
                  <a:pos x="T4" y="T5"/>
                </a:cxn>
                <a:cxn ang="0">
                  <a:pos x="T6" y="T7"/>
                </a:cxn>
                <a:cxn ang="0">
                  <a:pos x="T8" y="T9"/>
                </a:cxn>
              </a:cxnLst>
              <a:rect l="0" t="0" r="r" b="b"/>
              <a:pathLst>
                <a:path w="8" h="8">
                  <a:moveTo>
                    <a:pt x="2" y="2"/>
                  </a:moveTo>
                  <a:cubicBezTo>
                    <a:pt x="0" y="3"/>
                    <a:pt x="1" y="5"/>
                    <a:pt x="2" y="7"/>
                  </a:cubicBezTo>
                  <a:cubicBezTo>
                    <a:pt x="4" y="8"/>
                    <a:pt x="6" y="7"/>
                    <a:pt x="7" y="6"/>
                  </a:cubicBezTo>
                  <a:cubicBezTo>
                    <a:pt x="8" y="5"/>
                    <a:pt x="8" y="3"/>
                    <a:pt x="7" y="1"/>
                  </a:cubicBezTo>
                  <a:cubicBezTo>
                    <a:pt x="5" y="0"/>
                    <a:pt x="3" y="0"/>
                    <a:pt x="2"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8" name="Freeform 2054"/>
            <p:cNvSpPr>
              <a:spLocks/>
            </p:cNvSpPr>
            <p:nvPr/>
          </p:nvSpPr>
          <p:spPr bwMode="auto">
            <a:xfrm>
              <a:off x="4307016" y="2874908"/>
              <a:ext cx="27788" cy="27788"/>
            </a:xfrm>
            <a:custGeom>
              <a:avLst/>
              <a:gdLst>
                <a:gd name="T0" fmla="*/ 2 w 8"/>
                <a:gd name="T1" fmla="*/ 1 h 8"/>
                <a:gd name="T2" fmla="*/ 2 w 8"/>
                <a:gd name="T3" fmla="*/ 6 h 8"/>
                <a:gd name="T4" fmla="*/ 7 w 8"/>
                <a:gd name="T5" fmla="*/ 7 h 8"/>
                <a:gd name="T6" fmla="*/ 7 w 8"/>
                <a:gd name="T7" fmla="*/ 2 h 8"/>
                <a:gd name="T8" fmla="*/ 2 w 8"/>
                <a:gd name="T9" fmla="*/ 1 h 8"/>
              </a:gdLst>
              <a:ahLst/>
              <a:cxnLst>
                <a:cxn ang="0">
                  <a:pos x="T0" y="T1"/>
                </a:cxn>
                <a:cxn ang="0">
                  <a:pos x="T2" y="T3"/>
                </a:cxn>
                <a:cxn ang="0">
                  <a:pos x="T4" y="T5"/>
                </a:cxn>
                <a:cxn ang="0">
                  <a:pos x="T6" y="T7"/>
                </a:cxn>
                <a:cxn ang="0">
                  <a:pos x="T8" y="T9"/>
                </a:cxn>
              </a:cxnLst>
              <a:rect l="0" t="0" r="r" b="b"/>
              <a:pathLst>
                <a:path w="8" h="8">
                  <a:moveTo>
                    <a:pt x="2" y="1"/>
                  </a:moveTo>
                  <a:cubicBezTo>
                    <a:pt x="0" y="3"/>
                    <a:pt x="0" y="5"/>
                    <a:pt x="2" y="6"/>
                  </a:cubicBezTo>
                  <a:cubicBezTo>
                    <a:pt x="3" y="8"/>
                    <a:pt x="5" y="8"/>
                    <a:pt x="7" y="7"/>
                  </a:cubicBezTo>
                  <a:cubicBezTo>
                    <a:pt x="8" y="5"/>
                    <a:pt x="8" y="3"/>
                    <a:pt x="7" y="2"/>
                  </a:cubicBezTo>
                  <a:cubicBezTo>
                    <a:pt x="6" y="0"/>
                    <a:pt x="3" y="0"/>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09" name="Freeform 2055"/>
            <p:cNvSpPr>
              <a:spLocks/>
            </p:cNvSpPr>
            <p:nvPr/>
          </p:nvSpPr>
          <p:spPr bwMode="auto">
            <a:xfrm>
              <a:off x="4328953" y="2860282"/>
              <a:ext cx="23400" cy="27788"/>
            </a:xfrm>
            <a:custGeom>
              <a:avLst/>
              <a:gdLst>
                <a:gd name="T0" fmla="*/ 2 w 7"/>
                <a:gd name="T1" fmla="*/ 1 h 8"/>
                <a:gd name="T2" fmla="*/ 1 w 7"/>
                <a:gd name="T3" fmla="*/ 6 h 8"/>
                <a:gd name="T4" fmla="*/ 6 w 7"/>
                <a:gd name="T5" fmla="*/ 6 h 8"/>
                <a:gd name="T6" fmla="*/ 6 w 7"/>
                <a:gd name="T7" fmla="*/ 2 h 8"/>
                <a:gd name="T8" fmla="*/ 2 w 7"/>
                <a:gd name="T9" fmla="*/ 1 h 8"/>
              </a:gdLst>
              <a:ahLst/>
              <a:cxnLst>
                <a:cxn ang="0">
                  <a:pos x="T0" y="T1"/>
                </a:cxn>
                <a:cxn ang="0">
                  <a:pos x="T2" y="T3"/>
                </a:cxn>
                <a:cxn ang="0">
                  <a:pos x="T4" y="T5"/>
                </a:cxn>
                <a:cxn ang="0">
                  <a:pos x="T6" y="T7"/>
                </a:cxn>
                <a:cxn ang="0">
                  <a:pos x="T8" y="T9"/>
                </a:cxn>
              </a:cxnLst>
              <a:rect l="0" t="0" r="r" b="b"/>
              <a:pathLst>
                <a:path w="7" h="8">
                  <a:moveTo>
                    <a:pt x="2" y="1"/>
                  </a:moveTo>
                  <a:cubicBezTo>
                    <a:pt x="0" y="2"/>
                    <a:pt x="0" y="4"/>
                    <a:pt x="1" y="6"/>
                  </a:cubicBezTo>
                  <a:cubicBezTo>
                    <a:pt x="2" y="7"/>
                    <a:pt x="4" y="8"/>
                    <a:pt x="6" y="6"/>
                  </a:cubicBezTo>
                  <a:cubicBezTo>
                    <a:pt x="7" y="6"/>
                    <a:pt x="7" y="3"/>
                    <a:pt x="6" y="2"/>
                  </a:cubicBezTo>
                  <a:cubicBezTo>
                    <a:pt x="5" y="0"/>
                    <a:pt x="3" y="0"/>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0" name="Freeform 2056"/>
            <p:cNvSpPr>
              <a:spLocks/>
            </p:cNvSpPr>
            <p:nvPr/>
          </p:nvSpPr>
          <p:spPr bwMode="auto">
            <a:xfrm>
              <a:off x="4345042" y="2847120"/>
              <a:ext cx="27788" cy="27788"/>
            </a:xfrm>
            <a:custGeom>
              <a:avLst/>
              <a:gdLst>
                <a:gd name="T0" fmla="*/ 3 w 8"/>
                <a:gd name="T1" fmla="*/ 1 h 8"/>
                <a:gd name="T2" fmla="*/ 1 w 8"/>
                <a:gd name="T3" fmla="*/ 6 h 8"/>
                <a:gd name="T4" fmla="*/ 6 w 8"/>
                <a:gd name="T5" fmla="*/ 7 h 8"/>
                <a:gd name="T6" fmla="*/ 7 w 8"/>
                <a:gd name="T7" fmla="*/ 3 h 8"/>
                <a:gd name="T8" fmla="*/ 3 w 8"/>
                <a:gd name="T9" fmla="*/ 1 h 8"/>
              </a:gdLst>
              <a:ahLst/>
              <a:cxnLst>
                <a:cxn ang="0">
                  <a:pos x="T0" y="T1"/>
                </a:cxn>
                <a:cxn ang="0">
                  <a:pos x="T2" y="T3"/>
                </a:cxn>
                <a:cxn ang="0">
                  <a:pos x="T4" y="T5"/>
                </a:cxn>
                <a:cxn ang="0">
                  <a:pos x="T6" y="T7"/>
                </a:cxn>
                <a:cxn ang="0">
                  <a:pos x="T8" y="T9"/>
                </a:cxn>
              </a:cxnLst>
              <a:rect l="0" t="0" r="r" b="b"/>
              <a:pathLst>
                <a:path w="8" h="8">
                  <a:moveTo>
                    <a:pt x="3" y="1"/>
                  </a:moveTo>
                  <a:cubicBezTo>
                    <a:pt x="1" y="2"/>
                    <a:pt x="0" y="4"/>
                    <a:pt x="1" y="6"/>
                  </a:cubicBezTo>
                  <a:cubicBezTo>
                    <a:pt x="2" y="7"/>
                    <a:pt x="4" y="8"/>
                    <a:pt x="6" y="7"/>
                  </a:cubicBezTo>
                  <a:cubicBezTo>
                    <a:pt x="8" y="6"/>
                    <a:pt x="8" y="4"/>
                    <a:pt x="7" y="3"/>
                  </a:cubicBezTo>
                  <a:cubicBezTo>
                    <a:pt x="7" y="1"/>
                    <a:pt x="5" y="0"/>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1" name="Freeform 2057"/>
            <p:cNvSpPr>
              <a:spLocks/>
            </p:cNvSpPr>
            <p:nvPr/>
          </p:nvSpPr>
          <p:spPr bwMode="auto">
            <a:xfrm>
              <a:off x="4369904" y="2839808"/>
              <a:ext cx="23400" cy="24863"/>
            </a:xfrm>
            <a:custGeom>
              <a:avLst/>
              <a:gdLst>
                <a:gd name="T0" fmla="*/ 5 w 7"/>
                <a:gd name="T1" fmla="*/ 0 h 7"/>
                <a:gd name="T2" fmla="*/ 2 w 7"/>
                <a:gd name="T3" fmla="*/ 0 h 7"/>
                <a:gd name="T4" fmla="*/ 0 w 7"/>
                <a:gd name="T5" fmla="*/ 5 h 7"/>
                <a:gd name="T6" fmla="*/ 5 w 7"/>
                <a:gd name="T7" fmla="*/ 7 h 7"/>
                <a:gd name="T8" fmla="*/ 7 w 7"/>
                <a:gd name="T9" fmla="*/ 5 h 7"/>
                <a:gd name="T10" fmla="*/ 7 w 7"/>
                <a:gd name="T11" fmla="*/ 2 h 7"/>
                <a:gd name="T12" fmla="*/ 5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0"/>
                  </a:moveTo>
                  <a:cubicBezTo>
                    <a:pt x="4" y="0"/>
                    <a:pt x="3" y="0"/>
                    <a:pt x="2" y="0"/>
                  </a:cubicBezTo>
                  <a:cubicBezTo>
                    <a:pt x="1" y="1"/>
                    <a:pt x="0" y="3"/>
                    <a:pt x="0" y="5"/>
                  </a:cubicBezTo>
                  <a:cubicBezTo>
                    <a:pt x="1" y="6"/>
                    <a:pt x="3" y="7"/>
                    <a:pt x="5" y="7"/>
                  </a:cubicBezTo>
                  <a:cubicBezTo>
                    <a:pt x="6" y="6"/>
                    <a:pt x="6" y="6"/>
                    <a:pt x="7" y="5"/>
                  </a:cubicBezTo>
                  <a:cubicBezTo>
                    <a:pt x="7" y="4"/>
                    <a:pt x="7" y="3"/>
                    <a:pt x="7" y="2"/>
                  </a:cubicBezTo>
                  <a:cubicBezTo>
                    <a:pt x="7" y="1"/>
                    <a:pt x="6" y="1"/>
                    <a:pt x="5"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2" name="Freeform 2058"/>
            <p:cNvSpPr>
              <a:spLocks/>
            </p:cNvSpPr>
            <p:nvPr/>
          </p:nvSpPr>
          <p:spPr bwMode="auto">
            <a:xfrm>
              <a:off x="4390380" y="2829570"/>
              <a:ext cx="27788" cy="27788"/>
            </a:xfrm>
            <a:custGeom>
              <a:avLst/>
              <a:gdLst>
                <a:gd name="T0" fmla="*/ 3 w 8"/>
                <a:gd name="T1" fmla="*/ 1 h 8"/>
                <a:gd name="T2" fmla="*/ 1 w 8"/>
                <a:gd name="T3" fmla="*/ 5 h 8"/>
                <a:gd name="T4" fmla="*/ 5 w 8"/>
                <a:gd name="T5" fmla="*/ 8 h 8"/>
                <a:gd name="T6" fmla="*/ 8 w 8"/>
                <a:gd name="T7" fmla="*/ 4 h 8"/>
                <a:gd name="T8" fmla="*/ 3 w 8"/>
                <a:gd name="T9" fmla="*/ 1 h 8"/>
              </a:gdLst>
              <a:ahLst/>
              <a:cxnLst>
                <a:cxn ang="0">
                  <a:pos x="T0" y="T1"/>
                </a:cxn>
                <a:cxn ang="0">
                  <a:pos x="T2" y="T3"/>
                </a:cxn>
                <a:cxn ang="0">
                  <a:pos x="T4" y="T5"/>
                </a:cxn>
                <a:cxn ang="0">
                  <a:pos x="T6" y="T7"/>
                </a:cxn>
                <a:cxn ang="0">
                  <a:pos x="T8" y="T9"/>
                </a:cxn>
              </a:cxnLst>
              <a:rect l="0" t="0" r="r" b="b"/>
              <a:pathLst>
                <a:path w="8" h="8">
                  <a:moveTo>
                    <a:pt x="3" y="1"/>
                  </a:moveTo>
                  <a:cubicBezTo>
                    <a:pt x="1" y="2"/>
                    <a:pt x="0" y="3"/>
                    <a:pt x="1" y="5"/>
                  </a:cubicBezTo>
                  <a:cubicBezTo>
                    <a:pt x="1" y="7"/>
                    <a:pt x="3" y="8"/>
                    <a:pt x="5" y="8"/>
                  </a:cubicBezTo>
                  <a:cubicBezTo>
                    <a:pt x="7" y="7"/>
                    <a:pt x="8" y="6"/>
                    <a:pt x="8" y="4"/>
                  </a:cubicBezTo>
                  <a:cubicBezTo>
                    <a:pt x="7" y="2"/>
                    <a:pt x="5" y="0"/>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3" name="Freeform 2059"/>
            <p:cNvSpPr>
              <a:spLocks/>
            </p:cNvSpPr>
            <p:nvPr/>
          </p:nvSpPr>
          <p:spPr bwMode="auto">
            <a:xfrm>
              <a:off x="4415242" y="2829570"/>
              <a:ext cx="23400" cy="24863"/>
            </a:xfrm>
            <a:custGeom>
              <a:avLst/>
              <a:gdLst>
                <a:gd name="T0" fmla="*/ 4 w 7"/>
                <a:gd name="T1" fmla="*/ 0 h 7"/>
                <a:gd name="T2" fmla="*/ 1 w 7"/>
                <a:gd name="T3" fmla="*/ 4 h 7"/>
                <a:gd name="T4" fmla="*/ 4 w 7"/>
                <a:gd name="T5" fmla="*/ 7 h 7"/>
                <a:gd name="T6" fmla="*/ 7 w 7"/>
                <a:gd name="T7" fmla="*/ 3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2" y="0"/>
                    <a:pt x="0" y="2"/>
                    <a:pt x="1" y="4"/>
                  </a:cubicBezTo>
                  <a:cubicBezTo>
                    <a:pt x="1" y="6"/>
                    <a:pt x="3" y="7"/>
                    <a:pt x="4" y="7"/>
                  </a:cubicBezTo>
                  <a:cubicBezTo>
                    <a:pt x="6" y="7"/>
                    <a:pt x="7" y="5"/>
                    <a:pt x="7" y="3"/>
                  </a:cubicBezTo>
                  <a:cubicBezTo>
                    <a:pt x="7" y="1"/>
                    <a:pt x="6"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4" name="Freeform 2060"/>
            <p:cNvSpPr>
              <a:spLocks/>
            </p:cNvSpPr>
            <p:nvPr/>
          </p:nvSpPr>
          <p:spPr bwMode="auto">
            <a:xfrm>
              <a:off x="4438642" y="2826645"/>
              <a:ext cx="24863" cy="27788"/>
            </a:xfrm>
            <a:custGeom>
              <a:avLst/>
              <a:gdLst>
                <a:gd name="T0" fmla="*/ 4 w 7"/>
                <a:gd name="T1" fmla="*/ 1 h 8"/>
                <a:gd name="T2" fmla="*/ 0 w 7"/>
                <a:gd name="T3" fmla="*/ 4 h 8"/>
                <a:gd name="T4" fmla="*/ 4 w 7"/>
                <a:gd name="T5" fmla="*/ 8 h 8"/>
                <a:gd name="T6" fmla="*/ 7 w 7"/>
                <a:gd name="T7" fmla="*/ 4 h 8"/>
                <a:gd name="T8" fmla="*/ 4 w 7"/>
                <a:gd name="T9" fmla="*/ 1 h 8"/>
              </a:gdLst>
              <a:ahLst/>
              <a:cxnLst>
                <a:cxn ang="0">
                  <a:pos x="T0" y="T1"/>
                </a:cxn>
                <a:cxn ang="0">
                  <a:pos x="T2" y="T3"/>
                </a:cxn>
                <a:cxn ang="0">
                  <a:pos x="T4" y="T5"/>
                </a:cxn>
                <a:cxn ang="0">
                  <a:pos x="T6" y="T7"/>
                </a:cxn>
                <a:cxn ang="0">
                  <a:pos x="T8" y="T9"/>
                </a:cxn>
              </a:cxnLst>
              <a:rect l="0" t="0" r="r" b="b"/>
              <a:pathLst>
                <a:path w="7" h="8">
                  <a:moveTo>
                    <a:pt x="4" y="1"/>
                  </a:moveTo>
                  <a:cubicBezTo>
                    <a:pt x="2" y="0"/>
                    <a:pt x="0" y="2"/>
                    <a:pt x="0" y="4"/>
                  </a:cubicBezTo>
                  <a:cubicBezTo>
                    <a:pt x="0" y="6"/>
                    <a:pt x="2" y="7"/>
                    <a:pt x="4" y="8"/>
                  </a:cubicBezTo>
                  <a:cubicBezTo>
                    <a:pt x="5" y="8"/>
                    <a:pt x="7" y="6"/>
                    <a:pt x="7" y="4"/>
                  </a:cubicBezTo>
                  <a:cubicBezTo>
                    <a:pt x="7" y="2"/>
                    <a:pt x="6"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5" name="Freeform 2061"/>
            <p:cNvSpPr>
              <a:spLocks/>
            </p:cNvSpPr>
            <p:nvPr/>
          </p:nvSpPr>
          <p:spPr bwMode="auto">
            <a:xfrm>
              <a:off x="4463505" y="2829570"/>
              <a:ext cx="23400" cy="24863"/>
            </a:xfrm>
            <a:custGeom>
              <a:avLst/>
              <a:gdLst>
                <a:gd name="T0" fmla="*/ 4 w 7"/>
                <a:gd name="T1" fmla="*/ 0 h 7"/>
                <a:gd name="T2" fmla="*/ 0 w 7"/>
                <a:gd name="T3" fmla="*/ 3 h 7"/>
                <a:gd name="T4" fmla="*/ 3 w 7"/>
                <a:gd name="T5" fmla="*/ 7 h 7"/>
                <a:gd name="T6" fmla="*/ 6 w 7"/>
                <a:gd name="T7" fmla="*/ 6 h 7"/>
                <a:gd name="T8" fmla="*/ 7 w 7"/>
                <a:gd name="T9" fmla="*/ 4 h 7"/>
                <a:gd name="T10" fmla="*/ 7 w 7"/>
                <a:gd name="T11" fmla="*/ 2 h 7"/>
                <a:gd name="T12" fmla="*/ 4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0"/>
                  </a:moveTo>
                  <a:cubicBezTo>
                    <a:pt x="2" y="0"/>
                    <a:pt x="0" y="1"/>
                    <a:pt x="0" y="3"/>
                  </a:cubicBezTo>
                  <a:cubicBezTo>
                    <a:pt x="0" y="5"/>
                    <a:pt x="1" y="7"/>
                    <a:pt x="3" y="7"/>
                  </a:cubicBezTo>
                  <a:cubicBezTo>
                    <a:pt x="4" y="7"/>
                    <a:pt x="5" y="7"/>
                    <a:pt x="6" y="6"/>
                  </a:cubicBezTo>
                  <a:cubicBezTo>
                    <a:pt x="6" y="6"/>
                    <a:pt x="7" y="5"/>
                    <a:pt x="7" y="4"/>
                  </a:cubicBezTo>
                  <a:cubicBezTo>
                    <a:pt x="7" y="3"/>
                    <a:pt x="7" y="2"/>
                    <a:pt x="7" y="2"/>
                  </a:cubicBezTo>
                  <a:cubicBezTo>
                    <a:pt x="6" y="1"/>
                    <a:pt x="5"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6" name="Freeform 2062"/>
            <p:cNvSpPr>
              <a:spLocks/>
            </p:cNvSpPr>
            <p:nvPr/>
          </p:nvSpPr>
          <p:spPr bwMode="auto">
            <a:xfrm>
              <a:off x="4486905" y="2832495"/>
              <a:ext cx="24863" cy="27788"/>
            </a:xfrm>
            <a:custGeom>
              <a:avLst/>
              <a:gdLst>
                <a:gd name="T0" fmla="*/ 4 w 7"/>
                <a:gd name="T1" fmla="*/ 1 h 8"/>
                <a:gd name="T2" fmla="*/ 0 w 7"/>
                <a:gd name="T3" fmla="*/ 3 h 8"/>
                <a:gd name="T4" fmla="*/ 2 w 7"/>
                <a:gd name="T5" fmla="*/ 8 h 8"/>
                <a:gd name="T6" fmla="*/ 7 w 7"/>
                <a:gd name="T7" fmla="*/ 5 h 8"/>
                <a:gd name="T8" fmla="*/ 4 w 7"/>
                <a:gd name="T9" fmla="*/ 1 h 8"/>
              </a:gdLst>
              <a:ahLst/>
              <a:cxnLst>
                <a:cxn ang="0">
                  <a:pos x="T0" y="T1"/>
                </a:cxn>
                <a:cxn ang="0">
                  <a:pos x="T2" y="T3"/>
                </a:cxn>
                <a:cxn ang="0">
                  <a:pos x="T4" y="T5"/>
                </a:cxn>
                <a:cxn ang="0">
                  <a:pos x="T6" y="T7"/>
                </a:cxn>
                <a:cxn ang="0">
                  <a:pos x="T8" y="T9"/>
                </a:cxn>
              </a:cxnLst>
              <a:rect l="0" t="0" r="r" b="b"/>
              <a:pathLst>
                <a:path w="7" h="8">
                  <a:moveTo>
                    <a:pt x="4" y="1"/>
                  </a:moveTo>
                  <a:cubicBezTo>
                    <a:pt x="2" y="0"/>
                    <a:pt x="0" y="1"/>
                    <a:pt x="0" y="3"/>
                  </a:cubicBezTo>
                  <a:cubicBezTo>
                    <a:pt x="0" y="5"/>
                    <a:pt x="1" y="7"/>
                    <a:pt x="2" y="8"/>
                  </a:cubicBezTo>
                  <a:cubicBezTo>
                    <a:pt x="4" y="8"/>
                    <a:pt x="6" y="7"/>
                    <a:pt x="7" y="5"/>
                  </a:cubicBezTo>
                  <a:cubicBezTo>
                    <a:pt x="7" y="4"/>
                    <a:pt x="6"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7" name="Freeform 2063"/>
            <p:cNvSpPr>
              <a:spLocks/>
            </p:cNvSpPr>
            <p:nvPr/>
          </p:nvSpPr>
          <p:spPr bwMode="auto">
            <a:xfrm>
              <a:off x="4507380" y="2844195"/>
              <a:ext cx="27788" cy="26325"/>
            </a:xfrm>
            <a:custGeom>
              <a:avLst/>
              <a:gdLst>
                <a:gd name="T0" fmla="*/ 5 w 8"/>
                <a:gd name="T1" fmla="*/ 0 h 8"/>
                <a:gd name="T2" fmla="*/ 1 w 8"/>
                <a:gd name="T3" fmla="*/ 2 h 8"/>
                <a:gd name="T4" fmla="*/ 2 w 8"/>
                <a:gd name="T5" fmla="*/ 7 h 8"/>
                <a:gd name="T6" fmla="*/ 7 w 8"/>
                <a:gd name="T7" fmla="*/ 5 h 8"/>
                <a:gd name="T8" fmla="*/ 5 w 8"/>
                <a:gd name="T9" fmla="*/ 0 h 8"/>
              </a:gdLst>
              <a:ahLst/>
              <a:cxnLst>
                <a:cxn ang="0">
                  <a:pos x="T0" y="T1"/>
                </a:cxn>
                <a:cxn ang="0">
                  <a:pos x="T2" y="T3"/>
                </a:cxn>
                <a:cxn ang="0">
                  <a:pos x="T4" y="T5"/>
                </a:cxn>
                <a:cxn ang="0">
                  <a:pos x="T6" y="T7"/>
                </a:cxn>
                <a:cxn ang="0">
                  <a:pos x="T8" y="T9"/>
                </a:cxn>
              </a:cxnLst>
              <a:rect l="0" t="0" r="r" b="b"/>
              <a:pathLst>
                <a:path w="8" h="8">
                  <a:moveTo>
                    <a:pt x="5" y="0"/>
                  </a:moveTo>
                  <a:cubicBezTo>
                    <a:pt x="3" y="0"/>
                    <a:pt x="1" y="1"/>
                    <a:pt x="1" y="2"/>
                  </a:cubicBezTo>
                  <a:cubicBezTo>
                    <a:pt x="0" y="4"/>
                    <a:pt x="1" y="6"/>
                    <a:pt x="2" y="7"/>
                  </a:cubicBezTo>
                  <a:cubicBezTo>
                    <a:pt x="4" y="8"/>
                    <a:pt x="6" y="7"/>
                    <a:pt x="7" y="5"/>
                  </a:cubicBezTo>
                  <a:cubicBezTo>
                    <a:pt x="8" y="3"/>
                    <a:pt x="7" y="1"/>
                    <a:pt x="5"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8" name="Freeform 2064"/>
            <p:cNvSpPr>
              <a:spLocks/>
            </p:cNvSpPr>
            <p:nvPr/>
          </p:nvSpPr>
          <p:spPr bwMode="auto">
            <a:xfrm>
              <a:off x="4529319" y="2854432"/>
              <a:ext cx="27788" cy="27788"/>
            </a:xfrm>
            <a:custGeom>
              <a:avLst/>
              <a:gdLst>
                <a:gd name="T0" fmla="*/ 6 w 8"/>
                <a:gd name="T1" fmla="*/ 1 h 8"/>
                <a:gd name="T2" fmla="*/ 1 w 8"/>
                <a:gd name="T3" fmla="*/ 2 h 8"/>
                <a:gd name="T4" fmla="*/ 2 w 8"/>
                <a:gd name="T5" fmla="*/ 7 h 8"/>
                <a:gd name="T6" fmla="*/ 7 w 8"/>
                <a:gd name="T7" fmla="*/ 6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4" y="0"/>
                    <a:pt x="2" y="0"/>
                    <a:pt x="1" y="2"/>
                  </a:cubicBezTo>
                  <a:cubicBezTo>
                    <a:pt x="0" y="4"/>
                    <a:pt x="1" y="6"/>
                    <a:pt x="2" y="7"/>
                  </a:cubicBezTo>
                  <a:cubicBezTo>
                    <a:pt x="3" y="8"/>
                    <a:pt x="6" y="7"/>
                    <a:pt x="7" y="6"/>
                  </a:cubicBezTo>
                  <a:cubicBezTo>
                    <a:pt x="8" y="4"/>
                    <a:pt x="7"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19" name="Freeform 2065"/>
            <p:cNvSpPr>
              <a:spLocks/>
            </p:cNvSpPr>
            <p:nvPr/>
          </p:nvSpPr>
          <p:spPr bwMode="auto">
            <a:xfrm>
              <a:off x="4549793" y="2867595"/>
              <a:ext cx="23400" cy="24863"/>
            </a:xfrm>
            <a:custGeom>
              <a:avLst/>
              <a:gdLst>
                <a:gd name="T0" fmla="*/ 1 w 7"/>
                <a:gd name="T1" fmla="*/ 2 h 7"/>
                <a:gd name="T2" fmla="*/ 1 w 7"/>
                <a:gd name="T3" fmla="*/ 6 h 7"/>
                <a:gd name="T4" fmla="*/ 6 w 7"/>
                <a:gd name="T5" fmla="*/ 6 h 7"/>
                <a:gd name="T6" fmla="*/ 6 w 7"/>
                <a:gd name="T7" fmla="*/ 1 h 7"/>
                <a:gd name="T8" fmla="*/ 1 w 7"/>
                <a:gd name="T9" fmla="*/ 2 h 7"/>
              </a:gdLst>
              <a:ahLst/>
              <a:cxnLst>
                <a:cxn ang="0">
                  <a:pos x="T0" y="T1"/>
                </a:cxn>
                <a:cxn ang="0">
                  <a:pos x="T2" y="T3"/>
                </a:cxn>
                <a:cxn ang="0">
                  <a:pos x="T4" y="T5"/>
                </a:cxn>
                <a:cxn ang="0">
                  <a:pos x="T6" y="T7"/>
                </a:cxn>
                <a:cxn ang="0">
                  <a:pos x="T8" y="T9"/>
                </a:cxn>
              </a:cxnLst>
              <a:rect l="0" t="0" r="r" b="b"/>
              <a:pathLst>
                <a:path w="7" h="7">
                  <a:moveTo>
                    <a:pt x="1" y="2"/>
                  </a:moveTo>
                  <a:cubicBezTo>
                    <a:pt x="0" y="3"/>
                    <a:pt x="0" y="5"/>
                    <a:pt x="1" y="6"/>
                  </a:cubicBezTo>
                  <a:cubicBezTo>
                    <a:pt x="3" y="7"/>
                    <a:pt x="5" y="7"/>
                    <a:pt x="6" y="6"/>
                  </a:cubicBezTo>
                  <a:cubicBezTo>
                    <a:pt x="7" y="5"/>
                    <a:pt x="7" y="2"/>
                    <a:pt x="6" y="1"/>
                  </a:cubicBezTo>
                  <a:cubicBezTo>
                    <a:pt x="4" y="0"/>
                    <a:pt x="2" y="0"/>
                    <a:pt x="1"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0" name="Freeform 2066"/>
            <p:cNvSpPr>
              <a:spLocks/>
            </p:cNvSpPr>
            <p:nvPr/>
          </p:nvSpPr>
          <p:spPr bwMode="auto">
            <a:xfrm>
              <a:off x="4567344" y="2885145"/>
              <a:ext cx="23400" cy="23400"/>
            </a:xfrm>
            <a:custGeom>
              <a:avLst/>
              <a:gdLst>
                <a:gd name="T0" fmla="*/ 1 w 7"/>
                <a:gd name="T1" fmla="*/ 1 h 7"/>
                <a:gd name="T2" fmla="*/ 1 w 7"/>
                <a:gd name="T3" fmla="*/ 6 h 7"/>
                <a:gd name="T4" fmla="*/ 6 w 7"/>
                <a:gd name="T5" fmla="*/ 6 h 7"/>
                <a:gd name="T6" fmla="*/ 6 w 7"/>
                <a:gd name="T7" fmla="*/ 1 h 7"/>
                <a:gd name="T8" fmla="*/ 1 w 7"/>
                <a:gd name="T9" fmla="*/ 1 h 7"/>
              </a:gdLst>
              <a:ahLst/>
              <a:cxnLst>
                <a:cxn ang="0">
                  <a:pos x="T0" y="T1"/>
                </a:cxn>
                <a:cxn ang="0">
                  <a:pos x="T2" y="T3"/>
                </a:cxn>
                <a:cxn ang="0">
                  <a:pos x="T4" y="T5"/>
                </a:cxn>
                <a:cxn ang="0">
                  <a:pos x="T6" y="T7"/>
                </a:cxn>
                <a:cxn ang="0">
                  <a:pos x="T8" y="T9"/>
                </a:cxn>
              </a:cxnLst>
              <a:rect l="0" t="0" r="r" b="b"/>
              <a:pathLst>
                <a:path w="7" h="7">
                  <a:moveTo>
                    <a:pt x="1" y="1"/>
                  </a:moveTo>
                  <a:cubicBezTo>
                    <a:pt x="0" y="2"/>
                    <a:pt x="0" y="5"/>
                    <a:pt x="1" y="6"/>
                  </a:cubicBezTo>
                  <a:cubicBezTo>
                    <a:pt x="2" y="7"/>
                    <a:pt x="4" y="7"/>
                    <a:pt x="6" y="6"/>
                  </a:cubicBezTo>
                  <a:cubicBezTo>
                    <a:pt x="7" y="5"/>
                    <a:pt x="7" y="2"/>
                    <a:pt x="6" y="1"/>
                  </a:cubicBezTo>
                  <a:cubicBezTo>
                    <a:pt x="4" y="0"/>
                    <a:pt x="2" y="0"/>
                    <a:pt x="1"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1" name="Freeform 2067"/>
            <p:cNvSpPr>
              <a:spLocks/>
            </p:cNvSpPr>
            <p:nvPr/>
          </p:nvSpPr>
          <p:spPr bwMode="auto">
            <a:xfrm>
              <a:off x="4580507" y="2902696"/>
              <a:ext cx="27788" cy="23400"/>
            </a:xfrm>
            <a:custGeom>
              <a:avLst/>
              <a:gdLst>
                <a:gd name="T0" fmla="*/ 2 w 8"/>
                <a:gd name="T1" fmla="*/ 1 h 7"/>
                <a:gd name="T2" fmla="*/ 1 w 8"/>
                <a:gd name="T3" fmla="*/ 6 h 7"/>
                <a:gd name="T4" fmla="*/ 6 w 8"/>
                <a:gd name="T5" fmla="*/ 6 h 7"/>
                <a:gd name="T6" fmla="*/ 7 w 8"/>
                <a:gd name="T7" fmla="*/ 1 h 7"/>
                <a:gd name="T8" fmla="*/ 2 w 8"/>
                <a:gd name="T9" fmla="*/ 1 h 7"/>
              </a:gdLst>
              <a:ahLst/>
              <a:cxnLst>
                <a:cxn ang="0">
                  <a:pos x="T0" y="T1"/>
                </a:cxn>
                <a:cxn ang="0">
                  <a:pos x="T2" y="T3"/>
                </a:cxn>
                <a:cxn ang="0">
                  <a:pos x="T4" y="T5"/>
                </a:cxn>
                <a:cxn ang="0">
                  <a:pos x="T6" y="T7"/>
                </a:cxn>
                <a:cxn ang="0">
                  <a:pos x="T8" y="T9"/>
                </a:cxn>
              </a:cxnLst>
              <a:rect l="0" t="0" r="r" b="b"/>
              <a:pathLst>
                <a:path w="8" h="7">
                  <a:moveTo>
                    <a:pt x="2" y="1"/>
                  </a:moveTo>
                  <a:cubicBezTo>
                    <a:pt x="0" y="2"/>
                    <a:pt x="0" y="4"/>
                    <a:pt x="1" y="6"/>
                  </a:cubicBezTo>
                  <a:cubicBezTo>
                    <a:pt x="2" y="7"/>
                    <a:pt x="4" y="7"/>
                    <a:pt x="6" y="6"/>
                  </a:cubicBezTo>
                  <a:cubicBezTo>
                    <a:pt x="8" y="5"/>
                    <a:pt x="8" y="3"/>
                    <a:pt x="7" y="1"/>
                  </a:cubicBezTo>
                  <a:cubicBezTo>
                    <a:pt x="5" y="0"/>
                    <a:pt x="3" y="0"/>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2" name="Freeform 2068"/>
            <p:cNvSpPr>
              <a:spLocks/>
            </p:cNvSpPr>
            <p:nvPr/>
          </p:nvSpPr>
          <p:spPr bwMode="auto">
            <a:xfrm>
              <a:off x="4595131" y="2920246"/>
              <a:ext cx="27788" cy="26325"/>
            </a:xfrm>
            <a:custGeom>
              <a:avLst/>
              <a:gdLst>
                <a:gd name="T0" fmla="*/ 2 w 8"/>
                <a:gd name="T1" fmla="*/ 1 h 8"/>
                <a:gd name="T2" fmla="*/ 1 w 8"/>
                <a:gd name="T3" fmla="*/ 6 h 8"/>
                <a:gd name="T4" fmla="*/ 5 w 8"/>
                <a:gd name="T5" fmla="*/ 7 h 8"/>
                <a:gd name="T6" fmla="*/ 7 w 8"/>
                <a:gd name="T7" fmla="*/ 2 h 8"/>
                <a:gd name="T8" fmla="*/ 2 w 8"/>
                <a:gd name="T9" fmla="*/ 1 h 8"/>
              </a:gdLst>
              <a:ahLst/>
              <a:cxnLst>
                <a:cxn ang="0">
                  <a:pos x="T0" y="T1"/>
                </a:cxn>
                <a:cxn ang="0">
                  <a:pos x="T2" y="T3"/>
                </a:cxn>
                <a:cxn ang="0">
                  <a:pos x="T4" y="T5"/>
                </a:cxn>
                <a:cxn ang="0">
                  <a:pos x="T6" y="T7"/>
                </a:cxn>
                <a:cxn ang="0">
                  <a:pos x="T8" y="T9"/>
                </a:cxn>
              </a:cxnLst>
              <a:rect l="0" t="0" r="r" b="b"/>
              <a:pathLst>
                <a:path w="8" h="8">
                  <a:moveTo>
                    <a:pt x="2" y="1"/>
                  </a:moveTo>
                  <a:cubicBezTo>
                    <a:pt x="0" y="2"/>
                    <a:pt x="0" y="4"/>
                    <a:pt x="1" y="6"/>
                  </a:cubicBezTo>
                  <a:cubicBezTo>
                    <a:pt x="2" y="7"/>
                    <a:pt x="4" y="8"/>
                    <a:pt x="5" y="7"/>
                  </a:cubicBezTo>
                  <a:cubicBezTo>
                    <a:pt x="7" y="6"/>
                    <a:pt x="8" y="4"/>
                    <a:pt x="7" y="2"/>
                  </a:cubicBezTo>
                  <a:cubicBezTo>
                    <a:pt x="6" y="1"/>
                    <a:pt x="4" y="0"/>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3" name="Freeform 2069"/>
            <p:cNvSpPr>
              <a:spLocks/>
            </p:cNvSpPr>
            <p:nvPr/>
          </p:nvSpPr>
          <p:spPr bwMode="auto">
            <a:xfrm>
              <a:off x="4605369" y="2940721"/>
              <a:ext cx="27788" cy="27788"/>
            </a:xfrm>
            <a:custGeom>
              <a:avLst/>
              <a:gdLst>
                <a:gd name="T0" fmla="*/ 2 w 8"/>
                <a:gd name="T1" fmla="*/ 1 h 8"/>
                <a:gd name="T2" fmla="*/ 1 w 8"/>
                <a:gd name="T3" fmla="*/ 6 h 8"/>
                <a:gd name="T4" fmla="*/ 5 w 8"/>
                <a:gd name="T5" fmla="*/ 7 h 8"/>
                <a:gd name="T6" fmla="*/ 7 w 8"/>
                <a:gd name="T7" fmla="*/ 3 h 8"/>
                <a:gd name="T8" fmla="*/ 2 w 8"/>
                <a:gd name="T9" fmla="*/ 1 h 8"/>
              </a:gdLst>
              <a:ahLst/>
              <a:cxnLst>
                <a:cxn ang="0">
                  <a:pos x="T0" y="T1"/>
                </a:cxn>
                <a:cxn ang="0">
                  <a:pos x="T2" y="T3"/>
                </a:cxn>
                <a:cxn ang="0">
                  <a:pos x="T4" y="T5"/>
                </a:cxn>
                <a:cxn ang="0">
                  <a:pos x="T6" y="T7"/>
                </a:cxn>
                <a:cxn ang="0">
                  <a:pos x="T8" y="T9"/>
                </a:cxn>
              </a:cxnLst>
              <a:rect l="0" t="0" r="r" b="b"/>
              <a:pathLst>
                <a:path w="8" h="8">
                  <a:moveTo>
                    <a:pt x="2" y="1"/>
                  </a:moveTo>
                  <a:cubicBezTo>
                    <a:pt x="1" y="2"/>
                    <a:pt x="0" y="4"/>
                    <a:pt x="1" y="6"/>
                  </a:cubicBezTo>
                  <a:cubicBezTo>
                    <a:pt x="1" y="7"/>
                    <a:pt x="3" y="8"/>
                    <a:pt x="5" y="7"/>
                  </a:cubicBezTo>
                  <a:cubicBezTo>
                    <a:pt x="7" y="7"/>
                    <a:pt x="8" y="5"/>
                    <a:pt x="7" y="3"/>
                  </a:cubicBezTo>
                  <a:cubicBezTo>
                    <a:pt x="6" y="1"/>
                    <a:pt x="4" y="0"/>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4" name="Freeform 2070"/>
            <p:cNvSpPr>
              <a:spLocks/>
            </p:cNvSpPr>
            <p:nvPr/>
          </p:nvSpPr>
          <p:spPr bwMode="auto">
            <a:xfrm>
              <a:off x="4611219" y="2964121"/>
              <a:ext cx="27788" cy="24863"/>
            </a:xfrm>
            <a:custGeom>
              <a:avLst/>
              <a:gdLst>
                <a:gd name="T0" fmla="*/ 3 w 8"/>
                <a:gd name="T1" fmla="*/ 0 h 7"/>
                <a:gd name="T2" fmla="*/ 1 w 8"/>
                <a:gd name="T3" fmla="*/ 5 h 7"/>
                <a:gd name="T4" fmla="*/ 5 w 8"/>
                <a:gd name="T5" fmla="*/ 7 h 7"/>
                <a:gd name="T6" fmla="*/ 8 w 8"/>
                <a:gd name="T7" fmla="*/ 3 h 7"/>
                <a:gd name="T8" fmla="*/ 3 w 8"/>
                <a:gd name="T9" fmla="*/ 0 h 7"/>
              </a:gdLst>
              <a:ahLst/>
              <a:cxnLst>
                <a:cxn ang="0">
                  <a:pos x="T0" y="T1"/>
                </a:cxn>
                <a:cxn ang="0">
                  <a:pos x="T2" y="T3"/>
                </a:cxn>
                <a:cxn ang="0">
                  <a:pos x="T4" y="T5"/>
                </a:cxn>
                <a:cxn ang="0">
                  <a:pos x="T6" y="T7"/>
                </a:cxn>
                <a:cxn ang="0">
                  <a:pos x="T8" y="T9"/>
                </a:cxn>
              </a:cxnLst>
              <a:rect l="0" t="0" r="r" b="b"/>
              <a:pathLst>
                <a:path w="8" h="7">
                  <a:moveTo>
                    <a:pt x="3" y="0"/>
                  </a:moveTo>
                  <a:cubicBezTo>
                    <a:pt x="1" y="1"/>
                    <a:pt x="0" y="3"/>
                    <a:pt x="1" y="5"/>
                  </a:cubicBezTo>
                  <a:cubicBezTo>
                    <a:pt x="1" y="6"/>
                    <a:pt x="3" y="7"/>
                    <a:pt x="5" y="7"/>
                  </a:cubicBezTo>
                  <a:cubicBezTo>
                    <a:pt x="7" y="7"/>
                    <a:pt x="8" y="5"/>
                    <a:pt x="8" y="3"/>
                  </a:cubicBezTo>
                  <a:cubicBezTo>
                    <a:pt x="7" y="1"/>
                    <a:pt x="5" y="0"/>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5" name="Freeform 2071"/>
            <p:cNvSpPr>
              <a:spLocks/>
            </p:cNvSpPr>
            <p:nvPr/>
          </p:nvSpPr>
          <p:spPr bwMode="auto">
            <a:xfrm>
              <a:off x="4618531" y="2988984"/>
              <a:ext cx="24863" cy="23400"/>
            </a:xfrm>
            <a:custGeom>
              <a:avLst/>
              <a:gdLst>
                <a:gd name="T0" fmla="*/ 3 w 7"/>
                <a:gd name="T1" fmla="*/ 0 h 7"/>
                <a:gd name="T2" fmla="*/ 0 w 7"/>
                <a:gd name="T3" fmla="*/ 4 h 7"/>
                <a:gd name="T4" fmla="*/ 4 w 7"/>
                <a:gd name="T5" fmla="*/ 7 h 7"/>
                <a:gd name="T6" fmla="*/ 7 w 7"/>
                <a:gd name="T7" fmla="*/ 3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1" y="0"/>
                    <a:pt x="0" y="2"/>
                    <a:pt x="0" y="4"/>
                  </a:cubicBezTo>
                  <a:cubicBezTo>
                    <a:pt x="1" y="6"/>
                    <a:pt x="2" y="7"/>
                    <a:pt x="4" y="7"/>
                  </a:cubicBezTo>
                  <a:cubicBezTo>
                    <a:pt x="6" y="7"/>
                    <a:pt x="7" y="5"/>
                    <a:pt x="7" y="3"/>
                  </a:cubicBezTo>
                  <a:cubicBezTo>
                    <a:pt x="7" y="1"/>
                    <a:pt x="5" y="0"/>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6" name="Freeform 2072"/>
            <p:cNvSpPr>
              <a:spLocks/>
            </p:cNvSpPr>
            <p:nvPr/>
          </p:nvSpPr>
          <p:spPr bwMode="auto">
            <a:xfrm>
              <a:off x="4622919" y="3012384"/>
              <a:ext cx="23400" cy="24863"/>
            </a:xfrm>
            <a:custGeom>
              <a:avLst/>
              <a:gdLst>
                <a:gd name="T0" fmla="*/ 3 w 7"/>
                <a:gd name="T1" fmla="*/ 0 h 7"/>
                <a:gd name="T2" fmla="*/ 1 w 7"/>
                <a:gd name="T3" fmla="*/ 1 h 7"/>
                <a:gd name="T4" fmla="*/ 0 w 7"/>
                <a:gd name="T5" fmla="*/ 3 h 7"/>
                <a:gd name="T6" fmla="*/ 4 w 7"/>
                <a:gd name="T7" fmla="*/ 7 h 7"/>
                <a:gd name="T8" fmla="*/ 7 w 7"/>
                <a:gd name="T9" fmla="*/ 3 h 7"/>
                <a:gd name="T10" fmla="*/ 6 w 7"/>
                <a:gd name="T11" fmla="*/ 1 h 7"/>
                <a:gd name="T12" fmla="*/ 3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3" y="0"/>
                  </a:moveTo>
                  <a:cubicBezTo>
                    <a:pt x="2" y="0"/>
                    <a:pt x="2" y="0"/>
                    <a:pt x="1" y="1"/>
                  </a:cubicBezTo>
                  <a:cubicBezTo>
                    <a:pt x="0" y="2"/>
                    <a:pt x="0" y="2"/>
                    <a:pt x="0" y="3"/>
                  </a:cubicBezTo>
                  <a:cubicBezTo>
                    <a:pt x="0" y="5"/>
                    <a:pt x="2" y="7"/>
                    <a:pt x="4" y="7"/>
                  </a:cubicBezTo>
                  <a:cubicBezTo>
                    <a:pt x="6" y="7"/>
                    <a:pt x="7" y="5"/>
                    <a:pt x="7" y="3"/>
                  </a:cubicBezTo>
                  <a:cubicBezTo>
                    <a:pt x="7" y="2"/>
                    <a:pt x="7" y="1"/>
                    <a:pt x="6" y="1"/>
                  </a:cubicBezTo>
                  <a:cubicBezTo>
                    <a:pt x="5" y="0"/>
                    <a:pt x="4" y="0"/>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7" name="Freeform 2073"/>
            <p:cNvSpPr>
              <a:spLocks/>
            </p:cNvSpPr>
            <p:nvPr/>
          </p:nvSpPr>
          <p:spPr bwMode="auto">
            <a:xfrm>
              <a:off x="4321642" y="2974359"/>
              <a:ext cx="117001" cy="291041"/>
            </a:xfrm>
            <a:custGeom>
              <a:avLst/>
              <a:gdLst>
                <a:gd name="T0" fmla="*/ 20 w 34"/>
                <a:gd name="T1" fmla="*/ 67 h 84"/>
                <a:gd name="T2" fmla="*/ 13 w 34"/>
                <a:gd name="T3" fmla="*/ 47 h 84"/>
                <a:gd name="T4" fmla="*/ 8 w 34"/>
                <a:gd name="T5" fmla="*/ 32 h 84"/>
                <a:gd name="T6" fmla="*/ 11 w 34"/>
                <a:gd name="T7" fmla="*/ 26 h 84"/>
                <a:gd name="T8" fmla="*/ 10 w 34"/>
                <a:gd name="T9" fmla="*/ 0 h 84"/>
                <a:gd name="T10" fmla="*/ 9 w 34"/>
                <a:gd name="T11" fmla="*/ 0 h 84"/>
                <a:gd name="T12" fmla="*/ 0 w 34"/>
                <a:gd name="T13" fmla="*/ 24 h 84"/>
                <a:gd name="T14" fmla="*/ 4 w 34"/>
                <a:gd name="T15" fmla="*/ 51 h 84"/>
                <a:gd name="T16" fmla="*/ 7 w 34"/>
                <a:gd name="T17" fmla="*/ 61 h 84"/>
                <a:gd name="T18" fmla="*/ 34 w 34"/>
                <a:gd name="T19" fmla="*/ 84 h 84"/>
                <a:gd name="T20" fmla="*/ 20 w 34"/>
                <a:gd name="T21"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84">
                  <a:moveTo>
                    <a:pt x="20" y="67"/>
                  </a:moveTo>
                  <a:cubicBezTo>
                    <a:pt x="16" y="58"/>
                    <a:pt x="19" y="54"/>
                    <a:pt x="13" y="47"/>
                  </a:cubicBezTo>
                  <a:cubicBezTo>
                    <a:pt x="8" y="41"/>
                    <a:pt x="10" y="36"/>
                    <a:pt x="8" y="32"/>
                  </a:cubicBezTo>
                  <a:cubicBezTo>
                    <a:pt x="7" y="29"/>
                    <a:pt x="10" y="28"/>
                    <a:pt x="11" y="26"/>
                  </a:cubicBezTo>
                  <a:cubicBezTo>
                    <a:pt x="13" y="23"/>
                    <a:pt x="10" y="0"/>
                    <a:pt x="10" y="0"/>
                  </a:cubicBezTo>
                  <a:cubicBezTo>
                    <a:pt x="9" y="0"/>
                    <a:pt x="9" y="0"/>
                    <a:pt x="9" y="0"/>
                  </a:cubicBezTo>
                  <a:cubicBezTo>
                    <a:pt x="3" y="7"/>
                    <a:pt x="0" y="15"/>
                    <a:pt x="0" y="24"/>
                  </a:cubicBezTo>
                  <a:cubicBezTo>
                    <a:pt x="0" y="32"/>
                    <a:pt x="1" y="40"/>
                    <a:pt x="4" y="51"/>
                  </a:cubicBezTo>
                  <a:cubicBezTo>
                    <a:pt x="4" y="53"/>
                    <a:pt x="5" y="56"/>
                    <a:pt x="7" y="61"/>
                  </a:cubicBezTo>
                  <a:cubicBezTo>
                    <a:pt x="12" y="72"/>
                    <a:pt x="24" y="82"/>
                    <a:pt x="34" y="84"/>
                  </a:cubicBezTo>
                  <a:cubicBezTo>
                    <a:pt x="28" y="81"/>
                    <a:pt x="24" y="76"/>
                    <a:pt x="20" y="67"/>
                  </a:cubicBezTo>
                  <a:close/>
                </a:path>
              </a:pathLst>
            </a:custGeom>
            <a:solidFill>
              <a:srgbClr val="C47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8" name="Freeform 2074"/>
            <p:cNvSpPr>
              <a:spLocks/>
            </p:cNvSpPr>
            <p:nvPr/>
          </p:nvSpPr>
          <p:spPr bwMode="auto">
            <a:xfrm>
              <a:off x="4331879" y="2933409"/>
              <a:ext cx="241315" cy="331991"/>
            </a:xfrm>
            <a:custGeom>
              <a:avLst/>
              <a:gdLst>
                <a:gd name="T0" fmla="*/ 34 w 70"/>
                <a:gd name="T1" fmla="*/ 0 h 96"/>
                <a:gd name="T2" fmla="*/ 6 w 70"/>
                <a:gd name="T3" fmla="*/ 13 h 96"/>
                <a:gd name="T4" fmla="*/ 7 w 70"/>
                <a:gd name="T5" fmla="*/ 12 h 96"/>
                <a:gd name="T6" fmla="*/ 6 w 70"/>
                <a:gd name="T7" fmla="*/ 38 h 96"/>
                <a:gd name="T8" fmla="*/ 5 w 70"/>
                <a:gd name="T9" fmla="*/ 47 h 96"/>
                <a:gd name="T10" fmla="*/ 9 w 70"/>
                <a:gd name="T11" fmla="*/ 70 h 96"/>
                <a:gd name="T12" fmla="*/ 16 w 70"/>
                <a:gd name="T13" fmla="*/ 85 h 96"/>
                <a:gd name="T14" fmla="*/ 31 w 70"/>
                <a:gd name="T15" fmla="*/ 96 h 96"/>
                <a:gd name="T16" fmla="*/ 34 w 70"/>
                <a:gd name="T17" fmla="*/ 96 h 96"/>
                <a:gd name="T18" fmla="*/ 63 w 70"/>
                <a:gd name="T19" fmla="*/ 72 h 96"/>
                <a:gd name="T20" fmla="*/ 70 w 70"/>
                <a:gd name="T21" fmla="*/ 36 h 96"/>
                <a:gd name="T22" fmla="*/ 34 w 70"/>
                <a:gd name="T2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96">
                  <a:moveTo>
                    <a:pt x="34" y="0"/>
                  </a:moveTo>
                  <a:cubicBezTo>
                    <a:pt x="22" y="0"/>
                    <a:pt x="12" y="5"/>
                    <a:pt x="6" y="13"/>
                  </a:cubicBezTo>
                  <a:cubicBezTo>
                    <a:pt x="7" y="12"/>
                    <a:pt x="7" y="12"/>
                    <a:pt x="7" y="12"/>
                  </a:cubicBezTo>
                  <a:cubicBezTo>
                    <a:pt x="7" y="12"/>
                    <a:pt x="7" y="35"/>
                    <a:pt x="6" y="38"/>
                  </a:cubicBezTo>
                  <a:cubicBezTo>
                    <a:pt x="4" y="41"/>
                    <a:pt x="4" y="44"/>
                    <a:pt x="5" y="47"/>
                  </a:cubicBezTo>
                  <a:cubicBezTo>
                    <a:pt x="7" y="51"/>
                    <a:pt x="0" y="57"/>
                    <a:pt x="9" y="70"/>
                  </a:cubicBezTo>
                  <a:cubicBezTo>
                    <a:pt x="14" y="77"/>
                    <a:pt x="12" y="77"/>
                    <a:pt x="16" y="85"/>
                  </a:cubicBezTo>
                  <a:cubicBezTo>
                    <a:pt x="20" y="94"/>
                    <a:pt x="25" y="94"/>
                    <a:pt x="31" y="96"/>
                  </a:cubicBezTo>
                  <a:cubicBezTo>
                    <a:pt x="32" y="96"/>
                    <a:pt x="33" y="96"/>
                    <a:pt x="34" y="96"/>
                  </a:cubicBezTo>
                  <a:cubicBezTo>
                    <a:pt x="44" y="96"/>
                    <a:pt x="59" y="86"/>
                    <a:pt x="63" y="72"/>
                  </a:cubicBezTo>
                  <a:cubicBezTo>
                    <a:pt x="67" y="58"/>
                    <a:pt x="70" y="46"/>
                    <a:pt x="70" y="36"/>
                  </a:cubicBezTo>
                  <a:cubicBezTo>
                    <a:pt x="70" y="23"/>
                    <a:pt x="59" y="0"/>
                    <a:pt x="34" y="0"/>
                  </a:cubicBezTo>
                  <a:close/>
                </a:path>
              </a:pathLst>
            </a:custGeom>
            <a:solidFill>
              <a:srgbClr val="C47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29" name="Freeform 2075"/>
            <p:cNvSpPr>
              <a:spLocks/>
            </p:cNvSpPr>
            <p:nvPr/>
          </p:nvSpPr>
          <p:spPr bwMode="auto">
            <a:xfrm>
              <a:off x="4560031" y="3067959"/>
              <a:ext cx="40951" cy="73125"/>
            </a:xfrm>
            <a:custGeom>
              <a:avLst/>
              <a:gdLst>
                <a:gd name="T0" fmla="*/ 6 w 12"/>
                <a:gd name="T1" fmla="*/ 0 h 21"/>
                <a:gd name="T2" fmla="*/ 0 w 12"/>
                <a:gd name="T3" fmla="*/ 8 h 21"/>
                <a:gd name="T4" fmla="*/ 2 w 12"/>
                <a:gd name="T5" fmla="*/ 20 h 21"/>
                <a:gd name="T6" fmla="*/ 8 w 12"/>
                <a:gd name="T7" fmla="*/ 11 h 21"/>
                <a:gd name="T8" fmla="*/ 6 w 12"/>
                <a:gd name="T9" fmla="*/ 0 h 21"/>
              </a:gdLst>
              <a:ahLst/>
              <a:cxnLst>
                <a:cxn ang="0">
                  <a:pos x="T0" y="T1"/>
                </a:cxn>
                <a:cxn ang="0">
                  <a:pos x="T2" y="T3"/>
                </a:cxn>
                <a:cxn ang="0">
                  <a:pos x="T4" y="T5"/>
                </a:cxn>
                <a:cxn ang="0">
                  <a:pos x="T6" y="T7"/>
                </a:cxn>
                <a:cxn ang="0">
                  <a:pos x="T8" y="T9"/>
                </a:cxn>
              </a:cxnLst>
              <a:rect l="0" t="0" r="r" b="b"/>
              <a:pathLst>
                <a:path w="12" h="21">
                  <a:moveTo>
                    <a:pt x="6" y="0"/>
                  </a:moveTo>
                  <a:cubicBezTo>
                    <a:pt x="1" y="0"/>
                    <a:pt x="0" y="5"/>
                    <a:pt x="0" y="8"/>
                  </a:cubicBezTo>
                  <a:cubicBezTo>
                    <a:pt x="0" y="11"/>
                    <a:pt x="0" y="20"/>
                    <a:pt x="2" y="20"/>
                  </a:cubicBezTo>
                  <a:cubicBezTo>
                    <a:pt x="4" y="21"/>
                    <a:pt x="7" y="16"/>
                    <a:pt x="8" y="11"/>
                  </a:cubicBezTo>
                  <a:cubicBezTo>
                    <a:pt x="9" y="6"/>
                    <a:pt x="12" y="0"/>
                    <a:pt x="6" y="0"/>
                  </a:cubicBezTo>
                  <a:close/>
                </a:path>
              </a:pathLst>
            </a:custGeom>
            <a:solidFill>
              <a:srgbClr val="B75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0" name="Freeform 2076"/>
            <p:cNvSpPr>
              <a:spLocks/>
            </p:cNvSpPr>
            <p:nvPr/>
          </p:nvSpPr>
          <p:spPr bwMode="auto">
            <a:xfrm>
              <a:off x="4443030" y="3044560"/>
              <a:ext cx="134552" cy="220840"/>
            </a:xfrm>
            <a:custGeom>
              <a:avLst/>
              <a:gdLst>
                <a:gd name="T0" fmla="*/ 28 w 39"/>
                <a:gd name="T1" fmla="*/ 1 h 64"/>
                <a:gd name="T2" fmla="*/ 31 w 39"/>
                <a:gd name="T3" fmla="*/ 14 h 64"/>
                <a:gd name="T4" fmla="*/ 24 w 39"/>
                <a:gd name="T5" fmla="*/ 31 h 64"/>
                <a:gd name="T6" fmla="*/ 20 w 39"/>
                <a:gd name="T7" fmla="*/ 43 h 64"/>
                <a:gd name="T8" fmla="*/ 6 w 39"/>
                <a:gd name="T9" fmla="*/ 62 h 64"/>
                <a:gd name="T10" fmla="*/ 3 w 39"/>
                <a:gd name="T11" fmla="*/ 63 h 64"/>
                <a:gd name="T12" fmla="*/ 0 w 39"/>
                <a:gd name="T13" fmla="*/ 64 h 64"/>
                <a:gd name="T14" fmla="*/ 2 w 39"/>
                <a:gd name="T15" fmla="*/ 64 h 64"/>
                <a:gd name="T16" fmla="*/ 31 w 39"/>
                <a:gd name="T17" fmla="*/ 40 h 64"/>
                <a:gd name="T18" fmla="*/ 35 w 39"/>
                <a:gd name="T19" fmla="*/ 27 h 64"/>
                <a:gd name="T20" fmla="*/ 35 w 39"/>
                <a:gd name="T21" fmla="*/ 20 h 64"/>
                <a:gd name="T22" fmla="*/ 38 w 39"/>
                <a:gd name="T23" fmla="*/ 8 h 64"/>
                <a:gd name="T24" fmla="*/ 38 w 39"/>
                <a:gd name="T25" fmla="*/ 7 h 64"/>
                <a:gd name="T26" fmla="*/ 38 w 39"/>
                <a:gd name="T27" fmla="*/ 4 h 64"/>
                <a:gd name="T28" fmla="*/ 39 w 39"/>
                <a:gd name="T29" fmla="*/ 1 h 64"/>
                <a:gd name="T30" fmla="*/ 28 w 39"/>
                <a:gd name="T31" fmla="*/ 0 h 64"/>
                <a:gd name="T32" fmla="*/ 28 w 39"/>
                <a:gd name="T33"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4">
                  <a:moveTo>
                    <a:pt x="28" y="1"/>
                  </a:moveTo>
                  <a:cubicBezTo>
                    <a:pt x="28" y="4"/>
                    <a:pt x="32" y="10"/>
                    <a:pt x="31" y="14"/>
                  </a:cubicBezTo>
                  <a:cubicBezTo>
                    <a:pt x="29" y="18"/>
                    <a:pt x="29" y="27"/>
                    <a:pt x="24" y="31"/>
                  </a:cubicBezTo>
                  <a:cubicBezTo>
                    <a:pt x="20" y="35"/>
                    <a:pt x="22" y="36"/>
                    <a:pt x="20" y="43"/>
                  </a:cubicBezTo>
                  <a:cubicBezTo>
                    <a:pt x="18" y="50"/>
                    <a:pt x="9" y="60"/>
                    <a:pt x="6" y="62"/>
                  </a:cubicBezTo>
                  <a:cubicBezTo>
                    <a:pt x="5" y="62"/>
                    <a:pt x="4" y="62"/>
                    <a:pt x="3" y="63"/>
                  </a:cubicBezTo>
                  <a:cubicBezTo>
                    <a:pt x="2" y="63"/>
                    <a:pt x="1" y="64"/>
                    <a:pt x="0" y="64"/>
                  </a:cubicBezTo>
                  <a:cubicBezTo>
                    <a:pt x="0" y="64"/>
                    <a:pt x="1" y="64"/>
                    <a:pt x="2" y="64"/>
                  </a:cubicBezTo>
                  <a:cubicBezTo>
                    <a:pt x="12" y="64"/>
                    <a:pt x="27" y="54"/>
                    <a:pt x="31" y="40"/>
                  </a:cubicBezTo>
                  <a:cubicBezTo>
                    <a:pt x="33" y="36"/>
                    <a:pt x="34" y="31"/>
                    <a:pt x="35" y="27"/>
                  </a:cubicBezTo>
                  <a:cubicBezTo>
                    <a:pt x="35" y="24"/>
                    <a:pt x="35" y="22"/>
                    <a:pt x="35" y="20"/>
                  </a:cubicBezTo>
                  <a:cubicBezTo>
                    <a:pt x="35" y="17"/>
                    <a:pt x="36" y="10"/>
                    <a:pt x="38" y="8"/>
                  </a:cubicBezTo>
                  <a:cubicBezTo>
                    <a:pt x="38" y="8"/>
                    <a:pt x="38" y="8"/>
                    <a:pt x="38" y="7"/>
                  </a:cubicBezTo>
                  <a:cubicBezTo>
                    <a:pt x="38" y="6"/>
                    <a:pt x="38" y="5"/>
                    <a:pt x="38" y="4"/>
                  </a:cubicBezTo>
                  <a:cubicBezTo>
                    <a:pt x="38" y="3"/>
                    <a:pt x="39" y="2"/>
                    <a:pt x="39" y="1"/>
                  </a:cubicBezTo>
                  <a:cubicBezTo>
                    <a:pt x="37" y="0"/>
                    <a:pt x="28" y="0"/>
                    <a:pt x="28" y="0"/>
                  </a:cubicBezTo>
                  <a:lnTo>
                    <a:pt x="28" y="1"/>
                  </a:lnTo>
                  <a:close/>
                </a:path>
              </a:pathLst>
            </a:custGeom>
            <a:solidFill>
              <a:srgbClr val="B75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1" name="Freeform 2077"/>
            <p:cNvSpPr>
              <a:spLocks/>
            </p:cNvSpPr>
            <p:nvPr/>
          </p:nvSpPr>
          <p:spPr bwMode="auto">
            <a:xfrm>
              <a:off x="4443030" y="2974359"/>
              <a:ext cx="134552" cy="291041"/>
            </a:xfrm>
            <a:custGeom>
              <a:avLst/>
              <a:gdLst>
                <a:gd name="T0" fmla="*/ 28 w 39"/>
                <a:gd name="T1" fmla="*/ 0 h 84"/>
                <a:gd name="T2" fmla="*/ 3 w 39"/>
                <a:gd name="T3" fmla="*/ 16 h 84"/>
                <a:gd name="T4" fmla="*/ 3 w 39"/>
                <a:gd name="T5" fmla="*/ 27 h 84"/>
                <a:gd name="T6" fmla="*/ 10 w 39"/>
                <a:gd name="T7" fmla="*/ 51 h 84"/>
                <a:gd name="T8" fmla="*/ 1 w 39"/>
                <a:gd name="T9" fmla="*/ 54 h 84"/>
                <a:gd name="T10" fmla="*/ 1 w 39"/>
                <a:gd name="T11" fmla="*/ 66 h 84"/>
                <a:gd name="T12" fmla="*/ 6 w 39"/>
                <a:gd name="T13" fmla="*/ 75 h 84"/>
                <a:gd name="T14" fmla="*/ 0 w 39"/>
                <a:gd name="T15" fmla="*/ 84 h 84"/>
                <a:gd name="T16" fmla="*/ 5 w 39"/>
                <a:gd name="T17" fmla="*/ 84 h 84"/>
                <a:gd name="T18" fmla="*/ 19 w 39"/>
                <a:gd name="T19" fmla="*/ 73 h 84"/>
                <a:gd name="T20" fmla="*/ 29 w 39"/>
                <a:gd name="T21" fmla="*/ 54 h 84"/>
                <a:gd name="T22" fmla="*/ 33 w 39"/>
                <a:gd name="T23" fmla="*/ 35 h 84"/>
                <a:gd name="T24" fmla="*/ 34 w 39"/>
                <a:gd name="T25" fmla="*/ 21 h 84"/>
                <a:gd name="T26" fmla="*/ 38 w 39"/>
                <a:gd name="T27" fmla="*/ 21 h 84"/>
                <a:gd name="T28" fmla="*/ 28 w 39"/>
                <a:gd name="T2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84">
                  <a:moveTo>
                    <a:pt x="28" y="0"/>
                  </a:moveTo>
                  <a:cubicBezTo>
                    <a:pt x="28" y="0"/>
                    <a:pt x="6" y="10"/>
                    <a:pt x="3" y="16"/>
                  </a:cubicBezTo>
                  <a:cubicBezTo>
                    <a:pt x="0" y="21"/>
                    <a:pt x="4" y="22"/>
                    <a:pt x="3" y="27"/>
                  </a:cubicBezTo>
                  <a:cubicBezTo>
                    <a:pt x="1" y="34"/>
                    <a:pt x="11" y="45"/>
                    <a:pt x="10" y="51"/>
                  </a:cubicBezTo>
                  <a:cubicBezTo>
                    <a:pt x="1" y="54"/>
                    <a:pt x="1" y="54"/>
                    <a:pt x="1" y="54"/>
                  </a:cubicBezTo>
                  <a:cubicBezTo>
                    <a:pt x="1" y="54"/>
                    <a:pt x="0" y="63"/>
                    <a:pt x="1" y="66"/>
                  </a:cubicBezTo>
                  <a:cubicBezTo>
                    <a:pt x="1" y="70"/>
                    <a:pt x="6" y="71"/>
                    <a:pt x="6" y="75"/>
                  </a:cubicBezTo>
                  <a:cubicBezTo>
                    <a:pt x="6" y="76"/>
                    <a:pt x="3" y="82"/>
                    <a:pt x="0" y="84"/>
                  </a:cubicBezTo>
                  <a:cubicBezTo>
                    <a:pt x="1" y="84"/>
                    <a:pt x="5" y="84"/>
                    <a:pt x="5" y="84"/>
                  </a:cubicBezTo>
                  <a:cubicBezTo>
                    <a:pt x="9" y="82"/>
                    <a:pt x="17" y="80"/>
                    <a:pt x="19" y="73"/>
                  </a:cubicBezTo>
                  <a:cubicBezTo>
                    <a:pt x="20" y="66"/>
                    <a:pt x="24" y="58"/>
                    <a:pt x="29" y="54"/>
                  </a:cubicBezTo>
                  <a:cubicBezTo>
                    <a:pt x="34" y="51"/>
                    <a:pt x="34" y="40"/>
                    <a:pt x="33" y="35"/>
                  </a:cubicBezTo>
                  <a:cubicBezTo>
                    <a:pt x="32" y="31"/>
                    <a:pt x="34" y="21"/>
                    <a:pt x="34" y="21"/>
                  </a:cubicBezTo>
                  <a:cubicBezTo>
                    <a:pt x="34" y="21"/>
                    <a:pt x="36" y="20"/>
                    <a:pt x="38" y="21"/>
                  </a:cubicBezTo>
                  <a:cubicBezTo>
                    <a:pt x="37" y="15"/>
                    <a:pt x="39" y="10"/>
                    <a:pt x="28" y="0"/>
                  </a:cubicBezTo>
                  <a:close/>
                </a:path>
              </a:pathLst>
            </a:custGeom>
            <a:solidFill>
              <a:srgbClr val="B75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2" name="Freeform 2078"/>
            <p:cNvSpPr>
              <a:spLocks/>
            </p:cNvSpPr>
            <p:nvPr/>
          </p:nvSpPr>
          <p:spPr bwMode="auto">
            <a:xfrm>
              <a:off x="4562956" y="3078198"/>
              <a:ext cx="32175" cy="52651"/>
            </a:xfrm>
            <a:custGeom>
              <a:avLst/>
              <a:gdLst>
                <a:gd name="T0" fmla="*/ 2 w 9"/>
                <a:gd name="T1" fmla="*/ 4 h 15"/>
                <a:gd name="T2" fmla="*/ 2 w 9"/>
                <a:gd name="T3" fmla="*/ 8 h 15"/>
                <a:gd name="T4" fmla="*/ 1 w 9"/>
                <a:gd name="T5" fmla="*/ 14 h 15"/>
                <a:gd name="T6" fmla="*/ 6 w 9"/>
                <a:gd name="T7" fmla="*/ 8 h 15"/>
                <a:gd name="T8" fmla="*/ 7 w 9"/>
                <a:gd name="T9" fmla="*/ 1 h 15"/>
                <a:gd name="T10" fmla="*/ 2 w 9"/>
                <a:gd name="T11" fmla="*/ 4 h 15"/>
              </a:gdLst>
              <a:ahLst/>
              <a:cxnLst>
                <a:cxn ang="0">
                  <a:pos x="T0" y="T1"/>
                </a:cxn>
                <a:cxn ang="0">
                  <a:pos x="T2" y="T3"/>
                </a:cxn>
                <a:cxn ang="0">
                  <a:pos x="T4" y="T5"/>
                </a:cxn>
                <a:cxn ang="0">
                  <a:pos x="T6" y="T7"/>
                </a:cxn>
                <a:cxn ang="0">
                  <a:pos x="T8" y="T9"/>
                </a:cxn>
                <a:cxn ang="0">
                  <a:pos x="T10" y="T11"/>
                </a:cxn>
              </a:cxnLst>
              <a:rect l="0" t="0" r="r" b="b"/>
              <a:pathLst>
                <a:path w="9" h="15">
                  <a:moveTo>
                    <a:pt x="2" y="4"/>
                  </a:moveTo>
                  <a:cubicBezTo>
                    <a:pt x="0" y="6"/>
                    <a:pt x="1" y="7"/>
                    <a:pt x="2" y="8"/>
                  </a:cubicBezTo>
                  <a:cubicBezTo>
                    <a:pt x="3" y="9"/>
                    <a:pt x="1" y="12"/>
                    <a:pt x="1" y="14"/>
                  </a:cubicBezTo>
                  <a:cubicBezTo>
                    <a:pt x="2" y="15"/>
                    <a:pt x="5" y="10"/>
                    <a:pt x="6" y="8"/>
                  </a:cubicBezTo>
                  <a:cubicBezTo>
                    <a:pt x="6" y="6"/>
                    <a:pt x="9" y="1"/>
                    <a:pt x="7" y="1"/>
                  </a:cubicBezTo>
                  <a:cubicBezTo>
                    <a:pt x="5" y="0"/>
                    <a:pt x="3" y="2"/>
                    <a:pt x="2" y="4"/>
                  </a:cubicBezTo>
                  <a:close/>
                </a:path>
              </a:pathLst>
            </a:custGeom>
            <a:solidFill>
              <a:srgbClr val="8449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3" name="Freeform 2079"/>
            <p:cNvSpPr>
              <a:spLocks/>
            </p:cNvSpPr>
            <p:nvPr/>
          </p:nvSpPr>
          <p:spPr bwMode="auto">
            <a:xfrm>
              <a:off x="4415242" y="3151323"/>
              <a:ext cx="61425" cy="20475"/>
            </a:xfrm>
            <a:custGeom>
              <a:avLst/>
              <a:gdLst>
                <a:gd name="T0" fmla="*/ 8 w 18"/>
                <a:gd name="T1" fmla="*/ 1 h 6"/>
                <a:gd name="T2" fmla="*/ 0 w 18"/>
                <a:gd name="T3" fmla="*/ 0 h 6"/>
                <a:gd name="T4" fmla="*/ 5 w 18"/>
                <a:gd name="T5" fmla="*/ 6 h 6"/>
                <a:gd name="T6" fmla="*/ 8 w 18"/>
                <a:gd name="T7" fmla="*/ 6 h 6"/>
                <a:gd name="T8" fmla="*/ 13 w 18"/>
                <a:gd name="T9" fmla="*/ 6 h 6"/>
                <a:gd name="T10" fmla="*/ 18 w 18"/>
                <a:gd name="T11" fmla="*/ 0 h 6"/>
                <a:gd name="T12" fmla="*/ 8 w 18"/>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8" h="6">
                  <a:moveTo>
                    <a:pt x="8" y="1"/>
                  </a:moveTo>
                  <a:cubicBezTo>
                    <a:pt x="5" y="1"/>
                    <a:pt x="0" y="0"/>
                    <a:pt x="0" y="0"/>
                  </a:cubicBezTo>
                  <a:cubicBezTo>
                    <a:pt x="0" y="0"/>
                    <a:pt x="2" y="4"/>
                    <a:pt x="5" y="6"/>
                  </a:cubicBezTo>
                  <a:cubicBezTo>
                    <a:pt x="5" y="6"/>
                    <a:pt x="8" y="6"/>
                    <a:pt x="8" y="6"/>
                  </a:cubicBezTo>
                  <a:cubicBezTo>
                    <a:pt x="9" y="6"/>
                    <a:pt x="12" y="6"/>
                    <a:pt x="13" y="6"/>
                  </a:cubicBezTo>
                  <a:cubicBezTo>
                    <a:pt x="15" y="4"/>
                    <a:pt x="18" y="0"/>
                    <a:pt x="18" y="0"/>
                  </a:cubicBezTo>
                  <a:cubicBezTo>
                    <a:pt x="18" y="0"/>
                    <a:pt x="12" y="2"/>
                    <a:pt x="8" y="1"/>
                  </a:cubicBezTo>
                  <a:close/>
                </a:path>
              </a:pathLst>
            </a:custGeom>
            <a:solidFill>
              <a:srgbClr val="8449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4" name="Freeform 2080"/>
            <p:cNvSpPr>
              <a:spLocks/>
            </p:cNvSpPr>
            <p:nvPr/>
          </p:nvSpPr>
          <p:spPr bwMode="auto">
            <a:xfrm>
              <a:off x="4293853" y="3067959"/>
              <a:ext cx="40951" cy="73125"/>
            </a:xfrm>
            <a:custGeom>
              <a:avLst/>
              <a:gdLst>
                <a:gd name="T0" fmla="*/ 5 w 12"/>
                <a:gd name="T1" fmla="*/ 0 h 21"/>
                <a:gd name="T2" fmla="*/ 3 w 12"/>
                <a:gd name="T3" fmla="*/ 11 h 21"/>
                <a:gd name="T4" fmla="*/ 10 w 12"/>
                <a:gd name="T5" fmla="*/ 20 h 21"/>
                <a:gd name="T6" fmla="*/ 11 w 12"/>
                <a:gd name="T7" fmla="*/ 13 h 21"/>
                <a:gd name="T8" fmla="*/ 12 w 12"/>
                <a:gd name="T9" fmla="*/ 8 h 21"/>
                <a:gd name="T10" fmla="*/ 5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5" y="0"/>
                  </a:moveTo>
                  <a:cubicBezTo>
                    <a:pt x="0" y="0"/>
                    <a:pt x="2" y="6"/>
                    <a:pt x="3" y="11"/>
                  </a:cubicBezTo>
                  <a:cubicBezTo>
                    <a:pt x="4" y="16"/>
                    <a:pt x="7" y="21"/>
                    <a:pt x="10" y="20"/>
                  </a:cubicBezTo>
                  <a:cubicBezTo>
                    <a:pt x="11" y="20"/>
                    <a:pt x="11" y="17"/>
                    <a:pt x="11" y="13"/>
                  </a:cubicBezTo>
                  <a:cubicBezTo>
                    <a:pt x="11" y="11"/>
                    <a:pt x="12" y="9"/>
                    <a:pt x="12" y="8"/>
                  </a:cubicBezTo>
                  <a:cubicBezTo>
                    <a:pt x="12" y="5"/>
                    <a:pt x="10" y="0"/>
                    <a:pt x="5" y="0"/>
                  </a:cubicBezTo>
                  <a:close/>
                </a:path>
              </a:pathLst>
            </a:custGeom>
            <a:solidFill>
              <a:srgbClr val="C47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5" name="Freeform 2081"/>
            <p:cNvSpPr>
              <a:spLocks/>
            </p:cNvSpPr>
            <p:nvPr/>
          </p:nvSpPr>
          <p:spPr bwMode="auto">
            <a:xfrm>
              <a:off x="4304091" y="3072348"/>
              <a:ext cx="27788" cy="54113"/>
            </a:xfrm>
            <a:custGeom>
              <a:avLst/>
              <a:gdLst>
                <a:gd name="T0" fmla="*/ 2 w 8"/>
                <a:gd name="T1" fmla="*/ 1 h 16"/>
                <a:gd name="T2" fmla="*/ 2 w 8"/>
                <a:gd name="T3" fmla="*/ 8 h 16"/>
                <a:gd name="T4" fmla="*/ 5 w 8"/>
                <a:gd name="T5" fmla="*/ 15 h 16"/>
                <a:gd name="T6" fmla="*/ 5 w 8"/>
                <a:gd name="T7" fmla="*/ 9 h 16"/>
                <a:gd name="T8" fmla="*/ 7 w 8"/>
                <a:gd name="T9" fmla="*/ 5 h 16"/>
                <a:gd name="T10" fmla="*/ 2 w 8"/>
                <a:gd name="T11" fmla="*/ 1 h 16"/>
              </a:gdLst>
              <a:ahLst/>
              <a:cxnLst>
                <a:cxn ang="0">
                  <a:pos x="T0" y="T1"/>
                </a:cxn>
                <a:cxn ang="0">
                  <a:pos x="T2" y="T3"/>
                </a:cxn>
                <a:cxn ang="0">
                  <a:pos x="T4" y="T5"/>
                </a:cxn>
                <a:cxn ang="0">
                  <a:pos x="T6" y="T7"/>
                </a:cxn>
                <a:cxn ang="0">
                  <a:pos x="T8" y="T9"/>
                </a:cxn>
                <a:cxn ang="0">
                  <a:pos x="T10" y="T11"/>
                </a:cxn>
              </a:cxnLst>
              <a:rect l="0" t="0" r="r" b="b"/>
              <a:pathLst>
                <a:path w="8" h="16">
                  <a:moveTo>
                    <a:pt x="2" y="1"/>
                  </a:moveTo>
                  <a:cubicBezTo>
                    <a:pt x="0" y="1"/>
                    <a:pt x="1" y="6"/>
                    <a:pt x="2" y="8"/>
                  </a:cubicBezTo>
                  <a:cubicBezTo>
                    <a:pt x="2" y="11"/>
                    <a:pt x="4" y="16"/>
                    <a:pt x="5" y="15"/>
                  </a:cubicBezTo>
                  <a:cubicBezTo>
                    <a:pt x="6" y="14"/>
                    <a:pt x="4" y="10"/>
                    <a:pt x="5" y="9"/>
                  </a:cubicBezTo>
                  <a:cubicBezTo>
                    <a:pt x="6" y="8"/>
                    <a:pt x="8" y="7"/>
                    <a:pt x="7" y="5"/>
                  </a:cubicBezTo>
                  <a:cubicBezTo>
                    <a:pt x="5" y="3"/>
                    <a:pt x="4" y="0"/>
                    <a:pt x="2" y="1"/>
                  </a:cubicBezTo>
                  <a:close/>
                </a:path>
              </a:pathLst>
            </a:custGeom>
            <a:solidFill>
              <a:srgbClr val="965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6" name="Freeform 2082"/>
            <p:cNvSpPr>
              <a:spLocks/>
            </p:cNvSpPr>
            <p:nvPr/>
          </p:nvSpPr>
          <p:spPr bwMode="auto">
            <a:xfrm>
              <a:off x="4415242" y="3126460"/>
              <a:ext cx="40951" cy="32175"/>
            </a:xfrm>
            <a:custGeom>
              <a:avLst/>
              <a:gdLst>
                <a:gd name="T0" fmla="*/ 6 w 12"/>
                <a:gd name="T1" fmla="*/ 4 h 9"/>
                <a:gd name="T2" fmla="*/ 0 w 12"/>
                <a:gd name="T3" fmla="*/ 6 h 9"/>
                <a:gd name="T4" fmla="*/ 10 w 12"/>
                <a:gd name="T5" fmla="*/ 9 h 9"/>
                <a:gd name="T6" fmla="*/ 9 w 12"/>
                <a:gd name="T7" fmla="*/ 0 h 9"/>
                <a:gd name="T8" fmla="*/ 6 w 12"/>
                <a:gd name="T9" fmla="*/ 4 h 9"/>
              </a:gdLst>
              <a:ahLst/>
              <a:cxnLst>
                <a:cxn ang="0">
                  <a:pos x="T0" y="T1"/>
                </a:cxn>
                <a:cxn ang="0">
                  <a:pos x="T2" y="T3"/>
                </a:cxn>
                <a:cxn ang="0">
                  <a:pos x="T4" y="T5"/>
                </a:cxn>
                <a:cxn ang="0">
                  <a:pos x="T6" y="T7"/>
                </a:cxn>
                <a:cxn ang="0">
                  <a:pos x="T8" y="T9"/>
                </a:cxn>
              </a:cxnLst>
              <a:rect l="0" t="0" r="r" b="b"/>
              <a:pathLst>
                <a:path w="12" h="9">
                  <a:moveTo>
                    <a:pt x="6" y="4"/>
                  </a:moveTo>
                  <a:cubicBezTo>
                    <a:pt x="4" y="4"/>
                    <a:pt x="1" y="5"/>
                    <a:pt x="0" y="6"/>
                  </a:cubicBezTo>
                  <a:cubicBezTo>
                    <a:pt x="0" y="9"/>
                    <a:pt x="7" y="8"/>
                    <a:pt x="10" y="9"/>
                  </a:cubicBezTo>
                  <a:cubicBezTo>
                    <a:pt x="12" y="9"/>
                    <a:pt x="10" y="1"/>
                    <a:pt x="9" y="0"/>
                  </a:cubicBezTo>
                  <a:cubicBezTo>
                    <a:pt x="9" y="0"/>
                    <a:pt x="7" y="4"/>
                    <a:pt x="6" y="4"/>
                  </a:cubicBezTo>
                  <a:close/>
                </a:path>
              </a:pathLst>
            </a:custGeom>
            <a:solidFill>
              <a:srgbClr val="DCA4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7" name="Freeform 2083"/>
            <p:cNvSpPr>
              <a:spLocks/>
            </p:cNvSpPr>
            <p:nvPr/>
          </p:nvSpPr>
          <p:spPr bwMode="auto">
            <a:xfrm>
              <a:off x="4421092" y="3217137"/>
              <a:ext cx="52651" cy="27788"/>
            </a:xfrm>
            <a:custGeom>
              <a:avLst/>
              <a:gdLst>
                <a:gd name="T0" fmla="*/ 7 w 15"/>
                <a:gd name="T1" fmla="*/ 3 h 8"/>
                <a:gd name="T2" fmla="*/ 0 w 15"/>
                <a:gd name="T3" fmla="*/ 3 h 8"/>
                <a:gd name="T4" fmla="*/ 6 w 15"/>
                <a:gd name="T5" fmla="*/ 8 h 8"/>
                <a:gd name="T6" fmla="*/ 13 w 15"/>
                <a:gd name="T7" fmla="*/ 5 h 8"/>
                <a:gd name="T8" fmla="*/ 7 w 15"/>
                <a:gd name="T9" fmla="*/ 3 h 8"/>
              </a:gdLst>
              <a:ahLst/>
              <a:cxnLst>
                <a:cxn ang="0">
                  <a:pos x="T0" y="T1"/>
                </a:cxn>
                <a:cxn ang="0">
                  <a:pos x="T2" y="T3"/>
                </a:cxn>
                <a:cxn ang="0">
                  <a:pos x="T4" y="T5"/>
                </a:cxn>
                <a:cxn ang="0">
                  <a:pos x="T6" y="T7"/>
                </a:cxn>
                <a:cxn ang="0">
                  <a:pos x="T8" y="T9"/>
                </a:cxn>
              </a:cxnLst>
              <a:rect l="0" t="0" r="r" b="b"/>
              <a:pathLst>
                <a:path w="15" h="8">
                  <a:moveTo>
                    <a:pt x="7" y="3"/>
                  </a:moveTo>
                  <a:cubicBezTo>
                    <a:pt x="5" y="3"/>
                    <a:pt x="0" y="0"/>
                    <a:pt x="0" y="3"/>
                  </a:cubicBezTo>
                  <a:cubicBezTo>
                    <a:pt x="0" y="6"/>
                    <a:pt x="2" y="8"/>
                    <a:pt x="6" y="8"/>
                  </a:cubicBezTo>
                  <a:cubicBezTo>
                    <a:pt x="10" y="8"/>
                    <a:pt x="12" y="8"/>
                    <a:pt x="13" y="5"/>
                  </a:cubicBezTo>
                  <a:cubicBezTo>
                    <a:pt x="15" y="1"/>
                    <a:pt x="9" y="2"/>
                    <a:pt x="7" y="3"/>
                  </a:cubicBezTo>
                  <a:close/>
                </a:path>
              </a:pathLst>
            </a:custGeom>
            <a:solidFill>
              <a:srgbClr val="DCA4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8" name="Freeform 2084"/>
            <p:cNvSpPr>
              <a:spLocks/>
            </p:cNvSpPr>
            <p:nvPr/>
          </p:nvSpPr>
          <p:spPr bwMode="auto">
            <a:xfrm>
              <a:off x="4400617" y="3182036"/>
              <a:ext cx="86288" cy="17550"/>
            </a:xfrm>
            <a:custGeom>
              <a:avLst/>
              <a:gdLst>
                <a:gd name="T0" fmla="*/ 15 w 25"/>
                <a:gd name="T1" fmla="*/ 1 h 5"/>
                <a:gd name="T2" fmla="*/ 12 w 25"/>
                <a:gd name="T3" fmla="*/ 2 h 5"/>
                <a:gd name="T4" fmla="*/ 10 w 25"/>
                <a:gd name="T5" fmla="*/ 1 h 5"/>
                <a:gd name="T6" fmla="*/ 1 w 25"/>
                <a:gd name="T7" fmla="*/ 2 h 5"/>
                <a:gd name="T8" fmla="*/ 12 w 25"/>
                <a:gd name="T9" fmla="*/ 5 h 5"/>
                <a:gd name="T10" fmla="*/ 25 w 25"/>
                <a:gd name="T11" fmla="*/ 2 h 5"/>
                <a:gd name="T12" fmla="*/ 15 w 2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15" y="1"/>
                  </a:moveTo>
                  <a:cubicBezTo>
                    <a:pt x="14" y="0"/>
                    <a:pt x="13" y="2"/>
                    <a:pt x="12" y="2"/>
                  </a:cubicBezTo>
                  <a:cubicBezTo>
                    <a:pt x="12" y="2"/>
                    <a:pt x="11" y="0"/>
                    <a:pt x="10" y="1"/>
                  </a:cubicBezTo>
                  <a:cubicBezTo>
                    <a:pt x="8" y="2"/>
                    <a:pt x="1" y="1"/>
                    <a:pt x="1" y="2"/>
                  </a:cubicBezTo>
                  <a:cubicBezTo>
                    <a:pt x="0" y="2"/>
                    <a:pt x="6" y="5"/>
                    <a:pt x="12" y="5"/>
                  </a:cubicBezTo>
                  <a:cubicBezTo>
                    <a:pt x="18" y="5"/>
                    <a:pt x="25" y="3"/>
                    <a:pt x="25" y="2"/>
                  </a:cubicBezTo>
                  <a:cubicBezTo>
                    <a:pt x="24" y="1"/>
                    <a:pt x="16" y="2"/>
                    <a:pt x="15" y="1"/>
                  </a:cubicBezTo>
                  <a:close/>
                </a:path>
              </a:pathLst>
            </a:custGeom>
            <a:solidFill>
              <a:srgbClr val="833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39" name="Freeform 2085"/>
            <p:cNvSpPr>
              <a:spLocks/>
            </p:cNvSpPr>
            <p:nvPr/>
          </p:nvSpPr>
          <p:spPr bwMode="auto">
            <a:xfrm>
              <a:off x="4407930" y="3196661"/>
              <a:ext cx="48263" cy="13163"/>
            </a:xfrm>
            <a:custGeom>
              <a:avLst/>
              <a:gdLst>
                <a:gd name="T0" fmla="*/ 9 w 14"/>
                <a:gd name="T1" fmla="*/ 2 h 4"/>
                <a:gd name="T2" fmla="*/ 0 w 14"/>
                <a:gd name="T3" fmla="*/ 0 h 4"/>
                <a:gd name="T4" fmla="*/ 6 w 14"/>
                <a:gd name="T5" fmla="*/ 3 h 4"/>
                <a:gd name="T6" fmla="*/ 14 w 14"/>
                <a:gd name="T7" fmla="*/ 3 h 4"/>
                <a:gd name="T8" fmla="*/ 9 w 14"/>
                <a:gd name="T9" fmla="*/ 2 h 4"/>
              </a:gdLst>
              <a:ahLst/>
              <a:cxnLst>
                <a:cxn ang="0">
                  <a:pos x="T0" y="T1"/>
                </a:cxn>
                <a:cxn ang="0">
                  <a:pos x="T2" y="T3"/>
                </a:cxn>
                <a:cxn ang="0">
                  <a:pos x="T4" y="T5"/>
                </a:cxn>
                <a:cxn ang="0">
                  <a:pos x="T6" y="T7"/>
                </a:cxn>
                <a:cxn ang="0">
                  <a:pos x="T8" y="T9"/>
                </a:cxn>
              </a:cxnLst>
              <a:rect l="0" t="0" r="r" b="b"/>
              <a:pathLst>
                <a:path w="14" h="4">
                  <a:moveTo>
                    <a:pt x="9" y="2"/>
                  </a:moveTo>
                  <a:cubicBezTo>
                    <a:pt x="7" y="2"/>
                    <a:pt x="0" y="0"/>
                    <a:pt x="0" y="0"/>
                  </a:cubicBezTo>
                  <a:cubicBezTo>
                    <a:pt x="0" y="0"/>
                    <a:pt x="5" y="2"/>
                    <a:pt x="6" y="3"/>
                  </a:cubicBezTo>
                  <a:cubicBezTo>
                    <a:pt x="8" y="4"/>
                    <a:pt x="13" y="3"/>
                    <a:pt x="14" y="3"/>
                  </a:cubicBezTo>
                  <a:cubicBezTo>
                    <a:pt x="14" y="2"/>
                    <a:pt x="11" y="2"/>
                    <a:pt x="9" y="2"/>
                  </a:cubicBezTo>
                  <a:close/>
                </a:path>
              </a:pathLst>
            </a:custGeom>
            <a:solidFill>
              <a:srgbClr val="DCA4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0" name="Freeform 2086"/>
            <p:cNvSpPr>
              <a:spLocks/>
            </p:cNvSpPr>
            <p:nvPr/>
          </p:nvSpPr>
          <p:spPr bwMode="auto">
            <a:xfrm>
              <a:off x="4393304" y="3072348"/>
              <a:ext cx="17550" cy="20475"/>
            </a:xfrm>
            <a:custGeom>
              <a:avLst/>
              <a:gdLst>
                <a:gd name="T0" fmla="*/ 3 w 5"/>
                <a:gd name="T1" fmla="*/ 0 h 6"/>
                <a:gd name="T2" fmla="*/ 0 w 5"/>
                <a:gd name="T3" fmla="*/ 3 h 6"/>
                <a:gd name="T4" fmla="*/ 3 w 5"/>
                <a:gd name="T5" fmla="*/ 6 h 6"/>
                <a:gd name="T6" fmla="*/ 5 w 5"/>
                <a:gd name="T7" fmla="*/ 3 h 6"/>
                <a:gd name="T8" fmla="*/ 3 w 5"/>
                <a:gd name="T9" fmla="*/ 0 h 6"/>
              </a:gdLst>
              <a:ahLst/>
              <a:cxnLst>
                <a:cxn ang="0">
                  <a:pos x="T0" y="T1"/>
                </a:cxn>
                <a:cxn ang="0">
                  <a:pos x="T2" y="T3"/>
                </a:cxn>
                <a:cxn ang="0">
                  <a:pos x="T4" y="T5"/>
                </a:cxn>
                <a:cxn ang="0">
                  <a:pos x="T6" y="T7"/>
                </a:cxn>
                <a:cxn ang="0">
                  <a:pos x="T8" y="T9"/>
                </a:cxn>
              </a:cxnLst>
              <a:rect l="0" t="0" r="r" b="b"/>
              <a:pathLst>
                <a:path w="5" h="6">
                  <a:moveTo>
                    <a:pt x="3" y="0"/>
                  </a:moveTo>
                  <a:cubicBezTo>
                    <a:pt x="2" y="0"/>
                    <a:pt x="1" y="1"/>
                    <a:pt x="0" y="3"/>
                  </a:cubicBezTo>
                  <a:cubicBezTo>
                    <a:pt x="0" y="4"/>
                    <a:pt x="1" y="5"/>
                    <a:pt x="3" y="6"/>
                  </a:cubicBezTo>
                  <a:cubicBezTo>
                    <a:pt x="4" y="6"/>
                    <a:pt x="5" y="5"/>
                    <a:pt x="5" y="3"/>
                  </a:cubicBezTo>
                  <a:cubicBezTo>
                    <a:pt x="5" y="2"/>
                    <a:pt x="4" y="0"/>
                    <a:pt x="3" y="0"/>
                  </a:cubicBezTo>
                  <a:close/>
                </a:path>
              </a:pathLst>
            </a:custGeom>
            <a:solidFill>
              <a:srgbClr val="040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1" name="Freeform 2087"/>
            <p:cNvSpPr>
              <a:spLocks/>
            </p:cNvSpPr>
            <p:nvPr/>
          </p:nvSpPr>
          <p:spPr bwMode="auto">
            <a:xfrm>
              <a:off x="4481055" y="3075272"/>
              <a:ext cx="20475" cy="17550"/>
            </a:xfrm>
            <a:custGeom>
              <a:avLst/>
              <a:gdLst>
                <a:gd name="T0" fmla="*/ 3 w 6"/>
                <a:gd name="T1" fmla="*/ 0 h 5"/>
                <a:gd name="T2" fmla="*/ 0 w 6"/>
                <a:gd name="T3" fmla="*/ 3 h 5"/>
                <a:gd name="T4" fmla="*/ 3 w 6"/>
                <a:gd name="T5" fmla="*/ 5 h 5"/>
                <a:gd name="T6" fmla="*/ 6 w 6"/>
                <a:gd name="T7" fmla="*/ 2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1" y="0"/>
                    <a:pt x="0" y="1"/>
                    <a:pt x="0" y="3"/>
                  </a:cubicBezTo>
                  <a:cubicBezTo>
                    <a:pt x="0" y="4"/>
                    <a:pt x="2" y="5"/>
                    <a:pt x="3" y="5"/>
                  </a:cubicBezTo>
                  <a:cubicBezTo>
                    <a:pt x="5" y="5"/>
                    <a:pt x="6" y="4"/>
                    <a:pt x="6" y="2"/>
                  </a:cubicBezTo>
                  <a:cubicBezTo>
                    <a:pt x="6" y="1"/>
                    <a:pt x="4" y="0"/>
                    <a:pt x="3" y="0"/>
                  </a:cubicBezTo>
                  <a:close/>
                </a:path>
              </a:pathLst>
            </a:custGeom>
            <a:solidFill>
              <a:srgbClr val="0403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2" name="Freeform 2088"/>
            <p:cNvSpPr>
              <a:spLocks/>
            </p:cNvSpPr>
            <p:nvPr/>
          </p:nvSpPr>
          <p:spPr bwMode="auto">
            <a:xfrm>
              <a:off x="4435718" y="3272712"/>
              <a:ext cx="33638" cy="23400"/>
            </a:xfrm>
            <a:custGeom>
              <a:avLst/>
              <a:gdLst>
                <a:gd name="T0" fmla="*/ 5 w 10"/>
                <a:gd name="T1" fmla="*/ 4 h 7"/>
                <a:gd name="T2" fmla="*/ 0 w 10"/>
                <a:gd name="T3" fmla="*/ 4 h 7"/>
                <a:gd name="T4" fmla="*/ 6 w 10"/>
                <a:gd name="T5" fmla="*/ 7 h 7"/>
                <a:gd name="T6" fmla="*/ 9 w 10"/>
                <a:gd name="T7" fmla="*/ 2 h 7"/>
                <a:gd name="T8" fmla="*/ 5 w 10"/>
                <a:gd name="T9" fmla="*/ 4 h 7"/>
              </a:gdLst>
              <a:ahLst/>
              <a:cxnLst>
                <a:cxn ang="0">
                  <a:pos x="T0" y="T1"/>
                </a:cxn>
                <a:cxn ang="0">
                  <a:pos x="T2" y="T3"/>
                </a:cxn>
                <a:cxn ang="0">
                  <a:pos x="T4" y="T5"/>
                </a:cxn>
                <a:cxn ang="0">
                  <a:pos x="T6" y="T7"/>
                </a:cxn>
                <a:cxn ang="0">
                  <a:pos x="T8" y="T9"/>
                </a:cxn>
              </a:cxnLst>
              <a:rect l="0" t="0" r="r" b="b"/>
              <a:pathLst>
                <a:path w="10" h="7">
                  <a:moveTo>
                    <a:pt x="5" y="4"/>
                  </a:moveTo>
                  <a:cubicBezTo>
                    <a:pt x="4" y="6"/>
                    <a:pt x="0" y="3"/>
                    <a:pt x="0" y="4"/>
                  </a:cubicBezTo>
                  <a:cubicBezTo>
                    <a:pt x="0" y="5"/>
                    <a:pt x="3" y="7"/>
                    <a:pt x="6" y="7"/>
                  </a:cubicBezTo>
                  <a:cubicBezTo>
                    <a:pt x="9" y="6"/>
                    <a:pt x="10" y="3"/>
                    <a:pt x="9" y="2"/>
                  </a:cubicBezTo>
                  <a:cubicBezTo>
                    <a:pt x="7" y="0"/>
                    <a:pt x="7" y="2"/>
                    <a:pt x="5" y="4"/>
                  </a:cubicBezTo>
                  <a:close/>
                </a:path>
              </a:pathLst>
            </a:custGeom>
            <a:solidFill>
              <a:srgbClr val="8C4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3" name="Freeform 2089"/>
            <p:cNvSpPr>
              <a:spLocks/>
            </p:cNvSpPr>
            <p:nvPr/>
          </p:nvSpPr>
          <p:spPr bwMode="auto">
            <a:xfrm>
              <a:off x="4380142" y="3072348"/>
              <a:ext cx="40951" cy="5850"/>
            </a:xfrm>
            <a:custGeom>
              <a:avLst/>
              <a:gdLst>
                <a:gd name="T0" fmla="*/ 9 w 12"/>
                <a:gd name="T1" fmla="*/ 1 h 2"/>
                <a:gd name="T2" fmla="*/ 8 w 12"/>
                <a:gd name="T3" fmla="*/ 0 h 2"/>
                <a:gd name="T4" fmla="*/ 6 w 12"/>
                <a:gd name="T5" fmla="*/ 0 h 2"/>
                <a:gd name="T6" fmla="*/ 3 w 12"/>
                <a:gd name="T7" fmla="*/ 1 h 2"/>
                <a:gd name="T8" fmla="*/ 1 w 12"/>
                <a:gd name="T9" fmla="*/ 1 h 2"/>
                <a:gd name="T10" fmla="*/ 0 w 12"/>
                <a:gd name="T11" fmla="*/ 2 h 2"/>
                <a:gd name="T12" fmla="*/ 0 w 12"/>
                <a:gd name="T13" fmla="*/ 2 h 2"/>
                <a:gd name="T14" fmla="*/ 2 w 12"/>
                <a:gd name="T15" fmla="*/ 1 h 2"/>
                <a:gd name="T16" fmla="*/ 4 w 12"/>
                <a:gd name="T17" fmla="*/ 1 h 2"/>
                <a:gd name="T18" fmla="*/ 6 w 12"/>
                <a:gd name="T19" fmla="*/ 1 h 2"/>
                <a:gd name="T20" fmla="*/ 7 w 12"/>
                <a:gd name="T21" fmla="*/ 1 h 2"/>
                <a:gd name="T22" fmla="*/ 8 w 12"/>
                <a:gd name="T23" fmla="*/ 1 h 2"/>
                <a:gd name="T24" fmla="*/ 9 w 12"/>
                <a:gd name="T25" fmla="*/ 1 h 2"/>
                <a:gd name="T26" fmla="*/ 10 w 12"/>
                <a:gd name="T27" fmla="*/ 1 h 2"/>
                <a:gd name="T28" fmla="*/ 12 w 12"/>
                <a:gd name="T29" fmla="*/ 2 h 2"/>
                <a:gd name="T30" fmla="*/ 12 w 12"/>
                <a:gd name="T31" fmla="*/ 2 h 2"/>
                <a:gd name="T32" fmla="*/ 10 w 12"/>
                <a:gd name="T33" fmla="*/ 1 h 2"/>
                <a:gd name="T34" fmla="*/ 9 w 12"/>
                <a:gd name="T35"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2">
                  <a:moveTo>
                    <a:pt x="9" y="1"/>
                  </a:moveTo>
                  <a:cubicBezTo>
                    <a:pt x="9" y="0"/>
                    <a:pt x="9" y="0"/>
                    <a:pt x="8" y="0"/>
                  </a:cubicBezTo>
                  <a:cubicBezTo>
                    <a:pt x="7" y="0"/>
                    <a:pt x="7" y="0"/>
                    <a:pt x="6" y="0"/>
                  </a:cubicBezTo>
                  <a:cubicBezTo>
                    <a:pt x="5" y="0"/>
                    <a:pt x="4" y="0"/>
                    <a:pt x="3" y="1"/>
                  </a:cubicBezTo>
                  <a:cubicBezTo>
                    <a:pt x="3" y="1"/>
                    <a:pt x="2" y="1"/>
                    <a:pt x="1" y="1"/>
                  </a:cubicBezTo>
                  <a:cubicBezTo>
                    <a:pt x="0" y="1"/>
                    <a:pt x="0" y="2"/>
                    <a:pt x="0" y="2"/>
                  </a:cubicBezTo>
                  <a:cubicBezTo>
                    <a:pt x="0" y="2"/>
                    <a:pt x="0" y="2"/>
                    <a:pt x="0" y="2"/>
                  </a:cubicBezTo>
                  <a:cubicBezTo>
                    <a:pt x="0" y="2"/>
                    <a:pt x="0" y="2"/>
                    <a:pt x="2" y="1"/>
                  </a:cubicBezTo>
                  <a:cubicBezTo>
                    <a:pt x="2" y="1"/>
                    <a:pt x="3" y="1"/>
                    <a:pt x="4" y="1"/>
                  </a:cubicBezTo>
                  <a:cubicBezTo>
                    <a:pt x="4" y="1"/>
                    <a:pt x="5" y="1"/>
                    <a:pt x="6" y="1"/>
                  </a:cubicBezTo>
                  <a:cubicBezTo>
                    <a:pt x="7" y="1"/>
                    <a:pt x="7" y="1"/>
                    <a:pt x="7" y="1"/>
                  </a:cubicBezTo>
                  <a:cubicBezTo>
                    <a:pt x="7" y="1"/>
                    <a:pt x="8" y="1"/>
                    <a:pt x="8" y="1"/>
                  </a:cubicBezTo>
                  <a:cubicBezTo>
                    <a:pt x="9" y="1"/>
                    <a:pt x="9" y="1"/>
                    <a:pt x="9" y="1"/>
                  </a:cubicBezTo>
                  <a:cubicBezTo>
                    <a:pt x="10" y="1"/>
                    <a:pt x="10" y="1"/>
                    <a:pt x="10" y="1"/>
                  </a:cubicBezTo>
                  <a:cubicBezTo>
                    <a:pt x="11" y="2"/>
                    <a:pt x="12" y="2"/>
                    <a:pt x="12" y="2"/>
                  </a:cubicBezTo>
                  <a:cubicBezTo>
                    <a:pt x="12" y="2"/>
                    <a:pt x="12" y="2"/>
                    <a:pt x="12" y="2"/>
                  </a:cubicBezTo>
                  <a:cubicBezTo>
                    <a:pt x="12" y="2"/>
                    <a:pt x="11" y="1"/>
                    <a:pt x="10" y="1"/>
                  </a:cubicBezTo>
                  <a:lnTo>
                    <a:pt x="9" y="1"/>
                  </a:ln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4" name="Freeform 2090"/>
            <p:cNvSpPr>
              <a:spLocks/>
            </p:cNvSpPr>
            <p:nvPr/>
          </p:nvSpPr>
          <p:spPr bwMode="auto">
            <a:xfrm>
              <a:off x="4466431" y="3072348"/>
              <a:ext cx="48263" cy="5850"/>
            </a:xfrm>
            <a:custGeom>
              <a:avLst/>
              <a:gdLst>
                <a:gd name="T0" fmla="*/ 10 w 14"/>
                <a:gd name="T1" fmla="*/ 1 h 2"/>
                <a:gd name="T2" fmla="*/ 7 w 14"/>
                <a:gd name="T3" fmla="*/ 0 h 2"/>
                <a:gd name="T4" fmla="*/ 6 w 14"/>
                <a:gd name="T5" fmla="*/ 0 h 2"/>
                <a:gd name="T6" fmla="*/ 4 w 14"/>
                <a:gd name="T7" fmla="*/ 0 h 2"/>
                <a:gd name="T8" fmla="*/ 3 w 14"/>
                <a:gd name="T9" fmla="*/ 0 h 2"/>
                <a:gd name="T10" fmla="*/ 2 w 14"/>
                <a:gd name="T11" fmla="*/ 1 h 2"/>
                <a:gd name="T12" fmla="*/ 0 w 14"/>
                <a:gd name="T13" fmla="*/ 2 h 2"/>
                <a:gd name="T14" fmla="*/ 0 w 14"/>
                <a:gd name="T15" fmla="*/ 2 h 2"/>
                <a:gd name="T16" fmla="*/ 2 w 14"/>
                <a:gd name="T17" fmla="*/ 1 h 2"/>
                <a:gd name="T18" fmla="*/ 3 w 14"/>
                <a:gd name="T19" fmla="*/ 1 h 2"/>
                <a:gd name="T20" fmla="*/ 4 w 14"/>
                <a:gd name="T21" fmla="*/ 1 h 2"/>
                <a:gd name="T22" fmla="*/ 6 w 14"/>
                <a:gd name="T23" fmla="*/ 1 h 2"/>
                <a:gd name="T24" fmla="*/ 7 w 14"/>
                <a:gd name="T25" fmla="*/ 1 h 2"/>
                <a:gd name="T26" fmla="*/ 10 w 14"/>
                <a:gd name="T27" fmla="*/ 1 h 2"/>
                <a:gd name="T28" fmla="*/ 12 w 14"/>
                <a:gd name="T29" fmla="*/ 1 h 2"/>
                <a:gd name="T30" fmla="*/ 14 w 14"/>
                <a:gd name="T31" fmla="*/ 2 h 2"/>
                <a:gd name="T32" fmla="*/ 14 w 14"/>
                <a:gd name="T33" fmla="*/ 2 h 2"/>
                <a:gd name="T34" fmla="*/ 12 w 14"/>
                <a:gd name="T35" fmla="*/ 1 h 2"/>
                <a:gd name="T36" fmla="*/ 10 w 14"/>
                <a:gd name="T3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2">
                  <a:moveTo>
                    <a:pt x="10" y="1"/>
                  </a:moveTo>
                  <a:cubicBezTo>
                    <a:pt x="9" y="0"/>
                    <a:pt x="8" y="0"/>
                    <a:pt x="7" y="0"/>
                  </a:cubicBezTo>
                  <a:cubicBezTo>
                    <a:pt x="7" y="0"/>
                    <a:pt x="6" y="0"/>
                    <a:pt x="6" y="0"/>
                  </a:cubicBezTo>
                  <a:cubicBezTo>
                    <a:pt x="5" y="0"/>
                    <a:pt x="5" y="0"/>
                    <a:pt x="4" y="0"/>
                  </a:cubicBezTo>
                  <a:cubicBezTo>
                    <a:pt x="4" y="0"/>
                    <a:pt x="3" y="0"/>
                    <a:pt x="3" y="0"/>
                  </a:cubicBezTo>
                  <a:cubicBezTo>
                    <a:pt x="3" y="1"/>
                    <a:pt x="2" y="1"/>
                    <a:pt x="2" y="1"/>
                  </a:cubicBezTo>
                  <a:cubicBezTo>
                    <a:pt x="1" y="1"/>
                    <a:pt x="0" y="2"/>
                    <a:pt x="0" y="2"/>
                  </a:cubicBezTo>
                  <a:cubicBezTo>
                    <a:pt x="0" y="2"/>
                    <a:pt x="0" y="2"/>
                    <a:pt x="0" y="2"/>
                  </a:cubicBezTo>
                  <a:cubicBezTo>
                    <a:pt x="0" y="2"/>
                    <a:pt x="1" y="2"/>
                    <a:pt x="2" y="1"/>
                  </a:cubicBezTo>
                  <a:cubicBezTo>
                    <a:pt x="2" y="1"/>
                    <a:pt x="3" y="1"/>
                    <a:pt x="3" y="1"/>
                  </a:cubicBezTo>
                  <a:cubicBezTo>
                    <a:pt x="4" y="1"/>
                    <a:pt x="4" y="1"/>
                    <a:pt x="4" y="1"/>
                  </a:cubicBezTo>
                  <a:cubicBezTo>
                    <a:pt x="5" y="1"/>
                    <a:pt x="5" y="1"/>
                    <a:pt x="6" y="1"/>
                  </a:cubicBezTo>
                  <a:cubicBezTo>
                    <a:pt x="6" y="1"/>
                    <a:pt x="7" y="1"/>
                    <a:pt x="7" y="1"/>
                  </a:cubicBezTo>
                  <a:cubicBezTo>
                    <a:pt x="8" y="1"/>
                    <a:pt x="9" y="1"/>
                    <a:pt x="10" y="1"/>
                  </a:cubicBezTo>
                  <a:cubicBezTo>
                    <a:pt x="11" y="1"/>
                    <a:pt x="11" y="1"/>
                    <a:pt x="12" y="1"/>
                  </a:cubicBezTo>
                  <a:cubicBezTo>
                    <a:pt x="14" y="2"/>
                    <a:pt x="14" y="2"/>
                    <a:pt x="14" y="2"/>
                  </a:cubicBezTo>
                  <a:cubicBezTo>
                    <a:pt x="14" y="2"/>
                    <a:pt x="14" y="2"/>
                    <a:pt x="14" y="2"/>
                  </a:cubicBezTo>
                  <a:cubicBezTo>
                    <a:pt x="14" y="2"/>
                    <a:pt x="14" y="1"/>
                    <a:pt x="12" y="1"/>
                  </a:cubicBezTo>
                  <a:cubicBezTo>
                    <a:pt x="12" y="1"/>
                    <a:pt x="11" y="1"/>
                    <a:pt x="10" y="1"/>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5" name="Freeform 2091"/>
            <p:cNvSpPr>
              <a:spLocks/>
            </p:cNvSpPr>
            <p:nvPr/>
          </p:nvSpPr>
          <p:spPr bwMode="auto">
            <a:xfrm>
              <a:off x="4273378" y="2847120"/>
              <a:ext cx="349540" cy="235465"/>
            </a:xfrm>
            <a:custGeom>
              <a:avLst/>
              <a:gdLst>
                <a:gd name="T0" fmla="*/ 85 w 101"/>
                <a:gd name="T1" fmla="*/ 11 h 68"/>
                <a:gd name="T2" fmla="*/ 48 w 101"/>
                <a:gd name="T3" fmla="*/ 5 h 68"/>
                <a:gd name="T4" fmla="*/ 18 w 101"/>
                <a:gd name="T5" fmla="*/ 9 h 68"/>
                <a:gd name="T6" fmla="*/ 1 w 101"/>
                <a:gd name="T7" fmla="*/ 47 h 68"/>
                <a:gd name="T8" fmla="*/ 13 w 101"/>
                <a:gd name="T9" fmla="*/ 64 h 68"/>
                <a:gd name="T10" fmla="*/ 25 w 101"/>
                <a:gd name="T11" fmla="*/ 59 h 68"/>
                <a:gd name="T12" fmla="*/ 30 w 101"/>
                <a:gd name="T13" fmla="*/ 41 h 68"/>
                <a:gd name="T14" fmla="*/ 50 w 101"/>
                <a:gd name="T15" fmla="*/ 43 h 68"/>
                <a:gd name="T16" fmla="*/ 72 w 101"/>
                <a:gd name="T17" fmla="*/ 40 h 68"/>
                <a:gd name="T18" fmla="*/ 79 w 101"/>
                <a:gd name="T19" fmla="*/ 59 h 68"/>
                <a:gd name="T20" fmla="*/ 82 w 101"/>
                <a:gd name="T21" fmla="*/ 67 h 68"/>
                <a:gd name="T22" fmla="*/ 87 w 101"/>
                <a:gd name="T23" fmla="*/ 64 h 68"/>
                <a:gd name="T24" fmla="*/ 101 w 101"/>
                <a:gd name="T25" fmla="*/ 49 h 68"/>
                <a:gd name="T26" fmla="*/ 85 w 101"/>
                <a:gd name="T27" fmla="*/ 1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68">
                  <a:moveTo>
                    <a:pt x="85" y="11"/>
                  </a:moveTo>
                  <a:cubicBezTo>
                    <a:pt x="73" y="6"/>
                    <a:pt x="59" y="3"/>
                    <a:pt x="48" y="5"/>
                  </a:cubicBezTo>
                  <a:cubicBezTo>
                    <a:pt x="36" y="6"/>
                    <a:pt x="27" y="0"/>
                    <a:pt x="18" y="9"/>
                  </a:cubicBezTo>
                  <a:cubicBezTo>
                    <a:pt x="9" y="17"/>
                    <a:pt x="1" y="32"/>
                    <a:pt x="1" y="47"/>
                  </a:cubicBezTo>
                  <a:cubicBezTo>
                    <a:pt x="0" y="59"/>
                    <a:pt x="7" y="60"/>
                    <a:pt x="13" y="64"/>
                  </a:cubicBezTo>
                  <a:cubicBezTo>
                    <a:pt x="19" y="68"/>
                    <a:pt x="25" y="66"/>
                    <a:pt x="25" y="59"/>
                  </a:cubicBezTo>
                  <a:cubicBezTo>
                    <a:pt x="25" y="53"/>
                    <a:pt x="24" y="44"/>
                    <a:pt x="30" y="41"/>
                  </a:cubicBezTo>
                  <a:cubicBezTo>
                    <a:pt x="36" y="37"/>
                    <a:pt x="42" y="43"/>
                    <a:pt x="50" y="43"/>
                  </a:cubicBezTo>
                  <a:cubicBezTo>
                    <a:pt x="58" y="43"/>
                    <a:pt x="67" y="37"/>
                    <a:pt x="72" y="40"/>
                  </a:cubicBezTo>
                  <a:cubicBezTo>
                    <a:pt x="76" y="43"/>
                    <a:pt x="76" y="54"/>
                    <a:pt x="79" y="59"/>
                  </a:cubicBezTo>
                  <a:cubicBezTo>
                    <a:pt x="82" y="65"/>
                    <a:pt x="79" y="67"/>
                    <a:pt x="82" y="67"/>
                  </a:cubicBezTo>
                  <a:cubicBezTo>
                    <a:pt x="85" y="68"/>
                    <a:pt x="82" y="65"/>
                    <a:pt x="87" y="64"/>
                  </a:cubicBezTo>
                  <a:cubicBezTo>
                    <a:pt x="92" y="63"/>
                    <a:pt x="101" y="59"/>
                    <a:pt x="101" y="49"/>
                  </a:cubicBezTo>
                  <a:cubicBezTo>
                    <a:pt x="101" y="40"/>
                    <a:pt x="97" y="16"/>
                    <a:pt x="85" y="1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6" name="Freeform 2092"/>
            <p:cNvSpPr>
              <a:spLocks/>
            </p:cNvSpPr>
            <p:nvPr/>
          </p:nvSpPr>
          <p:spPr bwMode="auto">
            <a:xfrm>
              <a:off x="4248515" y="2819332"/>
              <a:ext cx="387567" cy="339303"/>
            </a:xfrm>
            <a:custGeom>
              <a:avLst/>
              <a:gdLst>
                <a:gd name="T0" fmla="*/ 97 w 112"/>
                <a:gd name="T1" fmla="*/ 19 h 98"/>
                <a:gd name="T2" fmla="*/ 58 w 112"/>
                <a:gd name="T3" fmla="*/ 2 h 98"/>
                <a:gd name="T4" fmla="*/ 20 w 112"/>
                <a:gd name="T5" fmla="*/ 18 h 98"/>
                <a:gd name="T6" fmla="*/ 0 w 112"/>
                <a:gd name="T7" fmla="*/ 54 h 98"/>
                <a:gd name="T8" fmla="*/ 23 w 112"/>
                <a:gd name="T9" fmla="*/ 72 h 98"/>
                <a:gd name="T10" fmla="*/ 32 w 112"/>
                <a:gd name="T11" fmla="*/ 67 h 98"/>
                <a:gd name="T12" fmla="*/ 37 w 112"/>
                <a:gd name="T13" fmla="*/ 49 h 98"/>
                <a:gd name="T14" fmla="*/ 57 w 112"/>
                <a:gd name="T15" fmla="*/ 51 h 98"/>
                <a:gd name="T16" fmla="*/ 79 w 112"/>
                <a:gd name="T17" fmla="*/ 48 h 98"/>
                <a:gd name="T18" fmla="*/ 88 w 112"/>
                <a:gd name="T19" fmla="*/ 65 h 98"/>
                <a:gd name="T20" fmla="*/ 89 w 112"/>
                <a:gd name="T21" fmla="*/ 75 h 98"/>
                <a:gd name="T22" fmla="*/ 95 w 112"/>
                <a:gd name="T23" fmla="*/ 68 h 98"/>
                <a:gd name="T24" fmla="*/ 112 w 112"/>
                <a:gd name="T25" fmla="*/ 63 h 98"/>
                <a:gd name="T26" fmla="*/ 97 w 112"/>
                <a:gd name="T2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8">
                  <a:moveTo>
                    <a:pt x="97" y="19"/>
                  </a:moveTo>
                  <a:cubicBezTo>
                    <a:pt x="85" y="14"/>
                    <a:pt x="70" y="0"/>
                    <a:pt x="58" y="2"/>
                  </a:cubicBezTo>
                  <a:cubicBezTo>
                    <a:pt x="47" y="4"/>
                    <a:pt x="31" y="1"/>
                    <a:pt x="20" y="18"/>
                  </a:cubicBezTo>
                  <a:cubicBezTo>
                    <a:pt x="13" y="29"/>
                    <a:pt x="0" y="20"/>
                    <a:pt x="0" y="54"/>
                  </a:cubicBezTo>
                  <a:cubicBezTo>
                    <a:pt x="0" y="98"/>
                    <a:pt x="20" y="56"/>
                    <a:pt x="23" y="72"/>
                  </a:cubicBezTo>
                  <a:cubicBezTo>
                    <a:pt x="24" y="79"/>
                    <a:pt x="32" y="74"/>
                    <a:pt x="32" y="67"/>
                  </a:cubicBezTo>
                  <a:cubicBezTo>
                    <a:pt x="32" y="61"/>
                    <a:pt x="31" y="52"/>
                    <a:pt x="37" y="49"/>
                  </a:cubicBezTo>
                  <a:cubicBezTo>
                    <a:pt x="43" y="45"/>
                    <a:pt x="49" y="51"/>
                    <a:pt x="57" y="51"/>
                  </a:cubicBezTo>
                  <a:cubicBezTo>
                    <a:pt x="65" y="51"/>
                    <a:pt x="74" y="45"/>
                    <a:pt x="79" y="48"/>
                  </a:cubicBezTo>
                  <a:cubicBezTo>
                    <a:pt x="83" y="51"/>
                    <a:pt x="84" y="60"/>
                    <a:pt x="88" y="65"/>
                  </a:cubicBezTo>
                  <a:cubicBezTo>
                    <a:pt x="91" y="70"/>
                    <a:pt x="86" y="75"/>
                    <a:pt x="89" y="75"/>
                  </a:cubicBezTo>
                  <a:cubicBezTo>
                    <a:pt x="92" y="76"/>
                    <a:pt x="91" y="69"/>
                    <a:pt x="95" y="68"/>
                  </a:cubicBezTo>
                  <a:cubicBezTo>
                    <a:pt x="100" y="67"/>
                    <a:pt x="112" y="72"/>
                    <a:pt x="112" y="63"/>
                  </a:cubicBezTo>
                  <a:cubicBezTo>
                    <a:pt x="112" y="53"/>
                    <a:pt x="109" y="25"/>
                    <a:pt x="97" y="19"/>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7" name="Freeform 2093"/>
            <p:cNvSpPr>
              <a:spLocks/>
            </p:cNvSpPr>
            <p:nvPr/>
          </p:nvSpPr>
          <p:spPr bwMode="auto">
            <a:xfrm>
              <a:off x="4238278" y="3006534"/>
              <a:ext cx="24863" cy="23400"/>
            </a:xfrm>
            <a:custGeom>
              <a:avLst/>
              <a:gdLst>
                <a:gd name="T0" fmla="*/ 3 w 7"/>
                <a:gd name="T1" fmla="*/ 0 h 7"/>
                <a:gd name="T2" fmla="*/ 0 w 7"/>
                <a:gd name="T3" fmla="*/ 4 h 7"/>
                <a:gd name="T4" fmla="*/ 4 w 7"/>
                <a:gd name="T5" fmla="*/ 7 h 7"/>
                <a:gd name="T6" fmla="*/ 7 w 7"/>
                <a:gd name="T7" fmla="*/ 4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2" y="0"/>
                    <a:pt x="0" y="2"/>
                    <a:pt x="0" y="4"/>
                  </a:cubicBezTo>
                  <a:cubicBezTo>
                    <a:pt x="0" y="6"/>
                    <a:pt x="2" y="7"/>
                    <a:pt x="4" y="7"/>
                  </a:cubicBezTo>
                  <a:cubicBezTo>
                    <a:pt x="6" y="7"/>
                    <a:pt x="7" y="6"/>
                    <a:pt x="7" y="4"/>
                  </a:cubicBezTo>
                  <a:cubicBezTo>
                    <a:pt x="7" y="2"/>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8" name="Freeform 2094"/>
            <p:cNvSpPr>
              <a:spLocks/>
            </p:cNvSpPr>
            <p:nvPr/>
          </p:nvSpPr>
          <p:spPr bwMode="auto">
            <a:xfrm>
              <a:off x="4238278" y="3029934"/>
              <a:ext cx="27788" cy="27788"/>
            </a:xfrm>
            <a:custGeom>
              <a:avLst/>
              <a:gdLst>
                <a:gd name="T0" fmla="*/ 4 w 8"/>
                <a:gd name="T1" fmla="*/ 0 h 8"/>
                <a:gd name="T2" fmla="*/ 1 w 8"/>
                <a:gd name="T3" fmla="*/ 4 h 8"/>
                <a:gd name="T4" fmla="*/ 5 w 8"/>
                <a:gd name="T5" fmla="*/ 7 h 8"/>
                <a:gd name="T6" fmla="*/ 7 w 8"/>
                <a:gd name="T7" fmla="*/ 3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2" y="0"/>
                    <a:pt x="0" y="2"/>
                    <a:pt x="1" y="4"/>
                  </a:cubicBezTo>
                  <a:cubicBezTo>
                    <a:pt x="1" y="6"/>
                    <a:pt x="3" y="8"/>
                    <a:pt x="5" y="7"/>
                  </a:cubicBezTo>
                  <a:cubicBezTo>
                    <a:pt x="6" y="7"/>
                    <a:pt x="8" y="5"/>
                    <a:pt x="7" y="3"/>
                  </a:cubicBezTo>
                  <a:cubicBezTo>
                    <a:pt x="7" y="2"/>
                    <a:pt x="6" y="0"/>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49" name="Freeform 2095"/>
            <p:cNvSpPr>
              <a:spLocks/>
            </p:cNvSpPr>
            <p:nvPr/>
          </p:nvSpPr>
          <p:spPr bwMode="auto">
            <a:xfrm>
              <a:off x="4241203" y="3054798"/>
              <a:ext cx="27788" cy="23400"/>
            </a:xfrm>
            <a:custGeom>
              <a:avLst/>
              <a:gdLst>
                <a:gd name="T0" fmla="*/ 4 w 8"/>
                <a:gd name="T1" fmla="*/ 0 h 7"/>
                <a:gd name="T2" fmla="*/ 1 w 8"/>
                <a:gd name="T3" fmla="*/ 5 h 7"/>
                <a:gd name="T4" fmla="*/ 4 w 8"/>
                <a:gd name="T5" fmla="*/ 7 h 7"/>
                <a:gd name="T6" fmla="*/ 6 w 8"/>
                <a:gd name="T7" fmla="*/ 6 h 7"/>
                <a:gd name="T8" fmla="*/ 8 w 8"/>
                <a:gd name="T9" fmla="*/ 4 h 7"/>
                <a:gd name="T10" fmla="*/ 8 w 8"/>
                <a:gd name="T11" fmla="*/ 2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2" y="1"/>
                    <a:pt x="0" y="2"/>
                    <a:pt x="1" y="5"/>
                  </a:cubicBezTo>
                  <a:cubicBezTo>
                    <a:pt x="2" y="6"/>
                    <a:pt x="3" y="7"/>
                    <a:pt x="4" y="7"/>
                  </a:cubicBezTo>
                  <a:cubicBezTo>
                    <a:pt x="5" y="7"/>
                    <a:pt x="6" y="7"/>
                    <a:pt x="6" y="6"/>
                  </a:cubicBezTo>
                  <a:cubicBezTo>
                    <a:pt x="7" y="6"/>
                    <a:pt x="7" y="5"/>
                    <a:pt x="8" y="4"/>
                  </a:cubicBezTo>
                  <a:cubicBezTo>
                    <a:pt x="8" y="3"/>
                    <a:pt x="8" y="3"/>
                    <a:pt x="8" y="2"/>
                  </a:cubicBezTo>
                  <a:cubicBezTo>
                    <a:pt x="7" y="1"/>
                    <a:pt x="5" y="0"/>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0" name="Freeform 2096"/>
            <p:cNvSpPr>
              <a:spLocks/>
            </p:cNvSpPr>
            <p:nvPr/>
          </p:nvSpPr>
          <p:spPr bwMode="auto">
            <a:xfrm>
              <a:off x="4263141" y="3065035"/>
              <a:ext cx="27788" cy="27788"/>
            </a:xfrm>
            <a:custGeom>
              <a:avLst/>
              <a:gdLst>
                <a:gd name="T0" fmla="*/ 3 w 8"/>
                <a:gd name="T1" fmla="*/ 1 h 8"/>
                <a:gd name="T2" fmla="*/ 2 w 8"/>
                <a:gd name="T3" fmla="*/ 2 h 8"/>
                <a:gd name="T4" fmla="*/ 0 w 8"/>
                <a:gd name="T5" fmla="*/ 3 h 8"/>
                <a:gd name="T6" fmla="*/ 0 w 8"/>
                <a:gd name="T7" fmla="*/ 6 h 8"/>
                <a:gd name="T8" fmla="*/ 4 w 8"/>
                <a:gd name="T9" fmla="*/ 7 h 8"/>
                <a:gd name="T10" fmla="*/ 7 w 8"/>
                <a:gd name="T11" fmla="*/ 3 h 8"/>
                <a:gd name="T12" fmla="*/ 3 w 8"/>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3" y="1"/>
                  </a:moveTo>
                  <a:cubicBezTo>
                    <a:pt x="3" y="1"/>
                    <a:pt x="3" y="1"/>
                    <a:pt x="2" y="2"/>
                  </a:cubicBezTo>
                  <a:cubicBezTo>
                    <a:pt x="2" y="2"/>
                    <a:pt x="1" y="3"/>
                    <a:pt x="0" y="3"/>
                  </a:cubicBezTo>
                  <a:cubicBezTo>
                    <a:pt x="0" y="4"/>
                    <a:pt x="0" y="5"/>
                    <a:pt x="0" y="6"/>
                  </a:cubicBezTo>
                  <a:cubicBezTo>
                    <a:pt x="1" y="7"/>
                    <a:pt x="3" y="8"/>
                    <a:pt x="4" y="7"/>
                  </a:cubicBezTo>
                  <a:cubicBezTo>
                    <a:pt x="7" y="7"/>
                    <a:pt x="8" y="4"/>
                    <a:pt x="7" y="3"/>
                  </a:cubicBezTo>
                  <a:cubicBezTo>
                    <a:pt x="6" y="1"/>
                    <a:pt x="4" y="0"/>
                    <a:pt x="3"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1" name="Freeform 2097"/>
            <p:cNvSpPr>
              <a:spLocks/>
            </p:cNvSpPr>
            <p:nvPr/>
          </p:nvSpPr>
          <p:spPr bwMode="auto">
            <a:xfrm>
              <a:off x="4283616" y="3054798"/>
              <a:ext cx="27788" cy="27788"/>
            </a:xfrm>
            <a:custGeom>
              <a:avLst/>
              <a:gdLst>
                <a:gd name="T0" fmla="*/ 2 w 8"/>
                <a:gd name="T1" fmla="*/ 1 h 8"/>
                <a:gd name="T2" fmla="*/ 1 w 8"/>
                <a:gd name="T3" fmla="*/ 6 h 8"/>
                <a:gd name="T4" fmla="*/ 6 w 8"/>
                <a:gd name="T5" fmla="*/ 6 h 8"/>
                <a:gd name="T6" fmla="*/ 7 w 8"/>
                <a:gd name="T7" fmla="*/ 2 h 8"/>
                <a:gd name="T8" fmla="*/ 2 w 8"/>
                <a:gd name="T9" fmla="*/ 1 h 8"/>
              </a:gdLst>
              <a:ahLst/>
              <a:cxnLst>
                <a:cxn ang="0">
                  <a:pos x="T0" y="T1"/>
                </a:cxn>
                <a:cxn ang="0">
                  <a:pos x="T2" y="T3"/>
                </a:cxn>
                <a:cxn ang="0">
                  <a:pos x="T4" y="T5"/>
                </a:cxn>
                <a:cxn ang="0">
                  <a:pos x="T6" y="T7"/>
                </a:cxn>
                <a:cxn ang="0">
                  <a:pos x="T8" y="T9"/>
                </a:cxn>
              </a:cxnLst>
              <a:rect l="0" t="0" r="r" b="b"/>
              <a:pathLst>
                <a:path w="8" h="8">
                  <a:moveTo>
                    <a:pt x="2" y="1"/>
                  </a:moveTo>
                  <a:cubicBezTo>
                    <a:pt x="0" y="2"/>
                    <a:pt x="0" y="4"/>
                    <a:pt x="1" y="6"/>
                  </a:cubicBezTo>
                  <a:cubicBezTo>
                    <a:pt x="2" y="7"/>
                    <a:pt x="4" y="8"/>
                    <a:pt x="6" y="6"/>
                  </a:cubicBezTo>
                  <a:cubicBezTo>
                    <a:pt x="7" y="5"/>
                    <a:pt x="8" y="3"/>
                    <a:pt x="7" y="2"/>
                  </a:cubicBezTo>
                  <a:cubicBezTo>
                    <a:pt x="6" y="0"/>
                    <a:pt x="3"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2" name="Freeform 2098"/>
            <p:cNvSpPr>
              <a:spLocks/>
            </p:cNvSpPr>
            <p:nvPr/>
          </p:nvSpPr>
          <p:spPr bwMode="auto">
            <a:xfrm>
              <a:off x="4304091" y="3044560"/>
              <a:ext cx="27788" cy="23400"/>
            </a:xfrm>
            <a:custGeom>
              <a:avLst/>
              <a:gdLst>
                <a:gd name="T0" fmla="*/ 4 w 8"/>
                <a:gd name="T1" fmla="*/ 0 h 7"/>
                <a:gd name="T2" fmla="*/ 2 w 8"/>
                <a:gd name="T3" fmla="*/ 1 h 7"/>
                <a:gd name="T4" fmla="*/ 0 w 8"/>
                <a:gd name="T5" fmla="*/ 2 h 7"/>
                <a:gd name="T6" fmla="*/ 1 w 8"/>
                <a:gd name="T7" fmla="*/ 5 h 7"/>
                <a:gd name="T8" fmla="*/ 3 w 8"/>
                <a:gd name="T9" fmla="*/ 6 h 7"/>
                <a:gd name="T10" fmla="*/ 3 w 8"/>
                <a:gd name="T11" fmla="*/ 7 h 7"/>
                <a:gd name="T12" fmla="*/ 4 w 8"/>
                <a:gd name="T13" fmla="*/ 7 h 7"/>
                <a:gd name="T14" fmla="*/ 4 w 8"/>
                <a:gd name="T15" fmla="*/ 6 h 7"/>
                <a:gd name="T16" fmla="*/ 6 w 8"/>
                <a:gd name="T17" fmla="*/ 5 h 7"/>
                <a:gd name="T18" fmla="*/ 7 w 8"/>
                <a:gd name="T19" fmla="*/ 2 h 7"/>
                <a:gd name="T20" fmla="*/ 4 w 8"/>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7">
                  <a:moveTo>
                    <a:pt x="4" y="0"/>
                  </a:moveTo>
                  <a:cubicBezTo>
                    <a:pt x="3" y="0"/>
                    <a:pt x="2" y="0"/>
                    <a:pt x="2" y="1"/>
                  </a:cubicBezTo>
                  <a:cubicBezTo>
                    <a:pt x="1" y="1"/>
                    <a:pt x="1" y="2"/>
                    <a:pt x="0" y="2"/>
                  </a:cubicBezTo>
                  <a:cubicBezTo>
                    <a:pt x="0" y="3"/>
                    <a:pt x="0" y="4"/>
                    <a:pt x="1" y="5"/>
                  </a:cubicBezTo>
                  <a:cubicBezTo>
                    <a:pt x="1" y="5"/>
                    <a:pt x="2" y="6"/>
                    <a:pt x="3" y="6"/>
                  </a:cubicBezTo>
                  <a:cubicBezTo>
                    <a:pt x="3" y="7"/>
                    <a:pt x="3" y="7"/>
                    <a:pt x="3" y="7"/>
                  </a:cubicBezTo>
                  <a:cubicBezTo>
                    <a:pt x="4" y="7"/>
                    <a:pt x="4" y="7"/>
                    <a:pt x="4" y="7"/>
                  </a:cubicBezTo>
                  <a:cubicBezTo>
                    <a:pt x="3" y="7"/>
                    <a:pt x="4" y="7"/>
                    <a:pt x="4" y="6"/>
                  </a:cubicBezTo>
                  <a:cubicBezTo>
                    <a:pt x="5" y="6"/>
                    <a:pt x="6" y="6"/>
                    <a:pt x="6" y="5"/>
                  </a:cubicBezTo>
                  <a:cubicBezTo>
                    <a:pt x="7" y="4"/>
                    <a:pt x="8" y="3"/>
                    <a:pt x="7" y="2"/>
                  </a:cubicBezTo>
                  <a:cubicBezTo>
                    <a:pt x="7" y="1"/>
                    <a:pt x="6" y="0"/>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3" name="Freeform 2099"/>
            <p:cNvSpPr>
              <a:spLocks/>
            </p:cNvSpPr>
            <p:nvPr/>
          </p:nvSpPr>
          <p:spPr bwMode="auto">
            <a:xfrm>
              <a:off x="4317253" y="3062109"/>
              <a:ext cx="21937" cy="23400"/>
            </a:xfrm>
            <a:custGeom>
              <a:avLst/>
              <a:gdLst>
                <a:gd name="T0" fmla="*/ 6 w 6"/>
                <a:gd name="T1" fmla="*/ 1 h 7"/>
                <a:gd name="T2" fmla="*/ 6 w 6"/>
                <a:gd name="T3" fmla="*/ 1 h 7"/>
                <a:gd name="T4" fmla="*/ 5 w 6"/>
                <a:gd name="T5" fmla="*/ 0 h 7"/>
                <a:gd name="T6" fmla="*/ 4 w 6"/>
                <a:gd name="T7" fmla="*/ 0 h 7"/>
                <a:gd name="T8" fmla="*/ 2 w 6"/>
                <a:gd name="T9" fmla="*/ 0 h 7"/>
                <a:gd name="T10" fmla="*/ 1 w 6"/>
                <a:gd name="T11" fmla="*/ 2 h 7"/>
                <a:gd name="T12" fmla="*/ 0 w 6"/>
                <a:gd name="T13" fmla="*/ 2 h 7"/>
                <a:gd name="T14" fmla="*/ 0 w 6"/>
                <a:gd name="T15" fmla="*/ 3 h 7"/>
                <a:gd name="T16" fmla="*/ 1 w 6"/>
                <a:gd name="T17" fmla="*/ 5 h 7"/>
                <a:gd name="T18" fmla="*/ 4 w 6"/>
                <a:gd name="T19" fmla="*/ 7 h 7"/>
                <a:gd name="T20" fmla="*/ 6 w 6"/>
                <a:gd name="T21" fmla="*/ 5 h 7"/>
                <a:gd name="T22" fmla="*/ 6 w 6"/>
                <a:gd name="T23" fmla="*/ 2 h 7"/>
                <a:gd name="T24" fmla="*/ 6 w 6"/>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7">
                  <a:moveTo>
                    <a:pt x="6" y="1"/>
                  </a:moveTo>
                  <a:cubicBezTo>
                    <a:pt x="6" y="1"/>
                    <a:pt x="6" y="1"/>
                    <a:pt x="6" y="1"/>
                  </a:cubicBezTo>
                  <a:cubicBezTo>
                    <a:pt x="5" y="0"/>
                    <a:pt x="5" y="0"/>
                    <a:pt x="5" y="0"/>
                  </a:cubicBezTo>
                  <a:cubicBezTo>
                    <a:pt x="5" y="0"/>
                    <a:pt x="4" y="0"/>
                    <a:pt x="4" y="0"/>
                  </a:cubicBezTo>
                  <a:cubicBezTo>
                    <a:pt x="3" y="0"/>
                    <a:pt x="3" y="0"/>
                    <a:pt x="2" y="0"/>
                  </a:cubicBezTo>
                  <a:cubicBezTo>
                    <a:pt x="2" y="1"/>
                    <a:pt x="1" y="1"/>
                    <a:pt x="1" y="2"/>
                  </a:cubicBezTo>
                  <a:cubicBezTo>
                    <a:pt x="0" y="2"/>
                    <a:pt x="0" y="2"/>
                    <a:pt x="0" y="2"/>
                  </a:cubicBezTo>
                  <a:cubicBezTo>
                    <a:pt x="0" y="2"/>
                    <a:pt x="0" y="2"/>
                    <a:pt x="0" y="3"/>
                  </a:cubicBezTo>
                  <a:cubicBezTo>
                    <a:pt x="0" y="3"/>
                    <a:pt x="0" y="4"/>
                    <a:pt x="1" y="5"/>
                  </a:cubicBezTo>
                  <a:cubicBezTo>
                    <a:pt x="1" y="7"/>
                    <a:pt x="3" y="7"/>
                    <a:pt x="4" y="7"/>
                  </a:cubicBezTo>
                  <a:cubicBezTo>
                    <a:pt x="6" y="7"/>
                    <a:pt x="6" y="6"/>
                    <a:pt x="6" y="5"/>
                  </a:cubicBezTo>
                  <a:cubicBezTo>
                    <a:pt x="6" y="4"/>
                    <a:pt x="6" y="3"/>
                    <a:pt x="6" y="2"/>
                  </a:cubicBezTo>
                  <a:cubicBezTo>
                    <a:pt x="6" y="2"/>
                    <a:pt x="6" y="1"/>
                    <a:pt x="6"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4" name="Freeform 2100"/>
            <p:cNvSpPr>
              <a:spLocks/>
            </p:cNvSpPr>
            <p:nvPr/>
          </p:nvSpPr>
          <p:spPr bwMode="auto">
            <a:xfrm>
              <a:off x="4339192" y="3062109"/>
              <a:ext cx="23400" cy="26325"/>
            </a:xfrm>
            <a:custGeom>
              <a:avLst/>
              <a:gdLst>
                <a:gd name="T0" fmla="*/ 5 w 7"/>
                <a:gd name="T1" fmla="*/ 1 h 8"/>
                <a:gd name="T2" fmla="*/ 1 w 7"/>
                <a:gd name="T3" fmla="*/ 1 h 8"/>
                <a:gd name="T4" fmla="*/ 1 w 7"/>
                <a:gd name="T5" fmla="*/ 2 h 8"/>
                <a:gd name="T6" fmla="*/ 0 w 7"/>
                <a:gd name="T7" fmla="*/ 5 h 8"/>
                <a:gd name="T8" fmla="*/ 2 w 7"/>
                <a:gd name="T9" fmla="*/ 7 h 8"/>
                <a:gd name="T10" fmla="*/ 6 w 7"/>
                <a:gd name="T11" fmla="*/ 6 h 8"/>
                <a:gd name="T12" fmla="*/ 7 w 7"/>
                <a:gd name="T13" fmla="*/ 3 h 8"/>
                <a:gd name="T14" fmla="*/ 5 w 7"/>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5" y="1"/>
                  </a:moveTo>
                  <a:cubicBezTo>
                    <a:pt x="4" y="0"/>
                    <a:pt x="2" y="0"/>
                    <a:pt x="1" y="1"/>
                  </a:cubicBezTo>
                  <a:cubicBezTo>
                    <a:pt x="1" y="1"/>
                    <a:pt x="1" y="2"/>
                    <a:pt x="1" y="2"/>
                  </a:cubicBezTo>
                  <a:cubicBezTo>
                    <a:pt x="1" y="3"/>
                    <a:pt x="0" y="4"/>
                    <a:pt x="0" y="5"/>
                  </a:cubicBezTo>
                  <a:cubicBezTo>
                    <a:pt x="0" y="6"/>
                    <a:pt x="1" y="7"/>
                    <a:pt x="2" y="7"/>
                  </a:cubicBezTo>
                  <a:cubicBezTo>
                    <a:pt x="3" y="8"/>
                    <a:pt x="5" y="7"/>
                    <a:pt x="6" y="6"/>
                  </a:cubicBezTo>
                  <a:cubicBezTo>
                    <a:pt x="7" y="5"/>
                    <a:pt x="7" y="4"/>
                    <a:pt x="7" y="3"/>
                  </a:cubicBezTo>
                  <a:cubicBezTo>
                    <a:pt x="7" y="2"/>
                    <a:pt x="6" y="1"/>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5" name="Freeform 2101"/>
            <p:cNvSpPr>
              <a:spLocks/>
            </p:cNvSpPr>
            <p:nvPr/>
          </p:nvSpPr>
          <p:spPr bwMode="auto">
            <a:xfrm>
              <a:off x="4349429" y="3040172"/>
              <a:ext cx="20475" cy="24863"/>
            </a:xfrm>
            <a:custGeom>
              <a:avLst/>
              <a:gdLst>
                <a:gd name="T0" fmla="*/ 3 w 6"/>
                <a:gd name="T1" fmla="*/ 0 h 7"/>
                <a:gd name="T2" fmla="*/ 0 w 6"/>
                <a:gd name="T3" fmla="*/ 3 h 7"/>
                <a:gd name="T4" fmla="*/ 0 w 6"/>
                <a:gd name="T5" fmla="*/ 5 h 7"/>
                <a:gd name="T6" fmla="*/ 2 w 6"/>
                <a:gd name="T7" fmla="*/ 7 h 7"/>
                <a:gd name="T8" fmla="*/ 5 w 6"/>
                <a:gd name="T9" fmla="*/ 7 h 7"/>
                <a:gd name="T10" fmla="*/ 6 w 6"/>
                <a:gd name="T11" fmla="*/ 3 h 7"/>
                <a:gd name="T12" fmla="*/ 3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0"/>
                  </a:moveTo>
                  <a:cubicBezTo>
                    <a:pt x="1" y="0"/>
                    <a:pt x="0" y="2"/>
                    <a:pt x="0" y="3"/>
                  </a:cubicBezTo>
                  <a:cubicBezTo>
                    <a:pt x="0" y="4"/>
                    <a:pt x="0" y="4"/>
                    <a:pt x="0" y="5"/>
                  </a:cubicBezTo>
                  <a:cubicBezTo>
                    <a:pt x="1" y="6"/>
                    <a:pt x="1" y="6"/>
                    <a:pt x="2" y="7"/>
                  </a:cubicBezTo>
                  <a:cubicBezTo>
                    <a:pt x="3" y="7"/>
                    <a:pt x="4" y="7"/>
                    <a:pt x="5" y="7"/>
                  </a:cubicBezTo>
                  <a:cubicBezTo>
                    <a:pt x="6" y="6"/>
                    <a:pt x="6" y="5"/>
                    <a:pt x="6" y="3"/>
                  </a:cubicBezTo>
                  <a:cubicBezTo>
                    <a:pt x="6" y="1"/>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6" name="Freeform 2102"/>
            <p:cNvSpPr>
              <a:spLocks/>
            </p:cNvSpPr>
            <p:nvPr/>
          </p:nvSpPr>
          <p:spPr bwMode="auto">
            <a:xfrm>
              <a:off x="4349429" y="3016771"/>
              <a:ext cx="23400" cy="23400"/>
            </a:xfrm>
            <a:custGeom>
              <a:avLst/>
              <a:gdLst>
                <a:gd name="T0" fmla="*/ 3 w 7"/>
                <a:gd name="T1" fmla="*/ 0 h 7"/>
                <a:gd name="T2" fmla="*/ 0 w 7"/>
                <a:gd name="T3" fmla="*/ 3 h 7"/>
                <a:gd name="T4" fmla="*/ 3 w 7"/>
                <a:gd name="T5" fmla="*/ 7 h 7"/>
                <a:gd name="T6" fmla="*/ 7 w 7"/>
                <a:gd name="T7" fmla="*/ 4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2" y="0"/>
                    <a:pt x="0" y="1"/>
                    <a:pt x="0" y="3"/>
                  </a:cubicBezTo>
                  <a:cubicBezTo>
                    <a:pt x="0" y="5"/>
                    <a:pt x="1" y="7"/>
                    <a:pt x="3" y="7"/>
                  </a:cubicBezTo>
                  <a:cubicBezTo>
                    <a:pt x="5" y="7"/>
                    <a:pt x="6" y="5"/>
                    <a:pt x="7" y="4"/>
                  </a:cubicBezTo>
                  <a:cubicBezTo>
                    <a:pt x="7" y="2"/>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7" name="Freeform 2103"/>
            <p:cNvSpPr>
              <a:spLocks/>
            </p:cNvSpPr>
            <p:nvPr/>
          </p:nvSpPr>
          <p:spPr bwMode="auto">
            <a:xfrm>
              <a:off x="4349429" y="2991910"/>
              <a:ext cx="27788" cy="24863"/>
            </a:xfrm>
            <a:custGeom>
              <a:avLst/>
              <a:gdLst>
                <a:gd name="T0" fmla="*/ 6 w 8"/>
                <a:gd name="T1" fmla="*/ 1 h 7"/>
                <a:gd name="T2" fmla="*/ 4 w 8"/>
                <a:gd name="T3" fmla="*/ 0 h 7"/>
                <a:gd name="T4" fmla="*/ 1 w 8"/>
                <a:gd name="T5" fmla="*/ 2 h 7"/>
                <a:gd name="T6" fmla="*/ 3 w 8"/>
                <a:gd name="T7" fmla="*/ 7 h 7"/>
                <a:gd name="T8" fmla="*/ 8 w 8"/>
                <a:gd name="T9" fmla="*/ 5 h 7"/>
                <a:gd name="T10" fmla="*/ 8 w 8"/>
                <a:gd name="T11" fmla="*/ 3 h 7"/>
                <a:gd name="T12" fmla="*/ 6 w 8"/>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6" y="1"/>
                  </a:moveTo>
                  <a:cubicBezTo>
                    <a:pt x="6" y="0"/>
                    <a:pt x="5" y="0"/>
                    <a:pt x="4" y="0"/>
                  </a:cubicBezTo>
                  <a:cubicBezTo>
                    <a:pt x="3" y="0"/>
                    <a:pt x="2" y="1"/>
                    <a:pt x="1" y="2"/>
                  </a:cubicBezTo>
                  <a:cubicBezTo>
                    <a:pt x="0" y="5"/>
                    <a:pt x="2" y="7"/>
                    <a:pt x="3" y="7"/>
                  </a:cubicBezTo>
                  <a:cubicBezTo>
                    <a:pt x="5" y="7"/>
                    <a:pt x="7" y="6"/>
                    <a:pt x="8" y="5"/>
                  </a:cubicBezTo>
                  <a:cubicBezTo>
                    <a:pt x="8" y="4"/>
                    <a:pt x="8" y="4"/>
                    <a:pt x="8" y="3"/>
                  </a:cubicBezTo>
                  <a:cubicBezTo>
                    <a:pt x="7" y="2"/>
                    <a:pt x="7" y="1"/>
                    <a:pt x="6"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8" name="Freeform 2104"/>
            <p:cNvSpPr>
              <a:spLocks/>
            </p:cNvSpPr>
            <p:nvPr/>
          </p:nvSpPr>
          <p:spPr bwMode="auto">
            <a:xfrm>
              <a:off x="4366979" y="2974359"/>
              <a:ext cx="23400" cy="24863"/>
            </a:xfrm>
            <a:custGeom>
              <a:avLst/>
              <a:gdLst>
                <a:gd name="T0" fmla="*/ 6 w 7"/>
                <a:gd name="T1" fmla="*/ 0 h 7"/>
                <a:gd name="T2" fmla="*/ 2 w 7"/>
                <a:gd name="T3" fmla="*/ 1 h 7"/>
                <a:gd name="T4" fmla="*/ 0 w 7"/>
                <a:gd name="T5" fmla="*/ 3 h 7"/>
                <a:gd name="T6" fmla="*/ 1 w 7"/>
                <a:gd name="T7" fmla="*/ 6 h 7"/>
                <a:gd name="T8" fmla="*/ 4 w 7"/>
                <a:gd name="T9" fmla="*/ 7 h 7"/>
                <a:gd name="T10" fmla="*/ 5 w 7"/>
                <a:gd name="T11" fmla="*/ 7 h 7"/>
                <a:gd name="T12" fmla="*/ 7 w 7"/>
                <a:gd name="T13" fmla="*/ 5 h 7"/>
                <a:gd name="T14" fmla="*/ 7 w 7"/>
                <a:gd name="T15" fmla="*/ 3 h 7"/>
                <a:gd name="T16" fmla="*/ 6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0"/>
                  </a:moveTo>
                  <a:cubicBezTo>
                    <a:pt x="5" y="0"/>
                    <a:pt x="4" y="0"/>
                    <a:pt x="2" y="1"/>
                  </a:cubicBezTo>
                  <a:cubicBezTo>
                    <a:pt x="1" y="1"/>
                    <a:pt x="0" y="2"/>
                    <a:pt x="0" y="3"/>
                  </a:cubicBezTo>
                  <a:cubicBezTo>
                    <a:pt x="0" y="4"/>
                    <a:pt x="0" y="5"/>
                    <a:pt x="1" y="6"/>
                  </a:cubicBezTo>
                  <a:cubicBezTo>
                    <a:pt x="2" y="6"/>
                    <a:pt x="3" y="7"/>
                    <a:pt x="4" y="7"/>
                  </a:cubicBezTo>
                  <a:cubicBezTo>
                    <a:pt x="4" y="7"/>
                    <a:pt x="5" y="7"/>
                    <a:pt x="5" y="7"/>
                  </a:cubicBezTo>
                  <a:cubicBezTo>
                    <a:pt x="6" y="6"/>
                    <a:pt x="6" y="6"/>
                    <a:pt x="7" y="5"/>
                  </a:cubicBezTo>
                  <a:cubicBezTo>
                    <a:pt x="7" y="5"/>
                    <a:pt x="7" y="4"/>
                    <a:pt x="7" y="3"/>
                  </a:cubicBezTo>
                  <a:cubicBezTo>
                    <a:pt x="7" y="2"/>
                    <a:pt x="7" y="1"/>
                    <a:pt x="6"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59" name="Freeform 2105"/>
            <p:cNvSpPr>
              <a:spLocks/>
            </p:cNvSpPr>
            <p:nvPr/>
          </p:nvSpPr>
          <p:spPr bwMode="auto">
            <a:xfrm>
              <a:off x="4390380" y="2971434"/>
              <a:ext cx="27788" cy="27788"/>
            </a:xfrm>
            <a:custGeom>
              <a:avLst/>
              <a:gdLst>
                <a:gd name="T0" fmla="*/ 4 w 8"/>
                <a:gd name="T1" fmla="*/ 1 h 8"/>
                <a:gd name="T2" fmla="*/ 1 w 8"/>
                <a:gd name="T3" fmla="*/ 1 h 8"/>
                <a:gd name="T4" fmla="*/ 0 w 8"/>
                <a:gd name="T5" fmla="*/ 4 h 8"/>
                <a:gd name="T6" fmla="*/ 1 w 8"/>
                <a:gd name="T7" fmla="*/ 6 h 8"/>
                <a:gd name="T8" fmla="*/ 3 w 8"/>
                <a:gd name="T9" fmla="*/ 7 h 8"/>
                <a:gd name="T10" fmla="*/ 7 w 8"/>
                <a:gd name="T11" fmla="*/ 5 h 8"/>
                <a:gd name="T12" fmla="*/ 4 w 8"/>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4" y="1"/>
                  </a:moveTo>
                  <a:cubicBezTo>
                    <a:pt x="3" y="0"/>
                    <a:pt x="2" y="1"/>
                    <a:pt x="1" y="1"/>
                  </a:cubicBezTo>
                  <a:cubicBezTo>
                    <a:pt x="1" y="2"/>
                    <a:pt x="0" y="3"/>
                    <a:pt x="0" y="4"/>
                  </a:cubicBezTo>
                  <a:cubicBezTo>
                    <a:pt x="0" y="5"/>
                    <a:pt x="1" y="5"/>
                    <a:pt x="1" y="6"/>
                  </a:cubicBezTo>
                  <a:cubicBezTo>
                    <a:pt x="2" y="7"/>
                    <a:pt x="2" y="7"/>
                    <a:pt x="3" y="7"/>
                  </a:cubicBezTo>
                  <a:cubicBezTo>
                    <a:pt x="5" y="8"/>
                    <a:pt x="6" y="7"/>
                    <a:pt x="7" y="5"/>
                  </a:cubicBezTo>
                  <a:cubicBezTo>
                    <a:pt x="8" y="3"/>
                    <a:pt x="7" y="1"/>
                    <a:pt x="4"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0" name="Freeform 2106"/>
            <p:cNvSpPr>
              <a:spLocks/>
            </p:cNvSpPr>
            <p:nvPr/>
          </p:nvSpPr>
          <p:spPr bwMode="auto">
            <a:xfrm>
              <a:off x="4410854" y="2978747"/>
              <a:ext cx="27788" cy="27788"/>
            </a:xfrm>
            <a:custGeom>
              <a:avLst/>
              <a:gdLst>
                <a:gd name="T0" fmla="*/ 5 w 8"/>
                <a:gd name="T1" fmla="*/ 1 h 8"/>
                <a:gd name="T2" fmla="*/ 1 w 8"/>
                <a:gd name="T3" fmla="*/ 3 h 8"/>
                <a:gd name="T4" fmla="*/ 4 w 8"/>
                <a:gd name="T5" fmla="*/ 7 h 8"/>
                <a:gd name="T6" fmla="*/ 8 w 8"/>
                <a:gd name="T7" fmla="*/ 5 h 8"/>
                <a:gd name="T8" fmla="*/ 5 w 8"/>
                <a:gd name="T9" fmla="*/ 1 h 8"/>
              </a:gdLst>
              <a:ahLst/>
              <a:cxnLst>
                <a:cxn ang="0">
                  <a:pos x="T0" y="T1"/>
                </a:cxn>
                <a:cxn ang="0">
                  <a:pos x="T2" y="T3"/>
                </a:cxn>
                <a:cxn ang="0">
                  <a:pos x="T4" y="T5"/>
                </a:cxn>
                <a:cxn ang="0">
                  <a:pos x="T6" y="T7"/>
                </a:cxn>
                <a:cxn ang="0">
                  <a:pos x="T8" y="T9"/>
                </a:cxn>
              </a:cxnLst>
              <a:rect l="0" t="0" r="r" b="b"/>
              <a:pathLst>
                <a:path w="8" h="8">
                  <a:moveTo>
                    <a:pt x="5" y="1"/>
                  </a:moveTo>
                  <a:cubicBezTo>
                    <a:pt x="4" y="0"/>
                    <a:pt x="2" y="1"/>
                    <a:pt x="1" y="3"/>
                  </a:cubicBezTo>
                  <a:cubicBezTo>
                    <a:pt x="0" y="5"/>
                    <a:pt x="1" y="7"/>
                    <a:pt x="4" y="7"/>
                  </a:cubicBezTo>
                  <a:cubicBezTo>
                    <a:pt x="6" y="8"/>
                    <a:pt x="8" y="7"/>
                    <a:pt x="8" y="5"/>
                  </a:cubicBezTo>
                  <a:cubicBezTo>
                    <a:pt x="8" y="3"/>
                    <a:pt x="7" y="1"/>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1" name="Freeform 2107"/>
            <p:cNvSpPr>
              <a:spLocks/>
            </p:cNvSpPr>
            <p:nvPr/>
          </p:nvSpPr>
          <p:spPr bwMode="auto">
            <a:xfrm>
              <a:off x="4435718" y="2981671"/>
              <a:ext cx="27788" cy="24863"/>
            </a:xfrm>
            <a:custGeom>
              <a:avLst/>
              <a:gdLst>
                <a:gd name="T0" fmla="*/ 4 w 8"/>
                <a:gd name="T1" fmla="*/ 0 h 7"/>
                <a:gd name="T2" fmla="*/ 1 w 8"/>
                <a:gd name="T3" fmla="*/ 4 h 7"/>
                <a:gd name="T4" fmla="*/ 4 w 8"/>
                <a:gd name="T5" fmla="*/ 7 h 7"/>
                <a:gd name="T6" fmla="*/ 8 w 8"/>
                <a:gd name="T7" fmla="*/ 3 h 7"/>
                <a:gd name="T8" fmla="*/ 4 w 8"/>
                <a:gd name="T9" fmla="*/ 0 h 7"/>
              </a:gdLst>
              <a:ahLst/>
              <a:cxnLst>
                <a:cxn ang="0">
                  <a:pos x="T0" y="T1"/>
                </a:cxn>
                <a:cxn ang="0">
                  <a:pos x="T2" y="T3"/>
                </a:cxn>
                <a:cxn ang="0">
                  <a:pos x="T4" y="T5"/>
                </a:cxn>
                <a:cxn ang="0">
                  <a:pos x="T6" y="T7"/>
                </a:cxn>
                <a:cxn ang="0">
                  <a:pos x="T8" y="T9"/>
                </a:cxn>
              </a:cxnLst>
              <a:rect l="0" t="0" r="r" b="b"/>
              <a:pathLst>
                <a:path w="8" h="7">
                  <a:moveTo>
                    <a:pt x="4" y="0"/>
                  </a:moveTo>
                  <a:cubicBezTo>
                    <a:pt x="3" y="0"/>
                    <a:pt x="1" y="2"/>
                    <a:pt x="1" y="4"/>
                  </a:cubicBezTo>
                  <a:cubicBezTo>
                    <a:pt x="0" y="5"/>
                    <a:pt x="2" y="7"/>
                    <a:pt x="4" y="7"/>
                  </a:cubicBezTo>
                  <a:cubicBezTo>
                    <a:pt x="7" y="7"/>
                    <a:pt x="8" y="5"/>
                    <a:pt x="8" y="3"/>
                  </a:cubicBezTo>
                  <a:cubicBezTo>
                    <a:pt x="7" y="1"/>
                    <a:pt x="6" y="0"/>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2" name="Freeform 2108"/>
            <p:cNvSpPr>
              <a:spLocks/>
            </p:cNvSpPr>
            <p:nvPr/>
          </p:nvSpPr>
          <p:spPr bwMode="auto">
            <a:xfrm>
              <a:off x="4459118" y="2978747"/>
              <a:ext cx="27788" cy="23400"/>
            </a:xfrm>
            <a:custGeom>
              <a:avLst/>
              <a:gdLst>
                <a:gd name="T0" fmla="*/ 3 w 8"/>
                <a:gd name="T1" fmla="*/ 0 h 7"/>
                <a:gd name="T2" fmla="*/ 1 w 8"/>
                <a:gd name="T3" fmla="*/ 4 h 7"/>
                <a:gd name="T4" fmla="*/ 5 w 8"/>
                <a:gd name="T5" fmla="*/ 7 h 7"/>
                <a:gd name="T6" fmla="*/ 7 w 8"/>
                <a:gd name="T7" fmla="*/ 2 h 7"/>
                <a:gd name="T8" fmla="*/ 3 w 8"/>
                <a:gd name="T9" fmla="*/ 0 h 7"/>
              </a:gdLst>
              <a:ahLst/>
              <a:cxnLst>
                <a:cxn ang="0">
                  <a:pos x="T0" y="T1"/>
                </a:cxn>
                <a:cxn ang="0">
                  <a:pos x="T2" y="T3"/>
                </a:cxn>
                <a:cxn ang="0">
                  <a:pos x="T4" y="T5"/>
                </a:cxn>
                <a:cxn ang="0">
                  <a:pos x="T6" y="T7"/>
                </a:cxn>
                <a:cxn ang="0">
                  <a:pos x="T8" y="T9"/>
                </a:cxn>
              </a:cxnLst>
              <a:rect l="0" t="0" r="r" b="b"/>
              <a:pathLst>
                <a:path w="8" h="7">
                  <a:moveTo>
                    <a:pt x="3" y="0"/>
                  </a:moveTo>
                  <a:cubicBezTo>
                    <a:pt x="1" y="1"/>
                    <a:pt x="0" y="2"/>
                    <a:pt x="1" y="4"/>
                  </a:cubicBezTo>
                  <a:cubicBezTo>
                    <a:pt x="1" y="6"/>
                    <a:pt x="3" y="7"/>
                    <a:pt x="5" y="7"/>
                  </a:cubicBezTo>
                  <a:cubicBezTo>
                    <a:pt x="7" y="6"/>
                    <a:pt x="8" y="4"/>
                    <a:pt x="7" y="2"/>
                  </a:cubicBezTo>
                  <a:cubicBezTo>
                    <a:pt x="7" y="1"/>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3" name="Freeform 2109"/>
            <p:cNvSpPr>
              <a:spLocks/>
            </p:cNvSpPr>
            <p:nvPr/>
          </p:nvSpPr>
          <p:spPr bwMode="auto">
            <a:xfrm>
              <a:off x="4483981" y="2971434"/>
              <a:ext cx="23400" cy="24863"/>
            </a:xfrm>
            <a:custGeom>
              <a:avLst/>
              <a:gdLst>
                <a:gd name="T0" fmla="*/ 3 w 7"/>
                <a:gd name="T1" fmla="*/ 0 h 7"/>
                <a:gd name="T2" fmla="*/ 0 w 7"/>
                <a:gd name="T3" fmla="*/ 4 h 7"/>
                <a:gd name="T4" fmla="*/ 5 w 7"/>
                <a:gd name="T5" fmla="*/ 7 h 7"/>
                <a:gd name="T6" fmla="*/ 7 w 7"/>
                <a:gd name="T7" fmla="*/ 3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1" y="1"/>
                    <a:pt x="0" y="3"/>
                    <a:pt x="0" y="4"/>
                  </a:cubicBezTo>
                  <a:cubicBezTo>
                    <a:pt x="1" y="6"/>
                    <a:pt x="3" y="7"/>
                    <a:pt x="5" y="7"/>
                  </a:cubicBezTo>
                  <a:cubicBezTo>
                    <a:pt x="6" y="6"/>
                    <a:pt x="7" y="5"/>
                    <a:pt x="7" y="3"/>
                  </a:cubicBezTo>
                  <a:cubicBezTo>
                    <a:pt x="7" y="1"/>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4" name="Freeform 2110"/>
            <p:cNvSpPr>
              <a:spLocks/>
            </p:cNvSpPr>
            <p:nvPr/>
          </p:nvSpPr>
          <p:spPr bwMode="auto">
            <a:xfrm>
              <a:off x="4507380" y="2971434"/>
              <a:ext cx="24863" cy="24863"/>
            </a:xfrm>
            <a:custGeom>
              <a:avLst/>
              <a:gdLst>
                <a:gd name="T0" fmla="*/ 5 w 7"/>
                <a:gd name="T1" fmla="*/ 1 h 7"/>
                <a:gd name="T2" fmla="*/ 1 w 7"/>
                <a:gd name="T3" fmla="*/ 1 h 7"/>
                <a:gd name="T4" fmla="*/ 0 w 7"/>
                <a:gd name="T5" fmla="*/ 3 h 7"/>
                <a:gd name="T6" fmla="*/ 1 w 7"/>
                <a:gd name="T7" fmla="*/ 5 h 7"/>
                <a:gd name="T8" fmla="*/ 2 w 7"/>
                <a:gd name="T9" fmla="*/ 7 h 7"/>
                <a:gd name="T10" fmla="*/ 6 w 7"/>
                <a:gd name="T11" fmla="*/ 6 h 7"/>
                <a:gd name="T12" fmla="*/ 7 w 7"/>
                <a:gd name="T13" fmla="*/ 4 h 7"/>
                <a:gd name="T14" fmla="*/ 5 w 7"/>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5" y="1"/>
                  </a:moveTo>
                  <a:cubicBezTo>
                    <a:pt x="4" y="0"/>
                    <a:pt x="2" y="0"/>
                    <a:pt x="1" y="1"/>
                  </a:cubicBezTo>
                  <a:cubicBezTo>
                    <a:pt x="0" y="1"/>
                    <a:pt x="0" y="2"/>
                    <a:pt x="0" y="3"/>
                  </a:cubicBezTo>
                  <a:cubicBezTo>
                    <a:pt x="0" y="4"/>
                    <a:pt x="1" y="5"/>
                    <a:pt x="1" y="5"/>
                  </a:cubicBezTo>
                  <a:cubicBezTo>
                    <a:pt x="1" y="6"/>
                    <a:pt x="2" y="7"/>
                    <a:pt x="2" y="7"/>
                  </a:cubicBezTo>
                  <a:cubicBezTo>
                    <a:pt x="2" y="7"/>
                    <a:pt x="4" y="7"/>
                    <a:pt x="6" y="6"/>
                  </a:cubicBezTo>
                  <a:cubicBezTo>
                    <a:pt x="7" y="6"/>
                    <a:pt x="7" y="5"/>
                    <a:pt x="7" y="4"/>
                  </a:cubicBezTo>
                  <a:cubicBezTo>
                    <a:pt x="7" y="3"/>
                    <a:pt x="7" y="2"/>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5" name="Freeform 2111"/>
            <p:cNvSpPr>
              <a:spLocks/>
            </p:cNvSpPr>
            <p:nvPr/>
          </p:nvSpPr>
          <p:spPr bwMode="auto">
            <a:xfrm>
              <a:off x="4522006" y="2988984"/>
              <a:ext cx="23400" cy="27788"/>
            </a:xfrm>
            <a:custGeom>
              <a:avLst/>
              <a:gdLst>
                <a:gd name="T0" fmla="*/ 2 w 7"/>
                <a:gd name="T1" fmla="*/ 1 h 8"/>
                <a:gd name="T2" fmla="*/ 0 w 7"/>
                <a:gd name="T3" fmla="*/ 6 h 8"/>
                <a:gd name="T4" fmla="*/ 5 w 7"/>
                <a:gd name="T5" fmla="*/ 7 h 8"/>
                <a:gd name="T6" fmla="*/ 7 w 7"/>
                <a:gd name="T7" fmla="*/ 3 h 8"/>
                <a:gd name="T8" fmla="*/ 2 w 7"/>
                <a:gd name="T9" fmla="*/ 1 h 8"/>
              </a:gdLst>
              <a:ahLst/>
              <a:cxnLst>
                <a:cxn ang="0">
                  <a:pos x="T0" y="T1"/>
                </a:cxn>
                <a:cxn ang="0">
                  <a:pos x="T2" y="T3"/>
                </a:cxn>
                <a:cxn ang="0">
                  <a:pos x="T4" y="T5"/>
                </a:cxn>
                <a:cxn ang="0">
                  <a:pos x="T6" y="T7"/>
                </a:cxn>
                <a:cxn ang="0">
                  <a:pos x="T8" y="T9"/>
                </a:cxn>
              </a:cxnLst>
              <a:rect l="0" t="0" r="r" b="b"/>
              <a:pathLst>
                <a:path w="7" h="8">
                  <a:moveTo>
                    <a:pt x="2" y="1"/>
                  </a:moveTo>
                  <a:cubicBezTo>
                    <a:pt x="0" y="2"/>
                    <a:pt x="0" y="4"/>
                    <a:pt x="0" y="6"/>
                  </a:cubicBezTo>
                  <a:cubicBezTo>
                    <a:pt x="1" y="7"/>
                    <a:pt x="3" y="8"/>
                    <a:pt x="5" y="7"/>
                  </a:cubicBezTo>
                  <a:cubicBezTo>
                    <a:pt x="7" y="7"/>
                    <a:pt x="7" y="5"/>
                    <a:pt x="7" y="3"/>
                  </a:cubicBezTo>
                  <a:cubicBezTo>
                    <a:pt x="6" y="1"/>
                    <a:pt x="3"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6" name="Freeform 2112"/>
            <p:cNvSpPr>
              <a:spLocks/>
            </p:cNvSpPr>
            <p:nvPr/>
          </p:nvSpPr>
          <p:spPr bwMode="auto">
            <a:xfrm>
              <a:off x="4529319" y="3012384"/>
              <a:ext cx="27788" cy="27788"/>
            </a:xfrm>
            <a:custGeom>
              <a:avLst/>
              <a:gdLst>
                <a:gd name="T0" fmla="*/ 3 w 8"/>
                <a:gd name="T1" fmla="*/ 0 h 8"/>
                <a:gd name="T2" fmla="*/ 1 w 8"/>
                <a:gd name="T3" fmla="*/ 5 h 8"/>
                <a:gd name="T4" fmla="*/ 5 w 8"/>
                <a:gd name="T5" fmla="*/ 7 h 8"/>
                <a:gd name="T6" fmla="*/ 7 w 8"/>
                <a:gd name="T7" fmla="*/ 3 h 8"/>
                <a:gd name="T8" fmla="*/ 3 w 8"/>
                <a:gd name="T9" fmla="*/ 0 h 8"/>
              </a:gdLst>
              <a:ahLst/>
              <a:cxnLst>
                <a:cxn ang="0">
                  <a:pos x="T0" y="T1"/>
                </a:cxn>
                <a:cxn ang="0">
                  <a:pos x="T2" y="T3"/>
                </a:cxn>
                <a:cxn ang="0">
                  <a:pos x="T4" y="T5"/>
                </a:cxn>
                <a:cxn ang="0">
                  <a:pos x="T6" y="T7"/>
                </a:cxn>
                <a:cxn ang="0">
                  <a:pos x="T8" y="T9"/>
                </a:cxn>
              </a:cxnLst>
              <a:rect l="0" t="0" r="r" b="b"/>
              <a:pathLst>
                <a:path w="8" h="8">
                  <a:moveTo>
                    <a:pt x="3" y="0"/>
                  </a:moveTo>
                  <a:cubicBezTo>
                    <a:pt x="1" y="1"/>
                    <a:pt x="0" y="3"/>
                    <a:pt x="1" y="5"/>
                  </a:cubicBezTo>
                  <a:cubicBezTo>
                    <a:pt x="1" y="7"/>
                    <a:pt x="4" y="8"/>
                    <a:pt x="5" y="7"/>
                  </a:cubicBezTo>
                  <a:cubicBezTo>
                    <a:pt x="7" y="6"/>
                    <a:pt x="8" y="4"/>
                    <a:pt x="7" y="3"/>
                  </a:cubicBezTo>
                  <a:cubicBezTo>
                    <a:pt x="7" y="1"/>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7" name="Freeform 2113"/>
            <p:cNvSpPr>
              <a:spLocks/>
            </p:cNvSpPr>
            <p:nvPr/>
          </p:nvSpPr>
          <p:spPr bwMode="auto">
            <a:xfrm>
              <a:off x="4539556" y="3037247"/>
              <a:ext cx="23400" cy="27788"/>
            </a:xfrm>
            <a:custGeom>
              <a:avLst/>
              <a:gdLst>
                <a:gd name="T0" fmla="*/ 6 w 7"/>
                <a:gd name="T1" fmla="*/ 1 h 8"/>
                <a:gd name="T2" fmla="*/ 6 w 7"/>
                <a:gd name="T3" fmla="*/ 0 h 8"/>
                <a:gd name="T4" fmla="*/ 5 w 7"/>
                <a:gd name="T5" fmla="*/ 0 h 8"/>
                <a:gd name="T6" fmla="*/ 2 w 7"/>
                <a:gd name="T7" fmla="*/ 0 h 8"/>
                <a:gd name="T8" fmla="*/ 1 w 7"/>
                <a:gd name="T9" fmla="*/ 2 h 8"/>
                <a:gd name="T10" fmla="*/ 1 w 7"/>
                <a:gd name="T11" fmla="*/ 3 h 8"/>
                <a:gd name="T12" fmla="*/ 1 w 7"/>
                <a:gd name="T13" fmla="*/ 4 h 8"/>
                <a:gd name="T14" fmla="*/ 1 w 7"/>
                <a:gd name="T15" fmla="*/ 5 h 8"/>
                <a:gd name="T16" fmla="*/ 1 w 7"/>
                <a:gd name="T17" fmla="*/ 5 h 8"/>
                <a:gd name="T18" fmla="*/ 1 w 7"/>
                <a:gd name="T19" fmla="*/ 5 h 8"/>
                <a:gd name="T20" fmla="*/ 2 w 7"/>
                <a:gd name="T21" fmla="*/ 6 h 8"/>
                <a:gd name="T22" fmla="*/ 2 w 7"/>
                <a:gd name="T23" fmla="*/ 7 h 8"/>
                <a:gd name="T24" fmla="*/ 2 w 7"/>
                <a:gd name="T25" fmla="*/ 7 h 8"/>
                <a:gd name="T26" fmla="*/ 5 w 7"/>
                <a:gd name="T27" fmla="*/ 6 h 8"/>
                <a:gd name="T28" fmla="*/ 7 w 7"/>
                <a:gd name="T29" fmla="*/ 4 h 8"/>
                <a:gd name="T30" fmla="*/ 7 w 7"/>
                <a:gd name="T31" fmla="*/ 3 h 8"/>
                <a:gd name="T32" fmla="*/ 7 w 7"/>
                <a:gd name="T33" fmla="*/ 1 h 8"/>
                <a:gd name="T34" fmla="*/ 6 w 7"/>
                <a:gd name="T3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8">
                  <a:moveTo>
                    <a:pt x="6" y="1"/>
                  </a:moveTo>
                  <a:cubicBezTo>
                    <a:pt x="6" y="0"/>
                    <a:pt x="6" y="0"/>
                    <a:pt x="6" y="0"/>
                  </a:cubicBezTo>
                  <a:cubicBezTo>
                    <a:pt x="6" y="0"/>
                    <a:pt x="5" y="0"/>
                    <a:pt x="5" y="0"/>
                  </a:cubicBezTo>
                  <a:cubicBezTo>
                    <a:pt x="4" y="0"/>
                    <a:pt x="3" y="0"/>
                    <a:pt x="2" y="0"/>
                  </a:cubicBezTo>
                  <a:cubicBezTo>
                    <a:pt x="1" y="0"/>
                    <a:pt x="1" y="1"/>
                    <a:pt x="1" y="2"/>
                  </a:cubicBezTo>
                  <a:cubicBezTo>
                    <a:pt x="0" y="2"/>
                    <a:pt x="0" y="3"/>
                    <a:pt x="1" y="3"/>
                  </a:cubicBezTo>
                  <a:cubicBezTo>
                    <a:pt x="1" y="4"/>
                    <a:pt x="1" y="4"/>
                    <a:pt x="1" y="4"/>
                  </a:cubicBezTo>
                  <a:cubicBezTo>
                    <a:pt x="1" y="5"/>
                    <a:pt x="1" y="5"/>
                    <a:pt x="1" y="5"/>
                  </a:cubicBezTo>
                  <a:cubicBezTo>
                    <a:pt x="1" y="5"/>
                    <a:pt x="1" y="5"/>
                    <a:pt x="1" y="5"/>
                  </a:cubicBezTo>
                  <a:cubicBezTo>
                    <a:pt x="1" y="5"/>
                    <a:pt x="1" y="5"/>
                    <a:pt x="1" y="5"/>
                  </a:cubicBezTo>
                  <a:cubicBezTo>
                    <a:pt x="1" y="6"/>
                    <a:pt x="2" y="6"/>
                    <a:pt x="2" y="6"/>
                  </a:cubicBezTo>
                  <a:cubicBezTo>
                    <a:pt x="2" y="7"/>
                    <a:pt x="2" y="7"/>
                    <a:pt x="2" y="7"/>
                  </a:cubicBezTo>
                  <a:cubicBezTo>
                    <a:pt x="2" y="7"/>
                    <a:pt x="2" y="7"/>
                    <a:pt x="2" y="7"/>
                  </a:cubicBezTo>
                  <a:cubicBezTo>
                    <a:pt x="2" y="8"/>
                    <a:pt x="4" y="8"/>
                    <a:pt x="5" y="6"/>
                  </a:cubicBezTo>
                  <a:cubicBezTo>
                    <a:pt x="6" y="5"/>
                    <a:pt x="6" y="4"/>
                    <a:pt x="7" y="4"/>
                  </a:cubicBezTo>
                  <a:cubicBezTo>
                    <a:pt x="7" y="3"/>
                    <a:pt x="7" y="3"/>
                    <a:pt x="7" y="3"/>
                  </a:cubicBezTo>
                  <a:cubicBezTo>
                    <a:pt x="7" y="3"/>
                    <a:pt x="7" y="2"/>
                    <a:pt x="7" y="1"/>
                  </a:cubicBezTo>
                  <a:lnTo>
                    <a:pt x="6" y="1"/>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8" name="Freeform 2114"/>
            <p:cNvSpPr>
              <a:spLocks/>
            </p:cNvSpPr>
            <p:nvPr/>
          </p:nvSpPr>
          <p:spPr bwMode="auto">
            <a:xfrm>
              <a:off x="4542481" y="3047485"/>
              <a:ext cx="24863" cy="40951"/>
            </a:xfrm>
            <a:custGeom>
              <a:avLst/>
              <a:gdLst>
                <a:gd name="T0" fmla="*/ 4 w 7"/>
                <a:gd name="T1" fmla="*/ 3 h 12"/>
                <a:gd name="T2" fmla="*/ 1 w 7"/>
                <a:gd name="T3" fmla="*/ 8 h 12"/>
                <a:gd name="T4" fmla="*/ 1 w 7"/>
                <a:gd name="T5" fmla="*/ 11 h 12"/>
                <a:gd name="T6" fmla="*/ 2 w 7"/>
                <a:gd name="T7" fmla="*/ 11 h 12"/>
                <a:gd name="T8" fmla="*/ 4 w 7"/>
                <a:gd name="T9" fmla="*/ 9 h 12"/>
                <a:gd name="T10" fmla="*/ 6 w 7"/>
                <a:gd name="T11" fmla="*/ 3 h 12"/>
                <a:gd name="T12" fmla="*/ 6 w 7"/>
                <a:gd name="T13" fmla="*/ 1 h 12"/>
                <a:gd name="T14" fmla="*/ 7 w 7"/>
                <a:gd name="T15" fmla="*/ 0 h 12"/>
                <a:gd name="T16" fmla="*/ 6 w 7"/>
                <a:gd name="T17" fmla="*/ 1 h 12"/>
                <a:gd name="T18" fmla="*/ 4 w 7"/>
                <a:gd name="T1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2">
                  <a:moveTo>
                    <a:pt x="4" y="3"/>
                  </a:moveTo>
                  <a:cubicBezTo>
                    <a:pt x="3" y="4"/>
                    <a:pt x="1" y="6"/>
                    <a:pt x="1" y="8"/>
                  </a:cubicBezTo>
                  <a:cubicBezTo>
                    <a:pt x="0" y="10"/>
                    <a:pt x="0" y="11"/>
                    <a:pt x="1" y="11"/>
                  </a:cubicBezTo>
                  <a:cubicBezTo>
                    <a:pt x="1" y="12"/>
                    <a:pt x="1" y="11"/>
                    <a:pt x="2" y="11"/>
                  </a:cubicBezTo>
                  <a:cubicBezTo>
                    <a:pt x="3" y="11"/>
                    <a:pt x="4" y="10"/>
                    <a:pt x="4" y="9"/>
                  </a:cubicBezTo>
                  <a:cubicBezTo>
                    <a:pt x="5" y="7"/>
                    <a:pt x="5" y="4"/>
                    <a:pt x="6" y="3"/>
                  </a:cubicBezTo>
                  <a:cubicBezTo>
                    <a:pt x="6" y="2"/>
                    <a:pt x="6" y="1"/>
                    <a:pt x="6" y="1"/>
                  </a:cubicBezTo>
                  <a:cubicBezTo>
                    <a:pt x="7" y="0"/>
                    <a:pt x="7" y="0"/>
                    <a:pt x="7" y="0"/>
                  </a:cubicBezTo>
                  <a:cubicBezTo>
                    <a:pt x="7" y="0"/>
                    <a:pt x="6" y="1"/>
                    <a:pt x="6" y="1"/>
                  </a:cubicBezTo>
                  <a:cubicBezTo>
                    <a:pt x="5" y="2"/>
                    <a:pt x="5" y="2"/>
                    <a:pt x="4" y="3"/>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69" name="Freeform 2115"/>
            <p:cNvSpPr>
              <a:spLocks/>
            </p:cNvSpPr>
            <p:nvPr/>
          </p:nvSpPr>
          <p:spPr bwMode="auto">
            <a:xfrm>
              <a:off x="4567344" y="304748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0" name="Freeform 2116"/>
            <p:cNvSpPr>
              <a:spLocks/>
            </p:cNvSpPr>
            <p:nvPr/>
          </p:nvSpPr>
          <p:spPr bwMode="auto">
            <a:xfrm>
              <a:off x="4557106" y="3047485"/>
              <a:ext cx="13163" cy="45338"/>
            </a:xfrm>
            <a:custGeom>
              <a:avLst/>
              <a:gdLst>
                <a:gd name="T0" fmla="*/ 3 w 4"/>
                <a:gd name="T1" fmla="*/ 1 h 13"/>
                <a:gd name="T2" fmla="*/ 3 w 4"/>
                <a:gd name="T3" fmla="*/ 0 h 13"/>
                <a:gd name="T4" fmla="*/ 2 w 4"/>
                <a:gd name="T5" fmla="*/ 2 h 13"/>
                <a:gd name="T6" fmla="*/ 1 w 4"/>
                <a:gd name="T7" fmla="*/ 7 h 13"/>
                <a:gd name="T8" fmla="*/ 0 w 4"/>
                <a:gd name="T9" fmla="*/ 9 h 13"/>
                <a:gd name="T10" fmla="*/ 0 w 4"/>
                <a:gd name="T11" fmla="*/ 10 h 13"/>
                <a:gd name="T12" fmla="*/ 1 w 4"/>
                <a:gd name="T13" fmla="*/ 12 h 13"/>
                <a:gd name="T14" fmla="*/ 2 w 4"/>
                <a:gd name="T15" fmla="*/ 13 h 13"/>
                <a:gd name="T16" fmla="*/ 4 w 4"/>
                <a:gd name="T17" fmla="*/ 9 h 13"/>
                <a:gd name="T18" fmla="*/ 4 w 4"/>
                <a:gd name="T19" fmla="*/ 6 h 13"/>
                <a:gd name="T20" fmla="*/ 4 w 4"/>
                <a:gd name="T21" fmla="*/ 4 h 13"/>
                <a:gd name="T22" fmla="*/ 3 w 4"/>
                <a:gd name="T23"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3">
                  <a:moveTo>
                    <a:pt x="3" y="1"/>
                  </a:moveTo>
                  <a:cubicBezTo>
                    <a:pt x="3" y="1"/>
                    <a:pt x="3" y="0"/>
                    <a:pt x="3" y="0"/>
                  </a:cubicBezTo>
                  <a:cubicBezTo>
                    <a:pt x="3" y="0"/>
                    <a:pt x="3" y="1"/>
                    <a:pt x="2" y="2"/>
                  </a:cubicBezTo>
                  <a:cubicBezTo>
                    <a:pt x="2" y="3"/>
                    <a:pt x="2" y="5"/>
                    <a:pt x="1" y="7"/>
                  </a:cubicBezTo>
                  <a:cubicBezTo>
                    <a:pt x="1" y="8"/>
                    <a:pt x="0" y="9"/>
                    <a:pt x="0" y="9"/>
                  </a:cubicBezTo>
                  <a:cubicBezTo>
                    <a:pt x="0" y="10"/>
                    <a:pt x="0" y="10"/>
                    <a:pt x="0" y="10"/>
                  </a:cubicBezTo>
                  <a:cubicBezTo>
                    <a:pt x="0" y="11"/>
                    <a:pt x="0" y="12"/>
                    <a:pt x="1" y="12"/>
                  </a:cubicBezTo>
                  <a:cubicBezTo>
                    <a:pt x="1" y="12"/>
                    <a:pt x="2" y="13"/>
                    <a:pt x="2" y="13"/>
                  </a:cubicBezTo>
                  <a:cubicBezTo>
                    <a:pt x="2" y="12"/>
                    <a:pt x="3" y="11"/>
                    <a:pt x="4" y="9"/>
                  </a:cubicBezTo>
                  <a:cubicBezTo>
                    <a:pt x="4" y="8"/>
                    <a:pt x="4" y="7"/>
                    <a:pt x="4" y="6"/>
                  </a:cubicBezTo>
                  <a:cubicBezTo>
                    <a:pt x="4" y="5"/>
                    <a:pt x="4" y="5"/>
                    <a:pt x="4" y="4"/>
                  </a:cubicBezTo>
                  <a:cubicBezTo>
                    <a:pt x="3" y="3"/>
                    <a:pt x="3" y="2"/>
                    <a:pt x="3"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1" name="Freeform 2117"/>
            <p:cNvSpPr>
              <a:spLocks/>
            </p:cNvSpPr>
            <p:nvPr/>
          </p:nvSpPr>
          <p:spPr bwMode="auto">
            <a:xfrm>
              <a:off x="4567344" y="3044560"/>
              <a:ext cx="23400" cy="23400"/>
            </a:xfrm>
            <a:custGeom>
              <a:avLst/>
              <a:gdLst>
                <a:gd name="T0" fmla="*/ 5 w 7"/>
                <a:gd name="T1" fmla="*/ 0 h 7"/>
                <a:gd name="T2" fmla="*/ 4 w 7"/>
                <a:gd name="T3" fmla="*/ 0 h 7"/>
                <a:gd name="T4" fmla="*/ 3 w 7"/>
                <a:gd name="T5" fmla="*/ 0 h 7"/>
                <a:gd name="T6" fmla="*/ 1 w 7"/>
                <a:gd name="T7" fmla="*/ 1 h 7"/>
                <a:gd name="T8" fmla="*/ 0 w 7"/>
                <a:gd name="T9" fmla="*/ 1 h 7"/>
                <a:gd name="T10" fmla="*/ 0 w 7"/>
                <a:gd name="T11" fmla="*/ 2 h 7"/>
                <a:gd name="T12" fmla="*/ 1 w 7"/>
                <a:gd name="T13" fmla="*/ 5 h 7"/>
                <a:gd name="T14" fmla="*/ 1 w 7"/>
                <a:gd name="T15" fmla="*/ 7 h 7"/>
                <a:gd name="T16" fmla="*/ 3 w 7"/>
                <a:gd name="T17" fmla="*/ 7 h 7"/>
                <a:gd name="T18" fmla="*/ 3 w 7"/>
                <a:gd name="T19" fmla="*/ 6 h 7"/>
                <a:gd name="T20" fmla="*/ 4 w 7"/>
                <a:gd name="T21" fmla="*/ 6 h 7"/>
                <a:gd name="T22" fmla="*/ 4 w 7"/>
                <a:gd name="T23" fmla="*/ 7 h 7"/>
                <a:gd name="T24" fmla="*/ 7 w 7"/>
                <a:gd name="T25" fmla="*/ 3 h 7"/>
                <a:gd name="T26" fmla="*/ 6 w 7"/>
                <a:gd name="T27" fmla="*/ 1 h 7"/>
                <a:gd name="T28" fmla="*/ 5 w 7"/>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7">
                  <a:moveTo>
                    <a:pt x="5" y="0"/>
                  </a:moveTo>
                  <a:cubicBezTo>
                    <a:pt x="4" y="0"/>
                    <a:pt x="4" y="0"/>
                    <a:pt x="4" y="0"/>
                  </a:cubicBezTo>
                  <a:cubicBezTo>
                    <a:pt x="4" y="0"/>
                    <a:pt x="3" y="0"/>
                    <a:pt x="3" y="0"/>
                  </a:cubicBezTo>
                  <a:cubicBezTo>
                    <a:pt x="2" y="0"/>
                    <a:pt x="1" y="0"/>
                    <a:pt x="1" y="1"/>
                  </a:cubicBezTo>
                  <a:cubicBezTo>
                    <a:pt x="0" y="1"/>
                    <a:pt x="0" y="1"/>
                    <a:pt x="0" y="1"/>
                  </a:cubicBezTo>
                  <a:cubicBezTo>
                    <a:pt x="0" y="2"/>
                    <a:pt x="0" y="2"/>
                    <a:pt x="0" y="2"/>
                  </a:cubicBezTo>
                  <a:cubicBezTo>
                    <a:pt x="0" y="3"/>
                    <a:pt x="0" y="4"/>
                    <a:pt x="1" y="5"/>
                  </a:cubicBezTo>
                  <a:cubicBezTo>
                    <a:pt x="1" y="6"/>
                    <a:pt x="1" y="6"/>
                    <a:pt x="1" y="7"/>
                  </a:cubicBezTo>
                  <a:cubicBezTo>
                    <a:pt x="2" y="7"/>
                    <a:pt x="2" y="7"/>
                    <a:pt x="3" y="7"/>
                  </a:cubicBezTo>
                  <a:cubicBezTo>
                    <a:pt x="3" y="6"/>
                    <a:pt x="3" y="6"/>
                    <a:pt x="3" y="6"/>
                  </a:cubicBezTo>
                  <a:cubicBezTo>
                    <a:pt x="4" y="6"/>
                    <a:pt x="4" y="6"/>
                    <a:pt x="4" y="6"/>
                  </a:cubicBezTo>
                  <a:cubicBezTo>
                    <a:pt x="4" y="7"/>
                    <a:pt x="4" y="7"/>
                    <a:pt x="4" y="7"/>
                  </a:cubicBezTo>
                  <a:cubicBezTo>
                    <a:pt x="5" y="6"/>
                    <a:pt x="7" y="5"/>
                    <a:pt x="7" y="3"/>
                  </a:cubicBezTo>
                  <a:cubicBezTo>
                    <a:pt x="7" y="2"/>
                    <a:pt x="7" y="1"/>
                    <a:pt x="6" y="1"/>
                  </a:cubicBezTo>
                  <a:cubicBezTo>
                    <a:pt x="6" y="0"/>
                    <a:pt x="5" y="0"/>
                    <a:pt x="5"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2" name="Freeform 2118"/>
            <p:cNvSpPr>
              <a:spLocks/>
            </p:cNvSpPr>
            <p:nvPr/>
          </p:nvSpPr>
          <p:spPr bwMode="auto">
            <a:xfrm>
              <a:off x="4590744" y="3044560"/>
              <a:ext cx="24863" cy="23400"/>
            </a:xfrm>
            <a:custGeom>
              <a:avLst/>
              <a:gdLst>
                <a:gd name="T0" fmla="*/ 4 w 7"/>
                <a:gd name="T1" fmla="*/ 0 h 7"/>
                <a:gd name="T2" fmla="*/ 0 w 7"/>
                <a:gd name="T3" fmla="*/ 3 h 7"/>
                <a:gd name="T4" fmla="*/ 3 w 7"/>
                <a:gd name="T5" fmla="*/ 7 h 7"/>
                <a:gd name="T6" fmla="*/ 7 w 7"/>
                <a:gd name="T7" fmla="*/ 4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2" y="0"/>
                    <a:pt x="0" y="1"/>
                    <a:pt x="0" y="3"/>
                  </a:cubicBezTo>
                  <a:cubicBezTo>
                    <a:pt x="0" y="5"/>
                    <a:pt x="1" y="7"/>
                    <a:pt x="3" y="7"/>
                  </a:cubicBezTo>
                  <a:cubicBezTo>
                    <a:pt x="5" y="7"/>
                    <a:pt x="7" y="5"/>
                    <a:pt x="7" y="4"/>
                  </a:cubicBezTo>
                  <a:cubicBezTo>
                    <a:pt x="7" y="2"/>
                    <a:pt x="6" y="0"/>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3" name="Freeform 2119"/>
            <p:cNvSpPr>
              <a:spLocks/>
            </p:cNvSpPr>
            <p:nvPr/>
          </p:nvSpPr>
          <p:spPr bwMode="auto">
            <a:xfrm>
              <a:off x="4615607" y="3044560"/>
              <a:ext cx="23400" cy="23400"/>
            </a:xfrm>
            <a:custGeom>
              <a:avLst/>
              <a:gdLst>
                <a:gd name="T0" fmla="*/ 5 w 7"/>
                <a:gd name="T1" fmla="*/ 0 h 7"/>
                <a:gd name="T2" fmla="*/ 3 w 7"/>
                <a:gd name="T3" fmla="*/ 0 h 7"/>
                <a:gd name="T4" fmla="*/ 2 w 7"/>
                <a:gd name="T5" fmla="*/ 0 h 7"/>
                <a:gd name="T6" fmla="*/ 0 w 7"/>
                <a:gd name="T7" fmla="*/ 4 h 7"/>
                <a:gd name="T8" fmla="*/ 1 w 7"/>
                <a:gd name="T9" fmla="*/ 6 h 7"/>
                <a:gd name="T10" fmla="*/ 5 w 7"/>
                <a:gd name="T11" fmla="*/ 6 h 7"/>
                <a:gd name="T12" fmla="*/ 7 w 7"/>
                <a:gd name="T13" fmla="*/ 4 h 7"/>
                <a:gd name="T14" fmla="*/ 7 w 7"/>
                <a:gd name="T15" fmla="*/ 2 h 7"/>
                <a:gd name="T16" fmla="*/ 5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5" y="0"/>
                  </a:moveTo>
                  <a:cubicBezTo>
                    <a:pt x="4" y="0"/>
                    <a:pt x="4" y="0"/>
                    <a:pt x="3" y="0"/>
                  </a:cubicBezTo>
                  <a:cubicBezTo>
                    <a:pt x="2" y="0"/>
                    <a:pt x="2" y="0"/>
                    <a:pt x="2" y="0"/>
                  </a:cubicBezTo>
                  <a:cubicBezTo>
                    <a:pt x="1" y="0"/>
                    <a:pt x="0" y="2"/>
                    <a:pt x="0" y="4"/>
                  </a:cubicBezTo>
                  <a:cubicBezTo>
                    <a:pt x="0" y="5"/>
                    <a:pt x="0" y="5"/>
                    <a:pt x="1" y="6"/>
                  </a:cubicBezTo>
                  <a:cubicBezTo>
                    <a:pt x="2" y="6"/>
                    <a:pt x="4" y="7"/>
                    <a:pt x="5" y="6"/>
                  </a:cubicBezTo>
                  <a:cubicBezTo>
                    <a:pt x="6" y="5"/>
                    <a:pt x="6" y="5"/>
                    <a:pt x="7" y="4"/>
                  </a:cubicBezTo>
                  <a:cubicBezTo>
                    <a:pt x="7" y="3"/>
                    <a:pt x="7" y="3"/>
                    <a:pt x="7" y="2"/>
                  </a:cubicBezTo>
                  <a:cubicBezTo>
                    <a:pt x="7" y="1"/>
                    <a:pt x="6" y="0"/>
                    <a:pt x="5"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4" name="Freeform 2120"/>
            <p:cNvSpPr>
              <a:spLocks/>
            </p:cNvSpPr>
            <p:nvPr/>
          </p:nvSpPr>
          <p:spPr bwMode="auto">
            <a:xfrm>
              <a:off x="4622919" y="3019697"/>
              <a:ext cx="23400" cy="24863"/>
            </a:xfrm>
            <a:custGeom>
              <a:avLst/>
              <a:gdLst>
                <a:gd name="T0" fmla="*/ 4 w 7"/>
                <a:gd name="T1" fmla="*/ 0 h 7"/>
                <a:gd name="T2" fmla="*/ 0 w 7"/>
                <a:gd name="T3" fmla="*/ 4 h 7"/>
                <a:gd name="T4" fmla="*/ 1 w 7"/>
                <a:gd name="T5" fmla="*/ 6 h 7"/>
                <a:gd name="T6" fmla="*/ 3 w 7"/>
                <a:gd name="T7" fmla="*/ 7 h 7"/>
                <a:gd name="T8" fmla="*/ 6 w 7"/>
                <a:gd name="T9" fmla="*/ 6 h 7"/>
                <a:gd name="T10" fmla="*/ 7 w 7"/>
                <a:gd name="T11" fmla="*/ 4 h 7"/>
                <a:gd name="T12" fmla="*/ 4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0"/>
                  </a:moveTo>
                  <a:cubicBezTo>
                    <a:pt x="2" y="0"/>
                    <a:pt x="0" y="2"/>
                    <a:pt x="0" y="4"/>
                  </a:cubicBezTo>
                  <a:cubicBezTo>
                    <a:pt x="0" y="5"/>
                    <a:pt x="1" y="5"/>
                    <a:pt x="1" y="6"/>
                  </a:cubicBezTo>
                  <a:cubicBezTo>
                    <a:pt x="2" y="6"/>
                    <a:pt x="2" y="7"/>
                    <a:pt x="3" y="7"/>
                  </a:cubicBezTo>
                  <a:cubicBezTo>
                    <a:pt x="4" y="7"/>
                    <a:pt x="5" y="7"/>
                    <a:pt x="6" y="6"/>
                  </a:cubicBezTo>
                  <a:cubicBezTo>
                    <a:pt x="7" y="6"/>
                    <a:pt x="7" y="4"/>
                    <a:pt x="7" y="4"/>
                  </a:cubicBezTo>
                  <a:cubicBezTo>
                    <a:pt x="7" y="2"/>
                    <a:pt x="5" y="0"/>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5" name="Freeform 2121"/>
            <p:cNvSpPr>
              <a:spLocks/>
            </p:cNvSpPr>
            <p:nvPr/>
          </p:nvSpPr>
          <p:spPr bwMode="auto">
            <a:xfrm>
              <a:off x="4622919" y="2996297"/>
              <a:ext cx="23400" cy="23400"/>
            </a:xfrm>
            <a:custGeom>
              <a:avLst/>
              <a:gdLst>
                <a:gd name="T0" fmla="*/ 3 w 7"/>
                <a:gd name="T1" fmla="*/ 0 h 7"/>
                <a:gd name="T2" fmla="*/ 0 w 7"/>
                <a:gd name="T3" fmla="*/ 4 h 7"/>
                <a:gd name="T4" fmla="*/ 4 w 7"/>
                <a:gd name="T5" fmla="*/ 7 h 7"/>
                <a:gd name="T6" fmla="*/ 7 w 7"/>
                <a:gd name="T7" fmla="*/ 3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1" y="0"/>
                    <a:pt x="0" y="2"/>
                    <a:pt x="0" y="4"/>
                  </a:cubicBezTo>
                  <a:cubicBezTo>
                    <a:pt x="0" y="6"/>
                    <a:pt x="2" y="7"/>
                    <a:pt x="4" y="7"/>
                  </a:cubicBezTo>
                  <a:cubicBezTo>
                    <a:pt x="5" y="7"/>
                    <a:pt x="7" y="5"/>
                    <a:pt x="7" y="3"/>
                  </a:cubicBezTo>
                  <a:cubicBezTo>
                    <a:pt x="7" y="1"/>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6" name="Freeform 2122"/>
            <p:cNvSpPr>
              <a:spLocks/>
            </p:cNvSpPr>
            <p:nvPr/>
          </p:nvSpPr>
          <p:spPr bwMode="auto">
            <a:xfrm>
              <a:off x="4618531" y="2971434"/>
              <a:ext cx="24863" cy="24863"/>
            </a:xfrm>
            <a:custGeom>
              <a:avLst/>
              <a:gdLst>
                <a:gd name="T0" fmla="*/ 3 w 7"/>
                <a:gd name="T1" fmla="*/ 0 h 7"/>
                <a:gd name="T2" fmla="*/ 0 w 7"/>
                <a:gd name="T3" fmla="*/ 4 h 7"/>
                <a:gd name="T4" fmla="*/ 4 w 7"/>
                <a:gd name="T5" fmla="*/ 7 h 7"/>
                <a:gd name="T6" fmla="*/ 7 w 7"/>
                <a:gd name="T7" fmla="*/ 3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1" y="1"/>
                    <a:pt x="0" y="2"/>
                    <a:pt x="0" y="4"/>
                  </a:cubicBezTo>
                  <a:cubicBezTo>
                    <a:pt x="0" y="6"/>
                    <a:pt x="2" y="7"/>
                    <a:pt x="4" y="7"/>
                  </a:cubicBezTo>
                  <a:cubicBezTo>
                    <a:pt x="6" y="7"/>
                    <a:pt x="7" y="5"/>
                    <a:pt x="7" y="3"/>
                  </a:cubicBezTo>
                  <a:cubicBezTo>
                    <a:pt x="7" y="1"/>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7" name="Freeform 2123"/>
            <p:cNvSpPr>
              <a:spLocks/>
            </p:cNvSpPr>
            <p:nvPr/>
          </p:nvSpPr>
          <p:spPr bwMode="auto">
            <a:xfrm>
              <a:off x="4611219" y="2946571"/>
              <a:ext cx="27788" cy="27788"/>
            </a:xfrm>
            <a:custGeom>
              <a:avLst/>
              <a:gdLst>
                <a:gd name="T0" fmla="*/ 3 w 8"/>
                <a:gd name="T1" fmla="*/ 1 h 8"/>
                <a:gd name="T2" fmla="*/ 1 w 8"/>
                <a:gd name="T3" fmla="*/ 5 h 8"/>
                <a:gd name="T4" fmla="*/ 5 w 8"/>
                <a:gd name="T5" fmla="*/ 7 h 8"/>
                <a:gd name="T6" fmla="*/ 8 w 8"/>
                <a:gd name="T7" fmla="*/ 3 h 8"/>
                <a:gd name="T8" fmla="*/ 3 w 8"/>
                <a:gd name="T9" fmla="*/ 1 h 8"/>
              </a:gdLst>
              <a:ahLst/>
              <a:cxnLst>
                <a:cxn ang="0">
                  <a:pos x="T0" y="T1"/>
                </a:cxn>
                <a:cxn ang="0">
                  <a:pos x="T2" y="T3"/>
                </a:cxn>
                <a:cxn ang="0">
                  <a:pos x="T4" y="T5"/>
                </a:cxn>
                <a:cxn ang="0">
                  <a:pos x="T6" y="T7"/>
                </a:cxn>
                <a:cxn ang="0">
                  <a:pos x="T8" y="T9"/>
                </a:cxn>
              </a:cxnLst>
              <a:rect l="0" t="0" r="r" b="b"/>
              <a:pathLst>
                <a:path w="8" h="8">
                  <a:moveTo>
                    <a:pt x="3" y="1"/>
                  </a:moveTo>
                  <a:cubicBezTo>
                    <a:pt x="1" y="1"/>
                    <a:pt x="0" y="3"/>
                    <a:pt x="1" y="5"/>
                  </a:cubicBezTo>
                  <a:cubicBezTo>
                    <a:pt x="1" y="6"/>
                    <a:pt x="3" y="8"/>
                    <a:pt x="5" y="7"/>
                  </a:cubicBezTo>
                  <a:cubicBezTo>
                    <a:pt x="7" y="7"/>
                    <a:pt x="8" y="5"/>
                    <a:pt x="8" y="3"/>
                  </a:cubicBezTo>
                  <a:cubicBezTo>
                    <a:pt x="7" y="1"/>
                    <a:pt x="5" y="0"/>
                    <a:pt x="3"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8" name="Freeform 2124"/>
            <p:cNvSpPr>
              <a:spLocks/>
            </p:cNvSpPr>
            <p:nvPr/>
          </p:nvSpPr>
          <p:spPr bwMode="auto">
            <a:xfrm>
              <a:off x="4608294" y="2923171"/>
              <a:ext cx="24863" cy="27788"/>
            </a:xfrm>
            <a:custGeom>
              <a:avLst/>
              <a:gdLst>
                <a:gd name="T0" fmla="*/ 2 w 7"/>
                <a:gd name="T1" fmla="*/ 1 h 8"/>
                <a:gd name="T2" fmla="*/ 0 w 7"/>
                <a:gd name="T3" fmla="*/ 5 h 8"/>
                <a:gd name="T4" fmla="*/ 4 w 7"/>
                <a:gd name="T5" fmla="*/ 8 h 8"/>
                <a:gd name="T6" fmla="*/ 7 w 7"/>
                <a:gd name="T7" fmla="*/ 3 h 8"/>
                <a:gd name="T8" fmla="*/ 2 w 7"/>
                <a:gd name="T9" fmla="*/ 1 h 8"/>
              </a:gdLst>
              <a:ahLst/>
              <a:cxnLst>
                <a:cxn ang="0">
                  <a:pos x="T0" y="T1"/>
                </a:cxn>
                <a:cxn ang="0">
                  <a:pos x="T2" y="T3"/>
                </a:cxn>
                <a:cxn ang="0">
                  <a:pos x="T4" y="T5"/>
                </a:cxn>
                <a:cxn ang="0">
                  <a:pos x="T6" y="T7"/>
                </a:cxn>
                <a:cxn ang="0">
                  <a:pos x="T8" y="T9"/>
                </a:cxn>
              </a:cxnLst>
              <a:rect l="0" t="0" r="r" b="b"/>
              <a:pathLst>
                <a:path w="7" h="8">
                  <a:moveTo>
                    <a:pt x="2" y="1"/>
                  </a:moveTo>
                  <a:cubicBezTo>
                    <a:pt x="0" y="2"/>
                    <a:pt x="0" y="4"/>
                    <a:pt x="0" y="5"/>
                  </a:cubicBezTo>
                  <a:cubicBezTo>
                    <a:pt x="1" y="7"/>
                    <a:pt x="2" y="8"/>
                    <a:pt x="4" y="8"/>
                  </a:cubicBezTo>
                  <a:cubicBezTo>
                    <a:pt x="6" y="7"/>
                    <a:pt x="7" y="5"/>
                    <a:pt x="7" y="3"/>
                  </a:cubicBezTo>
                  <a:cubicBezTo>
                    <a:pt x="6" y="1"/>
                    <a:pt x="4"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79" name="Freeform 2125"/>
            <p:cNvSpPr>
              <a:spLocks/>
            </p:cNvSpPr>
            <p:nvPr/>
          </p:nvSpPr>
          <p:spPr bwMode="auto">
            <a:xfrm>
              <a:off x="4598057" y="2902696"/>
              <a:ext cx="27788" cy="27788"/>
            </a:xfrm>
            <a:custGeom>
              <a:avLst/>
              <a:gdLst>
                <a:gd name="T0" fmla="*/ 2 w 8"/>
                <a:gd name="T1" fmla="*/ 1 h 8"/>
                <a:gd name="T2" fmla="*/ 1 w 8"/>
                <a:gd name="T3" fmla="*/ 5 h 8"/>
                <a:gd name="T4" fmla="*/ 5 w 8"/>
                <a:gd name="T5" fmla="*/ 7 h 8"/>
                <a:gd name="T6" fmla="*/ 7 w 8"/>
                <a:gd name="T7" fmla="*/ 2 h 8"/>
                <a:gd name="T8" fmla="*/ 2 w 8"/>
                <a:gd name="T9" fmla="*/ 1 h 8"/>
              </a:gdLst>
              <a:ahLst/>
              <a:cxnLst>
                <a:cxn ang="0">
                  <a:pos x="T0" y="T1"/>
                </a:cxn>
                <a:cxn ang="0">
                  <a:pos x="T2" y="T3"/>
                </a:cxn>
                <a:cxn ang="0">
                  <a:pos x="T4" y="T5"/>
                </a:cxn>
                <a:cxn ang="0">
                  <a:pos x="T6" y="T7"/>
                </a:cxn>
                <a:cxn ang="0">
                  <a:pos x="T8" y="T9"/>
                </a:cxn>
              </a:cxnLst>
              <a:rect l="0" t="0" r="r" b="b"/>
              <a:pathLst>
                <a:path w="8" h="8">
                  <a:moveTo>
                    <a:pt x="2" y="1"/>
                  </a:moveTo>
                  <a:cubicBezTo>
                    <a:pt x="0" y="2"/>
                    <a:pt x="0" y="4"/>
                    <a:pt x="1" y="5"/>
                  </a:cubicBezTo>
                  <a:cubicBezTo>
                    <a:pt x="1" y="7"/>
                    <a:pt x="3" y="8"/>
                    <a:pt x="5" y="7"/>
                  </a:cubicBezTo>
                  <a:cubicBezTo>
                    <a:pt x="7" y="6"/>
                    <a:pt x="8" y="4"/>
                    <a:pt x="7" y="2"/>
                  </a:cubicBezTo>
                  <a:cubicBezTo>
                    <a:pt x="6" y="0"/>
                    <a:pt x="3"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0" name="Freeform 2126"/>
            <p:cNvSpPr>
              <a:spLocks/>
            </p:cNvSpPr>
            <p:nvPr/>
          </p:nvSpPr>
          <p:spPr bwMode="auto">
            <a:xfrm>
              <a:off x="4583431" y="2885145"/>
              <a:ext cx="27788" cy="23400"/>
            </a:xfrm>
            <a:custGeom>
              <a:avLst/>
              <a:gdLst>
                <a:gd name="T0" fmla="*/ 3 w 8"/>
                <a:gd name="T1" fmla="*/ 0 h 7"/>
                <a:gd name="T2" fmla="*/ 1 w 8"/>
                <a:gd name="T3" fmla="*/ 1 h 7"/>
                <a:gd name="T4" fmla="*/ 0 w 8"/>
                <a:gd name="T5" fmla="*/ 4 h 7"/>
                <a:gd name="T6" fmla="*/ 1 w 8"/>
                <a:gd name="T7" fmla="*/ 6 h 7"/>
                <a:gd name="T8" fmla="*/ 6 w 8"/>
                <a:gd name="T9" fmla="*/ 6 h 7"/>
                <a:gd name="T10" fmla="*/ 6 w 8"/>
                <a:gd name="T11" fmla="*/ 1 h 7"/>
                <a:gd name="T12" fmla="*/ 3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3" y="0"/>
                  </a:moveTo>
                  <a:cubicBezTo>
                    <a:pt x="2" y="0"/>
                    <a:pt x="1" y="0"/>
                    <a:pt x="1" y="1"/>
                  </a:cubicBezTo>
                  <a:cubicBezTo>
                    <a:pt x="0" y="2"/>
                    <a:pt x="0" y="3"/>
                    <a:pt x="0" y="4"/>
                  </a:cubicBezTo>
                  <a:cubicBezTo>
                    <a:pt x="0" y="4"/>
                    <a:pt x="1" y="5"/>
                    <a:pt x="1" y="6"/>
                  </a:cubicBezTo>
                  <a:cubicBezTo>
                    <a:pt x="2" y="7"/>
                    <a:pt x="4" y="7"/>
                    <a:pt x="6" y="6"/>
                  </a:cubicBezTo>
                  <a:cubicBezTo>
                    <a:pt x="7" y="5"/>
                    <a:pt x="8" y="2"/>
                    <a:pt x="6" y="1"/>
                  </a:cubicBezTo>
                  <a:cubicBezTo>
                    <a:pt x="5" y="0"/>
                    <a:pt x="4"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1" name="Freeform 2127"/>
            <p:cNvSpPr>
              <a:spLocks/>
            </p:cNvSpPr>
            <p:nvPr/>
          </p:nvSpPr>
          <p:spPr bwMode="auto">
            <a:xfrm>
              <a:off x="4562956" y="2870521"/>
              <a:ext cx="24863" cy="24863"/>
            </a:xfrm>
            <a:custGeom>
              <a:avLst/>
              <a:gdLst>
                <a:gd name="T0" fmla="*/ 5 w 7"/>
                <a:gd name="T1" fmla="*/ 0 h 7"/>
                <a:gd name="T2" fmla="*/ 1 w 7"/>
                <a:gd name="T3" fmla="*/ 2 h 7"/>
                <a:gd name="T4" fmla="*/ 2 w 7"/>
                <a:gd name="T5" fmla="*/ 7 h 7"/>
                <a:gd name="T6" fmla="*/ 5 w 7"/>
                <a:gd name="T7" fmla="*/ 7 h 7"/>
                <a:gd name="T8" fmla="*/ 7 w 7"/>
                <a:gd name="T9" fmla="*/ 5 h 7"/>
                <a:gd name="T10" fmla="*/ 7 w 7"/>
                <a:gd name="T11" fmla="*/ 2 h 7"/>
                <a:gd name="T12" fmla="*/ 5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0"/>
                  </a:moveTo>
                  <a:cubicBezTo>
                    <a:pt x="4" y="0"/>
                    <a:pt x="2" y="0"/>
                    <a:pt x="1" y="2"/>
                  </a:cubicBezTo>
                  <a:cubicBezTo>
                    <a:pt x="0" y="4"/>
                    <a:pt x="0" y="6"/>
                    <a:pt x="2" y="7"/>
                  </a:cubicBezTo>
                  <a:cubicBezTo>
                    <a:pt x="3" y="7"/>
                    <a:pt x="4" y="7"/>
                    <a:pt x="5" y="7"/>
                  </a:cubicBezTo>
                  <a:cubicBezTo>
                    <a:pt x="6" y="7"/>
                    <a:pt x="6" y="6"/>
                    <a:pt x="7" y="5"/>
                  </a:cubicBezTo>
                  <a:cubicBezTo>
                    <a:pt x="7" y="4"/>
                    <a:pt x="7" y="3"/>
                    <a:pt x="7" y="2"/>
                  </a:cubicBezTo>
                  <a:cubicBezTo>
                    <a:pt x="7" y="1"/>
                    <a:pt x="6" y="1"/>
                    <a:pt x="5"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2" name="Freeform 2128"/>
            <p:cNvSpPr>
              <a:spLocks/>
            </p:cNvSpPr>
            <p:nvPr/>
          </p:nvSpPr>
          <p:spPr bwMode="auto">
            <a:xfrm>
              <a:off x="4542481" y="2857358"/>
              <a:ext cx="27788" cy="27788"/>
            </a:xfrm>
            <a:custGeom>
              <a:avLst/>
              <a:gdLst>
                <a:gd name="T0" fmla="*/ 5 w 8"/>
                <a:gd name="T1" fmla="*/ 1 h 8"/>
                <a:gd name="T2" fmla="*/ 1 w 8"/>
                <a:gd name="T3" fmla="*/ 2 h 8"/>
                <a:gd name="T4" fmla="*/ 2 w 8"/>
                <a:gd name="T5" fmla="*/ 7 h 8"/>
                <a:gd name="T6" fmla="*/ 7 w 8"/>
                <a:gd name="T7" fmla="*/ 6 h 8"/>
                <a:gd name="T8" fmla="*/ 5 w 8"/>
                <a:gd name="T9" fmla="*/ 1 h 8"/>
              </a:gdLst>
              <a:ahLst/>
              <a:cxnLst>
                <a:cxn ang="0">
                  <a:pos x="T0" y="T1"/>
                </a:cxn>
                <a:cxn ang="0">
                  <a:pos x="T2" y="T3"/>
                </a:cxn>
                <a:cxn ang="0">
                  <a:pos x="T4" y="T5"/>
                </a:cxn>
                <a:cxn ang="0">
                  <a:pos x="T6" y="T7"/>
                </a:cxn>
                <a:cxn ang="0">
                  <a:pos x="T8" y="T9"/>
                </a:cxn>
              </a:cxnLst>
              <a:rect l="0" t="0" r="r" b="b"/>
              <a:pathLst>
                <a:path w="8" h="8">
                  <a:moveTo>
                    <a:pt x="5" y="1"/>
                  </a:moveTo>
                  <a:cubicBezTo>
                    <a:pt x="4" y="0"/>
                    <a:pt x="2" y="1"/>
                    <a:pt x="1" y="2"/>
                  </a:cubicBezTo>
                  <a:cubicBezTo>
                    <a:pt x="0" y="4"/>
                    <a:pt x="0" y="6"/>
                    <a:pt x="2" y="7"/>
                  </a:cubicBezTo>
                  <a:cubicBezTo>
                    <a:pt x="4" y="8"/>
                    <a:pt x="6" y="8"/>
                    <a:pt x="7" y="6"/>
                  </a:cubicBezTo>
                  <a:cubicBezTo>
                    <a:pt x="8" y="4"/>
                    <a:pt x="7" y="2"/>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3" name="Freeform 2129"/>
            <p:cNvSpPr>
              <a:spLocks/>
            </p:cNvSpPr>
            <p:nvPr/>
          </p:nvSpPr>
          <p:spPr bwMode="auto">
            <a:xfrm>
              <a:off x="4522006" y="2847120"/>
              <a:ext cx="27788" cy="23400"/>
            </a:xfrm>
            <a:custGeom>
              <a:avLst/>
              <a:gdLst>
                <a:gd name="T0" fmla="*/ 6 w 8"/>
                <a:gd name="T1" fmla="*/ 1 h 7"/>
                <a:gd name="T2" fmla="*/ 1 w 8"/>
                <a:gd name="T3" fmla="*/ 2 h 7"/>
                <a:gd name="T4" fmla="*/ 2 w 8"/>
                <a:gd name="T5" fmla="*/ 6 h 7"/>
                <a:gd name="T6" fmla="*/ 7 w 8"/>
                <a:gd name="T7" fmla="*/ 5 h 7"/>
                <a:gd name="T8" fmla="*/ 6 w 8"/>
                <a:gd name="T9" fmla="*/ 1 h 7"/>
              </a:gdLst>
              <a:ahLst/>
              <a:cxnLst>
                <a:cxn ang="0">
                  <a:pos x="T0" y="T1"/>
                </a:cxn>
                <a:cxn ang="0">
                  <a:pos x="T2" y="T3"/>
                </a:cxn>
                <a:cxn ang="0">
                  <a:pos x="T4" y="T5"/>
                </a:cxn>
                <a:cxn ang="0">
                  <a:pos x="T6" y="T7"/>
                </a:cxn>
                <a:cxn ang="0">
                  <a:pos x="T8" y="T9"/>
                </a:cxn>
              </a:cxnLst>
              <a:rect l="0" t="0" r="r" b="b"/>
              <a:pathLst>
                <a:path w="8" h="7">
                  <a:moveTo>
                    <a:pt x="6" y="1"/>
                  </a:moveTo>
                  <a:cubicBezTo>
                    <a:pt x="4" y="0"/>
                    <a:pt x="2" y="0"/>
                    <a:pt x="1" y="2"/>
                  </a:cubicBezTo>
                  <a:cubicBezTo>
                    <a:pt x="0" y="3"/>
                    <a:pt x="0" y="5"/>
                    <a:pt x="2" y="6"/>
                  </a:cubicBezTo>
                  <a:cubicBezTo>
                    <a:pt x="4" y="7"/>
                    <a:pt x="6" y="7"/>
                    <a:pt x="7" y="5"/>
                  </a:cubicBezTo>
                  <a:cubicBezTo>
                    <a:pt x="8" y="4"/>
                    <a:pt x="7" y="2"/>
                    <a:pt x="6"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4" name="Freeform 2130"/>
            <p:cNvSpPr>
              <a:spLocks/>
            </p:cNvSpPr>
            <p:nvPr/>
          </p:nvSpPr>
          <p:spPr bwMode="auto">
            <a:xfrm>
              <a:off x="4501530" y="2832495"/>
              <a:ext cx="27788" cy="27788"/>
            </a:xfrm>
            <a:custGeom>
              <a:avLst/>
              <a:gdLst>
                <a:gd name="T0" fmla="*/ 6 w 8"/>
                <a:gd name="T1" fmla="*/ 1 h 8"/>
                <a:gd name="T2" fmla="*/ 1 w 8"/>
                <a:gd name="T3" fmla="*/ 2 h 8"/>
                <a:gd name="T4" fmla="*/ 2 w 8"/>
                <a:gd name="T5" fmla="*/ 7 h 8"/>
                <a:gd name="T6" fmla="*/ 7 w 8"/>
                <a:gd name="T7" fmla="*/ 6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4" y="0"/>
                    <a:pt x="2" y="1"/>
                    <a:pt x="1" y="2"/>
                  </a:cubicBezTo>
                  <a:cubicBezTo>
                    <a:pt x="0" y="4"/>
                    <a:pt x="1" y="6"/>
                    <a:pt x="2" y="7"/>
                  </a:cubicBezTo>
                  <a:cubicBezTo>
                    <a:pt x="4" y="8"/>
                    <a:pt x="6" y="7"/>
                    <a:pt x="7" y="6"/>
                  </a:cubicBezTo>
                  <a:cubicBezTo>
                    <a:pt x="8" y="4"/>
                    <a:pt x="7" y="2"/>
                    <a:pt x="6"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5" name="Freeform 2131"/>
            <p:cNvSpPr>
              <a:spLocks/>
            </p:cNvSpPr>
            <p:nvPr/>
          </p:nvSpPr>
          <p:spPr bwMode="auto">
            <a:xfrm>
              <a:off x="4481055" y="2822257"/>
              <a:ext cx="26325" cy="27788"/>
            </a:xfrm>
            <a:custGeom>
              <a:avLst/>
              <a:gdLst>
                <a:gd name="T0" fmla="*/ 5 w 8"/>
                <a:gd name="T1" fmla="*/ 1 h 8"/>
                <a:gd name="T2" fmla="*/ 0 w 8"/>
                <a:gd name="T3" fmla="*/ 2 h 8"/>
                <a:gd name="T4" fmla="*/ 2 w 8"/>
                <a:gd name="T5" fmla="*/ 7 h 8"/>
                <a:gd name="T6" fmla="*/ 7 w 8"/>
                <a:gd name="T7" fmla="*/ 5 h 8"/>
                <a:gd name="T8" fmla="*/ 5 w 8"/>
                <a:gd name="T9" fmla="*/ 1 h 8"/>
              </a:gdLst>
              <a:ahLst/>
              <a:cxnLst>
                <a:cxn ang="0">
                  <a:pos x="T0" y="T1"/>
                </a:cxn>
                <a:cxn ang="0">
                  <a:pos x="T2" y="T3"/>
                </a:cxn>
                <a:cxn ang="0">
                  <a:pos x="T4" y="T5"/>
                </a:cxn>
                <a:cxn ang="0">
                  <a:pos x="T6" y="T7"/>
                </a:cxn>
                <a:cxn ang="0">
                  <a:pos x="T8" y="T9"/>
                </a:cxn>
              </a:cxnLst>
              <a:rect l="0" t="0" r="r" b="b"/>
              <a:pathLst>
                <a:path w="8" h="8">
                  <a:moveTo>
                    <a:pt x="5" y="1"/>
                  </a:moveTo>
                  <a:cubicBezTo>
                    <a:pt x="3" y="0"/>
                    <a:pt x="1" y="1"/>
                    <a:pt x="0" y="2"/>
                  </a:cubicBezTo>
                  <a:cubicBezTo>
                    <a:pt x="0" y="4"/>
                    <a:pt x="1" y="6"/>
                    <a:pt x="2" y="7"/>
                  </a:cubicBezTo>
                  <a:cubicBezTo>
                    <a:pt x="4" y="8"/>
                    <a:pt x="6" y="7"/>
                    <a:pt x="7" y="5"/>
                  </a:cubicBezTo>
                  <a:cubicBezTo>
                    <a:pt x="8" y="4"/>
                    <a:pt x="7" y="1"/>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6" name="Freeform 2132"/>
            <p:cNvSpPr>
              <a:spLocks/>
            </p:cNvSpPr>
            <p:nvPr/>
          </p:nvSpPr>
          <p:spPr bwMode="auto">
            <a:xfrm>
              <a:off x="4459118" y="2816407"/>
              <a:ext cx="24863" cy="23400"/>
            </a:xfrm>
            <a:custGeom>
              <a:avLst/>
              <a:gdLst>
                <a:gd name="T0" fmla="*/ 4 w 7"/>
                <a:gd name="T1" fmla="*/ 0 h 7"/>
                <a:gd name="T2" fmla="*/ 0 w 7"/>
                <a:gd name="T3" fmla="*/ 3 h 7"/>
                <a:gd name="T4" fmla="*/ 2 w 7"/>
                <a:gd name="T5" fmla="*/ 7 h 7"/>
                <a:gd name="T6" fmla="*/ 6 w 7"/>
                <a:gd name="T7" fmla="*/ 4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2" y="0"/>
                    <a:pt x="0" y="1"/>
                    <a:pt x="0" y="3"/>
                  </a:cubicBezTo>
                  <a:cubicBezTo>
                    <a:pt x="0" y="5"/>
                    <a:pt x="1" y="6"/>
                    <a:pt x="2" y="7"/>
                  </a:cubicBezTo>
                  <a:cubicBezTo>
                    <a:pt x="4" y="7"/>
                    <a:pt x="6" y="6"/>
                    <a:pt x="6" y="4"/>
                  </a:cubicBezTo>
                  <a:cubicBezTo>
                    <a:pt x="7" y="3"/>
                    <a:pt x="6" y="1"/>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7" name="Freeform 2133"/>
            <p:cNvSpPr>
              <a:spLocks/>
            </p:cNvSpPr>
            <p:nvPr/>
          </p:nvSpPr>
          <p:spPr bwMode="auto">
            <a:xfrm>
              <a:off x="4435718" y="2816407"/>
              <a:ext cx="23400" cy="23400"/>
            </a:xfrm>
            <a:custGeom>
              <a:avLst/>
              <a:gdLst>
                <a:gd name="T0" fmla="*/ 3 w 7"/>
                <a:gd name="T1" fmla="*/ 0 h 7"/>
                <a:gd name="T2" fmla="*/ 0 w 7"/>
                <a:gd name="T3" fmla="*/ 4 h 7"/>
                <a:gd name="T4" fmla="*/ 4 w 7"/>
                <a:gd name="T5" fmla="*/ 7 h 7"/>
                <a:gd name="T6" fmla="*/ 6 w 7"/>
                <a:gd name="T7" fmla="*/ 5 h 7"/>
                <a:gd name="T8" fmla="*/ 7 w 7"/>
                <a:gd name="T9" fmla="*/ 3 h 7"/>
                <a:gd name="T10" fmla="*/ 6 w 7"/>
                <a:gd name="T11" fmla="*/ 1 h 7"/>
                <a:gd name="T12" fmla="*/ 3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3" y="0"/>
                  </a:moveTo>
                  <a:cubicBezTo>
                    <a:pt x="1" y="0"/>
                    <a:pt x="0" y="2"/>
                    <a:pt x="0" y="4"/>
                  </a:cubicBezTo>
                  <a:cubicBezTo>
                    <a:pt x="0" y="5"/>
                    <a:pt x="2" y="7"/>
                    <a:pt x="4" y="7"/>
                  </a:cubicBezTo>
                  <a:cubicBezTo>
                    <a:pt x="5" y="6"/>
                    <a:pt x="5" y="6"/>
                    <a:pt x="6" y="5"/>
                  </a:cubicBezTo>
                  <a:cubicBezTo>
                    <a:pt x="6" y="5"/>
                    <a:pt x="7" y="4"/>
                    <a:pt x="7" y="3"/>
                  </a:cubicBezTo>
                  <a:cubicBezTo>
                    <a:pt x="7" y="2"/>
                    <a:pt x="6" y="1"/>
                    <a:pt x="6" y="1"/>
                  </a:cubicBezTo>
                  <a:cubicBezTo>
                    <a:pt x="5" y="0"/>
                    <a:pt x="4"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8" name="Freeform 2134"/>
            <p:cNvSpPr>
              <a:spLocks/>
            </p:cNvSpPr>
            <p:nvPr/>
          </p:nvSpPr>
          <p:spPr bwMode="auto">
            <a:xfrm>
              <a:off x="4410854" y="2816407"/>
              <a:ext cx="24863" cy="23400"/>
            </a:xfrm>
            <a:custGeom>
              <a:avLst/>
              <a:gdLst>
                <a:gd name="T0" fmla="*/ 3 w 7"/>
                <a:gd name="T1" fmla="*/ 0 h 7"/>
                <a:gd name="T2" fmla="*/ 0 w 7"/>
                <a:gd name="T3" fmla="*/ 4 h 7"/>
                <a:gd name="T4" fmla="*/ 4 w 7"/>
                <a:gd name="T5" fmla="*/ 7 h 7"/>
                <a:gd name="T6" fmla="*/ 7 w 7"/>
                <a:gd name="T7" fmla="*/ 4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1" y="0"/>
                    <a:pt x="0" y="2"/>
                    <a:pt x="0" y="4"/>
                  </a:cubicBezTo>
                  <a:cubicBezTo>
                    <a:pt x="0" y="6"/>
                    <a:pt x="2" y="7"/>
                    <a:pt x="4" y="7"/>
                  </a:cubicBezTo>
                  <a:cubicBezTo>
                    <a:pt x="5" y="7"/>
                    <a:pt x="7" y="5"/>
                    <a:pt x="7" y="4"/>
                  </a:cubicBezTo>
                  <a:cubicBezTo>
                    <a:pt x="7" y="2"/>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89" name="Freeform 2135"/>
            <p:cNvSpPr>
              <a:spLocks/>
            </p:cNvSpPr>
            <p:nvPr/>
          </p:nvSpPr>
          <p:spPr bwMode="auto">
            <a:xfrm>
              <a:off x="4387454" y="2819332"/>
              <a:ext cx="23400" cy="24863"/>
            </a:xfrm>
            <a:custGeom>
              <a:avLst/>
              <a:gdLst>
                <a:gd name="T0" fmla="*/ 3 w 7"/>
                <a:gd name="T1" fmla="*/ 0 h 7"/>
                <a:gd name="T2" fmla="*/ 0 w 7"/>
                <a:gd name="T3" fmla="*/ 4 h 7"/>
                <a:gd name="T4" fmla="*/ 4 w 7"/>
                <a:gd name="T5" fmla="*/ 7 h 7"/>
                <a:gd name="T6" fmla="*/ 7 w 7"/>
                <a:gd name="T7" fmla="*/ 3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1" y="0"/>
                    <a:pt x="0" y="2"/>
                    <a:pt x="0" y="4"/>
                  </a:cubicBezTo>
                  <a:cubicBezTo>
                    <a:pt x="0" y="6"/>
                    <a:pt x="2" y="7"/>
                    <a:pt x="4" y="7"/>
                  </a:cubicBezTo>
                  <a:cubicBezTo>
                    <a:pt x="6" y="7"/>
                    <a:pt x="7" y="5"/>
                    <a:pt x="7" y="3"/>
                  </a:cubicBezTo>
                  <a:cubicBezTo>
                    <a:pt x="7" y="1"/>
                    <a:pt x="5" y="0"/>
                    <a:pt x="3"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0" name="Freeform 2136"/>
            <p:cNvSpPr>
              <a:spLocks/>
            </p:cNvSpPr>
            <p:nvPr/>
          </p:nvSpPr>
          <p:spPr bwMode="auto">
            <a:xfrm>
              <a:off x="4362592" y="2822257"/>
              <a:ext cx="24863" cy="27788"/>
            </a:xfrm>
            <a:custGeom>
              <a:avLst/>
              <a:gdLst>
                <a:gd name="T0" fmla="*/ 3 w 7"/>
                <a:gd name="T1" fmla="*/ 1 h 8"/>
                <a:gd name="T2" fmla="*/ 0 w 7"/>
                <a:gd name="T3" fmla="*/ 5 h 8"/>
                <a:gd name="T4" fmla="*/ 5 w 7"/>
                <a:gd name="T5" fmla="*/ 7 h 8"/>
                <a:gd name="T6" fmla="*/ 7 w 7"/>
                <a:gd name="T7" fmla="*/ 3 h 8"/>
                <a:gd name="T8" fmla="*/ 3 w 7"/>
                <a:gd name="T9" fmla="*/ 1 h 8"/>
              </a:gdLst>
              <a:ahLst/>
              <a:cxnLst>
                <a:cxn ang="0">
                  <a:pos x="T0" y="T1"/>
                </a:cxn>
                <a:cxn ang="0">
                  <a:pos x="T2" y="T3"/>
                </a:cxn>
                <a:cxn ang="0">
                  <a:pos x="T4" y="T5"/>
                </a:cxn>
                <a:cxn ang="0">
                  <a:pos x="T6" y="T7"/>
                </a:cxn>
                <a:cxn ang="0">
                  <a:pos x="T8" y="T9"/>
                </a:cxn>
              </a:cxnLst>
              <a:rect l="0" t="0" r="r" b="b"/>
              <a:pathLst>
                <a:path w="7" h="8">
                  <a:moveTo>
                    <a:pt x="3" y="1"/>
                  </a:moveTo>
                  <a:cubicBezTo>
                    <a:pt x="1" y="1"/>
                    <a:pt x="0" y="3"/>
                    <a:pt x="0" y="5"/>
                  </a:cubicBezTo>
                  <a:cubicBezTo>
                    <a:pt x="1" y="7"/>
                    <a:pt x="3" y="8"/>
                    <a:pt x="5" y="7"/>
                  </a:cubicBezTo>
                  <a:cubicBezTo>
                    <a:pt x="6" y="7"/>
                    <a:pt x="7" y="5"/>
                    <a:pt x="7" y="3"/>
                  </a:cubicBezTo>
                  <a:cubicBezTo>
                    <a:pt x="7" y="1"/>
                    <a:pt x="5" y="0"/>
                    <a:pt x="3"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1" name="Freeform 2137"/>
            <p:cNvSpPr>
              <a:spLocks/>
            </p:cNvSpPr>
            <p:nvPr/>
          </p:nvSpPr>
          <p:spPr bwMode="auto">
            <a:xfrm>
              <a:off x="4339192" y="2829570"/>
              <a:ext cx="27788" cy="27788"/>
            </a:xfrm>
            <a:custGeom>
              <a:avLst/>
              <a:gdLst>
                <a:gd name="T0" fmla="*/ 3 w 8"/>
                <a:gd name="T1" fmla="*/ 2 h 8"/>
                <a:gd name="T2" fmla="*/ 1 w 8"/>
                <a:gd name="T3" fmla="*/ 7 h 8"/>
                <a:gd name="T4" fmla="*/ 6 w 8"/>
                <a:gd name="T5" fmla="*/ 8 h 8"/>
                <a:gd name="T6" fmla="*/ 7 w 8"/>
                <a:gd name="T7" fmla="*/ 3 h 8"/>
                <a:gd name="T8" fmla="*/ 3 w 8"/>
                <a:gd name="T9" fmla="*/ 2 h 8"/>
              </a:gdLst>
              <a:ahLst/>
              <a:cxnLst>
                <a:cxn ang="0">
                  <a:pos x="T0" y="T1"/>
                </a:cxn>
                <a:cxn ang="0">
                  <a:pos x="T2" y="T3"/>
                </a:cxn>
                <a:cxn ang="0">
                  <a:pos x="T4" y="T5"/>
                </a:cxn>
                <a:cxn ang="0">
                  <a:pos x="T6" y="T7"/>
                </a:cxn>
                <a:cxn ang="0">
                  <a:pos x="T8" y="T9"/>
                </a:cxn>
              </a:cxnLst>
              <a:rect l="0" t="0" r="r" b="b"/>
              <a:pathLst>
                <a:path w="8" h="8">
                  <a:moveTo>
                    <a:pt x="3" y="2"/>
                  </a:moveTo>
                  <a:cubicBezTo>
                    <a:pt x="1" y="3"/>
                    <a:pt x="0" y="5"/>
                    <a:pt x="1" y="7"/>
                  </a:cubicBezTo>
                  <a:cubicBezTo>
                    <a:pt x="3" y="8"/>
                    <a:pt x="5" y="8"/>
                    <a:pt x="6" y="8"/>
                  </a:cubicBezTo>
                  <a:cubicBezTo>
                    <a:pt x="7" y="7"/>
                    <a:pt x="8" y="5"/>
                    <a:pt x="7" y="3"/>
                  </a:cubicBezTo>
                  <a:cubicBezTo>
                    <a:pt x="7" y="1"/>
                    <a:pt x="4" y="0"/>
                    <a:pt x="3" y="2"/>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2" name="Freeform 2138"/>
            <p:cNvSpPr>
              <a:spLocks/>
            </p:cNvSpPr>
            <p:nvPr/>
          </p:nvSpPr>
          <p:spPr bwMode="auto">
            <a:xfrm>
              <a:off x="4321642" y="2847120"/>
              <a:ext cx="27788" cy="27788"/>
            </a:xfrm>
            <a:custGeom>
              <a:avLst/>
              <a:gdLst>
                <a:gd name="T0" fmla="*/ 1 w 8"/>
                <a:gd name="T1" fmla="*/ 1 h 8"/>
                <a:gd name="T2" fmla="*/ 1 w 8"/>
                <a:gd name="T3" fmla="*/ 6 h 8"/>
                <a:gd name="T4" fmla="*/ 6 w 8"/>
                <a:gd name="T5" fmla="*/ 6 h 8"/>
                <a:gd name="T6" fmla="*/ 6 w 8"/>
                <a:gd name="T7" fmla="*/ 2 h 8"/>
                <a:gd name="T8" fmla="*/ 1 w 8"/>
                <a:gd name="T9" fmla="*/ 1 h 8"/>
              </a:gdLst>
              <a:ahLst/>
              <a:cxnLst>
                <a:cxn ang="0">
                  <a:pos x="T0" y="T1"/>
                </a:cxn>
                <a:cxn ang="0">
                  <a:pos x="T2" y="T3"/>
                </a:cxn>
                <a:cxn ang="0">
                  <a:pos x="T4" y="T5"/>
                </a:cxn>
                <a:cxn ang="0">
                  <a:pos x="T6" y="T7"/>
                </a:cxn>
                <a:cxn ang="0">
                  <a:pos x="T8" y="T9"/>
                </a:cxn>
              </a:cxnLst>
              <a:rect l="0" t="0" r="r" b="b"/>
              <a:pathLst>
                <a:path w="8" h="8">
                  <a:moveTo>
                    <a:pt x="1" y="1"/>
                  </a:moveTo>
                  <a:cubicBezTo>
                    <a:pt x="0" y="3"/>
                    <a:pt x="0" y="5"/>
                    <a:pt x="1" y="6"/>
                  </a:cubicBezTo>
                  <a:cubicBezTo>
                    <a:pt x="3" y="8"/>
                    <a:pt x="5" y="7"/>
                    <a:pt x="6" y="6"/>
                  </a:cubicBezTo>
                  <a:cubicBezTo>
                    <a:pt x="7" y="5"/>
                    <a:pt x="8" y="3"/>
                    <a:pt x="6" y="2"/>
                  </a:cubicBezTo>
                  <a:cubicBezTo>
                    <a:pt x="5" y="0"/>
                    <a:pt x="3" y="0"/>
                    <a:pt x="1"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3" name="Freeform 2139"/>
            <p:cNvSpPr>
              <a:spLocks/>
            </p:cNvSpPr>
            <p:nvPr/>
          </p:nvSpPr>
          <p:spPr bwMode="auto">
            <a:xfrm>
              <a:off x="4307016" y="2867595"/>
              <a:ext cx="24863" cy="24863"/>
            </a:xfrm>
            <a:custGeom>
              <a:avLst/>
              <a:gdLst>
                <a:gd name="T0" fmla="*/ 5 w 7"/>
                <a:gd name="T1" fmla="*/ 0 h 7"/>
                <a:gd name="T2" fmla="*/ 3 w 7"/>
                <a:gd name="T3" fmla="*/ 0 h 7"/>
                <a:gd name="T4" fmla="*/ 1 w 7"/>
                <a:gd name="T5" fmla="*/ 1 h 7"/>
                <a:gd name="T6" fmla="*/ 0 w 7"/>
                <a:gd name="T7" fmla="*/ 3 h 7"/>
                <a:gd name="T8" fmla="*/ 0 w 7"/>
                <a:gd name="T9" fmla="*/ 4 h 7"/>
                <a:gd name="T10" fmla="*/ 1 w 7"/>
                <a:gd name="T11" fmla="*/ 6 h 7"/>
                <a:gd name="T12" fmla="*/ 4 w 7"/>
                <a:gd name="T13" fmla="*/ 7 h 7"/>
                <a:gd name="T14" fmla="*/ 5 w 7"/>
                <a:gd name="T15" fmla="*/ 6 h 7"/>
                <a:gd name="T16" fmla="*/ 6 w 7"/>
                <a:gd name="T17" fmla="*/ 5 h 7"/>
                <a:gd name="T18" fmla="*/ 7 w 7"/>
                <a:gd name="T19" fmla="*/ 3 h 7"/>
                <a:gd name="T20" fmla="*/ 5 w 7"/>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5" y="0"/>
                  </a:moveTo>
                  <a:cubicBezTo>
                    <a:pt x="5" y="0"/>
                    <a:pt x="4" y="0"/>
                    <a:pt x="3" y="0"/>
                  </a:cubicBezTo>
                  <a:cubicBezTo>
                    <a:pt x="2" y="0"/>
                    <a:pt x="1" y="0"/>
                    <a:pt x="1" y="1"/>
                  </a:cubicBezTo>
                  <a:cubicBezTo>
                    <a:pt x="0" y="2"/>
                    <a:pt x="0" y="2"/>
                    <a:pt x="0" y="3"/>
                  </a:cubicBezTo>
                  <a:cubicBezTo>
                    <a:pt x="0" y="3"/>
                    <a:pt x="0" y="3"/>
                    <a:pt x="0" y="4"/>
                  </a:cubicBezTo>
                  <a:cubicBezTo>
                    <a:pt x="0" y="5"/>
                    <a:pt x="1" y="5"/>
                    <a:pt x="1" y="6"/>
                  </a:cubicBezTo>
                  <a:cubicBezTo>
                    <a:pt x="2" y="7"/>
                    <a:pt x="3" y="7"/>
                    <a:pt x="4" y="7"/>
                  </a:cubicBezTo>
                  <a:cubicBezTo>
                    <a:pt x="4" y="7"/>
                    <a:pt x="5" y="6"/>
                    <a:pt x="5" y="6"/>
                  </a:cubicBezTo>
                  <a:cubicBezTo>
                    <a:pt x="6" y="6"/>
                    <a:pt x="6" y="5"/>
                    <a:pt x="6" y="5"/>
                  </a:cubicBezTo>
                  <a:cubicBezTo>
                    <a:pt x="7" y="4"/>
                    <a:pt x="7" y="4"/>
                    <a:pt x="7" y="3"/>
                  </a:cubicBezTo>
                  <a:cubicBezTo>
                    <a:pt x="7" y="2"/>
                    <a:pt x="6" y="1"/>
                    <a:pt x="5"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4" name="Freeform 2140"/>
            <p:cNvSpPr>
              <a:spLocks/>
            </p:cNvSpPr>
            <p:nvPr/>
          </p:nvSpPr>
          <p:spPr bwMode="auto">
            <a:xfrm>
              <a:off x="4290929" y="2885145"/>
              <a:ext cx="23400" cy="23400"/>
            </a:xfrm>
            <a:custGeom>
              <a:avLst/>
              <a:gdLst>
                <a:gd name="T0" fmla="*/ 4 w 7"/>
                <a:gd name="T1" fmla="*/ 0 h 7"/>
                <a:gd name="T2" fmla="*/ 2 w 7"/>
                <a:gd name="T3" fmla="*/ 0 h 7"/>
                <a:gd name="T4" fmla="*/ 1 w 7"/>
                <a:gd name="T5" fmla="*/ 5 h 7"/>
                <a:gd name="T6" fmla="*/ 6 w 7"/>
                <a:gd name="T7" fmla="*/ 6 h 7"/>
                <a:gd name="T8" fmla="*/ 7 w 7"/>
                <a:gd name="T9" fmla="*/ 3 h 7"/>
                <a:gd name="T10" fmla="*/ 6 w 7"/>
                <a:gd name="T11" fmla="*/ 1 h 7"/>
                <a:gd name="T12" fmla="*/ 4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0"/>
                  </a:moveTo>
                  <a:cubicBezTo>
                    <a:pt x="3" y="0"/>
                    <a:pt x="2" y="0"/>
                    <a:pt x="2" y="0"/>
                  </a:cubicBezTo>
                  <a:cubicBezTo>
                    <a:pt x="1" y="1"/>
                    <a:pt x="0" y="3"/>
                    <a:pt x="1" y="5"/>
                  </a:cubicBezTo>
                  <a:cubicBezTo>
                    <a:pt x="2" y="7"/>
                    <a:pt x="4" y="7"/>
                    <a:pt x="6" y="6"/>
                  </a:cubicBezTo>
                  <a:cubicBezTo>
                    <a:pt x="7" y="5"/>
                    <a:pt x="7" y="4"/>
                    <a:pt x="7" y="3"/>
                  </a:cubicBezTo>
                  <a:cubicBezTo>
                    <a:pt x="7" y="2"/>
                    <a:pt x="7" y="2"/>
                    <a:pt x="6" y="1"/>
                  </a:cubicBezTo>
                  <a:cubicBezTo>
                    <a:pt x="6" y="0"/>
                    <a:pt x="5" y="0"/>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5" name="Freeform 2141"/>
            <p:cNvSpPr>
              <a:spLocks/>
            </p:cNvSpPr>
            <p:nvPr/>
          </p:nvSpPr>
          <p:spPr bwMode="auto">
            <a:xfrm>
              <a:off x="4268991" y="2895383"/>
              <a:ext cx="27788" cy="27788"/>
            </a:xfrm>
            <a:custGeom>
              <a:avLst/>
              <a:gdLst>
                <a:gd name="T0" fmla="*/ 2 w 8"/>
                <a:gd name="T1" fmla="*/ 1 h 8"/>
                <a:gd name="T2" fmla="*/ 0 w 8"/>
                <a:gd name="T3" fmla="*/ 3 h 8"/>
                <a:gd name="T4" fmla="*/ 1 w 8"/>
                <a:gd name="T5" fmla="*/ 6 h 8"/>
                <a:gd name="T6" fmla="*/ 6 w 8"/>
                <a:gd name="T7" fmla="*/ 7 h 8"/>
                <a:gd name="T8" fmla="*/ 7 w 8"/>
                <a:gd name="T9" fmla="*/ 2 h 8"/>
                <a:gd name="T10" fmla="*/ 2 w 8"/>
                <a:gd name="T11" fmla="*/ 1 h 8"/>
              </a:gdLst>
              <a:ahLst/>
              <a:cxnLst>
                <a:cxn ang="0">
                  <a:pos x="T0" y="T1"/>
                </a:cxn>
                <a:cxn ang="0">
                  <a:pos x="T2" y="T3"/>
                </a:cxn>
                <a:cxn ang="0">
                  <a:pos x="T4" y="T5"/>
                </a:cxn>
                <a:cxn ang="0">
                  <a:pos x="T6" y="T7"/>
                </a:cxn>
                <a:cxn ang="0">
                  <a:pos x="T8" y="T9"/>
                </a:cxn>
                <a:cxn ang="0">
                  <a:pos x="T10" y="T11"/>
                </a:cxn>
              </a:cxnLst>
              <a:rect l="0" t="0" r="r" b="b"/>
              <a:pathLst>
                <a:path w="8" h="8">
                  <a:moveTo>
                    <a:pt x="2" y="1"/>
                  </a:moveTo>
                  <a:cubicBezTo>
                    <a:pt x="1" y="2"/>
                    <a:pt x="0" y="3"/>
                    <a:pt x="0" y="3"/>
                  </a:cubicBezTo>
                  <a:cubicBezTo>
                    <a:pt x="0" y="4"/>
                    <a:pt x="0" y="5"/>
                    <a:pt x="1" y="6"/>
                  </a:cubicBezTo>
                  <a:cubicBezTo>
                    <a:pt x="3" y="7"/>
                    <a:pt x="4" y="8"/>
                    <a:pt x="6" y="7"/>
                  </a:cubicBezTo>
                  <a:cubicBezTo>
                    <a:pt x="7" y="6"/>
                    <a:pt x="8" y="4"/>
                    <a:pt x="7" y="2"/>
                  </a:cubicBezTo>
                  <a:cubicBezTo>
                    <a:pt x="6" y="1"/>
                    <a:pt x="4" y="0"/>
                    <a:pt x="2"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6" name="Freeform 2142"/>
            <p:cNvSpPr>
              <a:spLocks/>
            </p:cNvSpPr>
            <p:nvPr/>
          </p:nvSpPr>
          <p:spPr bwMode="auto">
            <a:xfrm>
              <a:off x="4252904" y="2912933"/>
              <a:ext cx="23400" cy="23400"/>
            </a:xfrm>
            <a:custGeom>
              <a:avLst/>
              <a:gdLst>
                <a:gd name="T0" fmla="*/ 6 w 7"/>
                <a:gd name="T1" fmla="*/ 1 h 7"/>
                <a:gd name="T2" fmla="*/ 4 w 7"/>
                <a:gd name="T3" fmla="*/ 0 h 7"/>
                <a:gd name="T4" fmla="*/ 1 w 7"/>
                <a:gd name="T5" fmla="*/ 2 h 7"/>
                <a:gd name="T6" fmla="*/ 1 w 7"/>
                <a:gd name="T7" fmla="*/ 5 h 7"/>
                <a:gd name="T8" fmla="*/ 2 w 7"/>
                <a:gd name="T9" fmla="*/ 7 h 7"/>
                <a:gd name="T10" fmla="*/ 5 w 7"/>
                <a:gd name="T11" fmla="*/ 7 h 7"/>
                <a:gd name="T12" fmla="*/ 7 w 7"/>
                <a:gd name="T13" fmla="*/ 6 h 7"/>
                <a:gd name="T14" fmla="*/ 7 w 7"/>
                <a:gd name="T15" fmla="*/ 3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5" y="0"/>
                    <a:pt x="5" y="0"/>
                    <a:pt x="4" y="0"/>
                  </a:cubicBezTo>
                  <a:cubicBezTo>
                    <a:pt x="3" y="0"/>
                    <a:pt x="2" y="1"/>
                    <a:pt x="1" y="2"/>
                  </a:cubicBezTo>
                  <a:cubicBezTo>
                    <a:pt x="0" y="3"/>
                    <a:pt x="0" y="4"/>
                    <a:pt x="1" y="5"/>
                  </a:cubicBezTo>
                  <a:cubicBezTo>
                    <a:pt x="1" y="6"/>
                    <a:pt x="1" y="6"/>
                    <a:pt x="2" y="7"/>
                  </a:cubicBezTo>
                  <a:cubicBezTo>
                    <a:pt x="3" y="7"/>
                    <a:pt x="4" y="7"/>
                    <a:pt x="5" y="7"/>
                  </a:cubicBezTo>
                  <a:cubicBezTo>
                    <a:pt x="6" y="7"/>
                    <a:pt x="6" y="6"/>
                    <a:pt x="7" y="6"/>
                  </a:cubicBezTo>
                  <a:cubicBezTo>
                    <a:pt x="7" y="5"/>
                    <a:pt x="7" y="4"/>
                    <a:pt x="7" y="3"/>
                  </a:cubicBezTo>
                  <a:cubicBezTo>
                    <a:pt x="7" y="3"/>
                    <a:pt x="7" y="2"/>
                    <a:pt x="6"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7" name="Freeform 2143"/>
            <p:cNvSpPr>
              <a:spLocks/>
            </p:cNvSpPr>
            <p:nvPr/>
          </p:nvSpPr>
          <p:spPr bwMode="auto">
            <a:xfrm>
              <a:off x="4241203" y="2933409"/>
              <a:ext cx="27788" cy="27788"/>
            </a:xfrm>
            <a:custGeom>
              <a:avLst/>
              <a:gdLst>
                <a:gd name="T0" fmla="*/ 5 w 8"/>
                <a:gd name="T1" fmla="*/ 1 h 8"/>
                <a:gd name="T2" fmla="*/ 3 w 8"/>
                <a:gd name="T3" fmla="*/ 1 h 8"/>
                <a:gd name="T4" fmla="*/ 1 w 8"/>
                <a:gd name="T5" fmla="*/ 3 h 8"/>
                <a:gd name="T6" fmla="*/ 4 w 8"/>
                <a:gd name="T7" fmla="*/ 7 h 8"/>
                <a:gd name="T8" fmla="*/ 8 w 8"/>
                <a:gd name="T9" fmla="*/ 5 h 8"/>
                <a:gd name="T10" fmla="*/ 7 w 8"/>
                <a:gd name="T11" fmla="*/ 3 h 8"/>
                <a:gd name="T12" fmla="*/ 5 w 8"/>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5" y="1"/>
                  </a:moveTo>
                  <a:cubicBezTo>
                    <a:pt x="4" y="0"/>
                    <a:pt x="4" y="0"/>
                    <a:pt x="3" y="1"/>
                  </a:cubicBezTo>
                  <a:cubicBezTo>
                    <a:pt x="2" y="1"/>
                    <a:pt x="1" y="2"/>
                    <a:pt x="1" y="3"/>
                  </a:cubicBezTo>
                  <a:cubicBezTo>
                    <a:pt x="0" y="5"/>
                    <a:pt x="2" y="7"/>
                    <a:pt x="4" y="7"/>
                  </a:cubicBezTo>
                  <a:cubicBezTo>
                    <a:pt x="5" y="8"/>
                    <a:pt x="7" y="7"/>
                    <a:pt x="8" y="5"/>
                  </a:cubicBezTo>
                  <a:cubicBezTo>
                    <a:pt x="8" y="4"/>
                    <a:pt x="8" y="3"/>
                    <a:pt x="7" y="3"/>
                  </a:cubicBezTo>
                  <a:cubicBezTo>
                    <a:pt x="7" y="2"/>
                    <a:pt x="6" y="1"/>
                    <a:pt x="5" y="1"/>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8" name="Freeform 2144"/>
            <p:cNvSpPr>
              <a:spLocks/>
            </p:cNvSpPr>
            <p:nvPr/>
          </p:nvSpPr>
          <p:spPr bwMode="auto">
            <a:xfrm>
              <a:off x="4238278" y="2958271"/>
              <a:ext cx="27788" cy="23400"/>
            </a:xfrm>
            <a:custGeom>
              <a:avLst/>
              <a:gdLst>
                <a:gd name="T0" fmla="*/ 5 w 8"/>
                <a:gd name="T1" fmla="*/ 0 h 7"/>
                <a:gd name="T2" fmla="*/ 1 w 8"/>
                <a:gd name="T3" fmla="*/ 4 h 7"/>
                <a:gd name="T4" fmla="*/ 4 w 8"/>
                <a:gd name="T5" fmla="*/ 7 h 7"/>
                <a:gd name="T6" fmla="*/ 7 w 8"/>
                <a:gd name="T7" fmla="*/ 4 h 7"/>
                <a:gd name="T8" fmla="*/ 5 w 8"/>
                <a:gd name="T9" fmla="*/ 0 h 7"/>
              </a:gdLst>
              <a:ahLst/>
              <a:cxnLst>
                <a:cxn ang="0">
                  <a:pos x="T0" y="T1"/>
                </a:cxn>
                <a:cxn ang="0">
                  <a:pos x="T2" y="T3"/>
                </a:cxn>
                <a:cxn ang="0">
                  <a:pos x="T4" y="T5"/>
                </a:cxn>
                <a:cxn ang="0">
                  <a:pos x="T6" y="T7"/>
                </a:cxn>
                <a:cxn ang="0">
                  <a:pos x="T8" y="T9"/>
                </a:cxn>
              </a:cxnLst>
              <a:rect l="0" t="0" r="r" b="b"/>
              <a:pathLst>
                <a:path w="8" h="7">
                  <a:moveTo>
                    <a:pt x="5" y="0"/>
                  </a:moveTo>
                  <a:cubicBezTo>
                    <a:pt x="3" y="0"/>
                    <a:pt x="1" y="1"/>
                    <a:pt x="1" y="4"/>
                  </a:cubicBezTo>
                  <a:cubicBezTo>
                    <a:pt x="0" y="6"/>
                    <a:pt x="2" y="7"/>
                    <a:pt x="4" y="7"/>
                  </a:cubicBezTo>
                  <a:cubicBezTo>
                    <a:pt x="6" y="7"/>
                    <a:pt x="7" y="6"/>
                    <a:pt x="7" y="4"/>
                  </a:cubicBezTo>
                  <a:cubicBezTo>
                    <a:pt x="8" y="3"/>
                    <a:pt x="6" y="1"/>
                    <a:pt x="5"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499" name="Freeform 2145"/>
            <p:cNvSpPr>
              <a:spLocks/>
            </p:cNvSpPr>
            <p:nvPr/>
          </p:nvSpPr>
          <p:spPr bwMode="auto">
            <a:xfrm>
              <a:off x="4238278" y="2981671"/>
              <a:ext cx="24863" cy="24863"/>
            </a:xfrm>
            <a:custGeom>
              <a:avLst/>
              <a:gdLst>
                <a:gd name="T0" fmla="*/ 4 w 7"/>
                <a:gd name="T1" fmla="*/ 0 h 7"/>
                <a:gd name="T2" fmla="*/ 0 w 7"/>
                <a:gd name="T3" fmla="*/ 4 h 7"/>
                <a:gd name="T4" fmla="*/ 3 w 7"/>
                <a:gd name="T5" fmla="*/ 7 h 7"/>
                <a:gd name="T6" fmla="*/ 7 w 7"/>
                <a:gd name="T7" fmla="*/ 4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2" y="0"/>
                    <a:pt x="0" y="2"/>
                    <a:pt x="0" y="4"/>
                  </a:cubicBezTo>
                  <a:cubicBezTo>
                    <a:pt x="0" y="6"/>
                    <a:pt x="2" y="7"/>
                    <a:pt x="3" y="7"/>
                  </a:cubicBezTo>
                  <a:cubicBezTo>
                    <a:pt x="5" y="7"/>
                    <a:pt x="7" y="6"/>
                    <a:pt x="7" y="4"/>
                  </a:cubicBezTo>
                  <a:cubicBezTo>
                    <a:pt x="7" y="2"/>
                    <a:pt x="6" y="1"/>
                    <a:pt x="4" y="0"/>
                  </a:cubicBez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0" name="Freeform 2146"/>
            <p:cNvSpPr>
              <a:spLocks/>
            </p:cNvSpPr>
            <p:nvPr/>
          </p:nvSpPr>
          <p:spPr bwMode="auto">
            <a:xfrm>
              <a:off x="4369904" y="3050410"/>
              <a:ext cx="68738" cy="17550"/>
            </a:xfrm>
            <a:custGeom>
              <a:avLst/>
              <a:gdLst>
                <a:gd name="T0" fmla="*/ 17 w 20"/>
                <a:gd name="T1" fmla="*/ 2 h 5"/>
                <a:gd name="T2" fmla="*/ 14 w 20"/>
                <a:gd name="T3" fmla="*/ 1 h 5"/>
                <a:gd name="T4" fmla="*/ 12 w 20"/>
                <a:gd name="T5" fmla="*/ 0 h 5"/>
                <a:gd name="T6" fmla="*/ 10 w 20"/>
                <a:gd name="T7" fmla="*/ 0 h 5"/>
                <a:gd name="T8" fmla="*/ 8 w 20"/>
                <a:gd name="T9" fmla="*/ 0 h 5"/>
                <a:gd name="T10" fmla="*/ 6 w 20"/>
                <a:gd name="T11" fmla="*/ 1 h 5"/>
                <a:gd name="T12" fmla="*/ 4 w 20"/>
                <a:gd name="T13" fmla="*/ 1 h 5"/>
                <a:gd name="T14" fmla="*/ 3 w 20"/>
                <a:gd name="T15" fmla="*/ 2 h 5"/>
                <a:gd name="T16" fmla="*/ 0 w 20"/>
                <a:gd name="T17" fmla="*/ 5 h 5"/>
                <a:gd name="T18" fmla="*/ 3 w 20"/>
                <a:gd name="T19" fmla="*/ 3 h 5"/>
                <a:gd name="T20" fmla="*/ 4 w 20"/>
                <a:gd name="T21" fmla="*/ 2 h 5"/>
                <a:gd name="T22" fmla="*/ 6 w 20"/>
                <a:gd name="T23" fmla="*/ 1 h 5"/>
                <a:gd name="T24" fmla="*/ 8 w 20"/>
                <a:gd name="T25" fmla="*/ 1 h 5"/>
                <a:gd name="T26" fmla="*/ 10 w 20"/>
                <a:gd name="T27" fmla="*/ 1 h 5"/>
                <a:gd name="T28" fmla="*/ 11 w 20"/>
                <a:gd name="T29" fmla="*/ 1 h 5"/>
                <a:gd name="T30" fmla="*/ 13 w 20"/>
                <a:gd name="T31" fmla="*/ 2 h 5"/>
                <a:gd name="T32" fmla="*/ 17 w 20"/>
                <a:gd name="T33" fmla="*/ 3 h 5"/>
                <a:gd name="T34" fmla="*/ 20 w 20"/>
                <a:gd name="T35" fmla="*/ 4 h 5"/>
                <a:gd name="T36" fmla="*/ 19 w 20"/>
                <a:gd name="T37" fmla="*/ 3 h 5"/>
                <a:gd name="T38" fmla="*/ 17 w 20"/>
                <a:gd name="T3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5">
                  <a:moveTo>
                    <a:pt x="17" y="2"/>
                  </a:moveTo>
                  <a:cubicBezTo>
                    <a:pt x="16" y="2"/>
                    <a:pt x="15" y="1"/>
                    <a:pt x="14" y="1"/>
                  </a:cubicBezTo>
                  <a:cubicBezTo>
                    <a:pt x="13" y="1"/>
                    <a:pt x="12" y="1"/>
                    <a:pt x="12" y="0"/>
                  </a:cubicBezTo>
                  <a:cubicBezTo>
                    <a:pt x="11" y="0"/>
                    <a:pt x="10" y="0"/>
                    <a:pt x="10" y="0"/>
                  </a:cubicBezTo>
                  <a:cubicBezTo>
                    <a:pt x="9" y="0"/>
                    <a:pt x="8" y="0"/>
                    <a:pt x="8" y="0"/>
                  </a:cubicBezTo>
                  <a:cubicBezTo>
                    <a:pt x="7" y="0"/>
                    <a:pt x="6" y="0"/>
                    <a:pt x="6" y="1"/>
                  </a:cubicBezTo>
                  <a:cubicBezTo>
                    <a:pt x="5" y="1"/>
                    <a:pt x="4" y="1"/>
                    <a:pt x="4" y="1"/>
                  </a:cubicBezTo>
                  <a:cubicBezTo>
                    <a:pt x="3" y="2"/>
                    <a:pt x="3" y="2"/>
                    <a:pt x="3" y="2"/>
                  </a:cubicBezTo>
                  <a:cubicBezTo>
                    <a:pt x="1" y="4"/>
                    <a:pt x="0" y="5"/>
                    <a:pt x="0" y="5"/>
                  </a:cubicBezTo>
                  <a:cubicBezTo>
                    <a:pt x="0" y="5"/>
                    <a:pt x="1" y="4"/>
                    <a:pt x="3" y="3"/>
                  </a:cubicBezTo>
                  <a:cubicBezTo>
                    <a:pt x="3" y="3"/>
                    <a:pt x="4" y="2"/>
                    <a:pt x="4" y="2"/>
                  </a:cubicBezTo>
                  <a:cubicBezTo>
                    <a:pt x="5" y="2"/>
                    <a:pt x="5" y="2"/>
                    <a:pt x="6" y="1"/>
                  </a:cubicBezTo>
                  <a:cubicBezTo>
                    <a:pt x="6" y="1"/>
                    <a:pt x="7" y="1"/>
                    <a:pt x="8" y="1"/>
                  </a:cubicBezTo>
                  <a:cubicBezTo>
                    <a:pt x="8" y="1"/>
                    <a:pt x="9" y="1"/>
                    <a:pt x="10" y="1"/>
                  </a:cubicBezTo>
                  <a:cubicBezTo>
                    <a:pt x="10" y="1"/>
                    <a:pt x="11" y="1"/>
                    <a:pt x="11" y="1"/>
                  </a:cubicBezTo>
                  <a:cubicBezTo>
                    <a:pt x="12" y="2"/>
                    <a:pt x="13" y="2"/>
                    <a:pt x="13" y="2"/>
                  </a:cubicBezTo>
                  <a:cubicBezTo>
                    <a:pt x="15" y="2"/>
                    <a:pt x="16" y="2"/>
                    <a:pt x="17" y="3"/>
                  </a:cubicBezTo>
                  <a:cubicBezTo>
                    <a:pt x="18" y="3"/>
                    <a:pt x="20" y="4"/>
                    <a:pt x="20" y="4"/>
                  </a:cubicBezTo>
                  <a:cubicBezTo>
                    <a:pt x="20" y="4"/>
                    <a:pt x="19" y="3"/>
                    <a:pt x="19" y="3"/>
                  </a:cubicBezTo>
                  <a:cubicBezTo>
                    <a:pt x="18" y="3"/>
                    <a:pt x="18" y="2"/>
                    <a:pt x="17"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1" name="Freeform 2147"/>
            <p:cNvSpPr>
              <a:spLocks/>
            </p:cNvSpPr>
            <p:nvPr/>
          </p:nvSpPr>
          <p:spPr bwMode="auto">
            <a:xfrm>
              <a:off x="4459118" y="3050410"/>
              <a:ext cx="70201" cy="17550"/>
            </a:xfrm>
            <a:custGeom>
              <a:avLst/>
              <a:gdLst>
                <a:gd name="T0" fmla="*/ 17 w 20"/>
                <a:gd name="T1" fmla="*/ 2 h 5"/>
                <a:gd name="T2" fmla="*/ 16 w 20"/>
                <a:gd name="T3" fmla="*/ 1 h 5"/>
                <a:gd name="T4" fmla="*/ 14 w 20"/>
                <a:gd name="T5" fmla="*/ 1 h 5"/>
                <a:gd name="T6" fmla="*/ 12 w 20"/>
                <a:gd name="T7" fmla="*/ 0 h 5"/>
                <a:gd name="T8" fmla="*/ 10 w 20"/>
                <a:gd name="T9" fmla="*/ 0 h 5"/>
                <a:gd name="T10" fmla="*/ 8 w 20"/>
                <a:gd name="T11" fmla="*/ 0 h 5"/>
                <a:gd name="T12" fmla="*/ 6 w 20"/>
                <a:gd name="T13" fmla="*/ 1 h 5"/>
                <a:gd name="T14" fmla="*/ 3 w 20"/>
                <a:gd name="T15" fmla="*/ 2 h 5"/>
                <a:gd name="T16" fmla="*/ 1 w 20"/>
                <a:gd name="T17" fmla="*/ 3 h 5"/>
                <a:gd name="T18" fmla="*/ 0 w 20"/>
                <a:gd name="T19" fmla="*/ 4 h 5"/>
                <a:gd name="T20" fmla="*/ 3 w 20"/>
                <a:gd name="T21" fmla="*/ 3 h 5"/>
                <a:gd name="T22" fmla="*/ 7 w 20"/>
                <a:gd name="T23" fmla="*/ 2 h 5"/>
                <a:gd name="T24" fmla="*/ 8 w 20"/>
                <a:gd name="T25" fmla="*/ 1 h 5"/>
                <a:gd name="T26" fmla="*/ 10 w 20"/>
                <a:gd name="T27" fmla="*/ 1 h 5"/>
                <a:gd name="T28" fmla="*/ 12 w 20"/>
                <a:gd name="T29" fmla="*/ 1 h 5"/>
                <a:gd name="T30" fmla="*/ 14 w 20"/>
                <a:gd name="T31" fmla="*/ 1 h 5"/>
                <a:gd name="T32" fmla="*/ 16 w 20"/>
                <a:gd name="T33" fmla="*/ 2 h 5"/>
                <a:gd name="T34" fmla="*/ 17 w 20"/>
                <a:gd name="T35" fmla="*/ 3 h 5"/>
                <a:gd name="T36" fmla="*/ 20 w 20"/>
                <a:gd name="T37" fmla="*/ 5 h 5"/>
                <a:gd name="T38" fmla="*/ 17 w 20"/>
                <a:gd name="T3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5">
                  <a:moveTo>
                    <a:pt x="17" y="2"/>
                  </a:moveTo>
                  <a:cubicBezTo>
                    <a:pt x="17" y="2"/>
                    <a:pt x="16" y="2"/>
                    <a:pt x="16" y="1"/>
                  </a:cubicBezTo>
                  <a:cubicBezTo>
                    <a:pt x="15" y="1"/>
                    <a:pt x="15" y="1"/>
                    <a:pt x="14" y="1"/>
                  </a:cubicBezTo>
                  <a:cubicBezTo>
                    <a:pt x="14" y="0"/>
                    <a:pt x="13" y="0"/>
                    <a:pt x="12" y="0"/>
                  </a:cubicBezTo>
                  <a:cubicBezTo>
                    <a:pt x="12" y="0"/>
                    <a:pt x="11" y="0"/>
                    <a:pt x="10" y="0"/>
                  </a:cubicBezTo>
                  <a:cubicBezTo>
                    <a:pt x="10" y="0"/>
                    <a:pt x="9" y="0"/>
                    <a:pt x="8" y="0"/>
                  </a:cubicBezTo>
                  <a:cubicBezTo>
                    <a:pt x="8" y="1"/>
                    <a:pt x="7" y="1"/>
                    <a:pt x="6" y="1"/>
                  </a:cubicBezTo>
                  <a:cubicBezTo>
                    <a:pt x="5" y="1"/>
                    <a:pt x="4" y="2"/>
                    <a:pt x="3" y="2"/>
                  </a:cubicBezTo>
                  <a:cubicBezTo>
                    <a:pt x="2" y="2"/>
                    <a:pt x="2" y="3"/>
                    <a:pt x="1" y="3"/>
                  </a:cubicBezTo>
                  <a:cubicBezTo>
                    <a:pt x="0" y="3"/>
                    <a:pt x="0" y="4"/>
                    <a:pt x="0" y="4"/>
                  </a:cubicBezTo>
                  <a:cubicBezTo>
                    <a:pt x="0" y="4"/>
                    <a:pt x="1" y="3"/>
                    <a:pt x="3" y="3"/>
                  </a:cubicBezTo>
                  <a:cubicBezTo>
                    <a:pt x="4" y="2"/>
                    <a:pt x="5" y="2"/>
                    <a:pt x="7" y="2"/>
                  </a:cubicBezTo>
                  <a:cubicBezTo>
                    <a:pt x="7" y="2"/>
                    <a:pt x="8" y="2"/>
                    <a:pt x="8" y="1"/>
                  </a:cubicBezTo>
                  <a:cubicBezTo>
                    <a:pt x="9" y="1"/>
                    <a:pt x="10" y="1"/>
                    <a:pt x="10" y="1"/>
                  </a:cubicBezTo>
                  <a:cubicBezTo>
                    <a:pt x="11" y="1"/>
                    <a:pt x="12" y="1"/>
                    <a:pt x="12" y="1"/>
                  </a:cubicBezTo>
                  <a:cubicBezTo>
                    <a:pt x="13" y="1"/>
                    <a:pt x="13" y="1"/>
                    <a:pt x="14" y="1"/>
                  </a:cubicBezTo>
                  <a:cubicBezTo>
                    <a:pt x="15" y="2"/>
                    <a:pt x="15" y="2"/>
                    <a:pt x="16" y="2"/>
                  </a:cubicBezTo>
                  <a:cubicBezTo>
                    <a:pt x="16" y="2"/>
                    <a:pt x="17" y="3"/>
                    <a:pt x="17" y="3"/>
                  </a:cubicBezTo>
                  <a:cubicBezTo>
                    <a:pt x="19" y="4"/>
                    <a:pt x="20" y="5"/>
                    <a:pt x="20" y="5"/>
                  </a:cubicBezTo>
                  <a:cubicBezTo>
                    <a:pt x="20" y="5"/>
                    <a:pt x="19" y="4"/>
                    <a:pt x="17" y="2"/>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2" name="Freeform 2148"/>
            <p:cNvSpPr>
              <a:spLocks/>
            </p:cNvSpPr>
            <p:nvPr/>
          </p:nvSpPr>
          <p:spPr bwMode="auto">
            <a:xfrm>
              <a:off x="4266065" y="2867595"/>
              <a:ext cx="114076" cy="190127"/>
            </a:xfrm>
            <a:custGeom>
              <a:avLst/>
              <a:gdLst>
                <a:gd name="T0" fmla="*/ 29 w 33"/>
                <a:gd name="T1" fmla="*/ 1 h 55"/>
                <a:gd name="T2" fmla="*/ 20 w 33"/>
                <a:gd name="T3" fmla="*/ 7 h 55"/>
                <a:gd name="T4" fmla="*/ 13 w 33"/>
                <a:gd name="T5" fmla="*/ 19 h 55"/>
                <a:gd name="T6" fmla="*/ 5 w 33"/>
                <a:gd name="T7" fmla="*/ 26 h 55"/>
                <a:gd name="T8" fmla="*/ 1 w 33"/>
                <a:gd name="T9" fmla="*/ 36 h 55"/>
                <a:gd name="T10" fmla="*/ 3 w 33"/>
                <a:gd name="T11" fmla="*/ 49 h 55"/>
                <a:gd name="T12" fmla="*/ 10 w 33"/>
                <a:gd name="T13" fmla="*/ 54 h 55"/>
                <a:gd name="T14" fmla="*/ 13 w 33"/>
                <a:gd name="T15" fmla="*/ 42 h 55"/>
                <a:gd name="T16" fmla="*/ 21 w 33"/>
                <a:gd name="T17" fmla="*/ 23 h 55"/>
                <a:gd name="T18" fmla="*/ 30 w 33"/>
                <a:gd name="T19" fmla="*/ 14 h 55"/>
                <a:gd name="T20" fmla="*/ 29 w 33"/>
                <a:gd name="T21"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55">
                  <a:moveTo>
                    <a:pt x="29" y="1"/>
                  </a:moveTo>
                  <a:cubicBezTo>
                    <a:pt x="26" y="0"/>
                    <a:pt x="22" y="5"/>
                    <a:pt x="20" y="7"/>
                  </a:cubicBezTo>
                  <a:cubicBezTo>
                    <a:pt x="18" y="9"/>
                    <a:pt x="16" y="16"/>
                    <a:pt x="13" y="19"/>
                  </a:cubicBezTo>
                  <a:cubicBezTo>
                    <a:pt x="11" y="22"/>
                    <a:pt x="7" y="25"/>
                    <a:pt x="5" y="26"/>
                  </a:cubicBezTo>
                  <a:cubicBezTo>
                    <a:pt x="4" y="28"/>
                    <a:pt x="2" y="33"/>
                    <a:pt x="1" y="36"/>
                  </a:cubicBezTo>
                  <a:cubicBezTo>
                    <a:pt x="0" y="38"/>
                    <a:pt x="2" y="46"/>
                    <a:pt x="3" y="49"/>
                  </a:cubicBezTo>
                  <a:cubicBezTo>
                    <a:pt x="3" y="51"/>
                    <a:pt x="5" y="55"/>
                    <a:pt x="10" y="54"/>
                  </a:cubicBezTo>
                  <a:cubicBezTo>
                    <a:pt x="14" y="52"/>
                    <a:pt x="12" y="50"/>
                    <a:pt x="13" y="42"/>
                  </a:cubicBezTo>
                  <a:cubicBezTo>
                    <a:pt x="14" y="34"/>
                    <a:pt x="15" y="34"/>
                    <a:pt x="21" y="23"/>
                  </a:cubicBezTo>
                  <a:cubicBezTo>
                    <a:pt x="27" y="13"/>
                    <a:pt x="28" y="17"/>
                    <a:pt x="30" y="14"/>
                  </a:cubicBezTo>
                  <a:cubicBezTo>
                    <a:pt x="33" y="11"/>
                    <a:pt x="32" y="2"/>
                    <a:pt x="29"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3" name="Freeform 2149"/>
            <p:cNvSpPr>
              <a:spLocks/>
            </p:cNvSpPr>
            <p:nvPr/>
          </p:nvSpPr>
          <p:spPr bwMode="auto">
            <a:xfrm>
              <a:off x="4263141" y="2857358"/>
              <a:ext cx="134552" cy="190127"/>
            </a:xfrm>
            <a:custGeom>
              <a:avLst/>
              <a:gdLst>
                <a:gd name="T0" fmla="*/ 36 w 39"/>
                <a:gd name="T1" fmla="*/ 1 h 55"/>
                <a:gd name="T2" fmla="*/ 23 w 39"/>
                <a:gd name="T3" fmla="*/ 6 h 55"/>
                <a:gd name="T4" fmla="*/ 15 w 39"/>
                <a:gd name="T5" fmla="*/ 17 h 55"/>
                <a:gd name="T6" fmla="*/ 8 w 39"/>
                <a:gd name="T7" fmla="*/ 24 h 55"/>
                <a:gd name="T8" fmla="*/ 5 w 39"/>
                <a:gd name="T9" fmla="*/ 32 h 55"/>
                <a:gd name="T10" fmla="*/ 2 w 39"/>
                <a:gd name="T11" fmla="*/ 47 h 55"/>
                <a:gd name="T12" fmla="*/ 11 w 39"/>
                <a:gd name="T13" fmla="*/ 54 h 55"/>
                <a:gd name="T14" fmla="*/ 15 w 39"/>
                <a:gd name="T15" fmla="*/ 39 h 55"/>
                <a:gd name="T16" fmla="*/ 22 w 39"/>
                <a:gd name="T17" fmla="*/ 26 h 55"/>
                <a:gd name="T18" fmla="*/ 31 w 39"/>
                <a:gd name="T19" fmla="*/ 17 h 55"/>
                <a:gd name="T20" fmla="*/ 36 w 39"/>
                <a:gd name="T21" fmla="*/ 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55">
                  <a:moveTo>
                    <a:pt x="36" y="1"/>
                  </a:moveTo>
                  <a:cubicBezTo>
                    <a:pt x="33" y="0"/>
                    <a:pt x="24" y="4"/>
                    <a:pt x="23" y="6"/>
                  </a:cubicBezTo>
                  <a:cubicBezTo>
                    <a:pt x="21" y="8"/>
                    <a:pt x="17" y="14"/>
                    <a:pt x="15" y="17"/>
                  </a:cubicBezTo>
                  <a:cubicBezTo>
                    <a:pt x="12" y="20"/>
                    <a:pt x="10" y="22"/>
                    <a:pt x="8" y="24"/>
                  </a:cubicBezTo>
                  <a:cubicBezTo>
                    <a:pt x="7" y="26"/>
                    <a:pt x="7" y="30"/>
                    <a:pt x="5" y="32"/>
                  </a:cubicBezTo>
                  <a:cubicBezTo>
                    <a:pt x="0" y="36"/>
                    <a:pt x="0" y="40"/>
                    <a:pt x="2" y="47"/>
                  </a:cubicBezTo>
                  <a:cubicBezTo>
                    <a:pt x="3" y="49"/>
                    <a:pt x="6" y="55"/>
                    <a:pt x="11" y="54"/>
                  </a:cubicBezTo>
                  <a:cubicBezTo>
                    <a:pt x="15" y="53"/>
                    <a:pt x="14" y="47"/>
                    <a:pt x="15" y="39"/>
                  </a:cubicBezTo>
                  <a:cubicBezTo>
                    <a:pt x="16" y="31"/>
                    <a:pt x="16" y="37"/>
                    <a:pt x="22" y="26"/>
                  </a:cubicBezTo>
                  <a:cubicBezTo>
                    <a:pt x="28" y="16"/>
                    <a:pt x="29" y="20"/>
                    <a:pt x="31" y="17"/>
                  </a:cubicBezTo>
                  <a:cubicBezTo>
                    <a:pt x="34" y="14"/>
                    <a:pt x="39" y="2"/>
                    <a:pt x="36"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4" name="Freeform 2150"/>
            <p:cNvSpPr>
              <a:spLocks/>
            </p:cNvSpPr>
            <p:nvPr/>
          </p:nvSpPr>
          <p:spPr bwMode="auto">
            <a:xfrm>
              <a:off x="4252904" y="2996297"/>
              <a:ext cx="26325" cy="23400"/>
            </a:xfrm>
            <a:custGeom>
              <a:avLst/>
              <a:gdLst>
                <a:gd name="T0" fmla="*/ 6 w 8"/>
                <a:gd name="T1" fmla="*/ 1 h 7"/>
                <a:gd name="T2" fmla="*/ 4 w 8"/>
                <a:gd name="T3" fmla="*/ 0 h 7"/>
                <a:gd name="T4" fmla="*/ 1 w 8"/>
                <a:gd name="T5" fmla="*/ 1 h 7"/>
                <a:gd name="T6" fmla="*/ 1 w 8"/>
                <a:gd name="T7" fmla="*/ 4 h 7"/>
                <a:gd name="T8" fmla="*/ 5 w 8"/>
                <a:gd name="T9" fmla="*/ 7 h 7"/>
                <a:gd name="T10" fmla="*/ 7 w 8"/>
                <a:gd name="T11" fmla="*/ 3 h 7"/>
                <a:gd name="T12" fmla="*/ 6 w 8"/>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6" y="1"/>
                  </a:moveTo>
                  <a:cubicBezTo>
                    <a:pt x="5" y="0"/>
                    <a:pt x="5" y="0"/>
                    <a:pt x="4" y="0"/>
                  </a:cubicBezTo>
                  <a:cubicBezTo>
                    <a:pt x="3" y="0"/>
                    <a:pt x="2" y="1"/>
                    <a:pt x="1" y="1"/>
                  </a:cubicBezTo>
                  <a:cubicBezTo>
                    <a:pt x="1" y="2"/>
                    <a:pt x="0" y="3"/>
                    <a:pt x="1" y="4"/>
                  </a:cubicBezTo>
                  <a:cubicBezTo>
                    <a:pt x="1" y="6"/>
                    <a:pt x="3" y="7"/>
                    <a:pt x="5" y="7"/>
                  </a:cubicBezTo>
                  <a:cubicBezTo>
                    <a:pt x="7" y="6"/>
                    <a:pt x="8" y="4"/>
                    <a:pt x="7" y="3"/>
                  </a:cubicBezTo>
                  <a:cubicBezTo>
                    <a:pt x="7" y="2"/>
                    <a:pt x="7" y="1"/>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5" name="Freeform 2151"/>
            <p:cNvSpPr>
              <a:spLocks/>
            </p:cNvSpPr>
            <p:nvPr/>
          </p:nvSpPr>
          <p:spPr bwMode="auto">
            <a:xfrm>
              <a:off x="4255828" y="2971434"/>
              <a:ext cx="23400" cy="24863"/>
            </a:xfrm>
            <a:custGeom>
              <a:avLst/>
              <a:gdLst>
                <a:gd name="T0" fmla="*/ 0 w 7"/>
                <a:gd name="T1" fmla="*/ 3 h 7"/>
                <a:gd name="T2" fmla="*/ 0 w 7"/>
                <a:gd name="T3" fmla="*/ 6 h 7"/>
                <a:gd name="T4" fmla="*/ 3 w 7"/>
                <a:gd name="T5" fmla="*/ 7 h 7"/>
                <a:gd name="T6" fmla="*/ 5 w 7"/>
                <a:gd name="T7" fmla="*/ 6 h 7"/>
                <a:gd name="T8" fmla="*/ 6 w 7"/>
                <a:gd name="T9" fmla="*/ 5 h 7"/>
                <a:gd name="T10" fmla="*/ 5 w 7"/>
                <a:gd name="T11" fmla="*/ 1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cubicBezTo>
                    <a:pt x="0" y="4"/>
                    <a:pt x="0" y="5"/>
                    <a:pt x="0" y="6"/>
                  </a:cubicBezTo>
                  <a:cubicBezTo>
                    <a:pt x="1" y="7"/>
                    <a:pt x="2" y="7"/>
                    <a:pt x="3" y="7"/>
                  </a:cubicBezTo>
                  <a:cubicBezTo>
                    <a:pt x="4" y="7"/>
                    <a:pt x="4" y="7"/>
                    <a:pt x="5" y="6"/>
                  </a:cubicBezTo>
                  <a:cubicBezTo>
                    <a:pt x="6" y="6"/>
                    <a:pt x="6" y="6"/>
                    <a:pt x="6" y="5"/>
                  </a:cubicBezTo>
                  <a:cubicBezTo>
                    <a:pt x="7" y="4"/>
                    <a:pt x="6" y="2"/>
                    <a:pt x="5" y="1"/>
                  </a:cubicBezTo>
                  <a:cubicBezTo>
                    <a:pt x="4" y="0"/>
                    <a:pt x="1" y="0"/>
                    <a:pt x="0" y="3"/>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6" name="Freeform 2152"/>
            <p:cNvSpPr>
              <a:spLocks/>
            </p:cNvSpPr>
            <p:nvPr/>
          </p:nvSpPr>
          <p:spPr bwMode="auto">
            <a:xfrm>
              <a:off x="4268991" y="2953883"/>
              <a:ext cx="24863" cy="24863"/>
            </a:xfrm>
            <a:custGeom>
              <a:avLst/>
              <a:gdLst>
                <a:gd name="T0" fmla="*/ 5 w 7"/>
                <a:gd name="T1" fmla="*/ 0 h 7"/>
                <a:gd name="T2" fmla="*/ 1 w 7"/>
                <a:gd name="T3" fmla="*/ 1 h 7"/>
                <a:gd name="T4" fmla="*/ 1 w 7"/>
                <a:gd name="T5" fmla="*/ 1 h 7"/>
                <a:gd name="T6" fmla="*/ 0 w 7"/>
                <a:gd name="T7" fmla="*/ 2 h 7"/>
                <a:gd name="T8" fmla="*/ 0 w 7"/>
                <a:gd name="T9" fmla="*/ 3 h 7"/>
                <a:gd name="T10" fmla="*/ 1 w 7"/>
                <a:gd name="T11" fmla="*/ 6 h 7"/>
                <a:gd name="T12" fmla="*/ 3 w 7"/>
                <a:gd name="T13" fmla="*/ 7 h 7"/>
                <a:gd name="T14" fmla="*/ 5 w 7"/>
                <a:gd name="T15" fmla="*/ 7 h 7"/>
                <a:gd name="T16" fmla="*/ 5 w 7"/>
                <a:gd name="T17" fmla="*/ 6 h 7"/>
                <a:gd name="T18" fmla="*/ 6 w 7"/>
                <a:gd name="T19" fmla="*/ 6 h 7"/>
                <a:gd name="T20" fmla="*/ 7 w 7"/>
                <a:gd name="T21" fmla="*/ 2 h 7"/>
                <a:gd name="T22" fmla="*/ 5 w 7"/>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0"/>
                  </a:moveTo>
                  <a:cubicBezTo>
                    <a:pt x="3" y="0"/>
                    <a:pt x="1" y="1"/>
                    <a:pt x="1" y="1"/>
                  </a:cubicBezTo>
                  <a:cubicBezTo>
                    <a:pt x="1" y="1"/>
                    <a:pt x="1" y="1"/>
                    <a:pt x="1" y="1"/>
                  </a:cubicBezTo>
                  <a:cubicBezTo>
                    <a:pt x="0" y="2"/>
                    <a:pt x="0" y="2"/>
                    <a:pt x="0" y="2"/>
                  </a:cubicBezTo>
                  <a:cubicBezTo>
                    <a:pt x="0" y="2"/>
                    <a:pt x="0" y="3"/>
                    <a:pt x="0" y="3"/>
                  </a:cubicBezTo>
                  <a:cubicBezTo>
                    <a:pt x="0" y="4"/>
                    <a:pt x="0" y="5"/>
                    <a:pt x="1" y="6"/>
                  </a:cubicBezTo>
                  <a:cubicBezTo>
                    <a:pt x="2" y="6"/>
                    <a:pt x="3" y="7"/>
                    <a:pt x="3" y="7"/>
                  </a:cubicBezTo>
                  <a:cubicBezTo>
                    <a:pt x="4" y="7"/>
                    <a:pt x="4" y="7"/>
                    <a:pt x="5" y="7"/>
                  </a:cubicBezTo>
                  <a:cubicBezTo>
                    <a:pt x="5" y="6"/>
                    <a:pt x="5" y="6"/>
                    <a:pt x="5" y="6"/>
                  </a:cubicBezTo>
                  <a:cubicBezTo>
                    <a:pt x="6" y="6"/>
                    <a:pt x="6" y="6"/>
                    <a:pt x="6" y="6"/>
                  </a:cubicBezTo>
                  <a:cubicBezTo>
                    <a:pt x="7" y="4"/>
                    <a:pt x="7" y="3"/>
                    <a:pt x="7" y="2"/>
                  </a:cubicBezTo>
                  <a:cubicBezTo>
                    <a:pt x="7" y="1"/>
                    <a:pt x="6" y="1"/>
                    <a:pt x="5"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7" name="Freeform 2153"/>
            <p:cNvSpPr>
              <a:spLocks/>
            </p:cNvSpPr>
            <p:nvPr/>
          </p:nvSpPr>
          <p:spPr bwMode="auto">
            <a:xfrm>
              <a:off x="4276304" y="2930483"/>
              <a:ext cx="24863" cy="27788"/>
            </a:xfrm>
            <a:custGeom>
              <a:avLst/>
              <a:gdLst>
                <a:gd name="T0" fmla="*/ 4 w 7"/>
                <a:gd name="T1" fmla="*/ 0 h 8"/>
                <a:gd name="T2" fmla="*/ 2 w 7"/>
                <a:gd name="T3" fmla="*/ 1 h 8"/>
                <a:gd name="T4" fmla="*/ 1 w 7"/>
                <a:gd name="T5" fmla="*/ 3 h 8"/>
                <a:gd name="T6" fmla="*/ 3 w 7"/>
                <a:gd name="T7" fmla="*/ 7 h 8"/>
                <a:gd name="T8" fmla="*/ 7 w 7"/>
                <a:gd name="T9" fmla="*/ 5 h 8"/>
                <a:gd name="T10" fmla="*/ 6 w 7"/>
                <a:gd name="T11" fmla="*/ 1 h 8"/>
                <a:gd name="T12" fmla="*/ 4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4" y="0"/>
                  </a:moveTo>
                  <a:cubicBezTo>
                    <a:pt x="3" y="0"/>
                    <a:pt x="3" y="1"/>
                    <a:pt x="2" y="1"/>
                  </a:cubicBezTo>
                  <a:cubicBezTo>
                    <a:pt x="2" y="1"/>
                    <a:pt x="1" y="2"/>
                    <a:pt x="1" y="3"/>
                  </a:cubicBezTo>
                  <a:cubicBezTo>
                    <a:pt x="0" y="5"/>
                    <a:pt x="1" y="7"/>
                    <a:pt x="3" y="7"/>
                  </a:cubicBezTo>
                  <a:cubicBezTo>
                    <a:pt x="5" y="8"/>
                    <a:pt x="7" y="6"/>
                    <a:pt x="7" y="5"/>
                  </a:cubicBezTo>
                  <a:cubicBezTo>
                    <a:pt x="7" y="5"/>
                    <a:pt x="7" y="3"/>
                    <a:pt x="6" y="1"/>
                  </a:cubicBezTo>
                  <a:cubicBezTo>
                    <a:pt x="5" y="1"/>
                    <a:pt x="4"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8" name="Freeform 2154"/>
            <p:cNvSpPr>
              <a:spLocks/>
            </p:cNvSpPr>
            <p:nvPr/>
          </p:nvSpPr>
          <p:spPr bwMode="auto">
            <a:xfrm>
              <a:off x="4293853" y="2912933"/>
              <a:ext cx="23400" cy="27788"/>
            </a:xfrm>
            <a:custGeom>
              <a:avLst/>
              <a:gdLst>
                <a:gd name="T0" fmla="*/ 1 w 7"/>
                <a:gd name="T1" fmla="*/ 1 h 8"/>
                <a:gd name="T2" fmla="*/ 1 w 7"/>
                <a:gd name="T3" fmla="*/ 6 h 8"/>
                <a:gd name="T4" fmla="*/ 6 w 7"/>
                <a:gd name="T5" fmla="*/ 6 h 8"/>
                <a:gd name="T6" fmla="*/ 6 w 7"/>
                <a:gd name="T7" fmla="*/ 1 h 8"/>
                <a:gd name="T8" fmla="*/ 1 w 7"/>
                <a:gd name="T9" fmla="*/ 1 h 8"/>
              </a:gdLst>
              <a:ahLst/>
              <a:cxnLst>
                <a:cxn ang="0">
                  <a:pos x="T0" y="T1"/>
                </a:cxn>
                <a:cxn ang="0">
                  <a:pos x="T2" y="T3"/>
                </a:cxn>
                <a:cxn ang="0">
                  <a:pos x="T4" y="T5"/>
                </a:cxn>
                <a:cxn ang="0">
                  <a:pos x="T6" y="T7"/>
                </a:cxn>
                <a:cxn ang="0">
                  <a:pos x="T8" y="T9"/>
                </a:cxn>
              </a:cxnLst>
              <a:rect l="0" t="0" r="r" b="b"/>
              <a:pathLst>
                <a:path w="7" h="8">
                  <a:moveTo>
                    <a:pt x="1" y="1"/>
                  </a:moveTo>
                  <a:cubicBezTo>
                    <a:pt x="0" y="3"/>
                    <a:pt x="0" y="5"/>
                    <a:pt x="1" y="6"/>
                  </a:cubicBezTo>
                  <a:cubicBezTo>
                    <a:pt x="2" y="8"/>
                    <a:pt x="4" y="8"/>
                    <a:pt x="6" y="6"/>
                  </a:cubicBezTo>
                  <a:cubicBezTo>
                    <a:pt x="7" y="5"/>
                    <a:pt x="7" y="2"/>
                    <a:pt x="6" y="1"/>
                  </a:cubicBezTo>
                  <a:cubicBezTo>
                    <a:pt x="4" y="0"/>
                    <a:pt x="2" y="0"/>
                    <a:pt x="1"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09" name="Freeform 2155"/>
            <p:cNvSpPr>
              <a:spLocks/>
            </p:cNvSpPr>
            <p:nvPr/>
          </p:nvSpPr>
          <p:spPr bwMode="auto">
            <a:xfrm>
              <a:off x="4307016" y="2895383"/>
              <a:ext cx="27788" cy="24863"/>
            </a:xfrm>
            <a:custGeom>
              <a:avLst/>
              <a:gdLst>
                <a:gd name="T0" fmla="*/ 1 w 8"/>
                <a:gd name="T1" fmla="*/ 2 h 7"/>
                <a:gd name="T2" fmla="*/ 2 w 8"/>
                <a:gd name="T3" fmla="*/ 6 h 7"/>
                <a:gd name="T4" fmla="*/ 7 w 8"/>
                <a:gd name="T5" fmla="*/ 5 h 7"/>
                <a:gd name="T6" fmla="*/ 6 w 8"/>
                <a:gd name="T7" fmla="*/ 1 h 7"/>
                <a:gd name="T8" fmla="*/ 1 w 8"/>
                <a:gd name="T9" fmla="*/ 2 h 7"/>
              </a:gdLst>
              <a:ahLst/>
              <a:cxnLst>
                <a:cxn ang="0">
                  <a:pos x="T0" y="T1"/>
                </a:cxn>
                <a:cxn ang="0">
                  <a:pos x="T2" y="T3"/>
                </a:cxn>
                <a:cxn ang="0">
                  <a:pos x="T4" y="T5"/>
                </a:cxn>
                <a:cxn ang="0">
                  <a:pos x="T6" y="T7"/>
                </a:cxn>
                <a:cxn ang="0">
                  <a:pos x="T8" y="T9"/>
                </a:cxn>
              </a:cxnLst>
              <a:rect l="0" t="0" r="r" b="b"/>
              <a:pathLst>
                <a:path w="8" h="7">
                  <a:moveTo>
                    <a:pt x="1" y="2"/>
                  </a:moveTo>
                  <a:cubicBezTo>
                    <a:pt x="0" y="3"/>
                    <a:pt x="0" y="5"/>
                    <a:pt x="2" y="6"/>
                  </a:cubicBezTo>
                  <a:cubicBezTo>
                    <a:pt x="3" y="7"/>
                    <a:pt x="5" y="7"/>
                    <a:pt x="7" y="5"/>
                  </a:cubicBezTo>
                  <a:cubicBezTo>
                    <a:pt x="8" y="4"/>
                    <a:pt x="7" y="2"/>
                    <a:pt x="6" y="1"/>
                  </a:cubicBezTo>
                  <a:cubicBezTo>
                    <a:pt x="4" y="0"/>
                    <a:pt x="2" y="0"/>
                    <a:pt x="1"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0" name="Freeform 2156"/>
            <p:cNvSpPr>
              <a:spLocks/>
            </p:cNvSpPr>
            <p:nvPr/>
          </p:nvSpPr>
          <p:spPr bwMode="auto">
            <a:xfrm>
              <a:off x="4321642" y="2874908"/>
              <a:ext cx="23400" cy="27788"/>
            </a:xfrm>
            <a:custGeom>
              <a:avLst/>
              <a:gdLst>
                <a:gd name="T0" fmla="*/ 1 w 7"/>
                <a:gd name="T1" fmla="*/ 2 h 8"/>
                <a:gd name="T2" fmla="*/ 2 w 7"/>
                <a:gd name="T3" fmla="*/ 7 h 8"/>
                <a:gd name="T4" fmla="*/ 6 w 7"/>
                <a:gd name="T5" fmla="*/ 6 h 8"/>
                <a:gd name="T6" fmla="*/ 6 w 7"/>
                <a:gd name="T7" fmla="*/ 1 h 8"/>
                <a:gd name="T8" fmla="*/ 1 w 7"/>
                <a:gd name="T9" fmla="*/ 2 h 8"/>
              </a:gdLst>
              <a:ahLst/>
              <a:cxnLst>
                <a:cxn ang="0">
                  <a:pos x="T0" y="T1"/>
                </a:cxn>
                <a:cxn ang="0">
                  <a:pos x="T2" y="T3"/>
                </a:cxn>
                <a:cxn ang="0">
                  <a:pos x="T4" y="T5"/>
                </a:cxn>
                <a:cxn ang="0">
                  <a:pos x="T6" y="T7"/>
                </a:cxn>
                <a:cxn ang="0">
                  <a:pos x="T8" y="T9"/>
                </a:cxn>
              </a:cxnLst>
              <a:rect l="0" t="0" r="r" b="b"/>
              <a:pathLst>
                <a:path w="7" h="8">
                  <a:moveTo>
                    <a:pt x="1" y="2"/>
                  </a:moveTo>
                  <a:cubicBezTo>
                    <a:pt x="0" y="3"/>
                    <a:pt x="0" y="6"/>
                    <a:pt x="2" y="7"/>
                  </a:cubicBezTo>
                  <a:cubicBezTo>
                    <a:pt x="3" y="8"/>
                    <a:pt x="5" y="7"/>
                    <a:pt x="6" y="6"/>
                  </a:cubicBezTo>
                  <a:cubicBezTo>
                    <a:pt x="7" y="4"/>
                    <a:pt x="7" y="2"/>
                    <a:pt x="6" y="1"/>
                  </a:cubicBezTo>
                  <a:cubicBezTo>
                    <a:pt x="4" y="0"/>
                    <a:pt x="2" y="0"/>
                    <a:pt x="1"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1" name="Freeform 2157"/>
            <p:cNvSpPr>
              <a:spLocks/>
            </p:cNvSpPr>
            <p:nvPr/>
          </p:nvSpPr>
          <p:spPr bwMode="auto">
            <a:xfrm>
              <a:off x="4334803" y="2857358"/>
              <a:ext cx="27788" cy="27788"/>
            </a:xfrm>
            <a:custGeom>
              <a:avLst/>
              <a:gdLst>
                <a:gd name="T0" fmla="*/ 3 w 8"/>
                <a:gd name="T1" fmla="*/ 1 h 8"/>
                <a:gd name="T2" fmla="*/ 2 w 8"/>
                <a:gd name="T3" fmla="*/ 6 h 8"/>
                <a:gd name="T4" fmla="*/ 6 w 8"/>
                <a:gd name="T5" fmla="*/ 7 h 8"/>
                <a:gd name="T6" fmla="*/ 8 w 8"/>
                <a:gd name="T7" fmla="*/ 3 h 8"/>
                <a:gd name="T8" fmla="*/ 3 w 8"/>
                <a:gd name="T9" fmla="*/ 1 h 8"/>
              </a:gdLst>
              <a:ahLst/>
              <a:cxnLst>
                <a:cxn ang="0">
                  <a:pos x="T0" y="T1"/>
                </a:cxn>
                <a:cxn ang="0">
                  <a:pos x="T2" y="T3"/>
                </a:cxn>
                <a:cxn ang="0">
                  <a:pos x="T4" y="T5"/>
                </a:cxn>
                <a:cxn ang="0">
                  <a:pos x="T6" y="T7"/>
                </a:cxn>
                <a:cxn ang="0">
                  <a:pos x="T8" y="T9"/>
                </a:cxn>
              </a:cxnLst>
              <a:rect l="0" t="0" r="r" b="b"/>
              <a:pathLst>
                <a:path w="8" h="8">
                  <a:moveTo>
                    <a:pt x="3" y="1"/>
                  </a:moveTo>
                  <a:cubicBezTo>
                    <a:pt x="1" y="2"/>
                    <a:pt x="0" y="5"/>
                    <a:pt x="2" y="6"/>
                  </a:cubicBezTo>
                  <a:cubicBezTo>
                    <a:pt x="3" y="7"/>
                    <a:pt x="5" y="8"/>
                    <a:pt x="6" y="7"/>
                  </a:cubicBezTo>
                  <a:cubicBezTo>
                    <a:pt x="8" y="6"/>
                    <a:pt x="8" y="4"/>
                    <a:pt x="8" y="3"/>
                  </a:cubicBezTo>
                  <a:cubicBezTo>
                    <a:pt x="7" y="1"/>
                    <a:pt x="5" y="0"/>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2" name="Freeform 2158"/>
            <p:cNvSpPr>
              <a:spLocks/>
            </p:cNvSpPr>
            <p:nvPr/>
          </p:nvSpPr>
          <p:spPr bwMode="auto">
            <a:xfrm>
              <a:off x="4359667" y="2850045"/>
              <a:ext cx="27788" cy="24863"/>
            </a:xfrm>
            <a:custGeom>
              <a:avLst/>
              <a:gdLst>
                <a:gd name="T0" fmla="*/ 5 w 8"/>
                <a:gd name="T1" fmla="*/ 0 h 7"/>
                <a:gd name="T2" fmla="*/ 4 w 8"/>
                <a:gd name="T3" fmla="*/ 0 h 7"/>
                <a:gd name="T4" fmla="*/ 3 w 8"/>
                <a:gd name="T5" fmla="*/ 0 h 7"/>
                <a:gd name="T6" fmla="*/ 1 w 8"/>
                <a:gd name="T7" fmla="*/ 5 h 7"/>
                <a:gd name="T8" fmla="*/ 5 w 8"/>
                <a:gd name="T9" fmla="*/ 7 h 7"/>
                <a:gd name="T10" fmla="*/ 5 w 8"/>
                <a:gd name="T11" fmla="*/ 6 h 7"/>
                <a:gd name="T12" fmla="*/ 5 w 8"/>
                <a:gd name="T13" fmla="*/ 6 h 7"/>
                <a:gd name="T14" fmla="*/ 5 w 8"/>
                <a:gd name="T15" fmla="*/ 5 h 7"/>
                <a:gd name="T16" fmla="*/ 7 w 8"/>
                <a:gd name="T17" fmla="*/ 3 h 7"/>
                <a:gd name="T18" fmla="*/ 7 w 8"/>
                <a:gd name="T19" fmla="*/ 0 h 7"/>
                <a:gd name="T20" fmla="*/ 5 w 8"/>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7">
                  <a:moveTo>
                    <a:pt x="5" y="0"/>
                  </a:moveTo>
                  <a:cubicBezTo>
                    <a:pt x="5" y="0"/>
                    <a:pt x="4" y="0"/>
                    <a:pt x="4" y="0"/>
                  </a:cubicBezTo>
                  <a:cubicBezTo>
                    <a:pt x="4" y="0"/>
                    <a:pt x="3" y="0"/>
                    <a:pt x="3" y="0"/>
                  </a:cubicBezTo>
                  <a:cubicBezTo>
                    <a:pt x="1" y="1"/>
                    <a:pt x="0" y="3"/>
                    <a:pt x="1" y="5"/>
                  </a:cubicBezTo>
                  <a:cubicBezTo>
                    <a:pt x="1" y="6"/>
                    <a:pt x="3" y="7"/>
                    <a:pt x="5" y="7"/>
                  </a:cubicBezTo>
                  <a:cubicBezTo>
                    <a:pt x="5" y="6"/>
                    <a:pt x="5" y="6"/>
                    <a:pt x="5" y="6"/>
                  </a:cubicBezTo>
                  <a:cubicBezTo>
                    <a:pt x="5" y="6"/>
                    <a:pt x="5" y="6"/>
                    <a:pt x="5" y="6"/>
                  </a:cubicBezTo>
                  <a:cubicBezTo>
                    <a:pt x="5" y="5"/>
                    <a:pt x="5" y="5"/>
                    <a:pt x="5" y="5"/>
                  </a:cubicBezTo>
                  <a:cubicBezTo>
                    <a:pt x="6" y="5"/>
                    <a:pt x="7" y="4"/>
                    <a:pt x="7" y="3"/>
                  </a:cubicBezTo>
                  <a:cubicBezTo>
                    <a:pt x="8" y="2"/>
                    <a:pt x="8" y="1"/>
                    <a:pt x="7" y="0"/>
                  </a:cubicBezTo>
                  <a:cubicBezTo>
                    <a:pt x="7" y="0"/>
                    <a:pt x="6" y="0"/>
                    <a:pt x="5"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3" name="Freeform 2159"/>
            <p:cNvSpPr>
              <a:spLocks/>
            </p:cNvSpPr>
            <p:nvPr/>
          </p:nvSpPr>
          <p:spPr bwMode="auto">
            <a:xfrm>
              <a:off x="4377217" y="2857358"/>
              <a:ext cx="23400" cy="24863"/>
            </a:xfrm>
            <a:custGeom>
              <a:avLst/>
              <a:gdLst>
                <a:gd name="T0" fmla="*/ 5 w 7"/>
                <a:gd name="T1" fmla="*/ 0 h 7"/>
                <a:gd name="T2" fmla="*/ 4 w 7"/>
                <a:gd name="T3" fmla="*/ 0 h 7"/>
                <a:gd name="T4" fmla="*/ 4 w 7"/>
                <a:gd name="T5" fmla="*/ 0 h 7"/>
                <a:gd name="T6" fmla="*/ 3 w 7"/>
                <a:gd name="T7" fmla="*/ 0 h 7"/>
                <a:gd name="T8" fmla="*/ 2 w 7"/>
                <a:gd name="T9" fmla="*/ 1 h 7"/>
                <a:gd name="T10" fmla="*/ 1 w 7"/>
                <a:gd name="T11" fmla="*/ 4 h 7"/>
                <a:gd name="T12" fmla="*/ 0 w 7"/>
                <a:gd name="T13" fmla="*/ 5 h 7"/>
                <a:gd name="T14" fmla="*/ 0 w 7"/>
                <a:gd name="T15" fmla="*/ 5 h 7"/>
                <a:gd name="T16" fmla="*/ 1 w 7"/>
                <a:gd name="T17" fmla="*/ 6 h 7"/>
                <a:gd name="T18" fmla="*/ 3 w 7"/>
                <a:gd name="T19" fmla="*/ 7 h 7"/>
                <a:gd name="T20" fmla="*/ 6 w 7"/>
                <a:gd name="T21" fmla="*/ 7 h 7"/>
                <a:gd name="T22" fmla="*/ 7 w 7"/>
                <a:gd name="T23" fmla="*/ 6 h 7"/>
                <a:gd name="T24" fmla="*/ 7 w 7"/>
                <a:gd name="T25" fmla="*/ 3 h 7"/>
                <a:gd name="T26" fmla="*/ 5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5" y="0"/>
                  </a:moveTo>
                  <a:cubicBezTo>
                    <a:pt x="4" y="0"/>
                    <a:pt x="4" y="0"/>
                    <a:pt x="4" y="0"/>
                  </a:cubicBezTo>
                  <a:cubicBezTo>
                    <a:pt x="4" y="0"/>
                    <a:pt x="4" y="0"/>
                    <a:pt x="4" y="0"/>
                  </a:cubicBezTo>
                  <a:cubicBezTo>
                    <a:pt x="3" y="0"/>
                    <a:pt x="3" y="0"/>
                    <a:pt x="3" y="0"/>
                  </a:cubicBezTo>
                  <a:cubicBezTo>
                    <a:pt x="3" y="0"/>
                    <a:pt x="3" y="1"/>
                    <a:pt x="2" y="1"/>
                  </a:cubicBezTo>
                  <a:cubicBezTo>
                    <a:pt x="2" y="2"/>
                    <a:pt x="1" y="3"/>
                    <a:pt x="1" y="4"/>
                  </a:cubicBezTo>
                  <a:cubicBezTo>
                    <a:pt x="1" y="4"/>
                    <a:pt x="0" y="5"/>
                    <a:pt x="0" y="5"/>
                  </a:cubicBezTo>
                  <a:cubicBezTo>
                    <a:pt x="0" y="5"/>
                    <a:pt x="0" y="5"/>
                    <a:pt x="0" y="5"/>
                  </a:cubicBezTo>
                  <a:cubicBezTo>
                    <a:pt x="0" y="5"/>
                    <a:pt x="1" y="5"/>
                    <a:pt x="1" y="6"/>
                  </a:cubicBezTo>
                  <a:cubicBezTo>
                    <a:pt x="1" y="6"/>
                    <a:pt x="2" y="7"/>
                    <a:pt x="3" y="7"/>
                  </a:cubicBezTo>
                  <a:cubicBezTo>
                    <a:pt x="4" y="7"/>
                    <a:pt x="5" y="7"/>
                    <a:pt x="6" y="7"/>
                  </a:cubicBezTo>
                  <a:cubicBezTo>
                    <a:pt x="6" y="6"/>
                    <a:pt x="6" y="6"/>
                    <a:pt x="7" y="6"/>
                  </a:cubicBezTo>
                  <a:cubicBezTo>
                    <a:pt x="7" y="5"/>
                    <a:pt x="7" y="4"/>
                    <a:pt x="7" y="3"/>
                  </a:cubicBezTo>
                  <a:cubicBezTo>
                    <a:pt x="7" y="1"/>
                    <a:pt x="6" y="0"/>
                    <a:pt x="5"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4" name="Freeform 2160"/>
            <p:cNvSpPr>
              <a:spLocks/>
            </p:cNvSpPr>
            <p:nvPr/>
          </p:nvSpPr>
          <p:spPr bwMode="auto">
            <a:xfrm>
              <a:off x="4369904" y="2882221"/>
              <a:ext cx="27788" cy="23400"/>
            </a:xfrm>
            <a:custGeom>
              <a:avLst/>
              <a:gdLst>
                <a:gd name="T0" fmla="*/ 5 w 8"/>
                <a:gd name="T1" fmla="*/ 0 h 7"/>
                <a:gd name="T2" fmla="*/ 1 w 8"/>
                <a:gd name="T3" fmla="*/ 2 h 7"/>
                <a:gd name="T4" fmla="*/ 3 w 8"/>
                <a:gd name="T5" fmla="*/ 7 h 7"/>
                <a:gd name="T6" fmla="*/ 7 w 8"/>
                <a:gd name="T7" fmla="*/ 5 h 7"/>
                <a:gd name="T8" fmla="*/ 5 w 8"/>
                <a:gd name="T9" fmla="*/ 0 h 7"/>
              </a:gdLst>
              <a:ahLst/>
              <a:cxnLst>
                <a:cxn ang="0">
                  <a:pos x="T0" y="T1"/>
                </a:cxn>
                <a:cxn ang="0">
                  <a:pos x="T2" y="T3"/>
                </a:cxn>
                <a:cxn ang="0">
                  <a:pos x="T4" y="T5"/>
                </a:cxn>
                <a:cxn ang="0">
                  <a:pos x="T6" y="T7"/>
                </a:cxn>
                <a:cxn ang="0">
                  <a:pos x="T8" y="T9"/>
                </a:cxn>
              </a:cxnLst>
              <a:rect l="0" t="0" r="r" b="b"/>
              <a:pathLst>
                <a:path w="8" h="7">
                  <a:moveTo>
                    <a:pt x="5" y="0"/>
                  </a:moveTo>
                  <a:cubicBezTo>
                    <a:pt x="3" y="0"/>
                    <a:pt x="1" y="1"/>
                    <a:pt x="1" y="2"/>
                  </a:cubicBezTo>
                  <a:cubicBezTo>
                    <a:pt x="0" y="4"/>
                    <a:pt x="1" y="6"/>
                    <a:pt x="3" y="7"/>
                  </a:cubicBezTo>
                  <a:cubicBezTo>
                    <a:pt x="4" y="7"/>
                    <a:pt x="6" y="7"/>
                    <a:pt x="7" y="5"/>
                  </a:cubicBezTo>
                  <a:cubicBezTo>
                    <a:pt x="8" y="3"/>
                    <a:pt x="7" y="1"/>
                    <a:pt x="5"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5" name="Freeform 2161"/>
            <p:cNvSpPr>
              <a:spLocks/>
            </p:cNvSpPr>
            <p:nvPr/>
          </p:nvSpPr>
          <p:spPr bwMode="auto">
            <a:xfrm>
              <a:off x="4362592" y="2902696"/>
              <a:ext cx="24863" cy="23400"/>
            </a:xfrm>
            <a:custGeom>
              <a:avLst/>
              <a:gdLst>
                <a:gd name="T0" fmla="*/ 5 w 7"/>
                <a:gd name="T1" fmla="*/ 1 h 7"/>
                <a:gd name="T2" fmla="*/ 0 w 7"/>
                <a:gd name="T3" fmla="*/ 2 h 7"/>
                <a:gd name="T4" fmla="*/ 0 w 7"/>
                <a:gd name="T5" fmla="*/ 3 h 7"/>
                <a:gd name="T6" fmla="*/ 0 w 7"/>
                <a:gd name="T7" fmla="*/ 6 h 7"/>
                <a:gd name="T8" fmla="*/ 2 w 7"/>
                <a:gd name="T9" fmla="*/ 7 h 7"/>
                <a:gd name="T10" fmla="*/ 6 w 7"/>
                <a:gd name="T11" fmla="*/ 6 h 7"/>
                <a:gd name="T12" fmla="*/ 5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1"/>
                  </a:moveTo>
                  <a:cubicBezTo>
                    <a:pt x="3" y="0"/>
                    <a:pt x="1" y="0"/>
                    <a:pt x="0" y="2"/>
                  </a:cubicBezTo>
                  <a:cubicBezTo>
                    <a:pt x="0" y="2"/>
                    <a:pt x="0" y="3"/>
                    <a:pt x="0" y="3"/>
                  </a:cubicBezTo>
                  <a:cubicBezTo>
                    <a:pt x="0" y="4"/>
                    <a:pt x="0" y="5"/>
                    <a:pt x="0" y="6"/>
                  </a:cubicBezTo>
                  <a:cubicBezTo>
                    <a:pt x="1" y="7"/>
                    <a:pt x="1" y="7"/>
                    <a:pt x="2" y="7"/>
                  </a:cubicBezTo>
                  <a:cubicBezTo>
                    <a:pt x="4" y="7"/>
                    <a:pt x="5" y="7"/>
                    <a:pt x="6" y="6"/>
                  </a:cubicBezTo>
                  <a:cubicBezTo>
                    <a:pt x="7" y="4"/>
                    <a:pt x="6" y="1"/>
                    <a:pt x="5"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6" name="Freeform 2162"/>
            <p:cNvSpPr>
              <a:spLocks/>
            </p:cNvSpPr>
            <p:nvPr/>
          </p:nvSpPr>
          <p:spPr bwMode="auto">
            <a:xfrm>
              <a:off x="4342116" y="2915859"/>
              <a:ext cx="24863" cy="24863"/>
            </a:xfrm>
            <a:custGeom>
              <a:avLst/>
              <a:gdLst>
                <a:gd name="T0" fmla="*/ 4 w 7"/>
                <a:gd name="T1" fmla="*/ 0 h 7"/>
                <a:gd name="T2" fmla="*/ 1 w 7"/>
                <a:gd name="T3" fmla="*/ 1 h 7"/>
                <a:gd name="T4" fmla="*/ 0 w 7"/>
                <a:gd name="T5" fmla="*/ 4 h 7"/>
                <a:gd name="T6" fmla="*/ 1 w 7"/>
                <a:gd name="T7" fmla="*/ 6 h 7"/>
                <a:gd name="T8" fmla="*/ 6 w 7"/>
                <a:gd name="T9" fmla="*/ 6 h 7"/>
                <a:gd name="T10" fmla="*/ 6 w 7"/>
                <a:gd name="T11" fmla="*/ 4 h 7"/>
                <a:gd name="T12" fmla="*/ 6 w 7"/>
                <a:gd name="T13" fmla="*/ 2 h 7"/>
                <a:gd name="T14" fmla="*/ 4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4" y="0"/>
                  </a:moveTo>
                  <a:cubicBezTo>
                    <a:pt x="3" y="0"/>
                    <a:pt x="2" y="0"/>
                    <a:pt x="1" y="1"/>
                  </a:cubicBezTo>
                  <a:cubicBezTo>
                    <a:pt x="0" y="2"/>
                    <a:pt x="0" y="3"/>
                    <a:pt x="0" y="4"/>
                  </a:cubicBezTo>
                  <a:cubicBezTo>
                    <a:pt x="0" y="5"/>
                    <a:pt x="0" y="6"/>
                    <a:pt x="1" y="6"/>
                  </a:cubicBezTo>
                  <a:cubicBezTo>
                    <a:pt x="3" y="7"/>
                    <a:pt x="5" y="7"/>
                    <a:pt x="6" y="6"/>
                  </a:cubicBezTo>
                  <a:cubicBezTo>
                    <a:pt x="6" y="5"/>
                    <a:pt x="6" y="5"/>
                    <a:pt x="6" y="4"/>
                  </a:cubicBezTo>
                  <a:cubicBezTo>
                    <a:pt x="6" y="4"/>
                    <a:pt x="7" y="3"/>
                    <a:pt x="6" y="2"/>
                  </a:cubicBezTo>
                  <a:cubicBezTo>
                    <a:pt x="6" y="1"/>
                    <a:pt x="5"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7" name="Freeform 2163"/>
            <p:cNvSpPr>
              <a:spLocks/>
            </p:cNvSpPr>
            <p:nvPr/>
          </p:nvSpPr>
          <p:spPr bwMode="auto">
            <a:xfrm>
              <a:off x="4324566" y="2933409"/>
              <a:ext cx="27788" cy="27788"/>
            </a:xfrm>
            <a:custGeom>
              <a:avLst/>
              <a:gdLst>
                <a:gd name="T0" fmla="*/ 1 w 8"/>
                <a:gd name="T1" fmla="*/ 2 h 8"/>
                <a:gd name="T2" fmla="*/ 2 w 8"/>
                <a:gd name="T3" fmla="*/ 7 h 8"/>
                <a:gd name="T4" fmla="*/ 7 w 8"/>
                <a:gd name="T5" fmla="*/ 6 h 8"/>
                <a:gd name="T6" fmla="*/ 6 w 8"/>
                <a:gd name="T7" fmla="*/ 1 h 8"/>
                <a:gd name="T8" fmla="*/ 1 w 8"/>
                <a:gd name="T9" fmla="*/ 2 h 8"/>
              </a:gdLst>
              <a:ahLst/>
              <a:cxnLst>
                <a:cxn ang="0">
                  <a:pos x="T0" y="T1"/>
                </a:cxn>
                <a:cxn ang="0">
                  <a:pos x="T2" y="T3"/>
                </a:cxn>
                <a:cxn ang="0">
                  <a:pos x="T4" y="T5"/>
                </a:cxn>
                <a:cxn ang="0">
                  <a:pos x="T6" y="T7"/>
                </a:cxn>
                <a:cxn ang="0">
                  <a:pos x="T8" y="T9"/>
                </a:cxn>
              </a:cxnLst>
              <a:rect l="0" t="0" r="r" b="b"/>
              <a:pathLst>
                <a:path w="8" h="8">
                  <a:moveTo>
                    <a:pt x="1" y="2"/>
                  </a:moveTo>
                  <a:cubicBezTo>
                    <a:pt x="0" y="4"/>
                    <a:pt x="1" y="6"/>
                    <a:pt x="2" y="7"/>
                  </a:cubicBezTo>
                  <a:cubicBezTo>
                    <a:pt x="4" y="8"/>
                    <a:pt x="6" y="7"/>
                    <a:pt x="7" y="6"/>
                  </a:cubicBezTo>
                  <a:cubicBezTo>
                    <a:pt x="8" y="4"/>
                    <a:pt x="8" y="2"/>
                    <a:pt x="6" y="1"/>
                  </a:cubicBezTo>
                  <a:cubicBezTo>
                    <a:pt x="5" y="0"/>
                    <a:pt x="2" y="0"/>
                    <a:pt x="1" y="2"/>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8" name="Freeform 2164"/>
            <p:cNvSpPr>
              <a:spLocks/>
            </p:cNvSpPr>
            <p:nvPr/>
          </p:nvSpPr>
          <p:spPr bwMode="auto">
            <a:xfrm>
              <a:off x="4314329" y="2953883"/>
              <a:ext cx="24863" cy="24863"/>
            </a:xfrm>
            <a:custGeom>
              <a:avLst/>
              <a:gdLst>
                <a:gd name="T0" fmla="*/ 1 w 7"/>
                <a:gd name="T1" fmla="*/ 1 h 7"/>
                <a:gd name="T2" fmla="*/ 0 w 7"/>
                <a:gd name="T3" fmla="*/ 4 h 7"/>
                <a:gd name="T4" fmla="*/ 0 w 7"/>
                <a:gd name="T5" fmla="*/ 5 h 7"/>
                <a:gd name="T6" fmla="*/ 1 w 7"/>
                <a:gd name="T7" fmla="*/ 6 h 7"/>
                <a:gd name="T8" fmla="*/ 2 w 7"/>
                <a:gd name="T9" fmla="*/ 7 h 7"/>
                <a:gd name="T10" fmla="*/ 3 w 7"/>
                <a:gd name="T11" fmla="*/ 7 h 7"/>
                <a:gd name="T12" fmla="*/ 6 w 7"/>
                <a:gd name="T13" fmla="*/ 6 h 7"/>
                <a:gd name="T14" fmla="*/ 5 w 7"/>
                <a:gd name="T15" fmla="*/ 1 h 7"/>
                <a:gd name="T16" fmla="*/ 1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1"/>
                  </a:moveTo>
                  <a:cubicBezTo>
                    <a:pt x="0" y="2"/>
                    <a:pt x="0" y="3"/>
                    <a:pt x="0" y="4"/>
                  </a:cubicBezTo>
                  <a:cubicBezTo>
                    <a:pt x="0" y="4"/>
                    <a:pt x="0" y="5"/>
                    <a:pt x="0" y="5"/>
                  </a:cubicBezTo>
                  <a:cubicBezTo>
                    <a:pt x="0" y="6"/>
                    <a:pt x="1" y="6"/>
                    <a:pt x="1" y="6"/>
                  </a:cubicBezTo>
                  <a:cubicBezTo>
                    <a:pt x="1" y="6"/>
                    <a:pt x="2" y="7"/>
                    <a:pt x="2" y="7"/>
                  </a:cubicBezTo>
                  <a:cubicBezTo>
                    <a:pt x="3" y="7"/>
                    <a:pt x="3" y="7"/>
                    <a:pt x="3" y="7"/>
                  </a:cubicBezTo>
                  <a:cubicBezTo>
                    <a:pt x="4" y="7"/>
                    <a:pt x="5" y="7"/>
                    <a:pt x="6" y="6"/>
                  </a:cubicBezTo>
                  <a:cubicBezTo>
                    <a:pt x="7" y="4"/>
                    <a:pt x="7" y="2"/>
                    <a:pt x="5" y="1"/>
                  </a:cubicBezTo>
                  <a:cubicBezTo>
                    <a:pt x="4" y="0"/>
                    <a:pt x="2" y="0"/>
                    <a:pt x="1"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19" name="Freeform 2165"/>
            <p:cNvSpPr>
              <a:spLocks/>
            </p:cNvSpPr>
            <p:nvPr/>
          </p:nvSpPr>
          <p:spPr bwMode="auto">
            <a:xfrm>
              <a:off x="4301166" y="2971434"/>
              <a:ext cx="23400" cy="27788"/>
            </a:xfrm>
            <a:custGeom>
              <a:avLst/>
              <a:gdLst>
                <a:gd name="T0" fmla="*/ 7 w 7"/>
                <a:gd name="T1" fmla="*/ 3 h 8"/>
                <a:gd name="T2" fmla="*/ 5 w 7"/>
                <a:gd name="T3" fmla="*/ 1 h 8"/>
                <a:gd name="T4" fmla="*/ 2 w 7"/>
                <a:gd name="T5" fmla="*/ 1 h 8"/>
                <a:gd name="T6" fmla="*/ 1 w 7"/>
                <a:gd name="T7" fmla="*/ 2 h 8"/>
                <a:gd name="T8" fmla="*/ 1 w 7"/>
                <a:gd name="T9" fmla="*/ 4 h 8"/>
                <a:gd name="T10" fmla="*/ 4 w 7"/>
                <a:gd name="T11" fmla="*/ 8 h 8"/>
                <a:gd name="T12" fmla="*/ 7 w 7"/>
                <a:gd name="T13" fmla="*/ 5 h 8"/>
                <a:gd name="T14" fmla="*/ 7 w 7"/>
                <a:gd name="T15" fmla="*/ 4 h 8"/>
                <a:gd name="T16" fmla="*/ 7 w 7"/>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3"/>
                  </a:moveTo>
                  <a:cubicBezTo>
                    <a:pt x="6" y="2"/>
                    <a:pt x="6" y="2"/>
                    <a:pt x="5" y="1"/>
                  </a:cubicBezTo>
                  <a:cubicBezTo>
                    <a:pt x="4" y="1"/>
                    <a:pt x="3" y="0"/>
                    <a:pt x="2" y="1"/>
                  </a:cubicBezTo>
                  <a:cubicBezTo>
                    <a:pt x="2" y="2"/>
                    <a:pt x="1" y="2"/>
                    <a:pt x="1" y="2"/>
                  </a:cubicBezTo>
                  <a:cubicBezTo>
                    <a:pt x="1" y="3"/>
                    <a:pt x="1" y="3"/>
                    <a:pt x="1" y="4"/>
                  </a:cubicBezTo>
                  <a:cubicBezTo>
                    <a:pt x="0" y="6"/>
                    <a:pt x="2" y="8"/>
                    <a:pt x="4" y="8"/>
                  </a:cubicBezTo>
                  <a:cubicBezTo>
                    <a:pt x="5" y="8"/>
                    <a:pt x="7" y="7"/>
                    <a:pt x="7" y="5"/>
                  </a:cubicBezTo>
                  <a:cubicBezTo>
                    <a:pt x="7" y="4"/>
                    <a:pt x="7" y="4"/>
                    <a:pt x="7" y="4"/>
                  </a:cubicBezTo>
                  <a:lnTo>
                    <a:pt x="7" y="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0" name="Freeform 2166"/>
            <p:cNvSpPr>
              <a:spLocks/>
            </p:cNvSpPr>
            <p:nvPr/>
          </p:nvSpPr>
          <p:spPr bwMode="auto">
            <a:xfrm>
              <a:off x="4301166" y="2999221"/>
              <a:ext cx="23400" cy="24863"/>
            </a:xfrm>
            <a:custGeom>
              <a:avLst/>
              <a:gdLst>
                <a:gd name="T0" fmla="*/ 4 w 7"/>
                <a:gd name="T1" fmla="*/ 0 h 7"/>
                <a:gd name="T2" fmla="*/ 0 w 7"/>
                <a:gd name="T3" fmla="*/ 3 h 7"/>
                <a:gd name="T4" fmla="*/ 3 w 7"/>
                <a:gd name="T5" fmla="*/ 7 h 7"/>
                <a:gd name="T6" fmla="*/ 7 w 7"/>
                <a:gd name="T7" fmla="*/ 3 h 7"/>
                <a:gd name="T8" fmla="*/ 4 w 7"/>
                <a:gd name="T9" fmla="*/ 0 h 7"/>
              </a:gdLst>
              <a:ahLst/>
              <a:cxnLst>
                <a:cxn ang="0">
                  <a:pos x="T0" y="T1"/>
                </a:cxn>
                <a:cxn ang="0">
                  <a:pos x="T2" y="T3"/>
                </a:cxn>
                <a:cxn ang="0">
                  <a:pos x="T4" y="T5"/>
                </a:cxn>
                <a:cxn ang="0">
                  <a:pos x="T6" y="T7"/>
                </a:cxn>
                <a:cxn ang="0">
                  <a:pos x="T8" y="T9"/>
                </a:cxn>
              </a:cxnLst>
              <a:rect l="0" t="0" r="r" b="b"/>
              <a:pathLst>
                <a:path w="7" h="7">
                  <a:moveTo>
                    <a:pt x="4" y="0"/>
                  </a:moveTo>
                  <a:cubicBezTo>
                    <a:pt x="2" y="0"/>
                    <a:pt x="0" y="1"/>
                    <a:pt x="0" y="3"/>
                  </a:cubicBezTo>
                  <a:cubicBezTo>
                    <a:pt x="0" y="5"/>
                    <a:pt x="1" y="7"/>
                    <a:pt x="3" y="7"/>
                  </a:cubicBezTo>
                  <a:cubicBezTo>
                    <a:pt x="5" y="7"/>
                    <a:pt x="7" y="5"/>
                    <a:pt x="7" y="3"/>
                  </a:cubicBezTo>
                  <a:cubicBezTo>
                    <a:pt x="7" y="1"/>
                    <a:pt x="5"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1" name="Freeform 2167"/>
            <p:cNvSpPr>
              <a:spLocks/>
            </p:cNvSpPr>
            <p:nvPr/>
          </p:nvSpPr>
          <p:spPr bwMode="auto">
            <a:xfrm>
              <a:off x="4296779" y="3024084"/>
              <a:ext cx="27788" cy="23400"/>
            </a:xfrm>
            <a:custGeom>
              <a:avLst/>
              <a:gdLst>
                <a:gd name="T0" fmla="*/ 4 w 8"/>
                <a:gd name="T1" fmla="*/ 0 h 7"/>
                <a:gd name="T2" fmla="*/ 1 w 8"/>
                <a:gd name="T3" fmla="*/ 2 h 7"/>
                <a:gd name="T4" fmla="*/ 1 w 8"/>
                <a:gd name="T5" fmla="*/ 3 h 7"/>
                <a:gd name="T6" fmla="*/ 2 w 8"/>
                <a:gd name="T7" fmla="*/ 6 h 7"/>
                <a:gd name="T8" fmla="*/ 4 w 8"/>
                <a:gd name="T9" fmla="*/ 7 h 7"/>
                <a:gd name="T10" fmla="*/ 7 w 8"/>
                <a:gd name="T11" fmla="*/ 4 h 7"/>
                <a:gd name="T12" fmla="*/ 4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4" y="0"/>
                  </a:moveTo>
                  <a:cubicBezTo>
                    <a:pt x="2" y="0"/>
                    <a:pt x="1" y="1"/>
                    <a:pt x="1" y="2"/>
                  </a:cubicBezTo>
                  <a:cubicBezTo>
                    <a:pt x="0" y="3"/>
                    <a:pt x="1" y="3"/>
                    <a:pt x="1" y="3"/>
                  </a:cubicBezTo>
                  <a:cubicBezTo>
                    <a:pt x="1" y="4"/>
                    <a:pt x="1" y="5"/>
                    <a:pt x="2" y="6"/>
                  </a:cubicBezTo>
                  <a:cubicBezTo>
                    <a:pt x="2" y="7"/>
                    <a:pt x="3" y="7"/>
                    <a:pt x="4" y="7"/>
                  </a:cubicBezTo>
                  <a:cubicBezTo>
                    <a:pt x="6" y="7"/>
                    <a:pt x="7" y="5"/>
                    <a:pt x="7" y="4"/>
                  </a:cubicBezTo>
                  <a:cubicBezTo>
                    <a:pt x="8" y="1"/>
                    <a:pt x="6" y="0"/>
                    <a:pt x="4" y="0"/>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2" name="Freeform 2168"/>
            <p:cNvSpPr>
              <a:spLocks/>
            </p:cNvSpPr>
            <p:nvPr/>
          </p:nvSpPr>
          <p:spPr bwMode="auto">
            <a:xfrm>
              <a:off x="4279228" y="3034322"/>
              <a:ext cx="24863" cy="23400"/>
            </a:xfrm>
            <a:custGeom>
              <a:avLst/>
              <a:gdLst>
                <a:gd name="T0" fmla="*/ 5 w 7"/>
                <a:gd name="T1" fmla="*/ 1 h 7"/>
                <a:gd name="T2" fmla="*/ 4 w 7"/>
                <a:gd name="T3" fmla="*/ 0 h 7"/>
                <a:gd name="T4" fmla="*/ 1 w 7"/>
                <a:gd name="T5" fmla="*/ 2 h 7"/>
                <a:gd name="T6" fmla="*/ 0 w 7"/>
                <a:gd name="T7" fmla="*/ 4 h 7"/>
                <a:gd name="T8" fmla="*/ 3 w 7"/>
                <a:gd name="T9" fmla="*/ 7 h 7"/>
                <a:gd name="T10" fmla="*/ 7 w 7"/>
                <a:gd name="T11" fmla="*/ 6 h 7"/>
                <a:gd name="T12" fmla="*/ 7 w 7"/>
                <a:gd name="T13" fmla="*/ 3 h 7"/>
                <a:gd name="T14" fmla="*/ 5 w 7"/>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5" y="1"/>
                  </a:moveTo>
                  <a:cubicBezTo>
                    <a:pt x="5" y="0"/>
                    <a:pt x="5" y="0"/>
                    <a:pt x="4" y="0"/>
                  </a:cubicBezTo>
                  <a:cubicBezTo>
                    <a:pt x="4" y="0"/>
                    <a:pt x="2" y="0"/>
                    <a:pt x="1" y="2"/>
                  </a:cubicBezTo>
                  <a:cubicBezTo>
                    <a:pt x="0" y="2"/>
                    <a:pt x="0" y="3"/>
                    <a:pt x="0" y="4"/>
                  </a:cubicBezTo>
                  <a:cubicBezTo>
                    <a:pt x="0" y="5"/>
                    <a:pt x="1" y="6"/>
                    <a:pt x="3" y="7"/>
                  </a:cubicBezTo>
                  <a:cubicBezTo>
                    <a:pt x="4" y="7"/>
                    <a:pt x="6" y="6"/>
                    <a:pt x="7" y="6"/>
                  </a:cubicBezTo>
                  <a:cubicBezTo>
                    <a:pt x="7" y="5"/>
                    <a:pt x="7" y="4"/>
                    <a:pt x="7" y="3"/>
                  </a:cubicBezTo>
                  <a:cubicBezTo>
                    <a:pt x="6" y="2"/>
                    <a:pt x="6" y="1"/>
                    <a:pt x="5"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3" name="Freeform 2169"/>
            <p:cNvSpPr>
              <a:spLocks/>
            </p:cNvSpPr>
            <p:nvPr/>
          </p:nvSpPr>
          <p:spPr bwMode="auto">
            <a:xfrm>
              <a:off x="4258754" y="3016771"/>
              <a:ext cx="27788" cy="27788"/>
            </a:xfrm>
            <a:custGeom>
              <a:avLst/>
              <a:gdLst>
                <a:gd name="T0" fmla="*/ 3 w 8"/>
                <a:gd name="T1" fmla="*/ 1 h 8"/>
                <a:gd name="T2" fmla="*/ 2 w 8"/>
                <a:gd name="T3" fmla="*/ 6 h 8"/>
                <a:gd name="T4" fmla="*/ 7 w 8"/>
                <a:gd name="T5" fmla="*/ 7 h 8"/>
                <a:gd name="T6" fmla="*/ 7 w 8"/>
                <a:gd name="T7" fmla="*/ 2 h 8"/>
                <a:gd name="T8" fmla="*/ 3 w 8"/>
                <a:gd name="T9" fmla="*/ 1 h 8"/>
              </a:gdLst>
              <a:ahLst/>
              <a:cxnLst>
                <a:cxn ang="0">
                  <a:pos x="T0" y="T1"/>
                </a:cxn>
                <a:cxn ang="0">
                  <a:pos x="T2" y="T3"/>
                </a:cxn>
                <a:cxn ang="0">
                  <a:pos x="T4" y="T5"/>
                </a:cxn>
                <a:cxn ang="0">
                  <a:pos x="T6" y="T7"/>
                </a:cxn>
                <a:cxn ang="0">
                  <a:pos x="T8" y="T9"/>
                </a:cxn>
              </a:cxnLst>
              <a:rect l="0" t="0" r="r" b="b"/>
              <a:pathLst>
                <a:path w="8" h="8">
                  <a:moveTo>
                    <a:pt x="3" y="1"/>
                  </a:moveTo>
                  <a:cubicBezTo>
                    <a:pt x="1" y="1"/>
                    <a:pt x="0" y="4"/>
                    <a:pt x="2" y="6"/>
                  </a:cubicBezTo>
                  <a:cubicBezTo>
                    <a:pt x="3" y="8"/>
                    <a:pt x="5" y="8"/>
                    <a:pt x="7" y="7"/>
                  </a:cubicBezTo>
                  <a:cubicBezTo>
                    <a:pt x="8" y="5"/>
                    <a:pt x="8" y="3"/>
                    <a:pt x="7" y="2"/>
                  </a:cubicBezTo>
                  <a:cubicBezTo>
                    <a:pt x="7" y="1"/>
                    <a:pt x="5" y="0"/>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4" name="Freeform 2170"/>
            <p:cNvSpPr>
              <a:spLocks/>
            </p:cNvSpPr>
            <p:nvPr/>
          </p:nvSpPr>
          <p:spPr bwMode="auto">
            <a:xfrm>
              <a:off x="4618531" y="3926456"/>
              <a:ext cx="118463" cy="481168"/>
            </a:xfrm>
            <a:custGeom>
              <a:avLst/>
              <a:gdLst>
                <a:gd name="T0" fmla="*/ 0 w 34"/>
                <a:gd name="T1" fmla="*/ 0 h 139"/>
                <a:gd name="T2" fmla="*/ 8 w 34"/>
                <a:gd name="T3" fmla="*/ 20 h 139"/>
                <a:gd name="T4" fmla="*/ 24 w 34"/>
                <a:gd name="T5" fmla="*/ 76 h 139"/>
                <a:gd name="T6" fmla="*/ 22 w 34"/>
                <a:gd name="T7" fmla="*/ 122 h 139"/>
                <a:gd name="T8" fmla="*/ 20 w 34"/>
                <a:gd name="T9" fmla="*/ 139 h 139"/>
                <a:gd name="T10" fmla="*/ 33 w 34"/>
                <a:gd name="T11" fmla="*/ 130 h 139"/>
                <a:gd name="T12" fmla="*/ 34 w 34"/>
                <a:gd name="T13" fmla="*/ 56 h 139"/>
                <a:gd name="T14" fmla="*/ 11 w 34"/>
                <a:gd name="T15" fmla="*/ 0 h 139"/>
                <a:gd name="T16" fmla="*/ 0 w 34"/>
                <a:gd name="T1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9">
                  <a:moveTo>
                    <a:pt x="0" y="0"/>
                  </a:moveTo>
                  <a:cubicBezTo>
                    <a:pt x="2" y="5"/>
                    <a:pt x="8" y="17"/>
                    <a:pt x="8" y="20"/>
                  </a:cubicBezTo>
                  <a:cubicBezTo>
                    <a:pt x="8" y="24"/>
                    <a:pt x="23" y="67"/>
                    <a:pt x="24" y="76"/>
                  </a:cubicBezTo>
                  <a:cubicBezTo>
                    <a:pt x="25" y="86"/>
                    <a:pt x="25" y="102"/>
                    <a:pt x="22" y="122"/>
                  </a:cubicBezTo>
                  <a:cubicBezTo>
                    <a:pt x="20" y="132"/>
                    <a:pt x="20" y="137"/>
                    <a:pt x="20" y="139"/>
                  </a:cubicBezTo>
                  <a:cubicBezTo>
                    <a:pt x="31" y="136"/>
                    <a:pt x="33" y="130"/>
                    <a:pt x="33" y="130"/>
                  </a:cubicBezTo>
                  <a:cubicBezTo>
                    <a:pt x="34" y="56"/>
                    <a:pt x="34" y="56"/>
                    <a:pt x="34" y="56"/>
                  </a:cubicBezTo>
                  <a:cubicBezTo>
                    <a:pt x="11" y="0"/>
                    <a:pt x="11" y="0"/>
                    <a:pt x="11" y="0"/>
                  </a:cubicBezTo>
                  <a:lnTo>
                    <a:pt x="0" y="0"/>
                  </a:lnTo>
                  <a:close/>
                </a:path>
              </a:pathLst>
            </a:custGeom>
            <a:solidFill>
              <a:srgbClr val="A9AB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5" name="Rectangle 2171"/>
            <p:cNvSpPr>
              <a:spLocks noChangeArrowheads="1"/>
            </p:cNvSpPr>
            <p:nvPr/>
          </p:nvSpPr>
          <p:spPr bwMode="auto">
            <a:xfrm>
              <a:off x="4663869" y="4040532"/>
              <a:ext cx="1463" cy="1463"/>
            </a:xfrm>
            <a:prstGeom prst="rect">
              <a:avLst/>
            </a:prstGeom>
            <a:solidFill>
              <a:srgbClr val="A9AB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6" name="Freeform 2172"/>
            <p:cNvSpPr>
              <a:spLocks/>
            </p:cNvSpPr>
            <p:nvPr/>
          </p:nvSpPr>
          <p:spPr bwMode="auto">
            <a:xfrm>
              <a:off x="4252904" y="3926456"/>
              <a:ext cx="410967" cy="114076"/>
            </a:xfrm>
            <a:custGeom>
              <a:avLst/>
              <a:gdLst>
                <a:gd name="T0" fmla="*/ 106 w 119"/>
                <a:gd name="T1" fmla="*/ 0 h 33"/>
                <a:gd name="T2" fmla="*/ 10 w 119"/>
                <a:gd name="T3" fmla="*/ 0 h 33"/>
                <a:gd name="T4" fmla="*/ 0 w 119"/>
                <a:gd name="T5" fmla="*/ 29 h 33"/>
                <a:gd name="T6" fmla="*/ 0 w 119"/>
                <a:gd name="T7" fmla="*/ 32 h 33"/>
                <a:gd name="T8" fmla="*/ 36 w 119"/>
                <a:gd name="T9" fmla="*/ 29 h 33"/>
                <a:gd name="T10" fmla="*/ 91 w 119"/>
                <a:gd name="T11" fmla="*/ 24 h 33"/>
                <a:gd name="T12" fmla="*/ 119 w 119"/>
                <a:gd name="T13" fmla="*/ 33 h 33"/>
                <a:gd name="T14" fmla="*/ 114 w 119"/>
                <a:gd name="T15" fmla="*/ 20 h 33"/>
                <a:gd name="T16" fmla="*/ 106 w 11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33">
                  <a:moveTo>
                    <a:pt x="106" y="0"/>
                  </a:moveTo>
                  <a:cubicBezTo>
                    <a:pt x="10" y="0"/>
                    <a:pt x="10" y="0"/>
                    <a:pt x="10" y="0"/>
                  </a:cubicBezTo>
                  <a:cubicBezTo>
                    <a:pt x="0" y="29"/>
                    <a:pt x="0" y="29"/>
                    <a:pt x="0" y="29"/>
                  </a:cubicBezTo>
                  <a:cubicBezTo>
                    <a:pt x="0" y="32"/>
                    <a:pt x="0" y="32"/>
                    <a:pt x="0" y="32"/>
                  </a:cubicBezTo>
                  <a:cubicBezTo>
                    <a:pt x="6" y="32"/>
                    <a:pt x="23" y="31"/>
                    <a:pt x="36" y="29"/>
                  </a:cubicBezTo>
                  <a:cubicBezTo>
                    <a:pt x="53" y="26"/>
                    <a:pt x="78" y="23"/>
                    <a:pt x="91" y="24"/>
                  </a:cubicBezTo>
                  <a:cubicBezTo>
                    <a:pt x="103" y="25"/>
                    <a:pt x="114" y="24"/>
                    <a:pt x="119" y="33"/>
                  </a:cubicBezTo>
                  <a:cubicBezTo>
                    <a:pt x="116" y="26"/>
                    <a:pt x="115" y="21"/>
                    <a:pt x="114" y="20"/>
                  </a:cubicBezTo>
                  <a:cubicBezTo>
                    <a:pt x="114" y="17"/>
                    <a:pt x="108" y="5"/>
                    <a:pt x="106" y="0"/>
                  </a:cubicBezTo>
                  <a:close/>
                </a:path>
              </a:pathLst>
            </a:custGeom>
            <a:solidFill>
              <a:srgbClr val="A9AB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7" name="Freeform 2173"/>
            <p:cNvSpPr>
              <a:spLocks/>
            </p:cNvSpPr>
            <p:nvPr/>
          </p:nvSpPr>
          <p:spPr bwMode="auto">
            <a:xfrm>
              <a:off x="4393304" y="4134133"/>
              <a:ext cx="235465" cy="269102"/>
            </a:xfrm>
            <a:custGeom>
              <a:avLst/>
              <a:gdLst>
                <a:gd name="T0" fmla="*/ 32 w 68"/>
                <a:gd name="T1" fmla="*/ 17 h 78"/>
                <a:gd name="T2" fmla="*/ 37 w 68"/>
                <a:gd name="T3" fmla="*/ 0 h 78"/>
                <a:gd name="T4" fmla="*/ 30 w 68"/>
                <a:gd name="T5" fmla="*/ 14 h 78"/>
                <a:gd name="T6" fmla="*/ 32 w 68"/>
                <a:gd name="T7" fmla="*/ 6 h 78"/>
                <a:gd name="T8" fmla="*/ 28 w 68"/>
                <a:gd name="T9" fmla="*/ 13 h 78"/>
                <a:gd name="T10" fmla="*/ 20 w 68"/>
                <a:gd name="T11" fmla="*/ 0 h 78"/>
                <a:gd name="T12" fmla="*/ 26 w 68"/>
                <a:gd name="T13" fmla="*/ 15 h 78"/>
                <a:gd name="T14" fmla="*/ 22 w 68"/>
                <a:gd name="T15" fmla="*/ 8 h 78"/>
                <a:gd name="T16" fmla="*/ 24 w 68"/>
                <a:gd name="T17" fmla="*/ 21 h 78"/>
                <a:gd name="T18" fmla="*/ 10 w 68"/>
                <a:gd name="T19" fmla="*/ 68 h 78"/>
                <a:gd name="T20" fmla="*/ 0 w 68"/>
                <a:gd name="T21" fmla="*/ 76 h 78"/>
                <a:gd name="T22" fmla="*/ 20 w 68"/>
                <a:gd name="T23" fmla="*/ 72 h 78"/>
                <a:gd name="T24" fmla="*/ 28 w 68"/>
                <a:gd name="T25" fmla="*/ 19 h 78"/>
                <a:gd name="T26" fmla="*/ 45 w 68"/>
                <a:gd name="T27" fmla="*/ 71 h 78"/>
                <a:gd name="T28" fmla="*/ 68 w 68"/>
                <a:gd name="T29" fmla="*/ 78 h 78"/>
                <a:gd name="T30" fmla="*/ 51 w 68"/>
                <a:gd name="T31" fmla="*/ 67 h 78"/>
                <a:gd name="T32" fmla="*/ 32 w 68"/>
                <a:gd name="T33" fmla="*/ 1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78">
                  <a:moveTo>
                    <a:pt x="32" y="17"/>
                  </a:moveTo>
                  <a:cubicBezTo>
                    <a:pt x="37" y="0"/>
                    <a:pt x="37" y="0"/>
                    <a:pt x="37" y="0"/>
                  </a:cubicBezTo>
                  <a:cubicBezTo>
                    <a:pt x="30" y="14"/>
                    <a:pt x="30" y="14"/>
                    <a:pt x="30" y="14"/>
                  </a:cubicBezTo>
                  <a:cubicBezTo>
                    <a:pt x="32" y="6"/>
                    <a:pt x="32" y="6"/>
                    <a:pt x="32" y="6"/>
                  </a:cubicBezTo>
                  <a:cubicBezTo>
                    <a:pt x="28" y="13"/>
                    <a:pt x="28" y="13"/>
                    <a:pt x="28" y="13"/>
                  </a:cubicBezTo>
                  <a:cubicBezTo>
                    <a:pt x="20" y="0"/>
                    <a:pt x="20" y="0"/>
                    <a:pt x="20" y="0"/>
                  </a:cubicBezTo>
                  <a:cubicBezTo>
                    <a:pt x="26" y="15"/>
                    <a:pt x="26" y="15"/>
                    <a:pt x="26" y="15"/>
                  </a:cubicBezTo>
                  <a:cubicBezTo>
                    <a:pt x="22" y="8"/>
                    <a:pt x="22" y="8"/>
                    <a:pt x="22" y="8"/>
                  </a:cubicBezTo>
                  <a:cubicBezTo>
                    <a:pt x="24" y="21"/>
                    <a:pt x="24" y="21"/>
                    <a:pt x="24" y="21"/>
                  </a:cubicBezTo>
                  <a:cubicBezTo>
                    <a:pt x="24" y="21"/>
                    <a:pt x="18" y="60"/>
                    <a:pt x="10" y="68"/>
                  </a:cubicBezTo>
                  <a:cubicBezTo>
                    <a:pt x="7" y="71"/>
                    <a:pt x="3" y="74"/>
                    <a:pt x="0" y="76"/>
                  </a:cubicBezTo>
                  <a:cubicBezTo>
                    <a:pt x="10" y="74"/>
                    <a:pt x="20" y="72"/>
                    <a:pt x="20" y="72"/>
                  </a:cubicBezTo>
                  <a:cubicBezTo>
                    <a:pt x="28" y="19"/>
                    <a:pt x="28" y="19"/>
                    <a:pt x="28" y="19"/>
                  </a:cubicBezTo>
                  <a:cubicBezTo>
                    <a:pt x="45" y="71"/>
                    <a:pt x="45" y="71"/>
                    <a:pt x="45" y="71"/>
                  </a:cubicBezTo>
                  <a:cubicBezTo>
                    <a:pt x="68" y="78"/>
                    <a:pt x="68" y="78"/>
                    <a:pt x="68" y="78"/>
                  </a:cubicBezTo>
                  <a:cubicBezTo>
                    <a:pt x="62" y="74"/>
                    <a:pt x="55" y="69"/>
                    <a:pt x="51" y="67"/>
                  </a:cubicBezTo>
                  <a:cubicBezTo>
                    <a:pt x="44" y="64"/>
                    <a:pt x="32" y="17"/>
                    <a:pt x="32" y="17"/>
                  </a:cubicBezTo>
                  <a:close/>
                </a:path>
              </a:pathLst>
            </a:custGeom>
            <a:solidFill>
              <a:srgbClr val="A9AB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8" name="Freeform 2174"/>
            <p:cNvSpPr>
              <a:spLocks/>
            </p:cNvSpPr>
            <p:nvPr/>
          </p:nvSpPr>
          <p:spPr bwMode="auto">
            <a:xfrm>
              <a:off x="4331879" y="4005432"/>
              <a:ext cx="372941" cy="405117"/>
            </a:xfrm>
            <a:custGeom>
              <a:avLst/>
              <a:gdLst>
                <a:gd name="T0" fmla="*/ 96 w 108"/>
                <a:gd name="T1" fmla="*/ 10 h 117"/>
                <a:gd name="T2" fmla="*/ 96 w 108"/>
                <a:gd name="T3" fmla="*/ 10 h 117"/>
                <a:gd name="T4" fmla="*/ 68 w 108"/>
                <a:gd name="T5" fmla="*/ 1 h 117"/>
                <a:gd name="T6" fmla="*/ 13 w 108"/>
                <a:gd name="T7" fmla="*/ 6 h 117"/>
                <a:gd name="T8" fmla="*/ 10 w 108"/>
                <a:gd name="T9" fmla="*/ 6 h 117"/>
                <a:gd name="T10" fmla="*/ 4 w 108"/>
                <a:gd name="T11" fmla="*/ 46 h 117"/>
                <a:gd name="T12" fmla="*/ 0 w 108"/>
                <a:gd name="T13" fmla="*/ 113 h 117"/>
                <a:gd name="T14" fmla="*/ 4 w 108"/>
                <a:gd name="T15" fmla="*/ 113 h 117"/>
                <a:gd name="T16" fmla="*/ 18 w 108"/>
                <a:gd name="T17" fmla="*/ 113 h 117"/>
                <a:gd name="T18" fmla="*/ 28 w 108"/>
                <a:gd name="T19" fmla="*/ 105 h 117"/>
                <a:gd name="T20" fmla="*/ 42 w 108"/>
                <a:gd name="T21" fmla="*/ 58 h 117"/>
                <a:gd name="T22" fmla="*/ 40 w 108"/>
                <a:gd name="T23" fmla="*/ 45 h 117"/>
                <a:gd name="T24" fmla="*/ 44 w 108"/>
                <a:gd name="T25" fmla="*/ 52 h 117"/>
                <a:gd name="T26" fmla="*/ 38 w 108"/>
                <a:gd name="T27" fmla="*/ 37 h 117"/>
                <a:gd name="T28" fmla="*/ 46 w 108"/>
                <a:gd name="T29" fmla="*/ 50 h 117"/>
                <a:gd name="T30" fmla="*/ 50 w 108"/>
                <a:gd name="T31" fmla="*/ 43 h 117"/>
                <a:gd name="T32" fmla="*/ 48 w 108"/>
                <a:gd name="T33" fmla="*/ 51 h 117"/>
                <a:gd name="T34" fmla="*/ 55 w 108"/>
                <a:gd name="T35" fmla="*/ 37 h 117"/>
                <a:gd name="T36" fmla="*/ 50 w 108"/>
                <a:gd name="T37" fmla="*/ 54 h 117"/>
                <a:gd name="T38" fmla="*/ 69 w 108"/>
                <a:gd name="T39" fmla="*/ 104 h 117"/>
                <a:gd name="T40" fmla="*/ 86 w 108"/>
                <a:gd name="T41" fmla="*/ 115 h 117"/>
                <a:gd name="T42" fmla="*/ 94 w 108"/>
                <a:gd name="T43" fmla="*/ 117 h 117"/>
                <a:gd name="T44" fmla="*/ 103 w 108"/>
                <a:gd name="T45" fmla="*/ 116 h 117"/>
                <a:gd name="T46" fmla="*/ 105 w 108"/>
                <a:gd name="T47" fmla="*/ 99 h 117"/>
                <a:gd name="T48" fmla="*/ 107 w 108"/>
                <a:gd name="T49" fmla="*/ 53 h 117"/>
                <a:gd name="T50" fmla="*/ 96 w 108"/>
                <a:gd name="T51" fmla="*/ 1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117">
                  <a:moveTo>
                    <a:pt x="96" y="10"/>
                  </a:moveTo>
                  <a:cubicBezTo>
                    <a:pt x="96" y="10"/>
                    <a:pt x="96" y="10"/>
                    <a:pt x="96" y="10"/>
                  </a:cubicBezTo>
                  <a:cubicBezTo>
                    <a:pt x="91" y="1"/>
                    <a:pt x="80" y="2"/>
                    <a:pt x="68" y="1"/>
                  </a:cubicBezTo>
                  <a:cubicBezTo>
                    <a:pt x="55" y="0"/>
                    <a:pt x="30" y="3"/>
                    <a:pt x="13" y="6"/>
                  </a:cubicBezTo>
                  <a:cubicBezTo>
                    <a:pt x="12" y="6"/>
                    <a:pt x="11" y="6"/>
                    <a:pt x="10" y="6"/>
                  </a:cubicBezTo>
                  <a:cubicBezTo>
                    <a:pt x="9" y="18"/>
                    <a:pt x="5" y="44"/>
                    <a:pt x="4" y="46"/>
                  </a:cubicBezTo>
                  <a:cubicBezTo>
                    <a:pt x="2" y="48"/>
                    <a:pt x="1" y="94"/>
                    <a:pt x="0" y="113"/>
                  </a:cubicBezTo>
                  <a:cubicBezTo>
                    <a:pt x="2" y="113"/>
                    <a:pt x="3" y="113"/>
                    <a:pt x="4" y="113"/>
                  </a:cubicBezTo>
                  <a:cubicBezTo>
                    <a:pt x="8" y="114"/>
                    <a:pt x="13" y="113"/>
                    <a:pt x="18" y="113"/>
                  </a:cubicBezTo>
                  <a:cubicBezTo>
                    <a:pt x="21" y="111"/>
                    <a:pt x="25" y="108"/>
                    <a:pt x="28" y="105"/>
                  </a:cubicBezTo>
                  <a:cubicBezTo>
                    <a:pt x="36" y="97"/>
                    <a:pt x="42" y="58"/>
                    <a:pt x="42" y="58"/>
                  </a:cubicBezTo>
                  <a:cubicBezTo>
                    <a:pt x="40" y="45"/>
                    <a:pt x="40" y="45"/>
                    <a:pt x="40" y="45"/>
                  </a:cubicBezTo>
                  <a:cubicBezTo>
                    <a:pt x="44" y="52"/>
                    <a:pt x="44" y="52"/>
                    <a:pt x="44" y="52"/>
                  </a:cubicBezTo>
                  <a:cubicBezTo>
                    <a:pt x="38" y="37"/>
                    <a:pt x="38" y="37"/>
                    <a:pt x="38" y="37"/>
                  </a:cubicBezTo>
                  <a:cubicBezTo>
                    <a:pt x="46" y="50"/>
                    <a:pt x="46" y="50"/>
                    <a:pt x="46" y="50"/>
                  </a:cubicBezTo>
                  <a:cubicBezTo>
                    <a:pt x="50" y="43"/>
                    <a:pt x="50" y="43"/>
                    <a:pt x="50" y="43"/>
                  </a:cubicBezTo>
                  <a:cubicBezTo>
                    <a:pt x="48" y="51"/>
                    <a:pt x="48" y="51"/>
                    <a:pt x="48" y="51"/>
                  </a:cubicBezTo>
                  <a:cubicBezTo>
                    <a:pt x="55" y="37"/>
                    <a:pt x="55" y="37"/>
                    <a:pt x="55" y="37"/>
                  </a:cubicBezTo>
                  <a:cubicBezTo>
                    <a:pt x="50" y="54"/>
                    <a:pt x="50" y="54"/>
                    <a:pt x="50" y="54"/>
                  </a:cubicBezTo>
                  <a:cubicBezTo>
                    <a:pt x="50" y="54"/>
                    <a:pt x="62" y="101"/>
                    <a:pt x="69" y="104"/>
                  </a:cubicBezTo>
                  <a:cubicBezTo>
                    <a:pt x="73" y="106"/>
                    <a:pt x="80" y="111"/>
                    <a:pt x="86" y="115"/>
                  </a:cubicBezTo>
                  <a:cubicBezTo>
                    <a:pt x="94" y="117"/>
                    <a:pt x="94" y="117"/>
                    <a:pt x="94" y="117"/>
                  </a:cubicBezTo>
                  <a:cubicBezTo>
                    <a:pt x="97" y="117"/>
                    <a:pt x="100" y="117"/>
                    <a:pt x="103" y="116"/>
                  </a:cubicBezTo>
                  <a:cubicBezTo>
                    <a:pt x="103" y="114"/>
                    <a:pt x="104" y="109"/>
                    <a:pt x="105" y="99"/>
                  </a:cubicBezTo>
                  <a:cubicBezTo>
                    <a:pt x="108" y="79"/>
                    <a:pt x="108" y="63"/>
                    <a:pt x="107" y="53"/>
                  </a:cubicBezTo>
                  <a:cubicBezTo>
                    <a:pt x="107" y="47"/>
                    <a:pt x="98" y="25"/>
                    <a:pt x="96" y="10"/>
                  </a:cubicBezTo>
                  <a:close/>
                </a:path>
              </a:pathLst>
            </a:custGeom>
            <a:solidFill>
              <a:srgbClr val="C2CC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29" name="Freeform 2175"/>
            <p:cNvSpPr>
              <a:spLocks/>
            </p:cNvSpPr>
            <p:nvPr/>
          </p:nvSpPr>
          <p:spPr bwMode="auto">
            <a:xfrm>
              <a:off x="4252904" y="4025908"/>
              <a:ext cx="114076" cy="371479"/>
            </a:xfrm>
            <a:custGeom>
              <a:avLst/>
              <a:gdLst>
                <a:gd name="T0" fmla="*/ 5 w 33"/>
                <a:gd name="T1" fmla="*/ 100 h 107"/>
                <a:gd name="T2" fmla="*/ 23 w 33"/>
                <a:gd name="T3" fmla="*/ 107 h 107"/>
                <a:gd name="T4" fmla="*/ 26 w 33"/>
                <a:gd name="T5" fmla="*/ 40 h 107"/>
                <a:gd name="T6" fmla="*/ 33 w 33"/>
                <a:gd name="T7" fmla="*/ 0 h 107"/>
                <a:gd name="T8" fmla="*/ 0 w 33"/>
                <a:gd name="T9" fmla="*/ 3 h 107"/>
                <a:gd name="T10" fmla="*/ 5 w 33"/>
                <a:gd name="T11" fmla="*/ 100 h 107"/>
              </a:gdLst>
              <a:ahLst/>
              <a:cxnLst>
                <a:cxn ang="0">
                  <a:pos x="T0" y="T1"/>
                </a:cxn>
                <a:cxn ang="0">
                  <a:pos x="T2" y="T3"/>
                </a:cxn>
                <a:cxn ang="0">
                  <a:pos x="T4" y="T5"/>
                </a:cxn>
                <a:cxn ang="0">
                  <a:pos x="T6" y="T7"/>
                </a:cxn>
                <a:cxn ang="0">
                  <a:pos x="T8" y="T9"/>
                </a:cxn>
                <a:cxn ang="0">
                  <a:pos x="T10" y="T11"/>
                </a:cxn>
              </a:cxnLst>
              <a:rect l="0" t="0" r="r" b="b"/>
              <a:pathLst>
                <a:path w="33" h="107">
                  <a:moveTo>
                    <a:pt x="5" y="100"/>
                  </a:moveTo>
                  <a:cubicBezTo>
                    <a:pt x="5" y="100"/>
                    <a:pt x="12" y="105"/>
                    <a:pt x="23" y="107"/>
                  </a:cubicBezTo>
                  <a:cubicBezTo>
                    <a:pt x="24" y="88"/>
                    <a:pt x="25" y="42"/>
                    <a:pt x="26" y="40"/>
                  </a:cubicBezTo>
                  <a:cubicBezTo>
                    <a:pt x="28" y="38"/>
                    <a:pt x="32" y="12"/>
                    <a:pt x="33" y="0"/>
                  </a:cubicBezTo>
                  <a:cubicBezTo>
                    <a:pt x="21" y="2"/>
                    <a:pt x="6" y="3"/>
                    <a:pt x="0" y="3"/>
                  </a:cubicBezTo>
                  <a:lnTo>
                    <a:pt x="5" y="100"/>
                  </a:lnTo>
                  <a:close/>
                </a:path>
              </a:pathLst>
            </a:custGeom>
            <a:solidFill>
              <a:srgbClr val="D1D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0" name="Freeform 2176"/>
            <p:cNvSpPr>
              <a:spLocks/>
            </p:cNvSpPr>
            <p:nvPr/>
          </p:nvSpPr>
          <p:spPr bwMode="auto">
            <a:xfrm>
              <a:off x="4268991" y="4344736"/>
              <a:ext cx="200364" cy="24863"/>
            </a:xfrm>
            <a:custGeom>
              <a:avLst/>
              <a:gdLst>
                <a:gd name="T0" fmla="*/ 25 w 58"/>
                <a:gd name="T1" fmla="*/ 6 h 7"/>
                <a:gd name="T2" fmla="*/ 0 w 58"/>
                <a:gd name="T3" fmla="*/ 0 h 7"/>
                <a:gd name="T4" fmla="*/ 0 w 58"/>
                <a:gd name="T5" fmla="*/ 2 h 7"/>
                <a:gd name="T6" fmla="*/ 25 w 58"/>
                <a:gd name="T7" fmla="*/ 7 h 7"/>
                <a:gd name="T8" fmla="*/ 28 w 58"/>
                <a:gd name="T9" fmla="*/ 7 h 7"/>
                <a:gd name="T10" fmla="*/ 57 w 58"/>
                <a:gd name="T11" fmla="*/ 4 h 7"/>
                <a:gd name="T12" fmla="*/ 57 w 58"/>
                <a:gd name="T13" fmla="*/ 2 h 7"/>
                <a:gd name="T14" fmla="*/ 25 w 58"/>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
                  <a:moveTo>
                    <a:pt x="25" y="6"/>
                  </a:moveTo>
                  <a:cubicBezTo>
                    <a:pt x="4" y="5"/>
                    <a:pt x="0" y="0"/>
                    <a:pt x="0" y="0"/>
                  </a:cubicBezTo>
                  <a:cubicBezTo>
                    <a:pt x="0" y="2"/>
                    <a:pt x="0" y="2"/>
                    <a:pt x="0" y="2"/>
                  </a:cubicBezTo>
                  <a:cubicBezTo>
                    <a:pt x="0" y="2"/>
                    <a:pt x="3" y="7"/>
                    <a:pt x="25" y="7"/>
                  </a:cubicBezTo>
                  <a:cubicBezTo>
                    <a:pt x="26" y="7"/>
                    <a:pt x="27" y="7"/>
                    <a:pt x="28" y="7"/>
                  </a:cubicBezTo>
                  <a:cubicBezTo>
                    <a:pt x="47" y="7"/>
                    <a:pt x="57" y="5"/>
                    <a:pt x="57" y="4"/>
                  </a:cubicBezTo>
                  <a:cubicBezTo>
                    <a:pt x="57" y="2"/>
                    <a:pt x="57" y="2"/>
                    <a:pt x="57" y="2"/>
                  </a:cubicBezTo>
                  <a:cubicBezTo>
                    <a:pt x="58" y="2"/>
                    <a:pt x="46" y="6"/>
                    <a:pt x="25" y="6"/>
                  </a:cubicBezTo>
                  <a:close/>
                </a:path>
              </a:pathLst>
            </a:custGeom>
            <a:solidFill>
              <a:srgbClr val="EFE0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1" name="Freeform 2177"/>
            <p:cNvSpPr>
              <a:spLocks/>
            </p:cNvSpPr>
            <p:nvPr/>
          </p:nvSpPr>
          <p:spPr bwMode="auto">
            <a:xfrm>
              <a:off x="4266065" y="4319873"/>
              <a:ext cx="203290" cy="24863"/>
            </a:xfrm>
            <a:custGeom>
              <a:avLst/>
              <a:gdLst>
                <a:gd name="T0" fmla="*/ 0 w 59"/>
                <a:gd name="T1" fmla="*/ 0 h 7"/>
                <a:gd name="T2" fmla="*/ 0 w 59"/>
                <a:gd name="T3" fmla="*/ 2 h 7"/>
                <a:gd name="T4" fmla="*/ 24 w 59"/>
                <a:gd name="T5" fmla="*/ 7 h 7"/>
                <a:gd name="T6" fmla="*/ 27 w 59"/>
                <a:gd name="T7" fmla="*/ 7 h 7"/>
                <a:gd name="T8" fmla="*/ 59 w 59"/>
                <a:gd name="T9" fmla="*/ 4 h 7"/>
                <a:gd name="T10" fmla="*/ 59 w 59"/>
                <a:gd name="T11" fmla="*/ 2 h 7"/>
                <a:gd name="T12" fmla="*/ 27 w 59"/>
                <a:gd name="T13" fmla="*/ 5 h 7"/>
                <a:gd name="T14" fmla="*/ 0 w 5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0" y="0"/>
                  </a:moveTo>
                  <a:cubicBezTo>
                    <a:pt x="0" y="2"/>
                    <a:pt x="0" y="2"/>
                    <a:pt x="0" y="2"/>
                  </a:cubicBezTo>
                  <a:cubicBezTo>
                    <a:pt x="1" y="2"/>
                    <a:pt x="9" y="7"/>
                    <a:pt x="24" y="7"/>
                  </a:cubicBezTo>
                  <a:cubicBezTo>
                    <a:pt x="25" y="7"/>
                    <a:pt x="26" y="7"/>
                    <a:pt x="27" y="7"/>
                  </a:cubicBezTo>
                  <a:cubicBezTo>
                    <a:pt x="43" y="6"/>
                    <a:pt x="59" y="4"/>
                    <a:pt x="59" y="4"/>
                  </a:cubicBezTo>
                  <a:cubicBezTo>
                    <a:pt x="59" y="2"/>
                    <a:pt x="59" y="2"/>
                    <a:pt x="59" y="2"/>
                  </a:cubicBezTo>
                  <a:cubicBezTo>
                    <a:pt x="59" y="2"/>
                    <a:pt x="43" y="5"/>
                    <a:pt x="27" y="5"/>
                  </a:cubicBezTo>
                  <a:cubicBezTo>
                    <a:pt x="11" y="6"/>
                    <a:pt x="0" y="0"/>
                    <a:pt x="0" y="0"/>
                  </a:cubicBezTo>
                  <a:close/>
                </a:path>
              </a:pathLst>
            </a:custGeom>
            <a:solidFill>
              <a:srgbClr val="EFE0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2" name="Freeform 2178"/>
            <p:cNvSpPr>
              <a:spLocks/>
            </p:cNvSpPr>
            <p:nvPr/>
          </p:nvSpPr>
          <p:spPr bwMode="auto">
            <a:xfrm>
              <a:off x="4535169" y="4341810"/>
              <a:ext cx="197440" cy="51188"/>
            </a:xfrm>
            <a:custGeom>
              <a:avLst/>
              <a:gdLst>
                <a:gd name="T0" fmla="*/ 0 w 57"/>
                <a:gd name="T1" fmla="*/ 1 h 15"/>
                <a:gd name="T2" fmla="*/ 1 w 57"/>
                <a:gd name="T3" fmla="*/ 2 h 15"/>
                <a:gd name="T4" fmla="*/ 31 w 57"/>
                <a:gd name="T5" fmla="*/ 14 h 15"/>
                <a:gd name="T6" fmla="*/ 34 w 57"/>
                <a:gd name="T7" fmla="*/ 14 h 15"/>
                <a:gd name="T8" fmla="*/ 57 w 57"/>
                <a:gd name="T9" fmla="*/ 2 h 15"/>
                <a:gd name="T10" fmla="*/ 57 w 57"/>
                <a:gd name="T11" fmla="*/ 0 h 15"/>
                <a:gd name="T12" fmla="*/ 34 w 57"/>
                <a:gd name="T13" fmla="*/ 12 h 15"/>
                <a:gd name="T14" fmla="*/ 0 w 5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5">
                  <a:moveTo>
                    <a:pt x="0" y="1"/>
                  </a:moveTo>
                  <a:cubicBezTo>
                    <a:pt x="1" y="2"/>
                    <a:pt x="1" y="2"/>
                    <a:pt x="1" y="2"/>
                  </a:cubicBezTo>
                  <a:cubicBezTo>
                    <a:pt x="2" y="3"/>
                    <a:pt x="21" y="14"/>
                    <a:pt x="31" y="14"/>
                  </a:cubicBezTo>
                  <a:cubicBezTo>
                    <a:pt x="32" y="14"/>
                    <a:pt x="33" y="14"/>
                    <a:pt x="34" y="14"/>
                  </a:cubicBezTo>
                  <a:cubicBezTo>
                    <a:pt x="43" y="11"/>
                    <a:pt x="57" y="3"/>
                    <a:pt x="57" y="2"/>
                  </a:cubicBezTo>
                  <a:cubicBezTo>
                    <a:pt x="57" y="0"/>
                    <a:pt x="57" y="0"/>
                    <a:pt x="57" y="0"/>
                  </a:cubicBezTo>
                  <a:cubicBezTo>
                    <a:pt x="57" y="0"/>
                    <a:pt x="42" y="9"/>
                    <a:pt x="34" y="12"/>
                  </a:cubicBezTo>
                  <a:cubicBezTo>
                    <a:pt x="25" y="15"/>
                    <a:pt x="1" y="1"/>
                    <a:pt x="0" y="1"/>
                  </a:cubicBezTo>
                  <a:close/>
                </a:path>
              </a:pathLst>
            </a:custGeom>
            <a:solidFill>
              <a:srgbClr val="EFE0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3" name="Freeform 2179"/>
            <p:cNvSpPr>
              <a:spLocks/>
            </p:cNvSpPr>
            <p:nvPr/>
          </p:nvSpPr>
          <p:spPr bwMode="auto">
            <a:xfrm>
              <a:off x="4532243" y="4316947"/>
              <a:ext cx="204753" cy="38025"/>
            </a:xfrm>
            <a:custGeom>
              <a:avLst/>
              <a:gdLst>
                <a:gd name="T0" fmla="*/ 0 w 59"/>
                <a:gd name="T1" fmla="*/ 2 h 11"/>
                <a:gd name="T2" fmla="*/ 0 w 59"/>
                <a:gd name="T3" fmla="*/ 3 h 11"/>
                <a:gd name="T4" fmla="*/ 0 w 59"/>
                <a:gd name="T5" fmla="*/ 4 h 11"/>
                <a:gd name="T6" fmla="*/ 28 w 59"/>
                <a:gd name="T7" fmla="*/ 11 h 11"/>
                <a:gd name="T8" fmla="*/ 31 w 59"/>
                <a:gd name="T9" fmla="*/ 11 h 11"/>
                <a:gd name="T10" fmla="*/ 58 w 59"/>
                <a:gd name="T11" fmla="*/ 2 h 11"/>
                <a:gd name="T12" fmla="*/ 58 w 59"/>
                <a:gd name="T13" fmla="*/ 0 h 11"/>
                <a:gd name="T14" fmla="*/ 31 w 59"/>
                <a:gd name="T15" fmla="*/ 9 h 11"/>
                <a:gd name="T16" fmla="*/ 0 w 59"/>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
                  <a:moveTo>
                    <a:pt x="0" y="2"/>
                  </a:moveTo>
                  <a:cubicBezTo>
                    <a:pt x="0" y="3"/>
                    <a:pt x="0" y="3"/>
                    <a:pt x="0" y="3"/>
                  </a:cubicBezTo>
                  <a:cubicBezTo>
                    <a:pt x="0" y="4"/>
                    <a:pt x="0" y="4"/>
                    <a:pt x="0" y="4"/>
                  </a:cubicBezTo>
                  <a:cubicBezTo>
                    <a:pt x="1" y="6"/>
                    <a:pt x="16" y="11"/>
                    <a:pt x="28" y="11"/>
                  </a:cubicBezTo>
                  <a:cubicBezTo>
                    <a:pt x="29" y="11"/>
                    <a:pt x="30" y="11"/>
                    <a:pt x="31" y="11"/>
                  </a:cubicBezTo>
                  <a:cubicBezTo>
                    <a:pt x="43" y="9"/>
                    <a:pt x="58" y="3"/>
                    <a:pt x="58" y="2"/>
                  </a:cubicBezTo>
                  <a:cubicBezTo>
                    <a:pt x="58" y="0"/>
                    <a:pt x="58" y="0"/>
                    <a:pt x="58" y="0"/>
                  </a:cubicBezTo>
                  <a:cubicBezTo>
                    <a:pt x="59" y="0"/>
                    <a:pt x="43" y="7"/>
                    <a:pt x="31" y="9"/>
                  </a:cubicBezTo>
                  <a:cubicBezTo>
                    <a:pt x="20" y="11"/>
                    <a:pt x="1" y="3"/>
                    <a:pt x="0" y="2"/>
                  </a:cubicBezTo>
                  <a:close/>
                </a:path>
              </a:pathLst>
            </a:custGeom>
            <a:solidFill>
              <a:srgbClr val="EFE0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4" name="Freeform 2180"/>
            <p:cNvSpPr>
              <a:spLocks/>
            </p:cNvSpPr>
            <p:nvPr/>
          </p:nvSpPr>
          <p:spPr bwMode="auto">
            <a:xfrm>
              <a:off x="4238278" y="3285875"/>
              <a:ext cx="138939" cy="740033"/>
            </a:xfrm>
            <a:custGeom>
              <a:avLst/>
              <a:gdLst>
                <a:gd name="T0" fmla="*/ 26 w 40"/>
                <a:gd name="T1" fmla="*/ 22 h 214"/>
                <a:gd name="T2" fmla="*/ 27 w 40"/>
                <a:gd name="T3" fmla="*/ 8 h 214"/>
                <a:gd name="T4" fmla="*/ 23 w 40"/>
                <a:gd name="T5" fmla="*/ 0 h 214"/>
                <a:gd name="T6" fmla="*/ 12 w 40"/>
                <a:gd name="T7" fmla="*/ 3 h 214"/>
                <a:gd name="T8" fmla="*/ 20 w 40"/>
                <a:gd name="T9" fmla="*/ 71 h 214"/>
                <a:gd name="T10" fmla="*/ 2 w 40"/>
                <a:gd name="T11" fmla="*/ 83 h 214"/>
                <a:gd name="T12" fmla="*/ 13 w 40"/>
                <a:gd name="T13" fmla="*/ 158 h 214"/>
                <a:gd name="T14" fmla="*/ 0 w 40"/>
                <a:gd name="T15" fmla="*/ 208 h 214"/>
                <a:gd name="T16" fmla="*/ 34 w 40"/>
                <a:gd name="T17" fmla="*/ 214 h 214"/>
                <a:gd name="T18" fmla="*/ 38 w 40"/>
                <a:gd name="T19" fmla="*/ 159 h 214"/>
                <a:gd name="T20" fmla="*/ 38 w 40"/>
                <a:gd name="T21" fmla="*/ 90 h 214"/>
                <a:gd name="T22" fmla="*/ 26 w 40"/>
                <a:gd name="T23" fmla="*/ 2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214">
                  <a:moveTo>
                    <a:pt x="26" y="22"/>
                  </a:moveTo>
                  <a:cubicBezTo>
                    <a:pt x="26" y="19"/>
                    <a:pt x="26" y="13"/>
                    <a:pt x="27" y="8"/>
                  </a:cubicBezTo>
                  <a:cubicBezTo>
                    <a:pt x="25" y="3"/>
                    <a:pt x="23" y="0"/>
                    <a:pt x="23" y="0"/>
                  </a:cubicBezTo>
                  <a:cubicBezTo>
                    <a:pt x="12" y="3"/>
                    <a:pt x="12" y="3"/>
                    <a:pt x="12" y="3"/>
                  </a:cubicBezTo>
                  <a:cubicBezTo>
                    <a:pt x="12" y="3"/>
                    <a:pt x="25" y="60"/>
                    <a:pt x="20" y="71"/>
                  </a:cubicBezTo>
                  <a:cubicBezTo>
                    <a:pt x="15" y="82"/>
                    <a:pt x="2" y="83"/>
                    <a:pt x="2" y="83"/>
                  </a:cubicBezTo>
                  <a:cubicBezTo>
                    <a:pt x="13" y="158"/>
                    <a:pt x="13" y="158"/>
                    <a:pt x="13" y="158"/>
                  </a:cubicBezTo>
                  <a:cubicBezTo>
                    <a:pt x="0" y="208"/>
                    <a:pt x="0" y="208"/>
                    <a:pt x="0" y="208"/>
                  </a:cubicBezTo>
                  <a:cubicBezTo>
                    <a:pt x="0" y="208"/>
                    <a:pt x="14" y="214"/>
                    <a:pt x="34" y="214"/>
                  </a:cubicBezTo>
                  <a:cubicBezTo>
                    <a:pt x="35" y="198"/>
                    <a:pt x="37" y="167"/>
                    <a:pt x="38" y="159"/>
                  </a:cubicBezTo>
                  <a:cubicBezTo>
                    <a:pt x="40" y="149"/>
                    <a:pt x="39" y="96"/>
                    <a:pt x="38" y="90"/>
                  </a:cubicBezTo>
                  <a:cubicBezTo>
                    <a:pt x="37" y="84"/>
                    <a:pt x="27" y="30"/>
                    <a:pt x="26" y="22"/>
                  </a:cubicBezTo>
                  <a:close/>
                </a:path>
              </a:pathLst>
            </a:custGeom>
            <a:solidFill>
              <a:srgbClr val="DAEB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5" name="Freeform 2181"/>
            <p:cNvSpPr>
              <a:spLocks/>
            </p:cNvSpPr>
            <p:nvPr/>
          </p:nvSpPr>
          <p:spPr bwMode="auto">
            <a:xfrm>
              <a:off x="4328953" y="3285875"/>
              <a:ext cx="314441" cy="740033"/>
            </a:xfrm>
            <a:custGeom>
              <a:avLst/>
              <a:gdLst>
                <a:gd name="T0" fmla="*/ 91 w 91"/>
                <a:gd name="T1" fmla="*/ 75 h 214"/>
                <a:gd name="T2" fmla="*/ 84 w 91"/>
                <a:gd name="T3" fmla="*/ 64 h 214"/>
                <a:gd name="T4" fmla="*/ 88 w 91"/>
                <a:gd name="T5" fmla="*/ 3 h 214"/>
                <a:gd name="T6" fmla="*/ 77 w 91"/>
                <a:gd name="T7" fmla="*/ 0 h 214"/>
                <a:gd name="T8" fmla="*/ 34 w 91"/>
                <a:gd name="T9" fmla="*/ 38 h 214"/>
                <a:gd name="T10" fmla="*/ 1 w 91"/>
                <a:gd name="T11" fmla="*/ 8 h 214"/>
                <a:gd name="T12" fmla="*/ 0 w 91"/>
                <a:gd name="T13" fmla="*/ 22 h 214"/>
                <a:gd name="T14" fmla="*/ 12 w 91"/>
                <a:gd name="T15" fmla="*/ 90 h 214"/>
                <a:gd name="T16" fmla="*/ 12 w 91"/>
                <a:gd name="T17" fmla="*/ 159 h 214"/>
                <a:gd name="T18" fmla="*/ 8 w 91"/>
                <a:gd name="T19" fmla="*/ 214 h 214"/>
                <a:gd name="T20" fmla="*/ 38 w 91"/>
                <a:gd name="T21" fmla="*/ 209 h 214"/>
                <a:gd name="T22" fmla="*/ 91 w 91"/>
                <a:gd name="T23" fmla="*/ 196 h 214"/>
                <a:gd name="T24" fmla="*/ 80 w 91"/>
                <a:gd name="T25" fmla="*/ 159 h 214"/>
                <a:gd name="T26" fmla="*/ 91 w 91"/>
                <a:gd name="T27" fmla="*/ 7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14">
                  <a:moveTo>
                    <a:pt x="91" y="75"/>
                  </a:moveTo>
                  <a:cubicBezTo>
                    <a:pt x="89" y="72"/>
                    <a:pt x="86" y="69"/>
                    <a:pt x="84" y="64"/>
                  </a:cubicBezTo>
                  <a:cubicBezTo>
                    <a:pt x="77" y="51"/>
                    <a:pt x="88" y="3"/>
                    <a:pt x="88" y="3"/>
                  </a:cubicBezTo>
                  <a:cubicBezTo>
                    <a:pt x="77" y="0"/>
                    <a:pt x="77" y="0"/>
                    <a:pt x="77" y="0"/>
                  </a:cubicBezTo>
                  <a:cubicBezTo>
                    <a:pt x="77" y="0"/>
                    <a:pt x="64" y="38"/>
                    <a:pt x="34" y="38"/>
                  </a:cubicBezTo>
                  <a:cubicBezTo>
                    <a:pt x="19" y="38"/>
                    <a:pt x="7" y="19"/>
                    <a:pt x="1" y="8"/>
                  </a:cubicBezTo>
                  <a:cubicBezTo>
                    <a:pt x="0" y="13"/>
                    <a:pt x="0" y="19"/>
                    <a:pt x="0" y="22"/>
                  </a:cubicBezTo>
                  <a:cubicBezTo>
                    <a:pt x="1" y="30"/>
                    <a:pt x="11" y="84"/>
                    <a:pt x="12" y="90"/>
                  </a:cubicBezTo>
                  <a:cubicBezTo>
                    <a:pt x="13" y="96"/>
                    <a:pt x="14" y="149"/>
                    <a:pt x="12" y="159"/>
                  </a:cubicBezTo>
                  <a:cubicBezTo>
                    <a:pt x="11" y="167"/>
                    <a:pt x="9" y="198"/>
                    <a:pt x="8" y="214"/>
                  </a:cubicBezTo>
                  <a:cubicBezTo>
                    <a:pt x="17" y="214"/>
                    <a:pt x="27" y="213"/>
                    <a:pt x="38" y="209"/>
                  </a:cubicBezTo>
                  <a:cubicBezTo>
                    <a:pt x="60" y="202"/>
                    <a:pt x="79" y="198"/>
                    <a:pt x="91" y="196"/>
                  </a:cubicBezTo>
                  <a:cubicBezTo>
                    <a:pt x="87" y="186"/>
                    <a:pt x="79" y="164"/>
                    <a:pt x="80" y="159"/>
                  </a:cubicBezTo>
                  <a:cubicBezTo>
                    <a:pt x="81" y="152"/>
                    <a:pt x="90" y="89"/>
                    <a:pt x="91" y="75"/>
                  </a:cubicBezTo>
                  <a:close/>
                </a:path>
              </a:pathLst>
            </a:custGeom>
            <a:solidFill>
              <a:srgbClr val="C7E1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6" name="Freeform 2182"/>
            <p:cNvSpPr>
              <a:spLocks/>
            </p:cNvSpPr>
            <p:nvPr/>
          </p:nvSpPr>
          <p:spPr bwMode="auto">
            <a:xfrm>
              <a:off x="4600981" y="3546203"/>
              <a:ext cx="83364" cy="418280"/>
            </a:xfrm>
            <a:custGeom>
              <a:avLst/>
              <a:gdLst>
                <a:gd name="T0" fmla="*/ 20 w 24"/>
                <a:gd name="T1" fmla="*/ 4 h 121"/>
                <a:gd name="T2" fmla="*/ 12 w 24"/>
                <a:gd name="T3" fmla="*/ 0 h 121"/>
                <a:gd name="T4" fmla="*/ 1 w 24"/>
                <a:gd name="T5" fmla="*/ 84 h 121"/>
                <a:gd name="T6" fmla="*/ 12 w 24"/>
                <a:gd name="T7" fmla="*/ 121 h 121"/>
                <a:gd name="T8" fmla="*/ 24 w 24"/>
                <a:gd name="T9" fmla="*/ 119 h 121"/>
                <a:gd name="T10" fmla="*/ 16 w 24"/>
                <a:gd name="T11" fmla="*/ 84 h 121"/>
                <a:gd name="T12" fmla="*/ 20 w 24"/>
                <a:gd name="T13" fmla="*/ 4 h 121"/>
              </a:gdLst>
              <a:ahLst/>
              <a:cxnLst>
                <a:cxn ang="0">
                  <a:pos x="T0" y="T1"/>
                </a:cxn>
                <a:cxn ang="0">
                  <a:pos x="T2" y="T3"/>
                </a:cxn>
                <a:cxn ang="0">
                  <a:pos x="T4" y="T5"/>
                </a:cxn>
                <a:cxn ang="0">
                  <a:pos x="T6" y="T7"/>
                </a:cxn>
                <a:cxn ang="0">
                  <a:pos x="T8" y="T9"/>
                </a:cxn>
                <a:cxn ang="0">
                  <a:pos x="T10" y="T11"/>
                </a:cxn>
                <a:cxn ang="0">
                  <a:pos x="T12" y="T13"/>
                </a:cxn>
              </a:cxnLst>
              <a:rect l="0" t="0" r="r" b="b"/>
              <a:pathLst>
                <a:path w="24" h="121">
                  <a:moveTo>
                    <a:pt x="20" y="4"/>
                  </a:moveTo>
                  <a:cubicBezTo>
                    <a:pt x="20" y="4"/>
                    <a:pt x="17" y="4"/>
                    <a:pt x="12" y="0"/>
                  </a:cubicBezTo>
                  <a:cubicBezTo>
                    <a:pt x="11" y="14"/>
                    <a:pt x="2" y="77"/>
                    <a:pt x="1" y="84"/>
                  </a:cubicBezTo>
                  <a:cubicBezTo>
                    <a:pt x="0" y="89"/>
                    <a:pt x="8" y="111"/>
                    <a:pt x="12" y="121"/>
                  </a:cubicBezTo>
                  <a:cubicBezTo>
                    <a:pt x="20" y="119"/>
                    <a:pt x="24" y="119"/>
                    <a:pt x="24" y="119"/>
                  </a:cubicBezTo>
                  <a:cubicBezTo>
                    <a:pt x="16" y="84"/>
                    <a:pt x="16" y="84"/>
                    <a:pt x="16" y="84"/>
                  </a:cubicBezTo>
                  <a:lnTo>
                    <a:pt x="20" y="4"/>
                  </a:lnTo>
                  <a:close/>
                </a:path>
              </a:pathLst>
            </a:custGeom>
            <a:solidFill>
              <a:srgbClr val="BACC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7" name="Freeform 2183"/>
            <p:cNvSpPr>
              <a:spLocks noEditPoints="1"/>
            </p:cNvSpPr>
            <p:nvPr/>
          </p:nvSpPr>
          <p:spPr bwMode="auto">
            <a:xfrm>
              <a:off x="4355279" y="3493552"/>
              <a:ext cx="108226" cy="149176"/>
            </a:xfrm>
            <a:custGeom>
              <a:avLst/>
              <a:gdLst>
                <a:gd name="T0" fmla="*/ 62 w 74"/>
                <a:gd name="T1" fmla="*/ 0 h 102"/>
                <a:gd name="T2" fmla="*/ 43 w 74"/>
                <a:gd name="T3" fmla="*/ 0 h 102"/>
                <a:gd name="T4" fmla="*/ 0 w 74"/>
                <a:gd name="T5" fmla="*/ 69 h 102"/>
                <a:gd name="T6" fmla="*/ 0 w 74"/>
                <a:gd name="T7" fmla="*/ 78 h 102"/>
                <a:gd name="T8" fmla="*/ 43 w 74"/>
                <a:gd name="T9" fmla="*/ 78 h 102"/>
                <a:gd name="T10" fmla="*/ 43 w 74"/>
                <a:gd name="T11" fmla="*/ 88 h 102"/>
                <a:gd name="T12" fmla="*/ 31 w 74"/>
                <a:gd name="T13" fmla="*/ 90 h 102"/>
                <a:gd name="T14" fmla="*/ 31 w 74"/>
                <a:gd name="T15" fmla="*/ 102 h 102"/>
                <a:gd name="T16" fmla="*/ 74 w 74"/>
                <a:gd name="T17" fmla="*/ 102 h 102"/>
                <a:gd name="T18" fmla="*/ 74 w 74"/>
                <a:gd name="T19" fmla="*/ 90 h 102"/>
                <a:gd name="T20" fmla="*/ 62 w 74"/>
                <a:gd name="T21" fmla="*/ 88 h 102"/>
                <a:gd name="T22" fmla="*/ 62 w 74"/>
                <a:gd name="T23" fmla="*/ 78 h 102"/>
                <a:gd name="T24" fmla="*/ 74 w 74"/>
                <a:gd name="T25" fmla="*/ 78 h 102"/>
                <a:gd name="T26" fmla="*/ 74 w 74"/>
                <a:gd name="T27" fmla="*/ 64 h 102"/>
                <a:gd name="T28" fmla="*/ 62 w 74"/>
                <a:gd name="T29" fmla="*/ 64 h 102"/>
                <a:gd name="T30" fmla="*/ 62 w 74"/>
                <a:gd name="T31" fmla="*/ 0 h 102"/>
                <a:gd name="T32" fmla="*/ 43 w 74"/>
                <a:gd name="T33" fmla="*/ 64 h 102"/>
                <a:gd name="T34" fmla="*/ 19 w 74"/>
                <a:gd name="T35" fmla="*/ 64 h 102"/>
                <a:gd name="T36" fmla="*/ 41 w 74"/>
                <a:gd name="T37" fmla="*/ 31 h 102"/>
                <a:gd name="T38" fmla="*/ 43 w 74"/>
                <a:gd name="T39" fmla="*/ 29 h 102"/>
                <a:gd name="T40" fmla="*/ 43 w 74"/>
                <a:gd name="T41" fmla="*/ 29 h 102"/>
                <a:gd name="T42" fmla="*/ 43 w 74"/>
                <a:gd name="T43" fmla="*/ 6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102">
                  <a:moveTo>
                    <a:pt x="62" y="0"/>
                  </a:moveTo>
                  <a:lnTo>
                    <a:pt x="43" y="0"/>
                  </a:lnTo>
                  <a:lnTo>
                    <a:pt x="0" y="69"/>
                  </a:lnTo>
                  <a:lnTo>
                    <a:pt x="0" y="78"/>
                  </a:lnTo>
                  <a:lnTo>
                    <a:pt x="43" y="78"/>
                  </a:lnTo>
                  <a:lnTo>
                    <a:pt x="43" y="88"/>
                  </a:lnTo>
                  <a:lnTo>
                    <a:pt x="31" y="90"/>
                  </a:lnTo>
                  <a:lnTo>
                    <a:pt x="31" y="102"/>
                  </a:lnTo>
                  <a:lnTo>
                    <a:pt x="74" y="102"/>
                  </a:lnTo>
                  <a:lnTo>
                    <a:pt x="74" y="90"/>
                  </a:lnTo>
                  <a:lnTo>
                    <a:pt x="62" y="88"/>
                  </a:lnTo>
                  <a:lnTo>
                    <a:pt x="62" y="78"/>
                  </a:lnTo>
                  <a:lnTo>
                    <a:pt x="74" y="78"/>
                  </a:lnTo>
                  <a:lnTo>
                    <a:pt x="74" y="64"/>
                  </a:lnTo>
                  <a:lnTo>
                    <a:pt x="62" y="64"/>
                  </a:lnTo>
                  <a:lnTo>
                    <a:pt x="62" y="0"/>
                  </a:lnTo>
                  <a:close/>
                  <a:moveTo>
                    <a:pt x="43" y="64"/>
                  </a:moveTo>
                  <a:lnTo>
                    <a:pt x="19" y="64"/>
                  </a:lnTo>
                  <a:lnTo>
                    <a:pt x="41" y="31"/>
                  </a:lnTo>
                  <a:lnTo>
                    <a:pt x="43" y="29"/>
                  </a:lnTo>
                  <a:lnTo>
                    <a:pt x="43" y="29"/>
                  </a:lnTo>
                  <a:lnTo>
                    <a:pt x="43" y="64"/>
                  </a:lnTo>
                  <a:close/>
                </a:path>
              </a:pathLst>
            </a:custGeom>
            <a:solidFill>
              <a:srgbClr val="F9F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538" name="Freeform 2184"/>
            <p:cNvSpPr>
              <a:spLocks/>
            </p:cNvSpPr>
            <p:nvPr/>
          </p:nvSpPr>
          <p:spPr bwMode="auto">
            <a:xfrm>
              <a:off x="4476668" y="3493552"/>
              <a:ext cx="80438" cy="149176"/>
            </a:xfrm>
            <a:custGeom>
              <a:avLst/>
              <a:gdLst>
                <a:gd name="T0" fmla="*/ 36 w 55"/>
                <a:gd name="T1" fmla="*/ 0 h 102"/>
                <a:gd name="T2" fmla="*/ 0 w 55"/>
                <a:gd name="T3" fmla="*/ 7 h 102"/>
                <a:gd name="T4" fmla="*/ 0 w 55"/>
                <a:gd name="T5" fmla="*/ 19 h 102"/>
                <a:gd name="T6" fmla="*/ 17 w 55"/>
                <a:gd name="T7" fmla="*/ 19 h 102"/>
                <a:gd name="T8" fmla="*/ 17 w 55"/>
                <a:gd name="T9" fmla="*/ 88 h 102"/>
                <a:gd name="T10" fmla="*/ 0 w 55"/>
                <a:gd name="T11" fmla="*/ 90 h 102"/>
                <a:gd name="T12" fmla="*/ 0 w 55"/>
                <a:gd name="T13" fmla="*/ 102 h 102"/>
                <a:gd name="T14" fmla="*/ 55 w 55"/>
                <a:gd name="T15" fmla="*/ 102 h 102"/>
                <a:gd name="T16" fmla="*/ 55 w 55"/>
                <a:gd name="T17" fmla="*/ 90 h 102"/>
                <a:gd name="T18" fmla="*/ 36 w 55"/>
                <a:gd name="T19" fmla="*/ 88 h 102"/>
                <a:gd name="T20" fmla="*/ 36 w 55"/>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02">
                  <a:moveTo>
                    <a:pt x="36" y="0"/>
                  </a:moveTo>
                  <a:lnTo>
                    <a:pt x="0" y="7"/>
                  </a:lnTo>
                  <a:lnTo>
                    <a:pt x="0" y="19"/>
                  </a:lnTo>
                  <a:lnTo>
                    <a:pt x="17" y="19"/>
                  </a:lnTo>
                  <a:lnTo>
                    <a:pt x="17" y="88"/>
                  </a:lnTo>
                  <a:lnTo>
                    <a:pt x="0" y="90"/>
                  </a:lnTo>
                  <a:lnTo>
                    <a:pt x="0" y="102"/>
                  </a:lnTo>
                  <a:lnTo>
                    <a:pt x="55" y="102"/>
                  </a:lnTo>
                  <a:lnTo>
                    <a:pt x="55" y="90"/>
                  </a:lnTo>
                  <a:lnTo>
                    <a:pt x="36" y="88"/>
                  </a:lnTo>
                  <a:lnTo>
                    <a:pt x="36" y="0"/>
                  </a:lnTo>
                  <a:close/>
                </a:path>
              </a:pathLst>
            </a:custGeom>
            <a:solidFill>
              <a:srgbClr val="F9F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99" name="Freeform 2246"/>
            <p:cNvSpPr>
              <a:spLocks/>
            </p:cNvSpPr>
            <p:nvPr/>
          </p:nvSpPr>
          <p:spPr bwMode="auto">
            <a:xfrm>
              <a:off x="2886914" y="5026268"/>
              <a:ext cx="114076" cy="86288"/>
            </a:xfrm>
            <a:custGeom>
              <a:avLst/>
              <a:gdLst>
                <a:gd name="T0" fmla="*/ 31 w 33"/>
                <a:gd name="T1" fmla="*/ 6 h 25"/>
                <a:gd name="T2" fmla="*/ 19 w 33"/>
                <a:gd name="T3" fmla="*/ 0 h 25"/>
                <a:gd name="T4" fmla="*/ 2 w 33"/>
                <a:gd name="T5" fmla="*/ 5 h 25"/>
                <a:gd name="T6" fmla="*/ 2 w 33"/>
                <a:gd name="T7" fmla="*/ 8 h 25"/>
                <a:gd name="T8" fmla="*/ 3 w 33"/>
                <a:gd name="T9" fmla="*/ 11 h 25"/>
                <a:gd name="T10" fmla="*/ 1 w 33"/>
                <a:gd name="T11" fmla="*/ 17 h 25"/>
                <a:gd name="T12" fmla="*/ 2 w 33"/>
                <a:gd name="T13" fmla="*/ 20 h 25"/>
                <a:gd name="T14" fmla="*/ 2 w 33"/>
                <a:gd name="T15" fmla="*/ 21 h 25"/>
                <a:gd name="T16" fmla="*/ 17 w 33"/>
                <a:gd name="T17" fmla="*/ 25 h 25"/>
                <a:gd name="T18" fmla="*/ 32 w 33"/>
                <a:gd name="T19" fmla="*/ 21 h 25"/>
                <a:gd name="T20" fmla="*/ 32 w 33"/>
                <a:gd name="T21" fmla="*/ 21 h 25"/>
                <a:gd name="T22" fmla="*/ 32 w 33"/>
                <a:gd name="T23" fmla="*/ 21 h 25"/>
                <a:gd name="T24" fmla="*/ 32 w 33"/>
                <a:gd name="T25" fmla="*/ 18 h 25"/>
                <a:gd name="T26" fmla="*/ 31 w 33"/>
                <a:gd name="T27" fmla="*/ 10 h 25"/>
                <a:gd name="T28" fmla="*/ 31 w 33"/>
                <a:gd name="T29"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25">
                  <a:moveTo>
                    <a:pt x="31" y="6"/>
                  </a:moveTo>
                  <a:cubicBezTo>
                    <a:pt x="19" y="0"/>
                    <a:pt x="19" y="0"/>
                    <a:pt x="19" y="0"/>
                  </a:cubicBezTo>
                  <a:cubicBezTo>
                    <a:pt x="2" y="5"/>
                    <a:pt x="2" y="5"/>
                    <a:pt x="2" y="5"/>
                  </a:cubicBezTo>
                  <a:cubicBezTo>
                    <a:pt x="2" y="8"/>
                    <a:pt x="2" y="8"/>
                    <a:pt x="2" y="8"/>
                  </a:cubicBezTo>
                  <a:cubicBezTo>
                    <a:pt x="2" y="8"/>
                    <a:pt x="4" y="9"/>
                    <a:pt x="3" y="11"/>
                  </a:cubicBezTo>
                  <a:cubicBezTo>
                    <a:pt x="2" y="12"/>
                    <a:pt x="0" y="15"/>
                    <a:pt x="1" y="17"/>
                  </a:cubicBezTo>
                  <a:cubicBezTo>
                    <a:pt x="1" y="19"/>
                    <a:pt x="2" y="20"/>
                    <a:pt x="2" y="20"/>
                  </a:cubicBezTo>
                  <a:cubicBezTo>
                    <a:pt x="2" y="21"/>
                    <a:pt x="2" y="21"/>
                    <a:pt x="2" y="21"/>
                  </a:cubicBezTo>
                  <a:cubicBezTo>
                    <a:pt x="2" y="21"/>
                    <a:pt x="13" y="25"/>
                    <a:pt x="17" y="25"/>
                  </a:cubicBezTo>
                  <a:cubicBezTo>
                    <a:pt x="20" y="25"/>
                    <a:pt x="32" y="21"/>
                    <a:pt x="32" y="21"/>
                  </a:cubicBezTo>
                  <a:cubicBezTo>
                    <a:pt x="32" y="21"/>
                    <a:pt x="32" y="21"/>
                    <a:pt x="32" y="21"/>
                  </a:cubicBezTo>
                  <a:cubicBezTo>
                    <a:pt x="32" y="21"/>
                    <a:pt x="32" y="21"/>
                    <a:pt x="32" y="21"/>
                  </a:cubicBezTo>
                  <a:cubicBezTo>
                    <a:pt x="32" y="18"/>
                    <a:pt x="32" y="18"/>
                    <a:pt x="32" y="18"/>
                  </a:cubicBezTo>
                  <a:cubicBezTo>
                    <a:pt x="32" y="18"/>
                    <a:pt x="33" y="13"/>
                    <a:pt x="31" y="10"/>
                  </a:cubicBezTo>
                  <a:cubicBezTo>
                    <a:pt x="29" y="7"/>
                    <a:pt x="31" y="6"/>
                    <a:pt x="31" y="6"/>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0" name="Freeform 2247"/>
            <p:cNvSpPr>
              <a:spLocks/>
            </p:cNvSpPr>
            <p:nvPr/>
          </p:nvSpPr>
          <p:spPr bwMode="auto">
            <a:xfrm>
              <a:off x="2904464" y="5056980"/>
              <a:ext cx="43875" cy="27788"/>
            </a:xfrm>
            <a:custGeom>
              <a:avLst/>
              <a:gdLst>
                <a:gd name="T0" fmla="*/ 11 w 13"/>
                <a:gd name="T1" fmla="*/ 0 h 8"/>
                <a:gd name="T2" fmla="*/ 0 w 13"/>
                <a:gd name="T3" fmla="*/ 2 h 8"/>
                <a:gd name="T4" fmla="*/ 3 w 13"/>
                <a:gd name="T5" fmla="*/ 7 h 8"/>
                <a:gd name="T6" fmla="*/ 11 w 13"/>
                <a:gd name="T7" fmla="*/ 5 h 8"/>
                <a:gd name="T8" fmla="*/ 11 w 13"/>
                <a:gd name="T9" fmla="*/ 0 h 8"/>
              </a:gdLst>
              <a:ahLst/>
              <a:cxnLst>
                <a:cxn ang="0">
                  <a:pos x="T0" y="T1"/>
                </a:cxn>
                <a:cxn ang="0">
                  <a:pos x="T2" y="T3"/>
                </a:cxn>
                <a:cxn ang="0">
                  <a:pos x="T4" y="T5"/>
                </a:cxn>
                <a:cxn ang="0">
                  <a:pos x="T6" y="T7"/>
                </a:cxn>
                <a:cxn ang="0">
                  <a:pos x="T8" y="T9"/>
                </a:cxn>
              </a:cxnLst>
              <a:rect l="0" t="0" r="r" b="b"/>
              <a:pathLst>
                <a:path w="13" h="8">
                  <a:moveTo>
                    <a:pt x="11" y="0"/>
                  </a:moveTo>
                  <a:cubicBezTo>
                    <a:pt x="10" y="1"/>
                    <a:pt x="0" y="1"/>
                    <a:pt x="0" y="2"/>
                  </a:cubicBezTo>
                  <a:cubicBezTo>
                    <a:pt x="1" y="3"/>
                    <a:pt x="1" y="6"/>
                    <a:pt x="3" y="7"/>
                  </a:cubicBezTo>
                  <a:cubicBezTo>
                    <a:pt x="5" y="8"/>
                    <a:pt x="10" y="6"/>
                    <a:pt x="11" y="5"/>
                  </a:cubicBezTo>
                  <a:cubicBezTo>
                    <a:pt x="11" y="5"/>
                    <a:pt x="13" y="0"/>
                    <a:pt x="11" y="0"/>
                  </a:cubicBez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1" name="Freeform 2248"/>
            <p:cNvSpPr>
              <a:spLocks/>
            </p:cNvSpPr>
            <p:nvPr/>
          </p:nvSpPr>
          <p:spPr bwMode="auto">
            <a:xfrm>
              <a:off x="2661687" y="5039430"/>
              <a:ext cx="127239" cy="100914"/>
            </a:xfrm>
            <a:custGeom>
              <a:avLst/>
              <a:gdLst>
                <a:gd name="T0" fmla="*/ 36 w 37"/>
                <a:gd name="T1" fmla="*/ 9 h 29"/>
                <a:gd name="T2" fmla="*/ 36 w 37"/>
                <a:gd name="T3" fmla="*/ 5 h 29"/>
                <a:gd name="T4" fmla="*/ 16 w 37"/>
                <a:gd name="T5" fmla="*/ 0 h 29"/>
                <a:gd name="T6" fmla="*/ 2 w 37"/>
                <a:gd name="T7" fmla="*/ 6 h 29"/>
                <a:gd name="T8" fmla="*/ 2 w 37"/>
                <a:gd name="T9" fmla="*/ 11 h 29"/>
                <a:gd name="T10" fmla="*/ 1 w 37"/>
                <a:gd name="T11" fmla="*/ 20 h 29"/>
                <a:gd name="T12" fmla="*/ 2 w 37"/>
                <a:gd name="T13" fmla="*/ 22 h 29"/>
                <a:gd name="T14" fmla="*/ 0 w 37"/>
                <a:gd name="T15" fmla="*/ 22 h 29"/>
                <a:gd name="T16" fmla="*/ 0 w 37"/>
                <a:gd name="T17" fmla="*/ 24 h 29"/>
                <a:gd name="T18" fmla="*/ 19 w 37"/>
                <a:gd name="T19" fmla="*/ 29 h 29"/>
                <a:gd name="T20" fmla="*/ 36 w 37"/>
                <a:gd name="T21" fmla="*/ 24 h 29"/>
                <a:gd name="T22" fmla="*/ 36 w 37"/>
                <a:gd name="T23" fmla="*/ 22 h 29"/>
                <a:gd name="T24" fmla="*/ 37 w 37"/>
                <a:gd name="T25" fmla="*/ 19 h 29"/>
                <a:gd name="T26" fmla="*/ 34 w 37"/>
                <a:gd name="T27" fmla="*/ 12 h 29"/>
                <a:gd name="T28" fmla="*/ 36 w 37"/>
                <a:gd name="T29"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29">
                  <a:moveTo>
                    <a:pt x="36" y="9"/>
                  </a:moveTo>
                  <a:cubicBezTo>
                    <a:pt x="36" y="5"/>
                    <a:pt x="36" y="5"/>
                    <a:pt x="36" y="5"/>
                  </a:cubicBezTo>
                  <a:cubicBezTo>
                    <a:pt x="16" y="0"/>
                    <a:pt x="16" y="0"/>
                    <a:pt x="16" y="0"/>
                  </a:cubicBezTo>
                  <a:cubicBezTo>
                    <a:pt x="2" y="6"/>
                    <a:pt x="2" y="6"/>
                    <a:pt x="2" y="6"/>
                  </a:cubicBezTo>
                  <a:cubicBezTo>
                    <a:pt x="2" y="6"/>
                    <a:pt x="5" y="7"/>
                    <a:pt x="2" y="11"/>
                  </a:cubicBezTo>
                  <a:cubicBezTo>
                    <a:pt x="0" y="14"/>
                    <a:pt x="1" y="20"/>
                    <a:pt x="1" y="20"/>
                  </a:cubicBezTo>
                  <a:cubicBezTo>
                    <a:pt x="2" y="22"/>
                    <a:pt x="2" y="22"/>
                    <a:pt x="2" y="22"/>
                  </a:cubicBezTo>
                  <a:cubicBezTo>
                    <a:pt x="0" y="22"/>
                    <a:pt x="0" y="22"/>
                    <a:pt x="0" y="22"/>
                  </a:cubicBezTo>
                  <a:cubicBezTo>
                    <a:pt x="0" y="24"/>
                    <a:pt x="0" y="24"/>
                    <a:pt x="0" y="24"/>
                  </a:cubicBezTo>
                  <a:cubicBezTo>
                    <a:pt x="0" y="24"/>
                    <a:pt x="15" y="29"/>
                    <a:pt x="19" y="29"/>
                  </a:cubicBezTo>
                  <a:cubicBezTo>
                    <a:pt x="23" y="29"/>
                    <a:pt x="36" y="24"/>
                    <a:pt x="36" y="24"/>
                  </a:cubicBezTo>
                  <a:cubicBezTo>
                    <a:pt x="36" y="22"/>
                    <a:pt x="36" y="22"/>
                    <a:pt x="36" y="22"/>
                  </a:cubicBezTo>
                  <a:cubicBezTo>
                    <a:pt x="36" y="22"/>
                    <a:pt x="37" y="22"/>
                    <a:pt x="37" y="19"/>
                  </a:cubicBezTo>
                  <a:cubicBezTo>
                    <a:pt x="37" y="17"/>
                    <a:pt x="35" y="14"/>
                    <a:pt x="34" y="12"/>
                  </a:cubicBezTo>
                  <a:cubicBezTo>
                    <a:pt x="33" y="10"/>
                    <a:pt x="36" y="9"/>
                    <a:pt x="36" y="9"/>
                  </a:cubicBez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2" name="Freeform 2249"/>
            <p:cNvSpPr>
              <a:spLocks/>
            </p:cNvSpPr>
            <p:nvPr/>
          </p:nvSpPr>
          <p:spPr bwMode="auto">
            <a:xfrm>
              <a:off x="3041942" y="4185321"/>
              <a:ext cx="83364" cy="159414"/>
            </a:xfrm>
            <a:custGeom>
              <a:avLst/>
              <a:gdLst>
                <a:gd name="T0" fmla="*/ 40 w 57"/>
                <a:gd name="T1" fmla="*/ 3 h 109"/>
                <a:gd name="T2" fmla="*/ 28 w 57"/>
                <a:gd name="T3" fmla="*/ 0 h 109"/>
                <a:gd name="T4" fmla="*/ 12 w 57"/>
                <a:gd name="T5" fmla="*/ 17 h 109"/>
                <a:gd name="T6" fmla="*/ 0 w 57"/>
                <a:gd name="T7" fmla="*/ 45 h 109"/>
                <a:gd name="T8" fmla="*/ 0 w 57"/>
                <a:gd name="T9" fmla="*/ 97 h 109"/>
                <a:gd name="T10" fmla="*/ 31 w 57"/>
                <a:gd name="T11" fmla="*/ 109 h 109"/>
                <a:gd name="T12" fmla="*/ 45 w 57"/>
                <a:gd name="T13" fmla="*/ 66 h 109"/>
                <a:gd name="T14" fmla="*/ 57 w 57"/>
                <a:gd name="T15" fmla="*/ 40 h 109"/>
                <a:gd name="T16" fmla="*/ 43 w 57"/>
                <a:gd name="T17" fmla="*/ 17 h 109"/>
                <a:gd name="T18" fmla="*/ 40 w 57"/>
                <a:gd name="T19" fmla="*/ 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09">
                  <a:moveTo>
                    <a:pt x="40" y="3"/>
                  </a:moveTo>
                  <a:lnTo>
                    <a:pt x="28" y="0"/>
                  </a:lnTo>
                  <a:lnTo>
                    <a:pt x="12" y="17"/>
                  </a:lnTo>
                  <a:lnTo>
                    <a:pt x="0" y="45"/>
                  </a:lnTo>
                  <a:lnTo>
                    <a:pt x="0" y="97"/>
                  </a:lnTo>
                  <a:lnTo>
                    <a:pt x="31" y="109"/>
                  </a:lnTo>
                  <a:lnTo>
                    <a:pt x="45" y="66"/>
                  </a:lnTo>
                  <a:lnTo>
                    <a:pt x="57" y="40"/>
                  </a:lnTo>
                  <a:lnTo>
                    <a:pt x="43" y="17"/>
                  </a:lnTo>
                  <a:lnTo>
                    <a:pt x="40" y="3"/>
                  </a:ln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3" name="Freeform 2250"/>
            <p:cNvSpPr>
              <a:spLocks/>
            </p:cNvSpPr>
            <p:nvPr/>
          </p:nvSpPr>
          <p:spPr bwMode="auto">
            <a:xfrm>
              <a:off x="2630975" y="4161921"/>
              <a:ext cx="393417" cy="905296"/>
            </a:xfrm>
            <a:custGeom>
              <a:avLst/>
              <a:gdLst>
                <a:gd name="T0" fmla="*/ 11 w 114"/>
                <a:gd name="T1" fmla="*/ 262 h 262"/>
                <a:gd name="T2" fmla="*/ 26 w 114"/>
                <a:gd name="T3" fmla="*/ 258 h 262"/>
                <a:gd name="T4" fmla="*/ 28 w 114"/>
                <a:gd name="T5" fmla="*/ 258 h 262"/>
                <a:gd name="T6" fmla="*/ 35 w 114"/>
                <a:gd name="T7" fmla="*/ 153 h 262"/>
                <a:gd name="T8" fmla="*/ 41 w 114"/>
                <a:gd name="T9" fmla="*/ 139 h 262"/>
                <a:gd name="T10" fmla="*/ 39 w 114"/>
                <a:gd name="T11" fmla="*/ 127 h 262"/>
                <a:gd name="T12" fmla="*/ 49 w 114"/>
                <a:gd name="T13" fmla="*/ 46 h 262"/>
                <a:gd name="T14" fmla="*/ 59 w 114"/>
                <a:gd name="T15" fmla="*/ 40 h 262"/>
                <a:gd name="T16" fmla="*/ 59 w 114"/>
                <a:gd name="T17" fmla="*/ 40 h 262"/>
                <a:gd name="T18" fmla="*/ 60 w 114"/>
                <a:gd name="T19" fmla="*/ 40 h 262"/>
                <a:gd name="T20" fmla="*/ 63 w 114"/>
                <a:gd name="T21" fmla="*/ 47 h 262"/>
                <a:gd name="T22" fmla="*/ 76 w 114"/>
                <a:gd name="T23" fmla="*/ 257 h 262"/>
                <a:gd name="T24" fmla="*/ 91 w 114"/>
                <a:gd name="T25" fmla="*/ 254 h 262"/>
                <a:gd name="T26" fmla="*/ 106 w 114"/>
                <a:gd name="T27" fmla="*/ 258 h 262"/>
                <a:gd name="T28" fmla="*/ 114 w 114"/>
                <a:gd name="T29" fmla="*/ 2 h 262"/>
                <a:gd name="T30" fmla="*/ 0 w 114"/>
                <a:gd name="T31" fmla="*/ 0 h 262"/>
                <a:gd name="T32" fmla="*/ 11 w 114"/>
                <a:gd name="T33"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262">
                  <a:moveTo>
                    <a:pt x="11" y="262"/>
                  </a:moveTo>
                  <a:cubicBezTo>
                    <a:pt x="11" y="262"/>
                    <a:pt x="20" y="258"/>
                    <a:pt x="26" y="258"/>
                  </a:cubicBezTo>
                  <a:cubicBezTo>
                    <a:pt x="27" y="258"/>
                    <a:pt x="27" y="258"/>
                    <a:pt x="28" y="258"/>
                  </a:cubicBezTo>
                  <a:cubicBezTo>
                    <a:pt x="35" y="153"/>
                    <a:pt x="35" y="153"/>
                    <a:pt x="35" y="153"/>
                  </a:cubicBezTo>
                  <a:cubicBezTo>
                    <a:pt x="41" y="139"/>
                    <a:pt x="41" y="139"/>
                    <a:pt x="41" y="139"/>
                  </a:cubicBezTo>
                  <a:cubicBezTo>
                    <a:pt x="39" y="127"/>
                    <a:pt x="39" y="127"/>
                    <a:pt x="39" y="127"/>
                  </a:cubicBezTo>
                  <a:cubicBezTo>
                    <a:pt x="49" y="46"/>
                    <a:pt x="49" y="46"/>
                    <a:pt x="49" y="46"/>
                  </a:cubicBezTo>
                  <a:cubicBezTo>
                    <a:pt x="59" y="40"/>
                    <a:pt x="59" y="40"/>
                    <a:pt x="59" y="40"/>
                  </a:cubicBezTo>
                  <a:cubicBezTo>
                    <a:pt x="59" y="40"/>
                    <a:pt x="59" y="40"/>
                    <a:pt x="59" y="40"/>
                  </a:cubicBezTo>
                  <a:cubicBezTo>
                    <a:pt x="60" y="40"/>
                    <a:pt x="60" y="40"/>
                    <a:pt x="60" y="40"/>
                  </a:cubicBezTo>
                  <a:cubicBezTo>
                    <a:pt x="62" y="40"/>
                    <a:pt x="63" y="47"/>
                    <a:pt x="63" y="47"/>
                  </a:cubicBezTo>
                  <a:cubicBezTo>
                    <a:pt x="76" y="257"/>
                    <a:pt x="76" y="257"/>
                    <a:pt x="76" y="257"/>
                  </a:cubicBezTo>
                  <a:cubicBezTo>
                    <a:pt x="76" y="257"/>
                    <a:pt x="85" y="254"/>
                    <a:pt x="91" y="254"/>
                  </a:cubicBezTo>
                  <a:cubicBezTo>
                    <a:pt x="98" y="254"/>
                    <a:pt x="106" y="258"/>
                    <a:pt x="106" y="258"/>
                  </a:cubicBezTo>
                  <a:cubicBezTo>
                    <a:pt x="114" y="2"/>
                    <a:pt x="114" y="2"/>
                    <a:pt x="114" y="2"/>
                  </a:cubicBezTo>
                  <a:cubicBezTo>
                    <a:pt x="0" y="0"/>
                    <a:pt x="0" y="0"/>
                    <a:pt x="0" y="0"/>
                  </a:cubicBezTo>
                  <a:lnTo>
                    <a:pt x="11" y="262"/>
                  </a:lnTo>
                  <a:close/>
                </a:path>
              </a:pathLst>
            </a:custGeom>
            <a:solidFill>
              <a:srgbClr val="4A7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4" name="Freeform 2251"/>
            <p:cNvSpPr>
              <a:spLocks/>
            </p:cNvSpPr>
            <p:nvPr/>
          </p:nvSpPr>
          <p:spPr bwMode="auto">
            <a:xfrm>
              <a:off x="2630975" y="4154609"/>
              <a:ext cx="393417" cy="899446"/>
            </a:xfrm>
            <a:custGeom>
              <a:avLst/>
              <a:gdLst>
                <a:gd name="T0" fmla="*/ 2 w 269"/>
                <a:gd name="T1" fmla="*/ 38 h 615"/>
                <a:gd name="T2" fmla="*/ 239 w 269"/>
                <a:gd name="T3" fmla="*/ 33 h 615"/>
                <a:gd name="T4" fmla="*/ 241 w 269"/>
                <a:gd name="T5" fmla="*/ 329 h 615"/>
                <a:gd name="T6" fmla="*/ 248 w 269"/>
                <a:gd name="T7" fmla="*/ 355 h 615"/>
                <a:gd name="T8" fmla="*/ 236 w 269"/>
                <a:gd name="T9" fmla="*/ 383 h 615"/>
                <a:gd name="T10" fmla="*/ 229 w 269"/>
                <a:gd name="T11" fmla="*/ 608 h 615"/>
                <a:gd name="T12" fmla="*/ 250 w 269"/>
                <a:gd name="T13" fmla="*/ 615 h 615"/>
                <a:gd name="T14" fmla="*/ 269 w 269"/>
                <a:gd name="T15" fmla="*/ 17 h 615"/>
                <a:gd name="T16" fmla="*/ 0 w 269"/>
                <a:gd name="T17" fmla="*/ 0 h 615"/>
                <a:gd name="T18" fmla="*/ 2 w 269"/>
                <a:gd name="T19" fmla="*/ 38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9" h="615">
                  <a:moveTo>
                    <a:pt x="2" y="38"/>
                  </a:moveTo>
                  <a:lnTo>
                    <a:pt x="239" y="33"/>
                  </a:lnTo>
                  <a:lnTo>
                    <a:pt x="241" y="329"/>
                  </a:lnTo>
                  <a:lnTo>
                    <a:pt x="248" y="355"/>
                  </a:lnTo>
                  <a:lnTo>
                    <a:pt x="236" y="383"/>
                  </a:lnTo>
                  <a:lnTo>
                    <a:pt x="229" y="608"/>
                  </a:lnTo>
                  <a:lnTo>
                    <a:pt x="250" y="615"/>
                  </a:lnTo>
                  <a:lnTo>
                    <a:pt x="269" y="17"/>
                  </a:lnTo>
                  <a:lnTo>
                    <a:pt x="0" y="0"/>
                  </a:lnTo>
                  <a:lnTo>
                    <a:pt x="2" y="38"/>
                  </a:lnTo>
                  <a:close/>
                </a:path>
              </a:pathLst>
            </a:custGeom>
            <a:solidFill>
              <a:srgbClr val="3E6D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5" name="Freeform 2252"/>
            <p:cNvSpPr>
              <a:spLocks/>
            </p:cNvSpPr>
            <p:nvPr/>
          </p:nvSpPr>
          <p:spPr bwMode="auto">
            <a:xfrm>
              <a:off x="2506661" y="3448214"/>
              <a:ext cx="642044" cy="779520"/>
            </a:xfrm>
            <a:custGeom>
              <a:avLst/>
              <a:gdLst>
                <a:gd name="T0" fmla="*/ 115 w 186"/>
                <a:gd name="T1" fmla="*/ 0 h 225"/>
                <a:gd name="T2" fmla="*/ 72 w 186"/>
                <a:gd name="T3" fmla="*/ 0 h 225"/>
                <a:gd name="T4" fmla="*/ 20 w 186"/>
                <a:gd name="T5" fmla="*/ 11 h 225"/>
                <a:gd name="T6" fmla="*/ 0 w 186"/>
                <a:gd name="T7" fmla="*/ 137 h 225"/>
                <a:gd name="T8" fmla="*/ 6 w 186"/>
                <a:gd name="T9" fmla="*/ 212 h 225"/>
                <a:gd name="T10" fmla="*/ 25 w 186"/>
                <a:gd name="T11" fmla="*/ 208 h 225"/>
                <a:gd name="T12" fmla="*/ 28 w 186"/>
                <a:gd name="T13" fmla="*/ 135 h 225"/>
                <a:gd name="T14" fmla="*/ 37 w 186"/>
                <a:gd name="T15" fmla="*/ 74 h 225"/>
                <a:gd name="T16" fmla="*/ 40 w 186"/>
                <a:gd name="T17" fmla="*/ 154 h 225"/>
                <a:gd name="T18" fmla="*/ 34 w 186"/>
                <a:gd name="T19" fmla="*/ 218 h 225"/>
                <a:gd name="T20" fmla="*/ 89 w 186"/>
                <a:gd name="T21" fmla="*/ 213 h 225"/>
                <a:gd name="T22" fmla="*/ 95 w 186"/>
                <a:gd name="T23" fmla="*/ 205 h 225"/>
                <a:gd name="T24" fmla="*/ 101 w 186"/>
                <a:gd name="T25" fmla="*/ 213 h 225"/>
                <a:gd name="T26" fmla="*/ 159 w 186"/>
                <a:gd name="T27" fmla="*/ 215 h 225"/>
                <a:gd name="T28" fmla="*/ 159 w 186"/>
                <a:gd name="T29" fmla="*/ 212 h 225"/>
                <a:gd name="T30" fmla="*/ 147 w 186"/>
                <a:gd name="T31" fmla="*/ 151 h 225"/>
                <a:gd name="T32" fmla="*/ 152 w 186"/>
                <a:gd name="T33" fmla="*/ 71 h 225"/>
                <a:gd name="T34" fmla="*/ 162 w 186"/>
                <a:gd name="T35" fmla="*/ 152 h 225"/>
                <a:gd name="T36" fmla="*/ 159 w 186"/>
                <a:gd name="T37" fmla="*/ 212 h 225"/>
                <a:gd name="T38" fmla="*/ 159 w 186"/>
                <a:gd name="T39" fmla="*/ 215 h 225"/>
                <a:gd name="T40" fmla="*/ 159 w 186"/>
                <a:gd name="T41" fmla="*/ 215 h 225"/>
                <a:gd name="T42" fmla="*/ 158 w 186"/>
                <a:gd name="T43" fmla="*/ 221 h 225"/>
                <a:gd name="T44" fmla="*/ 179 w 186"/>
                <a:gd name="T45" fmla="*/ 225 h 225"/>
                <a:gd name="T46" fmla="*/ 186 w 186"/>
                <a:gd name="T47" fmla="*/ 133 h 225"/>
                <a:gd name="T48" fmla="*/ 165 w 186"/>
                <a:gd name="T49" fmla="*/ 9 h 225"/>
                <a:gd name="T50" fmla="*/ 115 w 186"/>
                <a:gd name="T51"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6" h="225">
                  <a:moveTo>
                    <a:pt x="115" y="0"/>
                  </a:moveTo>
                  <a:cubicBezTo>
                    <a:pt x="72" y="0"/>
                    <a:pt x="72" y="0"/>
                    <a:pt x="72" y="0"/>
                  </a:cubicBezTo>
                  <a:cubicBezTo>
                    <a:pt x="67" y="0"/>
                    <a:pt x="21" y="9"/>
                    <a:pt x="20" y="11"/>
                  </a:cubicBezTo>
                  <a:cubicBezTo>
                    <a:pt x="18" y="13"/>
                    <a:pt x="0" y="137"/>
                    <a:pt x="0" y="137"/>
                  </a:cubicBezTo>
                  <a:cubicBezTo>
                    <a:pt x="1" y="137"/>
                    <a:pt x="6" y="212"/>
                    <a:pt x="6" y="212"/>
                  </a:cubicBezTo>
                  <a:cubicBezTo>
                    <a:pt x="25" y="208"/>
                    <a:pt x="25" y="208"/>
                    <a:pt x="25" y="208"/>
                  </a:cubicBezTo>
                  <a:cubicBezTo>
                    <a:pt x="28" y="135"/>
                    <a:pt x="28" y="135"/>
                    <a:pt x="28" y="135"/>
                  </a:cubicBezTo>
                  <a:cubicBezTo>
                    <a:pt x="37" y="74"/>
                    <a:pt x="37" y="74"/>
                    <a:pt x="37" y="74"/>
                  </a:cubicBezTo>
                  <a:cubicBezTo>
                    <a:pt x="40" y="154"/>
                    <a:pt x="40" y="154"/>
                    <a:pt x="40" y="154"/>
                  </a:cubicBezTo>
                  <a:cubicBezTo>
                    <a:pt x="34" y="218"/>
                    <a:pt x="34" y="218"/>
                    <a:pt x="34" y="218"/>
                  </a:cubicBezTo>
                  <a:cubicBezTo>
                    <a:pt x="34" y="218"/>
                    <a:pt x="38" y="216"/>
                    <a:pt x="89" y="213"/>
                  </a:cubicBezTo>
                  <a:cubicBezTo>
                    <a:pt x="94" y="213"/>
                    <a:pt x="95" y="205"/>
                    <a:pt x="95" y="205"/>
                  </a:cubicBezTo>
                  <a:cubicBezTo>
                    <a:pt x="95" y="205"/>
                    <a:pt x="96" y="213"/>
                    <a:pt x="101" y="213"/>
                  </a:cubicBezTo>
                  <a:cubicBezTo>
                    <a:pt x="106" y="213"/>
                    <a:pt x="153" y="215"/>
                    <a:pt x="159" y="215"/>
                  </a:cubicBezTo>
                  <a:cubicBezTo>
                    <a:pt x="159" y="212"/>
                    <a:pt x="159" y="212"/>
                    <a:pt x="159" y="212"/>
                  </a:cubicBezTo>
                  <a:cubicBezTo>
                    <a:pt x="147" y="151"/>
                    <a:pt x="147" y="151"/>
                    <a:pt x="147" y="151"/>
                  </a:cubicBezTo>
                  <a:cubicBezTo>
                    <a:pt x="152" y="71"/>
                    <a:pt x="152" y="71"/>
                    <a:pt x="152" y="71"/>
                  </a:cubicBezTo>
                  <a:cubicBezTo>
                    <a:pt x="162" y="152"/>
                    <a:pt x="162" y="152"/>
                    <a:pt x="162" y="152"/>
                  </a:cubicBezTo>
                  <a:cubicBezTo>
                    <a:pt x="159" y="212"/>
                    <a:pt x="159" y="212"/>
                    <a:pt x="159" y="212"/>
                  </a:cubicBezTo>
                  <a:cubicBezTo>
                    <a:pt x="159" y="215"/>
                    <a:pt x="159" y="215"/>
                    <a:pt x="159" y="215"/>
                  </a:cubicBezTo>
                  <a:cubicBezTo>
                    <a:pt x="159" y="215"/>
                    <a:pt x="159" y="215"/>
                    <a:pt x="159" y="215"/>
                  </a:cubicBezTo>
                  <a:cubicBezTo>
                    <a:pt x="158" y="221"/>
                    <a:pt x="158" y="221"/>
                    <a:pt x="158" y="221"/>
                  </a:cubicBezTo>
                  <a:cubicBezTo>
                    <a:pt x="179" y="225"/>
                    <a:pt x="179" y="225"/>
                    <a:pt x="179" y="225"/>
                  </a:cubicBezTo>
                  <a:cubicBezTo>
                    <a:pt x="186" y="133"/>
                    <a:pt x="186" y="133"/>
                    <a:pt x="186" y="133"/>
                  </a:cubicBezTo>
                  <a:cubicBezTo>
                    <a:pt x="186" y="133"/>
                    <a:pt x="167" y="12"/>
                    <a:pt x="165" y="9"/>
                  </a:cubicBezTo>
                  <a:cubicBezTo>
                    <a:pt x="162" y="7"/>
                    <a:pt x="118" y="0"/>
                    <a:pt x="115" y="0"/>
                  </a:cubicBezTo>
                  <a:close/>
                </a:path>
              </a:pathLst>
            </a:custGeom>
            <a:solidFill>
              <a:srgbClr val="4A7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6" name="Freeform 2253"/>
            <p:cNvSpPr>
              <a:spLocks/>
            </p:cNvSpPr>
            <p:nvPr/>
          </p:nvSpPr>
          <p:spPr bwMode="auto">
            <a:xfrm>
              <a:off x="3056566" y="4182397"/>
              <a:ext cx="0" cy="10237"/>
            </a:xfrm>
            <a:custGeom>
              <a:avLst/>
              <a:gdLst>
                <a:gd name="T0" fmla="*/ 0 h 3"/>
                <a:gd name="T1" fmla="*/ 3 h 3"/>
                <a:gd name="T2" fmla="*/ 3 h 3"/>
                <a:gd name="T3" fmla="*/ 0 h 3"/>
              </a:gdLst>
              <a:ahLst/>
              <a:cxnLst>
                <a:cxn ang="0">
                  <a:pos x="0" y="T0"/>
                </a:cxn>
                <a:cxn ang="0">
                  <a:pos x="0" y="T1"/>
                </a:cxn>
                <a:cxn ang="0">
                  <a:pos x="0" y="T2"/>
                </a:cxn>
                <a:cxn ang="0">
                  <a:pos x="0" y="T3"/>
                </a:cxn>
              </a:cxnLst>
              <a:rect l="0" t="0" r="r" b="b"/>
              <a:pathLst>
                <a:path h="3">
                  <a:moveTo>
                    <a:pt x="0" y="0"/>
                  </a:moveTo>
                  <a:cubicBezTo>
                    <a:pt x="0" y="3"/>
                    <a:pt x="0" y="3"/>
                    <a:pt x="0" y="3"/>
                  </a:cubicBezTo>
                  <a:cubicBezTo>
                    <a:pt x="0" y="3"/>
                    <a:pt x="0" y="3"/>
                    <a:pt x="0" y="3"/>
                  </a:cubicBezTo>
                  <a:lnTo>
                    <a:pt x="0" y="0"/>
                  </a:lnTo>
                  <a:close/>
                </a:path>
              </a:pathLst>
            </a:custGeom>
            <a:solidFill>
              <a:srgbClr val="4A7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7" name="Freeform 2254"/>
            <p:cNvSpPr>
              <a:spLocks/>
            </p:cNvSpPr>
            <p:nvPr/>
          </p:nvSpPr>
          <p:spPr bwMode="auto">
            <a:xfrm>
              <a:off x="2755288" y="34482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4A7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8" name="Freeform 2255"/>
            <p:cNvSpPr>
              <a:spLocks/>
            </p:cNvSpPr>
            <p:nvPr/>
          </p:nvSpPr>
          <p:spPr bwMode="auto">
            <a:xfrm>
              <a:off x="2904464" y="34482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4A7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9" name="Freeform 2256"/>
            <p:cNvSpPr>
              <a:spLocks/>
            </p:cNvSpPr>
            <p:nvPr/>
          </p:nvSpPr>
          <p:spPr bwMode="auto">
            <a:xfrm>
              <a:off x="2800626" y="3480389"/>
              <a:ext cx="61425" cy="289578"/>
            </a:xfrm>
            <a:custGeom>
              <a:avLst/>
              <a:gdLst>
                <a:gd name="T0" fmla="*/ 17 w 18"/>
                <a:gd name="T1" fmla="*/ 6 h 84"/>
                <a:gd name="T2" fmla="*/ 9 w 18"/>
                <a:gd name="T3" fmla="*/ 0 h 84"/>
                <a:gd name="T4" fmla="*/ 2 w 18"/>
                <a:gd name="T5" fmla="*/ 6 h 84"/>
                <a:gd name="T6" fmla="*/ 6 w 18"/>
                <a:gd name="T7" fmla="*/ 15 h 84"/>
                <a:gd name="T8" fmla="*/ 0 w 18"/>
                <a:gd name="T9" fmla="*/ 44 h 84"/>
                <a:gd name="T10" fmla="*/ 10 w 18"/>
                <a:gd name="T11" fmla="*/ 84 h 84"/>
                <a:gd name="T12" fmla="*/ 18 w 18"/>
                <a:gd name="T13" fmla="*/ 43 h 84"/>
                <a:gd name="T14" fmla="*/ 12 w 18"/>
                <a:gd name="T15" fmla="*/ 15 h 84"/>
                <a:gd name="T16" fmla="*/ 17 w 18"/>
                <a:gd name="T17"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4">
                  <a:moveTo>
                    <a:pt x="17" y="6"/>
                  </a:moveTo>
                  <a:cubicBezTo>
                    <a:pt x="17" y="2"/>
                    <a:pt x="9" y="0"/>
                    <a:pt x="9" y="0"/>
                  </a:cubicBezTo>
                  <a:cubicBezTo>
                    <a:pt x="9" y="0"/>
                    <a:pt x="2" y="1"/>
                    <a:pt x="2" y="6"/>
                  </a:cubicBezTo>
                  <a:cubicBezTo>
                    <a:pt x="2" y="11"/>
                    <a:pt x="6" y="15"/>
                    <a:pt x="6" y="15"/>
                  </a:cubicBezTo>
                  <a:cubicBezTo>
                    <a:pt x="0" y="44"/>
                    <a:pt x="0" y="44"/>
                    <a:pt x="0" y="44"/>
                  </a:cubicBezTo>
                  <a:cubicBezTo>
                    <a:pt x="10" y="84"/>
                    <a:pt x="10" y="84"/>
                    <a:pt x="10" y="84"/>
                  </a:cubicBezTo>
                  <a:cubicBezTo>
                    <a:pt x="18" y="43"/>
                    <a:pt x="18" y="43"/>
                    <a:pt x="18" y="43"/>
                  </a:cubicBezTo>
                  <a:cubicBezTo>
                    <a:pt x="12" y="15"/>
                    <a:pt x="12" y="15"/>
                    <a:pt x="12" y="15"/>
                  </a:cubicBezTo>
                  <a:cubicBezTo>
                    <a:pt x="12" y="15"/>
                    <a:pt x="17" y="11"/>
                    <a:pt x="17" y="6"/>
                  </a:cubicBezTo>
                  <a:close/>
                </a:path>
              </a:pathLst>
            </a:custGeom>
            <a:solidFill>
              <a:srgbClr val="F9B7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0" name="Freeform 2257"/>
            <p:cNvSpPr>
              <a:spLocks/>
            </p:cNvSpPr>
            <p:nvPr/>
          </p:nvSpPr>
          <p:spPr bwMode="auto">
            <a:xfrm>
              <a:off x="2745051" y="3445289"/>
              <a:ext cx="86288" cy="187202"/>
            </a:xfrm>
            <a:custGeom>
              <a:avLst/>
              <a:gdLst>
                <a:gd name="T0" fmla="*/ 25 w 25"/>
                <a:gd name="T1" fmla="*/ 10 h 54"/>
                <a:gd name="T2" fmla="*/ 21 w 25"/>
                <a:gd name="T3" fmla="*/ 0 h 54"/>
                <a:gd name="T4" fmla="*/ 0 w 25"/>
                <a:gd name="T5" fmla="*/ 1 h 54"/>
                <a:gd name="T6" fmla="*/ 16 w 25"/>
                <a:gd name="T7" fmla="*/ 54 h 54"/>
                <a:gd name="T8" fmla="*/ 22 w 25"/>
                <a:gd name="T9" fmla="*/ 25 h 54"/>
                <a:gd name="T10" fmla="*/ 18 w 25"/>
                <a:gd name="T11" fmla="*/ 16 h 54"/>
                <a:gd name="T12" fmla="*/ 25 w 25"/>
                <a:gd name="T13" fmla="*/ 10 h 54"/>
              </a:gdLst>
              <a:ahLst/>
              <a:cxnLst>
                <a:cxn ang="0">
                  <a:pos x="T0" y="T1"/>
                </a:cxn>
                <a:cxn ang="0">
                  <a:pos x="T2" y="T3"/>
                </a:cxn>
                <a:cxn ang="0">
                  <a:pos x="T4" y="T5"/>
                </a:cxn>
                <a:cxn ang="0">
                  <a:pos x="T6" y="T7"/>
                </a:cxn>
                <a:cxn ang="0">
                  <a:pos x="T8" y="T9"/>
                </a:cxn>
                <a:cxn ang="0">
                  <a:pos x="T10" y="T11"/>
                </a:cxn>
                <a:cxn ang="0">
                  <a:pos x="T12" y="T13"/>
                </a:cxn>
              </a:cxnLst>
              <a:rect l="0" t="0" r="r" b="b"/>
              <a:pathLst>
                <a:path w="25" h="54">
                  <a:moveTo>
                    <a:pt x="25" y="10"/>
                  </a:moveTo>
                  <a:cubicBezTo>
                    <a:pt x="21" y="0"/>
                    <a:pt x="21" y="0"/>
                    <a:pt x="21" y="0"/>
                  </a:cubicBezTo>
                  <a:cubicBezTo>
                    <a:pt x="0" y="1"/>
                    <a:pt x="0" y="1"/>
                    <a:pt x="0" y="1"/>
                  </a:cubicBezTo>
                  <a:cubicBezTo>
                    <a:pt x="16" y="54"/>
                    <a:pt x="16" y="54"/>
                    <a:pt x="16" y="54"/>
                  </a:cubicBezTo>
                  <a:cubicBezTo>
                    <a:pt x="22" y="25"/>
                    <a:pt x="22" y="25"/>
                    <a:pt x="22" y="25"/>
                  </a:cubicBezTo>
                  <a:cubicBezTo>
                    <a:pt x="22" y="25"/>
                    <a:pt x="18" y="21"/>
                    <a:pt x="18" y="16"/>
                  </a:cubicBezTo>
                  <a:cubicBezTo>
                    <a:pt x="18" y="11"/>
                    <a:pt x="25" y="10"/>
                    <a:pt x="2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1" name="Freeform 2258"/>
            <p:cNvSpPr>
              <a:spLocks/>
            </p:cNvSpPr>
            <p:nvPr/>
          </p:nvSpPr>
          <p:spPr bwMode="auto">
            <a:xfrm>
              <a:off x="2831339" y="3448214"/>
              <a:ext cx="86288" cy="184277"/>
            </a:xfrm>
            <a:custGeom>
              <a:avLst/>
              <a:gdLst>
                <a:gd name="T0" fmla="*/ 0 w 25"/>
                <a:gd name="T1" fmla="*/ 9 h 53"/>
                <a:gd name="T2" fmla="*/ 8 w 25"/>
                <a:gd name="T3" fmla="*/ 16 h 53"/>
                <a:gd name="T4" fmla="*/ 3 w 25"/>
                <a:gd name="T5" fmla="*/ 24 h 53"/>
                <a:gd name="T6" fmla="*/ 9 w 25"/>
                <a:gd name="T7" fmla="*/ 53 h 53"/>
                <a:gd name="T8" fmla="*/ 25 w 25"/>
                <a:gd name="T9" fmla="*/ 0 h 53"/>
                <a:gd name="T10" fmla="*/ 5 w 25"/>
                <a:gd name="T11" fmla="*/ 0 h 53"/>
                <a:gd name="T12" fmla="*/ 0 w 25"/>
                <a:gd name="T13" fmla="*/ 9 h 53"/>
              </a:gdLst>
              <a:ahLst/>
              <a:cxnLst>
                <a:cxn ang="0">
                  <a:pos x="T0" y="T1"/>
                </a:cxn>
                <a:cxn ang="0">
                  <a:pos x="T2" y="T3"/>
                </a:cxn>
                <a:cxn ang="0">
                  <a:pos x="T4" y="T5"/>
                </a:cxn>
                <a:cxn ang="0">
                  <a:pos x="T6" y="T7"/>
                </a:cxn>
                <a:cxn ang="0">
                  <a:pos x="T8" y="T9"/>
                </a:cxn>
                <a:cxn ang="0">
                  <a:pos x="T10" y="T11"/>
                </a:cxn>
                <a:cxn ang="0">
                  <a:pos x="T12" y="T13"/>
                </a:cxn>
              </a:cxnLst>
              <a:rect l="0" t="0" r="r" b="b"/>
              <a:pathLst>
                <a:path w="25" h="53">
                  <a:moveTo>
                    <a:pt x="0" y="9"/>
                  </a:moveTo>
                  <a:cubicBezTo>
                    <a:pt x="0" y="9"/>
                    <a:pt x="8" y="11"/>
                    <a:pt x="8" y="16"/>
                  </a:cubicBezTo>
                  <a:cubicBezTo>
                    <a:pt x="8" y="20"/>
                    <a:pt x="3" y="24"/>
                    <a:pt x="3" y="24"/>
                  </a:cubicBezTo>
                  <a:cubicBezTo>
                    <a:pt x="9" y="53"/>
                    <a:pt x="9" y="53"/>
                    <a:pt x="9" y="53"/>
                  </a:cubicBezTo>
                  <a:cubicBezTo>
                    <a:pt x="25" y="0"/>
                    <a:pt x="25" y="0"/>
                    <a:pt x="25" y="0"/>
                  </a:cubicBezTo>
                  <a:cubicBezTo>
                    <a:pt x="5" y="0"/>
                    <a:pt x="5" y="0"/>
                    <a:pt x="5" y="0"/>
                  </a:cubicBez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2" name="Freeform 2259"/>
            <p:cNvSpPr>
              <a:spLocks/>
            </p:cNvSpPr>
            <p:nvPr/>
          </p:nvSpPr>
          <p:spPr bwMode="auto">
            <a:xfrm>
              <a:off x="2755288" y="3356076"/>
              <a:ext cx="149176" cy="124313"/>
            </a:xfrm>
            <a:custGeom>
              <a:avLst/>
              <a:gdLst>
                <a:gd name="T0" fmla="*/ 1 w 43"/>
                <a:gd name="T1" fmla="*/ 2 h 36"/>
                <a:gd name="T2" fmla="*/ 0 w 43"/>
                <a:gd name="T3" fmla="*/ 27 h 36"/>
                <a:gd name="T4" fmla="*/ 21 w 43"/>
                <a:gd name="T5" fmla="*/ 36 h 36"/>
                <a:gd name="T6" fmla="*/ 43 w 43"/>
                <a:gd name="T7" fmla="*/ 27 h 36"/>
                <a:gd name="T8" fmla="*/ 40 w 43"/>
                <a:gd name="T9" fmla="*/ 0 h 36"/>
                <a:gd name="T10" fmla="*/ 1 w 43"/>
                <a:gd name="T11" fmla="*/ 2 h 36"/>
              </a:gdLst>
              <a:ahLst/>
              <a:cxnLst>
                <a:cxn ang="0">
                  <a:pos x="T0" y="T1"/>
                </a:cxn>
                <a:cxn ang="0">
                  <a:pos x="T2" y="T3"/>
                </a:cxn>
                <a:cxn ang="0">
                  <a:pos x="T4" y="T5"/>
                </a:cxn>
                <a:cxn ang="0">
                  <a:pos x="T6" y="T7"/>
                </a:cxn>
                <a:cxn ang="0">
                  <a:pos x="T8" y="T9"/>
                </a:cxn>
                <a:cxn ang="0">
                  <a:pos x="T10" y="T11"/>
                </a:cxn>
              </a:cxnLst>
              <a:rect l="0" t="0" r="r" b="b"/>
              <a:pathLst>
                <a:path w="43" h="36">
                  <a:moveTo>
                    <a:pt x="1" y="2"/>
                  </a:moveTo>
                  <a:cubicBezTo>
                    <a:pt x="0" y="27"/>
                    <a:pt x="0" y="27"/>
                    <a:pt x="0" y="27"/>
                  </a:cubicBezTo>
                  <a:cubicBezTo>
                    <a:pt x="0" y="27"/>
                    <a:pt x="5" y="36"/>
                    <a:pt x="21" y="36"/>
                  </a:cubicBezTo>
                  <a:cubicBezTo>
                    <a:pt x="38" y="36"/>
                    <a:pt x="43" y="27"/>
                    <a:pt x="43" y="27"/>
                  </a:cubicBezTo>
                  <a:cubicBezTo>
                    <a:pt x="40" y="0"/>
                    <a:pt x="40" y="0"/>
                    <a:pt x="40" y="0"/>
                  </a:cubicBezTo>
                  <a:lnTo>
                    <a:pt x="1" y="2"/>
                  </a:lnTo>
                  <a:close/>
                </a:path>
              </a:pathLst>
            </a:custGeom>
            <a:solidFill>
              <a:srgbClr val="DFA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3" name="Freeform 2260"/>
            <p:cNvSpPr>
              <a:spLocks/>
            </p:cNvSpPr>
            <p:nvPr/>
          </p:nvSpPr>
          <p:spPr bwMode="auto">
            <a:xfrm>
              <a:off x="2692400" y="3120611"/>
              <a:ext cx="124313" cy="311516"/>
            </a:xfrm>
            <a:custGeom>
              <a:avLst/>
              <a:gdLst>
                <a:gd name="T0" fmla="*/ 21 w 36"/>
                <a:gd name="T1" fmla="*/ 72 h 90"/>
                <a:gd name="T2" fmla="*/ 14 w 36"/>
                <a:gd name="T3" fmla="*/ 51 h 90"/>
                <a:gd name="T4" fmla="*/ 9 w 36"/>
                <a:gd name="T5" fmla="*/ 35 h 90"/>
                <a:gd name="T6" fmla="*/ 12 w 36"/>
                <a:gd name="T7" fmla="*/ 28 h 90"/>
                <a:gd name="T8" fmla="*/ 11 w 36"/>
                <a:gd name="T9" fmla="*/ 0 h 90"/>
                <a:gd name="T10" fmla="*/ 9 w 36"/>
                <a:gd name="T11" fmla="*/ 1 h 90"/>
                <a:gd name="T12" fmla="*/ 0 w 36"/>
                <a:gd name="T13" fmla="*/ 26 h 90"/>
                <a:gd name="T14" fmla="*/ 7 w 36"/>
                <a:gd name="T15" fmla="*/ 65 h 90"/>
                <a:gd name="T16" fmla="*/ 36 w 36"/>
                <a:gd name="T17" fmla="*/ 90 h 90"/>
                <a:gd name="T18" fmla="*/ 21 w 36"/>
                <a:gd name="T19" fmla="*/ 7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90">
                  <a:moveTo>
                    <a:pt x="21" y="72"/>
                  </a:moveTo>
                  <a:cubicBezTo>
                    <a:pt x="17" y="62"/>
                    <a:pt x="20" y="58"/>
                    <a:pt x="14" y="51"/>
                  </a:cubicBezTo>
                  <a:cubicBezTo>
                    <a:pt x="8" y="44"/>
                    <a:pt x="10" y="39"/>
                    <a:pt x="9" y="35"/>
                  </a:cubicBezTo>
                  <a:cubicBezTo>
                    <a:pt x="7" y="31"/>
                    <a:pt x="11" y="30"/>
                    <a:pt x="12" y="28"/>
                  </a:cubicBezTo>
                  <a:cubicBezTo>
                    <a:pt x="13" y="25"/>
                    <a:pt x="11" y="0"/>
                    <a:pt x="11" y="0"/>
                  </a:cubicBezTo>
                  <a:cubicBezTo>
                    <a:pt x="9" y="1"/>
                    <a:pt x="9" y="1"/>
                    <a:pt x="9" y="1"/>
                  </a:cubicBezTo>
                  <a:cubicBezTo>
                    <a:pt x="4" y="8"/>
                    <a:pt x="0" y="16"/>
                    <a:pt x="0" y="26"/>
                  </a:cubicBezTo>
                  <a:cubicBezTo>
                    <a:pt x="0" y="36"/>
                    <a:pt x="2" y="52"/>
                    <a:pt x="7" y="65"/>
                  </a:cubicBezTo>
                  <a:cubicBezTo>
                    <a:pt x="12" y="79"/>
                    <a:pt x="25" y="88"/>
                    <a:pt x="36" y="90"/>
                  </a:cubicBezTo>
                  <a:cubicBezTo>
                    <a:pt x="30" y="87"/>
                    <a:pt x="25" y="81"/>
                    <a:pt x="21" y="72"/>
                  </a:cubicBezTo>
                  <a:close/>
                </a:path>
              </a:pathLst>
            </a:custGeom>
            <a:solidFill>
              <a:srgbClr val="E7C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4" name="Freeform 2261"/>
            <p:cNvSpPr>
              <a:spLocks/>
            </p:cNvSpPr>
            <p:nvPr/>
          </p:nvSpPr>
          <p:spPr bwMode="auto">
            <a:xfrm>
              <a:off x="2702637" y="3075273"/>
              <a:ext cx="260328" cy="356853"/>
            </a:xfrm>
            <a:custGeom>
              <a:avLst/>
              <a:gdLst>
                <a:gd name="T0" fmla="*/ 36 w 75"/>
                <a:gd name="T1" fmla="*/ 0 h 103"/>
                <a:gd name="T2" fmla="*/ 6 w 75"/>
                <a:gd name="T3" fmla="*/ 14 h 103"/>
                <a:gd name="T4" fmla="*/ 8 w 75"/>
                <a:gd name="T5" fmla="*/ 14 h 103"/>
                <a:gd name="T6" fmla="*/ 6 w 75"/>
                <a:gd name="T7" fmla="*/ 41 h 103"/>
                <a:gd name="T8" fmla="*/ 6 w 75"/>
                <a:gd name="T9" fmla="*/ 51 h 103"/>
                <a:gd name="T10" fmla="*/ 10 w 75"/>
                <a:gd name="T11" fmla="*/ 75 h 103"/>
                <a:gd name="T12" fmla="*/ 17 w 75"/>
                <a:gd name="T13" fmla="*/ 92 h 103"/>
                <a:gd name="T14" fmla="*/ 33 w 75"/>
                <a:gd name="T15" fmla="*/ 103 h 103"/>
                <a:gd name="T16" fmla="*/ 36 w 75"/>
                <a:gd name="T17" fmla="*/ 103 h 103"/>
                <a:gd name="T18" fmla="*/ 68 w 75"/>
                <a:gd name="T19" fmla="*/ 78 h 103"/>
                <a:gd name="T20" fmla="*/ 75 w 75"/>
                <a:gd name="T21" fmla="*/ 39 h 103"/>
                <a:gd name="T22" fmla="*/ 36 w 75"/>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03">
                  <a:moveTo>
                    <a:pt x="36" y="0"/>
                  </a:moveTo>
                  <a:cubicBezTo>
                    <a:pt x="24" y="0"/>
                    <a:pt x="14" y="6"/>
                    <a:pt x="6" y="14"/>
                  </a:cubicBezTo>
                  <a:cubicBezTo>
                    <a:pt x="8" y="14"/>
                    <a:pt x="8" y="14"/>
                    <a:pt x="8" y="14"/>
                  </a:cubicBezTo>
                  <a:cubicBezTo>
                    <a:pt x="8" y="14"/>
                    <a:pt x="8" y="38"/>
                    <a:pt x="6" y="41"/>
                  </a:cubicBezTo>
                  <a:cubicBezTo>
                    <a:pt x="5" y="44"/>
                    <a:pt x="4" y="48"/>
                    <a:pt x="6" y="51"/>
                  </a:cubicBezTo>
                  <a:cubicBezTo>
                    <a:pt x="8" y="55"/>
                    <a:pt x="0" y="61"/>
                    <a:pt x="10" y="75"/>
                  </a:cubicBezTo>
                  <a:cubicBezTo>
                    <a:pt x="15" y="82"/>
                    <a:pt x="14" y="82"/>
                    <a:pt x="17" y="92"/>
                  </a:cubicBezTo>
                  <a:cubicBezTo>
                    <a:pt x="21" y="101"/>
                    <a:pt x="27" y="101"/>
                    <a:pt x="33" y="103"/>
                  </a:cubicBezTo>
                  <a:cubicBezTo>
                    <a:pt x="34" y="103"/>
                    <a:pt x="35" y="103"/>
                    <a:pt x="36" y="103"/>
                  </a:cubicBezTo>
                  <a:cubicBezTo>
                    <a:pt x="47" y="103"/>
                    <a:pt x="63" y="93"/>
                    <a:pt x="68" y="78"/>
                  </a:cubicBezTo>
                  <a:cubicBezTo>
                    <a:pt x="72" y="63"/>
                    <a:pt x="75" y="50"/>
                    <a:pt x="75" y="39"/>
                  </a:cubicBezTo>
                  <a:cubicBezTo>
                    <a:pt x="75" y="25"/>
                    <a:pt x="63" y="0"/>
                    <a:pt x="36" y="0"/>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5" name="Freeform 2262"/>
            <p:cNvSpPr>
              <a:spLocks/>
            </p:cNvSpPr>
            <p:nvPr/>
          </p:nvSpPr>
          <p:spPr bwMode="auto">
            <a:xfrm>
              <a:off x="2783076" y="3075273"/>
              <a:ext cx="134552" cy="35100"/>
            </a:xfrm>
            <a:custGeom>
              <a:avLst/>
              <a:gdLst>
                <a:gd name="T0" fmla="*/ 0 w 39"/>
                <a:gd name="T1" fmla="*/ 2 h 10"/>
                <a:gd name="T2" fmla="*/ 39 w 39"/>
                <a:gd name="T3" fmla="*/ 10 h 10"/>
                <a:gd name="T4" fmla="*/ 13 w 39"/>
                <a:gd name="T5" fmla="*/ 0 h 10"/>
                <a:gd name="T6" fmla="*/ 0 w 39"/>
                <a:gd name="T7" fmla="*/ 2 h 10"/>
              </a:gdLst>
              <a:ahLst/>
              <a:cxnLst>
                <a:cxn ang="0">
                  <a:pos x="T0" y="T1"/>
                </a:cxn>
                <a:cxn ang="0">
                  <a:pos x="T2" y="T3"/>
                </a:cxn>
                <a:cxn ang="0">
                  <a:pos x="T4" y="T5"/>
                </a:cxn>
                <a:cxn ang="0">
                  <a:pos x="T6" y="T7"/>
                </a:cxn>
              </a:cxnLst>
              <a:rect l="0" t="0" r="r" b="b"/>
              <a:pathLst>
                <a:path w="39" h="10">
                  <a:moveTo>
                    <a:pt x="0" y="2"/>
                  </a:moveTo>
                  <a:cubicBezTo>
                    <a:pt x="39" y="10"/>
                    <a:pt x="39" y="10"/>
                    <a:pt x="39" y="10"/>
                  </a:cubicBezTo>
                  <a:cubicBezTo>
                    <a:pt x="32" y="4"/>
                    <a:pt x="23" y="0"/>
                    <a:pt x="13" y="0"/>
                  </a:cubicBezTo>
                  <a:cubicBezTo>
                    <a:pt x="8" y="0"/>
                    <a:pt x="4" y="1"/>
                    <a:pt x="0" y="2"/>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6" name="Freeform 2263"/>
            <p:cNvSpPr>
              <a:spLocks/>
            </p:cNvSpPr>
            <p:nvPr/>
          </p:nvSpPr>
          <p:spPr bwMode="auto">
            <a:xfrm>
              <a:off x="2945415" y="3220061"/>
              <a:ext cx="45338" cy="80438"/>
            </a:xfrm>
            <a:custGeom>
              <a:avLst/>
              <a:gdLst>
                <a:gd name="T0" fmla="*/ 7 w 13"/>
                <a:gd name="T1" fmla="*/ 0 h 23"/>
                <a:gd name="T2" fmla="*/ 0 w 13"/>
                <a:gd name="T3" fmla="*/ 9 h 23"/>
                <a:gd name="T4" fmla="*/ 3 w 13"/>
                <a:gd name="T5" fmla="*/ 22 h 23"/>
                <a:gd name="T6" fmla="*/ 10 w 13"/>
                <a:gd name="T7" fmla="*/ 12 h 23"/>
                <a:gd name="T8" fmla="*/ 7 w 13"/>
                <a:gd name="T9" fmla="*/ 0 h 23"/>
              </a:gdLst>
              <a:ahLst/>
              <a:cxnLst>
                <a:cxn ang="0">
                  <a:pos x="T0" y="T1"/>
                </a:cxn>
                <a:cxn ang="0">
                  <a:pos x="T2" y="T3"/>
                </a:cxn>
                <a:cxn ang="0">
                  <a:pos x="T4" y="T5"/>
                </a:cxn>
                <a:cxn ang="0">
                  <a:pos x="T6" y="T7"/>
                </a:cxn>
                <a:cxn ang="0">
                  <a:pos x="T8" y="T9"/>
                </a:cxn>
              </a:cxnLst>
              <a:rect l="0" t="0" r="r" b="b"/>
              <a:pathLst>
                <a:path w="13" h="23">
                  <a:moveTo>
                    <a:pt x="7" y="0"/>
                  </a:moveTo>
                  <a:cubicBezTo>
                    <a:pt x="2" y="0"/>
                    <a:pt x="0" y="6"/>
                    <a:pt x="0" y="9"/>
                  </a:cubicBezTo>
                  <a:cubicBezTo>
                    <a:pt x="0" y="12"/>
                    <a:pt x="0" y="21"/>
                    <a:pt x="3" y="22"/>
                  </a:cubicBezTo>
                  <a:cubicBezTo>
                    <a:pt x="5" y="23"/>
                    <a:pt x="8" y="17"/>
                    <a:pt x="10" y="12"/>
                  </a:cubicBezTo>
                  <a:cubicBezTo>
                    <a:pt x="11" y="6"/>
                    <a:pt x="13" y="0"/>
                    <a:pt x="7" y="0"/>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7" name="Freeform 2264"/>
            <p:cNvSpPr>
              <a:spLocks/>
            </p:cNvSpPr>
            <p:nvPr/>
          </p:nvSpPr>
          <p:spPr bwMode="auto">
            <a:xfrm>
              <a:off x="2821102" y="3192274"/>
              <a:ext cx="144789" cy="239852"/>
            </a:xfrm>
            <a:custGeom>
              <a:avLst/>
              <a:gdLst>
                <a:gd name="T0" fmla="*/ 30 w 42"/>
                <a:gd name="T1" fmla="*/ 1 h 69"/>
                <a:gd name="T2" fmla="*/ 30 w 42"/>
                <a:gd name="T3" fmla="*/ 2 h 69"/>
                <a:gd name="T4" fmla="*/ 33 w 42"/>
                <a:gd name="T5" fmla="*/ 16 h 69"/>
                <a:gd name="T6" fmla="*/ 26 w 42"/>
                <a:gd name="T7" fmla="*/ 34 h 69"/>
                <a:gd name="T8" fmla="*/ 22 w 42"/>
                <a:gd name="T9" fmla="*/ 47 h 69"/>
                <a:gd name="T10" fmla="*/ 6 w 42"/>
                <a:gd name="T11" fmla="*/ 67 h 69"/>
                <a:gd name="T12" fmla="*/ 4 w 42"/>
                <a:gd name="T13" fmla="*/ 67 h 69"/>
                <a:gd name="T14" fmla="*/ 0 w 42"/>
                <a:gd name="T15" fmla="*/ 69 h 69"/>
                <a:gd name="T16" fmla="*/ 2 w 42"/>
                <a:gd name="T17" fmla="*/ 69 h 69"/>
                <a:gd name="T18" fmla="*/ 34 w 42"/>
                <a:gd name="T19" fmla="*/ 44 h 69"/>
                <a:gd name="T20" fmla="*/ 38 w 42"/>
                <a:gd name="T21" fmla="*/ 29 h 69"/>
                <a:gd name="T22" fmla="*/ 38 w 42"/>
                <a:gd name="T23" fmla="*/ 22 h 69"/>
                <a:gd name="T24" fmla="*/ 40 w 42"/>
                <a:gd name="T25" fmla="*/ 10 h 69"/>
                <a:gd name="T26" fmla="*/ 41 w 42"/>
                <a:gd name="T27" fmla="*/ 8 h 69"/>
                <a:gd name="T28" fmla="*/ 41 w 42"/>
                <a:gd name="T29" fmla="*/ 5 h 69"/>
                <a:gd name="T30" fmla="*/ 42 w 42"/>
                <a:gd name="T31" fmla="*/ 1 h 69"/>
                <a:gd name="T32" fmla="*/ 30 w 42"/>
                <a:gd name="T33"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69">
                  <a:moveTo>
                    <a:pt x="30" y="1"/>
                  </a:moveTo>
                  <a:cubicBezTo>
                    <a:pt x="30" y="2"/>
                    <a:pt x="30" y="2"/>
                    <a:pt x="30" y="2"/>
                  </a:cubicBezTo>
                  <a:cubicBezTo>
                    <a:pt x="30" y="6"/>
                    <a:pt x="35" y="11"/>
                    <a:pt x="33" y="16"/>
                  </a:cubicBezTo>
                  <a:cubicBezTo>
                    <a:pt x="32" y="20"/>
                    <a:pt x="31" y="30"/>
                    <a:pt x="26" y="34"/>
                  </a:cubicBezTo>
                  <a:cubicBezTo>
                    <a:pt x="21" y="38"/>
                    <a:pt x="24" y="39"/>
                    <a:pt x="22" y="47"/>
                  </a:cubicBezTo>
                  <a:cubicBezTo>
                    <a:pt x="20" y="54"/>
                    <a:pt x="10" y="65"/>
                    <a:pt x="6" y="67"/>
                  </a:cubicBezTo>
                  <a:cubicBezTo>
                    <a:pt x="5" y="67"/>
                    <a:pt x="5" y="67"/>
                    <a:pt x="4" y="67"/>
                  </a:cubicBezTo>
                  <a:cubicBezTo>
                    <a:pt x="3" y="68"/>
                    <a:pt x="1" y="69"/>
                    <a:pt x="0" y="69"/>
                  </a:cubicBezTo>
                  <a:cubicBezTo>
                    <a:pt x="1" y="69"/>
                    <a:pt x="2" y="69"/>
                    <a:pt x="2" y="69"/>
                  </a:cubicBezTo>
                  <a:cubicBezTo>
                    <a:pt x="13" y="69"/>
                    <a:pt x="29" y="59"/>
                    <a:pt x="34" y="44"/>
                  </a:cubicBezTo>
                  <a:cubicBezTo>
                    <a:pt x="35" y="39"/>
                    <a:pt x="37" y="34"/>
                    <a:pt x="38" y="29"/>
                  </a:cubicBezTo>
                  <a:cubicBezTo>
                    <a:pt x="38" y="27"/>
                    <a:pt x="38" y="24"/>
                    <a:pt x="38" y="22"/>
                  </a:cubicBezTo>
                  <a:cubicBezTo>
                    <a:pt x="38" y="19"/>
                    <a:pt x="38" y="12"/>
                    <a:pt x="40" y="10"/>
                  </a:cubicBezTo>
                  <a:cubicBezTo>
                    <a:pt x="41" y="9"/>
                    <a:pt x="41" y="9"/>
                    <a:pt x="41" y="8"/>
                  </a:cubicBezTo>
                  <a:cubicBezTo>
                    <a:pt x="41" y="7"/>
                    <a:pt x="41" y="6"/>
                    <a:pt x="41" y="5"/>
                  </a:cubicBezTo>
                  <a:cubicBezTo>
                    <a:pt x="41" y="4"/>
                    <a:pt x="42" y="2"/>
                    <a:pt x="42" y="1"/>
                  </a:cubicBezTo>
                  <a:cubicBezTo>
                    <a:pt x="40" y="0"/>
                    <a:pt x="30" y="1"/>
                    <a:pt x="30" y="1"/>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8" name="Freeform 2265"/>
            <p:cNvSpPr>
              <a:spLocks/>
            </p:cNvSpPr>
            <p:nvPr/>
          </p:nvSpPr>
          <p:spPr bwMode="auto">
            <a:xfrm>
              <a:off x="2712876" y="3082585"/>
              <a:ext cx="250090" cy="349540"/>
            </a:xfrm>
            <a:custGeom>
              <a:avLst/>
              <a:gdLst>
                <a:gd name="T0" fmla="*/ 59 w 72"/>
                <a:gd name="T1" fmla="*/ 8 h 101"/>
                <a:gd name="T2" fmla="*/ 20 w 72"/>
                <a:gd name="T3" fmla="*/ 0 h 101"/>
                <a:gd name="T4" fmla="*/ 0 w 72"/>
                <a:gd name="T5" fmla="*/ 9 h 101"/>
                <a:gd name="T6" fmla="*/ 12 w 72"/>
                <a:gd name="T7" fmla="*/ 12 h 101"/>
                <a:gd name="T8" fmla="*/ 25 w 72"/>
                <a:gd name="T9" fmla="*/ 26 h 101"/>
                <a:gd name="T10" fmla="*/ 34 w 72"/>
                <a:gd name="T11" fmla="*/ 40 h 101"/>
                <a:gd name="T12" fmla="*/ 39 w 72"/>
                <a:gd name="T13" fmla="*/ 64 h 101"/>
                <a:gd name="T14" fmla="*/ 32 w 72"/>
                <a:gd name="T15" fmla="*/ 66 h 101"/>
                <a:gd name="T16" fmla="*/ 32 w 72"/>
                <a:gd name="T17" fmla="*/ 82 h 101"/>
                <a:gd name="T18" fmla="*/ 38 w 72"/>
                <a:gd name="T19" fmla="*/ 91 h 101"/>
                <a:gd name="T20" fmla="*/ 31 w 72"/>
                <a:gd name="T21" fmla="*/ 101 h 101"/>
                <a:gd name="T22" fmla="*/ 37 w 72"/>
                <a:gd name="T23" fmla="*/ 101 h 101"/>
                <a:gd name="T24" fmla="*/ 51 w 72"/>
                <a:gd name="T25" fmla="*/ 90 h 101"/>
                <a:gd name="T26" fmla="*/ 62 w 72"/>
                <a:gd name="T27" fmla="*/ 70 h 101"/>
                <a:gd name="T28" fmla="*/ 67 w 72"/>
                <a:gd name="T29" fmla="*/ 49 h 101"/>
                <a:gd name="T30" fmla="*/ 68 w 72"/>
                <a:gd name="T31" fmla="*/ 33 h 101"/>
                <a:gd name="T32" fmla="*/ 72 w 72"/>
                <a:gd name="T33" fmla="*/ 32 h 101"/>
                <a:gd name="T34" fmla="*/ 59 w 72"/>
                <a:gd name="T35"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01">
                  <a:moveTo>
                    <a:pt x="59" y="8"/>
                  </a:moveTo>
                  <a:cubicBezTo>
                    <a:pt x="20" y="0"/>
                    <a:pt x="20" y="0"/>
                    <a:pt x="20" y="0"/>
                  </a:cubicBezTo>
                  <a:cubicBezTo>
                    <a:pt x="16" y="2"/>
                    <a:pt x="3" y="7"/>
                    <a:pt x="0" y="9"/>
                  </a:cubicBezTo>
                  <a:cubicBezTo>
                    <a:pt x="0" y="13"/>
                    <a:pt x="5" y="9"/>
                    <a:pt x="12" y="12"/>
                  </a:cubicBezTo>
                  <a:cubicBezTo>
                    <a:pt x="17" y="13"/>
                    <a:pt x="20" y="19"/>
                    <a:pt x="25" y="26"/>
                  </a:cubicBezTo>
                  <a:cubicBezTo>
                    <a:pt x="29" y="31"/>
                    <a:pt x="36" y="35"/>
                    <a:pt x="34" y="40"/>
                  </a:cubicBezTo>
                  <a:cubicBezTo>
                    <a:pt x="32" y="48"/>
                    <a:pt x="38" y="54"/>
                    <a:pt x="39" y="64"/>
                  </a:cubicBezTo>
                  <a:cubicBezTo>
                    <a:pt x="39" y="66"/>
                    <a:pt x="32" y="66"/>
                    <a:pt x="32" y="66"/>
                  </a:cubicBezTo>
                  <a:cubicBezTo>
                    <a:pt x="32" y="66"/>
                    <a:pt x="31" y="79"/>
                    <a:pt x="32" y="82"/>
                  </a:cubicBezTo>
                  <a:cubicBezTo>
                    <a:pt x="33" y="86"/>
                    <a:pt x="38" y="87"/>
                    <a:pt x="38" y="91"/>
                  </a:cubicBezTo>
                  <a:cubicBezTo>
                    <a:pt x="38" y="93"/>
                    <a:pt x="34" y="99"/>
                    <a:pt x="31" y="101"/>
                  </a:cubicBezTo>
                  <a:cubicBezTo>
                    <a:pt x="32" y="101"/>
                    <a:pt x="36" y="101"/>
                    <a:pt x="37" y="101"/>
                  </a:cubicBezTo>
                  <a:cubicBezTo>
                    <a:pt x="41" y="99"/>
                    <a:pt x="49" y="97"/>
                    <a:pt x="51" y="90"/>
                  </a:cubicBezTo>
                  <a:cubicBezTo>
                    <a:pt x="53" y="82"/>
                    <a:pt x="57" y="73"/>
                    <a:pt x="62" y="70"/>
                  </a:cubicBezTo>
                  <a:cubicBezTo>
                    <a:pt x="67" y="66"/>
                    <a:pt x="68" y="54"/>
                    <a:pt x="67" y="49"/>
                  </a:cubicBezTo>
                  <a:cubicBezTo>
                    <a:pt x="66" y="45"/>
                    <a:pt x="68" y="33"/>
                    <a:pt x="68" y="33"/>
                  </a:cubicBezTo>
                  <a:cubicBezTo>
                    <a:pt x="68" y="33"/>
                    <a:pt x="70" y="32"/>
                    <a:pt x="72" y="32"/>
                  </a:cubicBezTo>
                  <a:cubicBezTo>
                    <a:pt x="71" y="26"/>
                    <a:pt x="71" y="18"/>
                    <a:pt x="59" y="8"/>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9" name="Freeform 2266"/>
            <p:cNvSpPr>
              <a:spLocks/>
            </p:cNvSpPr>
            <p:nvPr/>
          </p:nvSpPr>
          <p:spPr bwMode="auto">
            <a:xfrm>
              <a:off x="2848889" y="3203974"/>
              <a:ext cx="78975" cy="20475"/>
            </a:xfrm>
            <a:custGeom>
              <a:avLst/>
              <a:gdLst>
                <a:gd name="T0" fmla="*/ 7 w 23"/>
                <a:gd name="T1" fmla="*/ 1 h 6"/>
                <a:gd name="T2" fmla="*/ 0 w 23"/>
                <a:gd name="T3" fmla="*/ 4 h 6"/>
                <a:gd name="T4" fmla="*/ 2 w 23"/>
                <a:gd name="T5" fmla="*/ 5 h 6"/>
                <a:gd name="T6" fmla="*/ 16 w 23"/>
                <a:gd name="T7" fmla="*/ 4 h 6"/>
                <a:gd name="T8" fmla="*/ 22 w 23"/>
                <a:gd name="T9" fmla="*/ 6 h 6"/>
                <a:gd name="T10" fmla="*/ 7 w 23"/>
                <a:gd name="T11" fmla="*/ 1 h 6"/>
              </a:gdLst>
              <a:ahLst/>
              <a:cxnLst>
                <a:cxn ang="0">
                  <a:pos x="T0" y="T1"/>
                </a:cxn>
                <a:cxn ang="0">
                  <a:pos x="T2" y="T3"/>
                </a:cxn>
                <a:cxn ang="0">
                  <a:pos x="T4" y="T5"/>
                </a:cxn>
                <a:cxn ang="0">
                  <a:pos x="T6" y="T7"/>
                </a:cxn>
                <a:cxn ang="0">
                  <a:pos x="T8" y="T9"/>
                </a:cxn>
                <a:cxn ang="0">
                  <a:pos x="T10" y="T11"/>
                </a:cxn>
              </a:cxnLst>
              <a:rect l="0" t="0" r="r" b="b"/>
              <a:pathLst>
                <a:path w="23" h="6">
                  <a:moveTo>
                    <a:pt x="7" y="1"/>
                  </a:moveTo>
                  <a:cubicBezTo>
                    <a:pt x="3" y="0"/>
                    <a:pt x="0" y="3"/>
                    <a:pt x="0" y="4"/>
                  </a:cubicBezTo>
                  <a:cubicBezTo>
                    <a:pt x="0" y="4"/>
                    <a:pt x="1" y="6"/>
                    <a:pt x="2" y="5"/>
                  </a:cubicBezTo>
                  <a:cubicBezTo>
                    <a:pt x="4" y="4"/>
                    <a:pt x="13" y="3"/>
                    <a:pt x="16" y="4"/>
                  </a:cubicBezTo>
                  <a:cubicBezTo>
                    <a:pt x="19" y="5"/>
                    <a:pt x="23" y="6"/>
                    <a:pt x="22" y="6"/>
                  </a:cubicBezTo>
                  <a:cubicBezTo>
                    <a:pt x="17" y="2"/>
                    <a:pt x="12" y="1"/>
                    <a:pt x="7" y="1"/>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0" name="Freeform 2267"/>
            <p:cNvSpPr>
              <a:spLocks/>
            </p:cNvSpPr>
            <p:nvPr/>
          </p:nvSpPr>
          <p:spPr bwMode="auto">
            <a:xfrm>
              <a:off x="2740664" y="3075273"/>
              <a:ext cx="42413" cy="27788"/>
            </a:xfrm>
            <a:custGeom>
              <a:avLst/>
              <a:gdLst>
                <a:gd name="T0" fmla="*/ 1 w 12"/>
                <a:gd name="T1" fmla="*/ 8 h 8"/>
                <a:gd name="T2" fmla="*/ 12 w 12"/>
                <a:gd name="T3" fmla="*/ 2 h 8"/>
                <a:gd name="T4" fmla="*/ 0 w 12"/>
                <a:gd name="T5" fmla="*/ 0 h 8"/>
                <a:gd name="T6" fmla="*/ 1 w 12"/>
                <a:gd name="T7" fmla="*/ 8 h 8"/>
              </a:gdLst>
              <a:ahLst/>
              <a:cxnLst>
                <a:cxn ang="0">
                  <a:pos x="T0" y="T1"/>
                </a:cxn>
                <a:cxn ang="0">
                  <a:pos x="T2" y="T3"/>
                </a:cxn>
                <a:cxn ang="0">
                  <a:pos x="T4" y="T5"/>
                </a:cxn>
                <a:cxn ang="0">
                  <a:pos x="T6" y="T7"/>
                </a:cxn>
              </a:cxnLst>
              <a:rect l="0" t="0" r="r" b="b"/>
              <a:pathLst>
                <a:path w="12" h="8">
                  <a:moveTo>
                    <a:pt x="1" y="8"/>
                  </a:moveTo>
                  <a:cubicBezTo>
                    <a:pt x="4" y="6"/>
                    <a:pt x="8" y="4"/>
                    <a:pt x="12" y="2"/>
                  </a:cubicBezTo>
                  <a:cubicBezTo>
                    <a:pt x="0" y="0"/>
                    <a:pt x="0" y="0"/>
                    <a:pt x="0" y="0"/>
                  </a:cubicBezTo>
                  <a:cubicBezTo>
                    <a:pt x="0" y="0"/>
                    <a:pt x="0" y="4"/>
                    <a:pt x="1" y="8"/>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1" name="Freeform 2268"/>
            <p:cNvSpPr>
              <a:spLocks/>
            </p:cNvSpPr>
            <p:nvPr/>
          </p:nvSpPr>
          <p:spPr bwMode="auto">
            <a:xfrm>
              <a:off x="2952728" y="3230300"/>
              <a:ext cx="30713" cy="55575"/>
            </a:xfrm>
            <a:custGeom>
              <a:avLst/>
              <a:gdLst>
                <a:gd name="T0" fmla="*/ 7 w 9"/>
                <a:gd name="T1" fmla="*/ 1 h 16"/>
                <a:gd name="T2" fmla="*/ 1 w 9"/>
                <a:gd name="T3" fmla="*/ 5 h 16"/>
                <a:gd name="T4" fmla="*/ 2 w 9"/>
                <a:gd name="T5" fmla="*/ 9 h 16"/>
                <a:gd name="T6" fmla="*/ 1 w 9"/>
                <a:gd name="T7" fmla="*/ 15 h 16"/>
                <a:gd name="T8" fmla="*/ 6 w 9"/>
                <a:gd name="T9" fmla="*/ 9 h 16"/>
                <a:gd name="T10" fmla="*/ 7 w 9"/>
                <a:gd name="T11" fmla="*/ 1 h 16"/>
              </a:gdLst>
              <a:ahLst/>
              <a:cxnLst>
                <a:cxn ang="0">
                  <a:pos x="T0" y="T1"/>
                </a:cxn>
                <a:cxn ang="0">
                  <a:pos x="T2" y="T3"/>
                </a:cxn>
                <a:cxn ang="0">
                  <a:pos x="T4" y="T5"/>
                </a:cxn>
                <a:cxn ang="0">
                  <a:pos x="T6" y="T7"/>
                </a:cxn>
                <a:cxn ang="0">
                  <a:pos x="T8" y="T9"/>
                </a:cxn>
                <a:cxn ang="0">
                  <a:pos x="T10" y="T11"/>
                </a:cxn>
              </a:cxnLst>
              <a:rect l="0" t="0" r="r" b="b"/>
              <a:pathLst>
                <a:path w="9" h="16">
                  <a:moveTo>
                    <a:pt x="7" y="1"/>
                  </a:moveTo>
                  <a:cubicBezTo>
                    <a:pt x="5" y="0"/>
                    <a:pt x="3" y="2"/>
                    <a:pt x="1" y="5"/>
                  </a:cubicBezTo>
                  <a:cubicBezTo>
                    <a:pt x="0" y="7"/>
                    <a:pt x="1" y="8"/>
                    <a:pt x="2" y="9"/>
                  </a:cubicBezTo>
                  <a:cubicBezTo>
                    <a:pt x="3" y="10"/>
                    <a:pt x="0" y="13"/>
                    <a:pt x="1" y="15"/>
                  </a:cubicBezTo>
                  <a:cubicBezTo>
                    <a:pt x="1" y="16"/>
                    <a:pt x="5" y="11"/>
                    <a:pt x="6" y="9"/>
                  </a:cubicBezTo>
                  <a:cubicBezTo>
                    <a:pt x="7" y="6"/>
                    <a:pt x="9" y="2"/>
                    <a:pt x="7" y="1"/>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2" name="Freeform 2269"/>
            <p:cNvSpPr>
              <a:spLocks/>
            </p:cNvSpPr>
            <p:nvPr/>
          </p:nvSpPr>
          <p:spPr bwMode="auto">
            <a:xfrm>
              <a:off x="2803552" y="3303425"/>
              <a:ext cx="45338" cy="20475"/>
            </a:xfrm>
            <a:custGeom>
              <a:avLst/>
              <a:gdLst>
                <a:gd name="T0" fmla="*/ 6 w 13"/>
                <a:gd name="T1" fmla="*/ 1 h 6"/>
                <a:gd name="T2" fmla="*/ 0 w 13"/>
                <a:gd name="T3" fmla="*/ 0 h 6"/>
                <a:gd name="T4" fmla="*/ 3 w 13"/>
                <a:gd name="T5" fmla="*/ 5 h 6"/>
                <a:gd name="T6" fmla="*/ 5 w 13"/>
                <a:gd name="T7" fmla="*/ 5 h 6"/>
                <a:gd name="T8" fmla="*/ 8 w 13"/>
                <a:gd name="T9" fmla="*/ 5 h 6"/>
                <a:gd name="T10" fmla="*/ 13 w 13"/>
                <a:gd name="T11" fmla="*/ 0 h 6"/>
                <a:gd name="T12" fmla="*/ 6 w 1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6" y="1"/>
                  </a:moveTo>
                  <a:cubicBezTo>
                    <a:pt x="2" y="1"/>
                    <a:pt x="0" y="0"/>
                    <a:pt x="0" y="0"/>
                  </a:cubicBezTo>
                  <a:cubicBezTo>
                    <a:pt x="0" y="0"/>
                    <a:pt x="0" y="3"/>
                    <a:pt x="3" y="5"/>
                  </a:cubicBezTo>
                  <a:cubicBezTo>
                    <a:pt x="3" y="5"/>
                    <a:pt x="4" y="5"/>
                    <a:pt x="5" y="5"/>
                  </a:cubicBezTo>
                  <a:cubicBezTo>
                    <a:pt x="6" y="6"/>
                    <a:pt x="8" y="5"/>
                    <a:pt x="8" y="5"/>
                  </a:cubicBezTo>
                  <a:cubicBezTo>
                    <a:pt x="11" y="4"/>
                    <a:pt x="13" y="0"/>
                    <a:pt x="13" y="0"/>
                  </a:cubicBezTo>
                  <a:cubicBezTo>
                    <a:pt x="13" y="0"/>
                    <a:pt x="9" y="1"/>
                    <a:pt x="6" y="1"/>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3" name="Freeform 2270"/>
            <p:cNvSpPr>
              <a:spLocks/>
            </p:cNvSpPr>
            <p:nvPr/>
          </p:nvSpPr>
          <p:spPr bwMode="auto">
            <a:xfrm>
              <a:off x="2661687" y="3220061"/>
              <a:ext cx="45338" cy="80438"/>
            </a:xfrm>
            <a:custGeom>
              <a:avLst/>
              <a:gdLst>
                <a:gd name="T0" fmla="*/ 6 w 13"/>
                <a:gd name="T1" fmla="*/ 0 h 23"/>
                <a:gd name="T2" fmla="*/ 4 w 13"/>
                <a:gd name="T3" fmla="*/ 12 h 23"/>
                <a:gd name="T4" fmla="*/ 11 w 13"/>
                <a:gd name="T5" fmla="*/ 22 h 23"/>
                <a:gd name="T6" fmla="*/ 12 w 13"/>
                <a:gd name="T7" fmla="*/ 15 h 23"/>
                <a:gd name="T8" fmla="*/ 13 w 13"/>
                <a:gd name="T9" fmla="*/ 9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0" y="0"/>
                    <a:pt x="3" y="6"/>
                    <a:pt x="4" y="12"/>
                  </a:cubicBezTo>
                  <a:cubicBezTo>
                    <a:pt x="5" y="17"/>
                    <a:pt x="8" y="23"/>
                    <a:pt x="11" y="22"/>
                  </a:cubicBezTo>
                  <a:cubicBezTo>
                    <a:pt x="12" y="22"/>
                    <a:pt x="12" y="18"/>
                    <a:pt x="12" y="15"/>
                  </a:cubicBezTo>
                  <a:cubicBezTo>
                    <a:pt x="12" y="12"/>
                    <a:pt x="13" y="10"/>
                    <a:pt x="13" y="9"/>
                  </a:cubicBezTo>
                  <a:cubicBezTo>
                    <a:pt x="13" y="6"/>
                    <a:pt x="12" y="0"/>
                    <a:pt x="6" y="0"/>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4" name="Freeform 2271"/>
            <p:cNvSpPr>
              <a:spLocks/>
            </p:cNvSpPr>
            <p:nvPr/>
          </p:nvSpPr>
          <p:spPr bwMode="auto">
            <a:xfrm>
              <a:off x="2674850" y="3227374"/>
              <a:ext cx="27788" cy="55575"/>
            </a:xfrm>
            <a:custGeom>
              <a:avLst/>
              <a:gdLst>
                <a:gd name="T0" fmla="*/ 2 w 8"/>
                <a:gd name="T1" fmla="*/ 0 h 16"/>
                <a:gd name="T2" fmla="*/ 2 w 8"/>
                <a:gd name="T3" fmla="*/ 8 h 16"/>
                <a:gd name="T4" fmla="*/ 5 w 8"/>
                <a:gd name="T5" fmla="*/ 15 h 16"/>
                <a:gd name="T6" fmla="*/ 5 w 8"/>
                <a:gd name="T7" fmla="*/ 9 h 16"/>
                <a:gd name="T8" fmla="*/ 7 w 8"/>
                <a:gd name="T9" fmla="*/ 5 h 16"/>
                <a:gd name="T10" fmla="*/ 2 w 8"/>
                <a:gd name="T11" fmla="*/ 0 h 16"/>
              </a:gdLst>
              <a:ahLst/>
              <a:cxnLst>
                <a:cxn ang="0">
                  <a:pos x="T0" y="T1"/>
                </a:cxn>
                <a:cxn ang="0">
                  <a:pos x="T2" y="T3"/>
                </a:cxn>
                <a:cxn ang="0">
                  <a:pos x="T4" y="T5"/>
                </a:cxn>
                <a:cxn ang="0">
                  <a:pos x="T6" y="T7"/>
                </a:cxn>
                <a:cxn ang="0">
                  <a:pos x="T8" y="T9"/>
                </a:cxn>
                <a:cxn ang="0">
                  <a:pos x="T10" y="T11"/>
                </a:cxn>
              </a:cxnLst>
              <a:rect l="0" t="0" r="r" b="b"/>
              <a:pathLst>
                <a:path w="8" h="16">
                  <a:moveTo>
                    <a:pt x="2" y="0"/>
                  </a:moveTo>
                  <a:cubicBezTo>
                    <a:pt x="0" y="1"/>
                    <a:pt x="1" y="6"/>
                    <a:pt x="2" y="8"/>
                  </a:cubicBezTo>
                  <a:cubicBezTo>
                    <a:pt x="2" y="11"/>
                    <a:pt x="4" y="16"/>
                    <a:pt x="5" y="15"/>
                  </a:cubicBezTo>
                  <a:cubicBezTo>
                    <a:pt x="6" y="14"/>
                    <a:pt x="4" y="10"/>
                    <a:pt x="5" y="9"/>
                  </a:cubicBezTo>
                  <a:cubicBezTo>
                    <a:pt x="6" y="8"/>
                    <a:pt x="8" y="7"/>
                    <a:pt x="7" y="5"/>
                  </a:cubicBezTo>
                  <a:cubicBezTo>
                    <a:pt x="5" y="2"/>
                    <a:pt x="4" y="0"/>
                    <a:pt x="2" y="0"/>
                  </a:cubicBezTo>
                  <a:close/>
                </a:path>
              </a:pathLst>
            </a:custGeom>
            <a:solidFill>
              <a:srgbClr val="E7C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5" name="Freeform 2272"/>
            <p:cNvSpPr>
              <a:spLocks/>
            </p:cNvSpPr>
            <p:nvPr/>
          </p:nvSpPr>
          <p:spPr bwMode="auto">
            <a:xfrm>
              <a:off x="2800626" y="3282950"/>
              <a:ext cx="38025" cy="23400"/>
            </a:xfrm>
            <a:custGeom>
              <a:avLst/>
              <a:gdLst>
                <a:gd name="T0" fmla="*/ 5 w 11"/>
                <a:gd name="T1" fmla="*/ 3 h 7"/>
                <a:gd name="T2" fmla="*/ 1 w 11"/>
                <a:gd name="T3" fmla="*/ 5 h 7"/>
                <a:gd name="T4" fmla="*/ 8 w 11"/>
                <a:gd name="T5" fmla="*/ 7 h 7"/>
                <a:gd name="T6" fmla="*/ 8 w 11"/>
                <a:gd name="T7" fmla="*/ 1 h 7"/>
                <a:gd name="T8" fmla="*/ 5 w 11"/>
                <a:gd name="T9" fmla="*/ 3 h 7"/>
              </a:gdLst>
              <a:ahLst/>
              <a:cxnLst>
                <a:cxn ang="0">
                  <a:pos x="T0" y="T1"/>
                </a:cxn>
                <a:cxn ang="0">
                  <a:pos x="T2" y="T3"/>
                </a:cxn>
                <a:cxn ang="0">
                  <a:pos x="T4" y="T5"/>
                </a:cxn>
                <a:cxn ang="0">
                  <a:pos x="T6" y="T7"/>
                </a:cxn>
                <a:cxn ang="0">
                  <a:pos x="T8" y="T9"/>
                </a:cxn>
              </a:cxnLst>
              <a:rect l="0" t="0" r="r" b="b"/>
              <a:pathLst>
                <a:path w="11" h="7">
                  <a:moveTo>
                    <a:pt x="5" y="3"/>
                  </a:moveTo>
                  <a:cubicBezTo>
                    <a:pt x="3" y="3"/>
                    <a:pt x="1" y="3"/>
                    <a:pt x="1" y="5"/>
                  </a:cubicBezTo>
                  <a:cubicBezTo>
                    <a:pt x="0" y="7"/>
                    <a:pt x="5" y="7"/>
                    <a:pt x="8" y="7"/>
                  </a:cubicBezTo>
                  <a:cubicBezTo>
                    <a:pt x="11" y="7"/>
                    <a:pt x="9" y="2"/>
                    <a:pt x="8" y="1"/>
                  </a:cubicBezTo>
                  <a:cubicBezTo>
                    <a:pt x="8" y="0"/>
                    <a:pt x="7" y="3"/>
                    <a:pt x="5" y="3"/>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6" name="Freeform 2273"/>
            <p:cNvSpPr>
              <a:spLocks/>
            </p:cNvSpPr>
            <p:nvPr/>
          </p:nvSpPr>
          <p:spPr bwMode="auto">
            <a:xfrm>
              <a:off x="2800626" y="3383863"/>
              <a:ext cx="54113" cy="26325"/>
            </a:xfrm>
            <a:custGeom>
              <a:avLst/>
              <a:gdLst>
                <a:gd name="T0" fmla="*/ 7 w 16"/>
                <a:gd name="T1" fmla="*/ 2 h 8"/>
                <a:gd name="T2" fmla="*/ 0 w 16"/>
                <a:gd name="T3" fmla="*/ 3 h 8"/>
                <a:gd name="T4" fmla="*/ 7 w 16"/>
                <a:gd name="T5" fmla="*/ 8 h 8"/>
                <a:gd name="T6" fmla="*/ 14 w 16"/>
                <a:gd name="T7" fmla="*/ 5 h 8"/>
                <a:gd name="T8" fmla="*/ 7 w 16"/>
                <a:gd name="T9" fmla="*/ 2 h 8"/>
              </a:gdLst>
              <a:ahLst/>
              <a:cxnLst>
                <a:cxn ang="0">
                  <a:pos x="T0" y="T1"/>
                </a:cxn>
                <a:cxn ang="0">
                  <a:pos x="T2" y="T3"/>
                </a:cxn>
                <a:cxn ang="0">
                  <a:pos x="T4" y="T5"/>
                </a:cxn>
                <a:cxn ang="0">
                  <a:pos x="T6" y="T7"/>
                </a:cxn>
                <a:cxn ang="0">
                  <a:pos x="T8" y="T9"/>
                </a:cxn>
              </a:cxnLst>
              <a:rect l="0" t="0" r="r" b="b"/>
              <a:pathLst>
                <a:path w="16" h="8">
                  <a:moveTo>
                    <a:pt x="7" y="2"/>
                  </a:moveTo>
                  <a:cubicBezTo>
                    <a:pt x="5" y="3"/>
                    <a:pt x="0" y="0"/>
                    <a:pt x="0" y="3"/>
                  </a:cubicBezTo>
                  <a:cubicBezTo>
                    <a:pt x="0" y="6"/>
                    <a:pt x="2" y="8"/>
                    <a:pt x="7" y="8"/>
                  </a:cubicBezTo>
                  <a:cubicBezTo>
                    <a:pt x="11" y="8"/>
                    <a:pt x="13" y="7"/>
                    <a:pt x="14" y="5"/>
                  </a:cubicBezTo>
                  <a:cubicBezTo>
                    <a:pt x="16" y="0"/>
                    <a:pt x="9" y="1"/>
                    <a:pt x="7" y="2"/>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7" name="Freeform 2274"/>
            <p:cNvSpPr>
              <a:spLocks/>
            </p:cNvSpPr>
            <p:nvPr/>
          </p:nvSpPr>
          <p:spPr bwMode="auto">
            <a:xfrm>
              <a:off x="2724576" y="3203974"/>
              <a:ext cx="78975" cy="20475"/>
            </a:xfrm>
            <a:custGeom>
              <a:avLst/>
              <a:gdLst>
                <a:gd name="T0" fmla="*/ 16 w 23"/>
                <a:gd name="T1" fmla="*/ 0 h 6"/>
                <a:gd name="T2" fmla="*/ 1 w 23"/>
                <a:gd name="T3" fmla="*/ 5 h 6"/>
                <a:gd name="T4" fmla="*/ 7 w 23"/>
                <a:gd name="T5" fmla="*/ 4 h 6"/>
                <a:gd name="T6" fmla="*/ 21 w 23"/>
                <a:gd name="T7" fmla="*/ 5 h 6"/>
                <a:gd name="T8" fmla="*/ 23 w 23"/>
                <a:gd name="T9" fmla="*/ 3 h 6"/>
                <a:gd name="T10" fmla="*/ 16 w 23"/>
                <a:gd name="T11" fmla="*/ 0 h 6"/>
              </a:gdLst>
              <a:ahLst/>
              <a:cxnLst>
                <a:cxn ang="0">
                  <a:pos x="T0" y="T1"/>
                </a:cxn>
                <a:cxn ang="0">
                  <a:pos x="T2" y="T3"/>
                </a:cxn>
                <a:cxn ang="0">
                  <a:pos x="T4" y="T5"/>
                </a:cxn>
                <a:cxn ang="0">
                  <a:pos x="T6" y="T7"/>
                </a:cxn>
                <a:cxn ang="0">
                  <a:pos x="T8" y="T9"/>
                </a:cxn>
                <a:cxn ang="0">
                  <a:pos x="T10" y="T11"/>
                </a:cxn>
              </a:cxnLst>
              <a:rect l="0" t="0" r="r" b="b"/>
              <a:pathLst>
                <a:path w="23" h="6">
                  <a:moveTo>
                    <a:pt x="16" y="0"/>
                  </a:moveTo>
                  <a:cubicBezTo>
                    <a:pt x="11" y="1"/>
                    <a:pt x="5" y="2"/>
                    <a:pt x="1" y="5"/>
                  </a:cubicBezTo>
                  <a:cubicBezTo>
                    <a:pt x="0" y="6"/>
                    <a:pt x="4" y="4"/>
                    <a:pt x="7" y="4"/>
                  </a:cubicBezTo>
                  <a:cubicBezTo>
                    <a:pt x="10" y="3"/>
                    <a:pt x="19" y="4"/>
                    <a:pt x="21" y="5"/>
                  </a:cubicBezTo>
                  <a:cubicBezTo>
                    <a:pt x="22" y="5"/>
                    <a:pt x="23" y="4"/>
                    <a:pt x="23" y="3"/>
                  </a:cubicBezTo>
                  <a:cubicBezTo>
                    <a:pt x="23" y="2"/>
                    <a:pt x="20" y="0"/>
                    <a:pt x="16"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8" name="Freeform 2275"/>
            <p:cNvSpPr>
              <a:spLocks/>
            </p:cNvSpPr>
            <p:nvPr/>
          </p:nvSpPr>
          <p:spPr bwMode="auto">
            <a:xfrm>
              <a:off x="2783076" y="3341450"/>
              <a:ext cx="81901" cy="10237"/>
            </a:xfrm>
            <a:custGeom>
              <a:avLst/>
              <a:gdLst>
                <a:gd name="T0" fmla="*/ 14 w 24"/>
                <a:gd name="T1" fmla="*/ 0 h 3"/>
                <a:gd name="T2" fmla="*/ 12 w 24"/>
                <a:gd name="T3" fmla="*/ 1 h 3"/>
                <a:gd name="T4" fmla="*/ 9 w 24"/>
                <a:gd name="T5" fmla="*/ 0 h 3"/>
                <a:gd name="T6" fmla="*/ 0 w 24"/>
                <a:gd name="T7" fmla="*/ 1 h 3"/>
                <a:gd name="T8" fmla="*/ 11 w 24"/>
                <a:gd name="T9" fmla="*/ 3 h 3"/>
                <a:gd name="T10" fmla="*/ 24 w 24"/>
                <a:gd name="T11" fmla="*/ 1 h 3"/>
                <a:gd name="T12" fmla="*/ 14 w 2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4" h="3">
                  <a:moveTo>
                    <a:pt x="14" y="0"/>
                  </a:moveTo>
                  <a:cubicBezTo>
                    <a:pt x="14" y="0"/>
                    <a:pt x="12" y="1"/>
                    <a:pt x="12" y="1"/>
                  </a:cubicBezTo>
                  <a:cubicBezTo>
                    <a:pt x="11" y="1"/>
                    <a:pt x="10" y="0"/>
                    <a:pt x="9" y="0"/>
                  </a:cubicBezTo>
                  <a:cubicBezTo>
                    <a:pt x="7" y="1"/>
                    <a:pt x="1" y="0"/>
                    <a:pt x="0" y="1"/>
                  </a:cubicBezTo>
                  <a:cubicBezTo>
                    <a:pt x="0" y="1"/>
                    <a:pt x="6" y="3"/>
                    <a:pt x="11" y="3"/>
                  </a:cubicBezTo>
                  <a:cubicBezTo>
                    <a:pt x="17" y="3"/>
                    <a:pt x="24" y="2"/>
                    <a:pt x="24" y="1"/>
                  </a:cubicBezTo>
                  <a:cubicBezTo>
                    <a:pt x="23" y="0"/>
                    <a:pt x="15" y="1"/>
                    <a:pt x="14" y="0"/>
                  </a:cubicBezTo>
                  <a:close/>
                </a:path>
              </a:pathLst>
            </a:custGeom>
            <a:solidFill>
              <a:srgbClr val="DEA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9" name="Freeform 2276"/>
            <p:cNvSpPr>
              <a:spLocks/>
            </p:cNvSpPr>
            <p:nvPr/>
          </p:nvSpPr>
          <p:spPr bwMode="auto">
            <a:xfrm>
              <a:off x="2788926" y="3351689"/>
              <a:ext cx="45338" cy="7313"/>
            </a:xfrm>
            <a:custGeom>
              <a:avLst/>
              <a:gdLst>
                <a:gd name="T0" fmla="*/ 8 w 13"/>
                <a:gd name="T1" fmla="*/ 1 h 2"/>
                <a:gd name="T2" fmla="*/ 0 w 13"/>
                <a:gd name="T3" fmla="*/ 0 h 2"/>
                <a:gd name="T4" fmla="*/ 6 w 13"/>
                <a:gd name="T5" fmla="*/ 2 h 2"/>
                <a:gd name="T6" fmla="*/ 13 w 13"/>
                <a:gd name="T7" fmla="*/ 1 h 2"/>
                <a:gd name="T8" fmla="*/ 8 w 13"/>
                <a:gd name="T9" fmla="*/ 1 h 2"/>
              </a:gdLst>
              <a:ahLst/>
              <a:cxnLst>
                <a:cxn ang="0">
                  <a:pos x="T0" y="T1"/>
                </a:cxn>
                <a:cxn ang="0">
                  <a:pos x="T2" y="T3"/>
                </a:cxn>
                <a:cxn ang="0">
                  <a:pos x="T4" y="T5"/>
                </a:cxn>
                <a:cxn ang="0">
                  <a:pos x="T6" y="T7"/>
                </a:cxn>
                <a:cxn ang="0">
                  <a:pos x="T8" y="T9"/>
                </a:cxn>
              </a:cxnLst>
              <a:rect l="0" t="0" r="r" b="b"/>
              <a:pathLst>
                <a:path w="13" h="2">
                  <a:moveTo>
                    <a:pt x="8" y="1"/>
                  </a:moveTo>
                  <a:cubicBezTo>
                    <a:pt x="6" y="1"/>
                    <a:pt x="0" y="0"/>
                    <a:pt x="0" y="0"/>
                  </a:cubicBezTo>
                  <a:cubicBezTo>
                    <a:pt x="0" y="0"/>
                    <a:pt x="4" y="1"/>
                    <a:pt x="6" y="2"/>
                  </a:cubicBezTo>
                  <a:cubicBezTo>
                    <a:pt x="7" y="2"/>
                    <a:pt x="12" y="2"/>
                    <a:pt x="13" y="1"/>
                  </a:cubicBezTo>
                  <a:cubicBezTo>
                    <a:pt x="13" y="1"/>
                    <a:pt x="10" y="1"/>
                    <a:pt x="8" y="1"/>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0" name="Freeform 2277"/>
            <p:cNvSpPr>
              <a:spLocks/>
            </p:cNvSpPr>
            <p:nvPr/>
          </p:nvSpPr>
          <p:spPr bwMode="auto">
            <a:xfrm>
              <a:off x="2696787" y="3110373"/>
              <a:ext cx="51188" cy="141863"/>
            </a:xfrm>
            <a:custGeom>
              <a:avLst/>
              <a:gdLst>
                <a:gd name="T0" fmla="*/ 6 w 15"/>
                <a:gd name="T1" fmla="*/ 5 h 41"/>
                <a:gd name="T2" fmla="*/ 4 w 15"/>
                <a:gd name="T3" fmla="*/ 41 h 41"/>
                <a:gd name="T4" fmla="*/ 7 w 15"/>
                <a:gd name="T5" fmla="*/ 41 h 41"/>
                <a:gd name="T6" fmla="*/ 15 w 15"/>
                <a:gd name="T7" fmla="*/ 3 h 41"/>
                <a:gd name="T8" fmla="*/ 6 w 15"/>
                <a:gd name="T9" fmla="*/ 5 h 41"/>
              </a:gdLst>
              <a:ahLst/>
              <a:cxnLst>
                <a:cxn ang="0">
                  <a:pos x="T0" y="T1"/>
                </a:cxn>
                <a:cxn ang="0">
                  <a:pos x="T2" y="T3"/>
                </a:cxn>
                <a:cxn ang="0">
                  <a:pos x="T4" y="T5"/>
                </a:cxn>
                <a:cxn ang="0">
                  <a:pos x="T6" y="T7"/>
                </a:cxn>
                <a:cxn ang="0">
                  <a:pos x="T8" y="T9"/>
                </a:cxn>
              </a:cxnLst>
              <a:rect l="0" t="0" r="r" b="b"/>
              <a:pathLst>
                <a:path w="15" h="41">
                  <a:moveTo>
                    <a:pt x="6" y="5"/>
                  </a:moveTo>
                  <a:cubicBezTo>
                    <a:pt x="0" y="12"/>
                    <a:pt x="2" y="31"/>
                    <a:pt x="4" y="41"/>
                  </a:cubicBezTo>
                  <a:cubicBezTo>
                    <a:pt x="7" y="41"/>
                    <a:pt x="7" y="41"/>
                    <a:pt x="7" y="41"/>
                  </a:cubicBezTo>
                  <a:cubicBezTo>
                    <a:pt x="4" y="22"/>
                    <a:pt x="8" y="5"/>
                    <a:pt x="15" y="3"/>
                  </a:cubicBezTo>
                  <a:cubicBezTo>
                    <a:pt x="13" y="1"/>
                    <a:pt x="10" y="0"/>
                    <a:pt x="6" y="5"/>
                  </a:cubicBezTo>
                  <a:close/>
                </a:path>
              </a:pathLst>
            </a:custGeom>
            <a:solidFill>
              <a:srgbClr val="211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1" name="Freeform 2278"/>
            <p:cNvSpPr>
              <a:spLocks/>
            </p:cNvSpPr>
            <p:nvPr/>
          </p:nvSpPr>
          <p:spPr bwMode="auto">
            <a:xfrm>
              <a:off x="2803552" y="3158636"/>
              <a:ext cx="0" cy="292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66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2" name="Freeform 2279"/>
            <p:cNvSpPr>
              <a:spLocks/>
            </p:cNvSpPr>
            <p:nvPr/>
          </p:nvSpPr>
          <p:spPr bwMode="auto">
            <a:xfrm>
              <a:off x="2803552" y="3161562"/>
              <a:ext cx="197440" cy="83364"/>
            </a:xfrm>
            <a:custGeom>
              <a:avLst/>
              <a:gdLst>
                <a:gd name="T0" fmla="*/ 38 w 57"/>
                <a:gd name="T1" fmla="*/ 14 h 24"/>
                <a:gd name="T2" fmla="*/ 0 w 57"/>
                <a:gd name="T3" fmla="*/ 0 h 24"/>
                <a:gd name="T4" fmla="*/ 0 w 57"/>
                <a:gd name="T5" fmla="*/ 0 h 24"/>
                <a:gd name="T6" fmla="*/ 17 w 57"/>
                <a:gd name="T7" fmla="*/ 14 h 24"/>
                <a:gd name="T8" fmla="*/ 45 w 57"/>
                <a:gd name="T9" fmla="*/ 17 h 24"/>
                <a:gd name="T10" fmla="*/ 57 w 57"/>
                <a:gd name="T11" fmla="*/ 1 h 24"/>
                <a:gd name="T12" fmla="*/ 55 w 57"/>
                <a:gd name="T13" fmla="*/ 4 h 24"/>
                <a:gd name="T14" fmla="*/ 38 w 57"/>
                <a:gd name="T15" fmla="*/ 1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24">
                  <a:moveTo>
                    <a:pt x="38" y="14"/>
                  </a:moveTo>
                  <a:cubicBezTo>
                    <a:pt x="22" y="19"/>
                    <a:pt x="1" y="3"/>
                    <a:pt x="0" y="0"/>
                  </a:cubicBezTo>
                  <a:cubicBezTo>
                    <a:pt x="0" y="0"/>
                    <a:pt x="0" y="0"/>
                    <a:pt x="0" y="0"/>
                  </a:cubicBezTo>
                  <a:cubicBezTo>
                    <a:pt x="4" y="4"/>
                    <a:pt x="9" y="9"/>
                    <a:pt x="17" y="14"/>
                  </a:cubicBezTo>
                  <a:cubicBezTo>
                    <a:pt x="32" y="24"/>
                    <a:pt x="39" y="15"/>
                    <a:pt x="45" y="17"/>
                  </a:cubicBezTo>
                  <a:cubicBezTo>
                    <a:pt x="53" y="20"/>
                    <a:pt x="57" y="1"/>
                    <a:pt x="57" y="1"/>
                  </a:cubicBezTo>
                  <a:cubicBezTo>
                    <a:pt x="57" y="1"/>
                    <a:pt x="57" y="1"/>
                    <a:pt x="55" y="4"/>
                  </a:cubicBezTo>
                  <a:cubicBezTo>
                    <a:pt x="50" y="15"/>
                    <a:pt x="52" y="9"/>
                    <a:pt x="38" y="14"/>
                  </a:cubicBezTo>
                  <a:close/>
                </a:path>
              </a:pathLst>
            </a:custGeom>
            <a:solidFill>
              <a:srgbClr val="211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3" name="Freeform 2280"/>
            <p:cNvSpPr>
              <a:spLocks/>
            </p:cNvSpPr>
            <p:nvPr/>
          </p:nvSpPr>
          <p:spPr bwMode="auto">
            <a:xfrm>
              <a:off x="2783076" y="3138161"/>
              <a:ext cx="210603" cy="89214"/>
            </a:xfrm>
            <a:custGeom>
              <a:avLst/>
              <a:gdLst>
                <a:gd name="T0" fmla="*/ 55 w 61"/>
                <a:gd name="T1" fmla="*/ 11 h 26"/>
                <a:gd name="T2" fmla="*/ 36 w 61"/>
                <a:gd name="T3" fmla="*/ 11 h 26"/>
                <a:gd name="T4" fmla="*/ 0 w 61"/>
                <a:gd name="T5" fmla="*/ 0 h 26"/>
                <a:gd name="T6" fmla="*/ 2 w 61"/>
                <a:gd name="T7" fmla="*/ 3 h 26"/>
                <a:gd name="T8" fmla="*/ 6 w 61"/>
                <a:gd name="T9" fmla="*/ 7 h 26"/>
                <a:gd name="T10" fmla="*/ 6 w 61"/>
                <a:gd name="T11" fmla="*/ 7 h 26"/>
                <a:gd name="T12" fmla="*/ 6 w 61"/>
                <a:gd name="T13" fmla="*/ 6 h 26"/>
                <a:gd name="T14" fmla="*/ 6 w 61"/>
                <a:gd name="T15" fmla="*/ 7 h 26"/>
                <a:gd name="T16" fmla="*/ 44 w 61"/>
                <a:gd name="T17" fmla="*/ 21 h 26"/>
                <a:gd name="T18" fmla="*/ 61 w 61"/>
                <a:gd name="T19" fmla="*/ 11 h 26"/>
                <a:gd name="T20" fmla="*/ 55 w 61"/>
                <a:gd name="T2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26">
                  <a:moveTo>
                    <a:pt x="55" y="11"/>
                  </a:moveTo>
                  <a:cubicBezTo>
                    <a:pt x="51" y="16"/>
                    <a:pt x="45" y="11"/>
                    <a:pt x="36" y="11"/>
                  </a:cubicBezTo>
                  <a:cubicBezTo>
                    <a:pt x="25" y="11"/>
                    <a:pt x="9" y="4"/>
                    <a:pt x="0" y="0"/>
                  </a:cubicBezTo>
                  <a:cubicBezTo>
                    <a:pt x="1" y="1"/>
                    <a:pt x="1" y="2"/>
                    <a:pt x="2" y="3"/>
                  </a:cubicBezTo>
                  <a:cubicBezTo>
                    <a:pt x="3" y="4"/>
                    <a:pt x="5" y="6"/>
                    <a:pt x="6" y="7"/>
                  </a:cubicBezTo>
                  <a:cubicBezTo>
                    <a:pt x="6" y="7"/>
                    <a:pt x="6" y="7"/>
                    <a:pt x="6" y="7"/>
                  </a:cubicBezTo>
                  <a:cubicBezTo>
                    <a:pt x="6" y="6"/>
                    <a:pt x="6" y="6"/>
                    <a:pt x="6" y="6"/>
                  </a:cubicBezTo>
                  <a:cubicBezTo>
                    <a:pt x="6" y="7"/>
                    <a:pt x="6" y="7"/>
                    <a:pt x="6" y="7"/>
                  </a:cubicBezTo>
                  <a:cubicBezTo>
                    <a:pt x="7" y="10"/>
                    <a:pt x="28" y="26"/>
                    <a:pt x="44" y="21"/>
                  </a:cubicBezTo>
                  <a:cubicBezTo>
                    <a:pt x="58" y="16"/>
                    <a:pt x="56" y="22"/>
                    <a:pt x="61" y="11"/>
                  </a:cubicBezTo>
                  <a:cubicBezTo>
                    <a:pt x="59" y="16"/>
                    <a:pt x="58" y="12"/>
                    <a:pt x="55" y="11"/>
                  </a:cubicBezTo>
                  <a:close/>
                </a:path>
              </a:pathLst>
            </a:custGeom>
            <a:solidFill>
              <a:srgbClr val="66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4" name="Freeform 2281"/>
            <p:cNvSpPr>
              <a:spLocks/>
            </p:cNvSpPr>
            <p:nvPr/>
          </p:nvSpPr>
          <p:spPr bwMode="auto">
            <a:xfrm>
              <a:off x="2648525" y="2981672"/>
              <a:ext cx="317366" cy="270565"/>
            </a:xfrm>
            <a:custGeom>
              <a:avLst/>
              <a:gdLst>
                <a:gd name="T0" fmla="*/ 39 w 92"/>
                <a:gd name="T1" fmla="*/ 4 h 78"/>
                <a:gd name="T2" fmla="*/ 21 w 92"/>
                <a:gd name="T3" fmla="*/ 21 h 78"/>
                <a:gd name="T4" fmla="*/ 4 w 92"/>
                <a:gd name="T5" fmla="*/ 33 h 78"/>
                <a:gd name="T6" fmla="*/ 10 w 92"/>
                <a:gd name="T7" fmla="*/ 71 h 78"/>
                <a:gd name="T8" fmla="*/ 15 w 92"/>
                <a:gd name="T9" fmla="*/ 71 h 78"/>
                <a:gd name="T10" fmla="*/ 17 w 92"/>
                <a:gd name="T11" fmla="*/ 78 h 78"/>
                <a:gd name="T12" fmla="*/ 18 w 92"/>
                <a:gd name="T13" fmla="*/ 78 h 78"/>
                <a:gd name="T14" fmla="*/ 20 w 92"/>
                <a:gd name="T15" fmla="*/ 42 h 78"/>
                <a:gd name="T16" fmla="*/ 29 w 92"/>
                <a:gd name="T17" fmla="*/ 40 h 78"/>
                <a:gd name="T18" fmla="*/ 36 w 92"/>
                <a:gd name="T19" fmla="*/ 42 h 78"/>
                <a:gd name="T20" fmla="*/ 80 w 92"/>
                <a:gd name="T21" fmla="*/ 42 h 78"/>
                <a:gd name="T22" fmla="*/ 92 w 92"/>
                <a:gd name="T23" fmla="*/ 33 h 78"/>
                <a:gd name="T24" fmla="*/ 89 w 92"/>
                <a:gd name="T25" fmla="*/ 25 h 78"/>
                <a:gd name="T26" fmla="*/ 39 w 92"/>
                <a:gd name="T27"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78">
                  <a:moveTo>
                    <a:pt x="39" y="4"/>
                  </a:moveTo>
                  <a:cubicBezTo>
                    <a:pt x="27" y="8"/>
                    <a:pt x="21" y="21"/>
                    <a:pt x="21" y="21"/>
                  </a:cubicBezTo>
                  <a:cubicBezTo>
                    <a:pt x="21" y="21"/>
                    <a:pt x="9" y="22"/>
                    <a:pt x="4" y="33"/>
                  </a:cubicBezTo>
                  <a:cubicBezTo>
                    <a:pt x="0" y="43"/>
                    <a:pt x="10" y="71"/>
                    <a:pt x="10" y="71"/>
                  </a:cubicBezTo>
                  <a:cubicBezTo>
                    <a:pt x="15" y="71"/>
                    <a:pt x="15" y="71"/>
                    <a:pt x="15" y="71"/>
                  </a:cubicBezTo>
                  <a:cubicBezTo>
                    <a:pt x="17" y="78"/>
                    <a:pt x="17" y="78"/>
                    <a:pt x="17" y="78"/>
                  </a:cubicBezTo>
                  <a:cubicBezTo>
                    <a:pt x="18" y="78"/>
                    <a:pt x="18" y="78"/>
                    <a:pt x="18" y="78"/>
                  </a:cubicBezTo>
                  <a:cubicBezTo>
                    <a:pt x="16" y="68"/>
                    <a:pt x="14" y="49"/>
                    <a:pt x="20" y="42"/>
                  </a:cubicBezTo>
                  <a:cubicBezTo>
                    <a:pt x="24" y="37"/>
                    <a:pt x="27" y="38"/>
                    <a:pt x="29" y="40"/>
                  </a:cubicBezTo>
                  <a:cubicBezTo>
                    <a:pt x="31" y="39"/>
                    <a:pt x="33" y="40"/>
                    <a:pt x="36" y="42"/>
                  </a:cubicBezTo>
                  <a:cubicBezTo>
                    <a:pt x="46" y="44"/>
                    <a:pt x="73" y="49"/>
                    <a:pt x="80" y="42"/>
                  </a:cubicBezTo>
                  <a:cubicBezTo>
                    <a:pt x="84" y="37"/>
                    <a:pt x="90" y="34"/>
                    <a:pt x="92" y="33"/>
                  </a:cubicBezTo>
                  <a:cubicBezTo>
                    <a:pt x="91" y="31"/>
                    <a:pt x="90" y="28"/>
                    <a:pt x="89" y="25"/>
                  </a:cubicBezTo>
                  <a:cubicBezTo>
                    <a:pt x="80" y="5"/>
                    <a:pt x="51" y="0"/>
                    <a:pt x="39" y="4"/>
                  </a:cubicBezTo>
                  <a:close/>
                </a:path>
              </a:pathLst>
            </a:custGeom>
            <a:solidFill>
              <a:srgbClr val="66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5" name="Freeform 2282"/>
            <p:cNvSpPr>
              <a:spLocks/>
            </p:cNvSpPr>
            <p:nvPr/>
          </p:nvSpPr>
          <p:spPr bwMode="auto">
            <a:xfrm>
              <a:off x="2772838" y="3095748"/>
              <a:ext cx="203290" cy="96526"/>
            </a:xfrm>
            <a:custGeom>
              <a:avLst/>
              <a:gdLst>
                <a:gd name="T0" fmla="*/ 56 w 59"/>
                <a:gd name="T1" fmla="*/ 0 h 28"/>
                <a:gd name="T2" fmla="*/ 44 w 59"/>
                <a:gd name="T3" fmla="*/ 9 h 28"/>
                <a:gd name="T4" fmla="*/ 0 w 59"/>
                <a:gd name="T5" fmla="*/ 9 h 28"/>
                <a:gd name="T6" fmla="*/ 3 w 59"/>
                <a:gd name="T7" fmla="*/ 12 h 28"/>
                <a:gd name="T8" fmla="*/ 39 w 59"/>
                <a:gd name="T9" fmla="*/ 23 h 28"/>
                <a:gd name="T10" fmla="*/ 58 w 59"/>
                <a:gd name="T11" fmla="*/ 23 h 28"/>
                <a:gd name="T12" fmla="*/ 58 w 59"/>
                <a:gd name="T13" fmla="*/ 23 h 28"/>
                <a:gd name="T14" fmla="*/ 56 w 59"/>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28">
                  <a:moveTo>
                    <a:pt x="56" y="0"/>
                  </a:moveTo>
                  <a:cubicBezTo>
                    <a:pt x="54" y="1"/>
                    <a:pt x="48" y="4"/>
                    <a:pt x="44" y="9"/>
                  </a:cubicBezTo>
                  <a:cubicBezTo>
                    <a:pt x="37" y="16"/>
                    <a:pt x="10" y="11"/>
                    <a:pt x="0" y="9"/>
                  </a:cubicBezTo>
                  <a:cubicBezTo>
                    <a:pt x="1" y="10"/>
                    <a:pt x="2" y="11"/>
                    <a:pt x="3" y="12"/>
                  </a:cubicBezTo>
                  <a:cubicBezTo>
                    <a:pt x="12" y="16"/>
                    <a:pt x="28" y="23"/>
                    <a:pt x="39" y="23"/>
                  </a:cubicBezTo>
                  <a:cubicBezTo>
                    <a:pt x="48" y="23"/>
                    <a:pt x="54" y="28"/>
                    <a:pt x="58" y="23"/>
                  </a:cubicBezTo>
                  <a:cubicBezTo>
                    <a:pt x="58" y="23"/>
                    <a:pt x="58" y="23"/>
                    <a:pt x="58" y="23"/>
                  </a:cubicBezTo>
                  <a:cubicBezTo>
                    <a:pt x="55" y="22"/>
                    <a:pt x="59" y="7"/>
                    <a:pt x="56" y="0"/>
                  </a:cubicBezTo>
                  <a:close/>
                </a:path>
              </a:pathLst>
            </a:custGeom>
            <a:solidFill>
              <a:srgbClr val="23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6" name="Freeform 2283"/>
            <p:cNvSpPr>
              <a:spLocks/>
            </p:cNvSpPr>
            <p:nvPr/>
          </p:nvSpPr>
          <p:spPr bwMode="auto">
            <a:xfrm>
              <a:off x="2724576" y="2999222"/>
              <a:ext cx="124313" cy="131626"/>
            </a:xfrm>
            <a:custGeom>
              <a:avLst/>
              <a:gdLst>
                <a:gd name="T0" fmla="*/ 11 w 36"/>
                <a:gd name="T1" fmla="*/ 4 h 38"/>
                <a:gd name="T2" fmla="*/ 1 w 36"/>
                <a:gd name="T3" fmla="*/ 17 h 38"/>
                <a:gd name="T4" fmla="*/ 6 w 36"/>
                <a:gd name="T5" fmla="*/ 30 h 38"/>
                <a:gd name="T6" fmla="*/ 16 w 36"/>
                <a:gd name="T7" fmla="*/ 32 h 38"/>
                <a:gd name="T8" fmla="*/ 34 w 36"/>
                <a:gd name="T9" fmla="*/ 2 h 38"/>
                <a:gd name="T10" fmla="*/ 11 w 36"/>
                <a:gd name="T11" fmla="*/ 4 h 38"/>
              </a:gdLst>
              <a:ahLst/>
              <a:cxnLst>
                <a:cxn ang="0">
                  <a:pos x="T0" y="T1"/>
                </a:cxn>
                <a:cxn ang="0">
                  <a:pos x="T2" y="T3"/>
                </a:cxn>
                <a:cxn ang="0">
                  <a:pos x="T4" y="T5"/>
                </a:cxn>
                <a:cxn ang="0">
                  <a:pos x="T6" y="T7"/>
                </a:cxn>
                <a:cxn ang="0">
                  <a:pos x="T8" y="T9"/>
                </a:cxn>
                <a:cxn ang="0">
                  <a:pos x="T10" y="T11"/>
                </a:cxn>
              </a:cxnLst>
              <a:rect l="0" t="0" r="r" b="b"/>
              <a:pathLst>
                <a:path w="36" h="38">
                  <a:moveTo>
                    <a:pt x="11" y="4"/>
                  </a:moveTo>
                  <a:cubicBezTo>
                    <a:pt x="5" y="8"/>
                    <a:pt x="0" y="14"/>
                    <a:pt x="1" y="17"/>
                  </a:cubicBezTo>
                  <a:cubicBezTo>
                    <a:pt x="1" y="23"/>
                    <a:pt x="4" y="32"/>
                    <a:pt x="6" y="30"/>
                  </a:cubicBezTo>
                  <a:cubicBezTo>
                    <a:pt x="9" y="29"/>
                    <a:pt x="16" y="38"/>
                    <a:pt x="16" y="32"/>
                  </a:cubicBezTo>
                  <a:cubicBezTo>
                    <a:pt x="14" y="10"/>
                    <a:pt x="36" y="4"/>
                    <a:pt x="34" y="2"/>
                  </a:cubicBezTo>
                  <a:cubicBezTo>
                    <a:pt x="32" y="0"/>
                    <a:pt x="17" y="1"/>
                    <a:pt x="11" y="4"/>
                  </a:cubicBezTo>
                  <a:close/>
                </a:path>
              </a:pathLst>
            </a:custGeom>
            <a:solidFill>
              <a:srgbClr val="907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7" name="Freeform 2284"/>
            <p:cNvSpPr>
              <a:spLocks/>
            </p:cNvSpPr>
            <p:nvPr/>
          </p:nvSpPr>
          <p:spPr bwMode="auto">
            <a:xfrm>
              <a:off x="2664613" y="3065035"/>
              <a:ext cx="45338" cy="141863"/>
            </a:xfrm>
            <a:custGeom>
              <a:avLst/>
              <a:gdLst>
                <a:gd name="T0" fmla="*/ 6 w 13"/>
                <a:gd name="T1" fmla="*/ 4 h 41"/>
                <a:gd name="T2" fmla="*/ 1 w 13"/>
                <a:gd name="T3" fmla="*/ 21 h 41"/>
                <a:gd name="T4" fmla="*/ 5 w 13"/>
                <a:gd name="T5" fmla="*/ 41 h 41"/>
                <a:gd name="T6" fmla="*/ 8 w 13"/>
                <a:gd name="T7" fmla="*/ 41 h 41"/>
                <a:gd name="T8" fmla="*/ 6 w 13"/>
                <a:gd name="T9" fmla="*/ 12 h 41"/>
                <a:gd name="T10" fmla="*/ 6 w 13"/>
                <a:gd name="T11" fmla="*/ 4 h 41"/>
              </a:gdLst>
              <a:ahLst/>
              <a:cxnLst>
                <a:cxn ang="0">
                  <a:pos x="T0" y="T1"/>
                </a:cxn>
                <a:cxn ang="0">
                  <a:pos x="T2" y="T3"/>
                </a:cxn>
                <a:cxn ang="0">
                  <a:pos x="T4" y="T5"/>
                </a:cxn>
                <a:cxn ang="0">
                  <a:pos x="T6" y="T7"/>
                </a:cxn>
                <a:cxn ang="0">
                  <a:pos x="T8" y="T9"/>
                </a:cxn>
                <a:cxn ang="0">
                  <a:pos x="T10" y="T11"/>
                </a:cxn>
              </a:cxnLst>
              <a:rect l="0" t="0" r="r" b="b"/>
              <a:pathLst>
                <a:path w="13" h="41">
                  <a:moveTo>
                    <a:pt x="6" y="4"/>
                  </a:moveTo>
                  <a:cubicBezTo>
                    <a:pt x="1" y="8"/>
                    <a:pt x="0" y="14"/>
                    <a:pt x="1" y="21"/>
                  </a:cubicBezTo>
                  <a:cubicBezTo>
                    <a:pt x="1" y="21"/>
                    <a:pt x="4" y="37"/>
                    <a:pt x="5" y="41"/>
                  </a:cubicBezTo>
                  <a:cubicBezTo>
                    <a:pt x="8" y="41"/>
                    <a:pt x="8" y="41"/>
                    <a:pt x="8" y="41"/>
                  </a:cubicBezTo>
                  <a:cubicBezTo>
                    <a:pt x="8" y="41"/>
                    <a:pt x="1" y="20"/>
                    <a:pt x="6" y="12"/>
                  </a:cubicBezTo>
                  <a:cubicBezTo>
                    <a:pt x="13" y="0"/>
                    <a:pt x="10" y="1"/>
                    <a:pt x="6" y="4"/>
                  </a:cubicBezTo>
                  <a:close/>
                </a:path>
              </a:pathLst>
            </a:custGeom>
            <a:solidFill>
              <a:srgbClr val="907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8" name="Freeform 2285"/>
            <p:cNvSpPr>
              <a:spLocks/>
            </p:cNvSpPr>
            <p:nvPr/>
          </p:nvSpPr>
          <p:spPr bwMode="auto">
            <a:xfrm>
              <a:off x="2762601" y="3227374"/>
              <a:ext cx="16087" cy="17550"/>
            </a:xfrm>
            <a:custGeom>
              <a:avLst/>
              <a:gdLst>
                <a:gd name="T0" fmla="*/ 3 w 5"/>
                <a:gd name="T1" fmla="*/ 0 h 5"/>
                <a:gd name="T2" fmla="*/ 0 w 5"/>
                <a:gd name="T3" fmla="*/ 2 h 5"/>
                <a:gd name="T4" fmla="*/ 2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1" y="0"/>
                    <a:pt x="0" y="1"/>
                    <a:pt x="0" y="2"/>
                  </a:cubicBezTo>
                  <a:cubicBezTo>
                    <a:pt x="0" y="3"/>
                    <a:pt x="1" y="5"/>
                    <a:pt x="2" y="5"/>
                  </a:cubicBezTo>
                  <a:cubicBezTo>
                    <a:pt x="4" y="5"/>
                    <a:pt x="5" y="4"/>
                    <a:pt x="5" y="2"/>
                  </a:cubicBezTo>
                  <a:cubicBezTo>
                    <a:pt x="5" y="1"/>
                    <a:pt x="4" y="0"/>
                    <a:pt x="3" y="0"/>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9" name="Rectangle 2286"/>
            <p:cNvSpPr>
              <a:spLocks noChangeArrowheads="1"/>
            </p:cNvSpPr>
            <p:nvPr/>
          </p:nvSpPr>
          <p:spPr bwMode="auto">
            <a:xfrm>
              <a:off x="2796239" y="3242000"/>
              <a:ext cx="4387" cy="1463"/>
            </a:xfrm>
            <a:prstGeom prst="rect">
              <a:avLst/>
            </a:prstGeom>
            <a:solidFill>
              <a:srgbClr val="534F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0" name="Freeform 2287"/>
            <p:cNvSpPr>
              <a:spLocks/>
            </p:cNvSpPr>
            <p:nvPr/>
          </p:nvSpPr>
          <p:spPr bwMode="auto">
            <a:xfrm>
              <a:off x="2800626" y="324200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1" name="Freeform 2288"/>
            <p:cNvSpPr>
              <a:spLocks/>
            </p:cNvSpPr>
            <p:nvPr/>
          </p:nvSpPr>
          <p:spPr bwMode="auto">
            <a:xfrm>
              <a:off x="2730426" y="3224450"/>
              <a:ext cx="70201" cy="13163"/>
            </a:xfrm>
            <a:custGeom>
              <a:avLst/>
              <a:gdLst>
                <a:gd name="T0" fmla="*/ 18 w 20"/>
                <a:gd name="T1" fmla="*/ 2 h 4"/>
                <a:gd name="T2" fmla="*/ 17 w 20"/>
                <a:gd name="T3" fmla="*/ 1 h 4"/>
                <a:gd name="T4" fmla="*/ 15 w 20"/>
                <a:gd name="T5" fmla="*/ 1 h 4"/>
                <a:gd name="T6" fmla="*/ 13 w 20"/>
                <a:gd name="T7" fmla="*/ 0 h 4"/>
                <a:gd name="T8" fmla="*/ 12 w 20"/>
                <a:gd name="T9" fmla="*/ 1 h 4"/>
                <a:gd name="T10" fmla="*/ 12 w 20"/>
                <a:gd name="T11" fmla="*/ 1 h 4"/>
                <a:gd name="T12" fmla="*/ 11 w 20"/>
                <a:gd name="T13" fmla="*/ 1 h 4"/>
                <a:gd name="T14" fmla="*/ 9 w 20"/>
                <a:gd name="T15" fmla="*/ 1 h 4"/>
                <a:gd name="T16" fmla="*/ 8 w 20"/>
                <a:gd name="T17" fmla="*/ 1 h 4"/>
                <a:gd name="T18" fmla="*/ 7 w 20"/>
                <a:gd name="T19" fmla="*/ 2 h 4"/>
                <a:gd name="T20" fmla="*/ 5 w 20"/>
                <a:gd name="T21" fmla="*/ 2 h 4"/>
                <a:gd name="T22" fmla="*/ 3 w 20"/>
                <a:gd name="T23" fmla="*/ 2 h 4"/>
                <a:gd name="T24" fmla="*/ 2 w 20"/>
                <a:gd name="T25" fmla="*/ 3 h 4"/>
                <a:gd name="T26" fmla="*/ 1 w 20"/>
                <a:gd name="T27" fmla="*/ 4 h 4"/>
                <a:gd name="T28" fmla="*/ 0 w 20"/>
                <a:gd name="T29" fmla="*/ 4 h 4"/>
                <a:gd name="T30" fmla="*/ 0 w 20"/>
                <a:gd name="T31" fmla="*/ 4 h 4"/>
                <a:gd name="T32" fmla="*/ 1 w 20"/>
                <a:gd name="T33" fmla="*/ 4 h 4"/>
                <a:gd name="T34" fmla="*/ 2 w 20"/>
                <a:gd name="T35" fmla="*/ 4 h 4"/>
                <a:gd name="T36" fmla="*/ 4 w 20"/>
                <a:gd name="T37" fmla="*/ 3 h 4"/>
                <a:gd name="T38" fmla="*/ 5 w 20"/>
                <a:gd name="T39" fmla="*/ 3 h 4"/>
                <a:gd name="T40" fmla="*/ 7 w 20"/>
                <a:gd name="T41" fmla="*/ 2 h 4"/>
                <a:gd name="T42" fmla="*/ 9 w 20"/>
                <a:gd name="T43" fmla="*/ 1 h 4"/>
                <a:gd name="T44" fmla="*/ 11 w 20"/>
                <a:gd name="T45" fmla="*/ 1 h 4"/>
                <a:gd name="T46" fmla="*/ 12 w 20"/>
                <a:gd name="T47" fmla="*/ 1 h 4"/>
                <a:gd name="T48" fmla="*/ 13 w 20"/>
                <a:gd name="T49" fmla="*/ 1 h 4"/>
                <a:gd name="T50" fmla="*/ 15 w 20"/>
                <a:gd name="T51" fmla="*/ 2 h 4"/>
                <a:gd name="T52" fmla="*/ 16 w 20"/>
                <a:gd name="T53" fmla="*/ 2 h 4"/>
                <a:gd name="T54" fmla="*/ 18 w 20"/>
                <a:gd name="T55" fmla="*/ 3 h 4"/>
                <a:gd name="T56" fmla="*/ 20 w 20"/>
                <a:gd name="T57" fmla="*/ 4 h 4"/>
                <a:gd name="T58" fmla="*/ 20 w 20"/>
                <a:gd name="T59" fmla="*/ 4 h 4"/>
                <a:gd name="T60" fmla="*/ 20 w 20"/>
                <a:gd name="T61" fmla="*/ 4 h 4"/>
                <a:gd name="T62" fmla="*/ 18 w 20"/>
                <a:gd name="T6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4">
                  <a:moveTo>
                    <a:pt x="18" y="2"/>
                  </a:moveTo>
                  <a:cubicBezTo>
                    <a:pt x="18" y="2"/>
                    <a:pt x="17" y="1"/>
                    <a:pt x="17" y="1"/>
                  </a:cubicBezTo>
                  <a:cubicBezTo>
                    <a:pt x="16" y="1"/>
                    <a:pt x="16" y="1"/>
                    <a:pt x="15" y="1"/>
                  </a:cubicBezTo>
                  <a:cubicBezTo>
                    <a:pt x="14" y="1"/>
                    <a:pt x="14" y="0"/>
                    <a:pt x="13" y="0"/>
                  </a:cubicBezTo>
                  <a:cubicBezTo>
                    <a:pt x="12" y="1"/>
                    <a:pt x="12" y="1"/>
                    <a:pt x="12" y="1"/>
                  </a:cubicBezTo>
                  <a:cubicBezTo>
                    <a:pt x="12" y="1"/>
                    <a:pt x="12" y="1"/>
                    <a:pt x="12" y="1"/>
                  </a:cubicBezTo>
                  <a:cubicBezTo>
                    <a:pt x="12" y="1"/>
                    <a:pt x="11" y="1"/>
                    <a:pt x="11" y="1"/>
                  </a:cubicBezTo>
                  <a:cubicBezTo>
                    <a:pt x="10" y="1"/>
                    <a:pt x="9" y="1"/>
                    <a:pt x="9" y="1"/>
                  </a:cubicBezTo>
                  <a:cubicBezTo>
                    <a:pt x="8" y="1"/>
                    <a:pt x="8" y="1"/>
                    <a:pt x="8" y="1"/>
                  </a:cubicBezTo>
                  <a:cubicBezTo>
                    <a:pt x="7" y="2"/>
                    <a:pt x="7" y="2"/>
                    <a:pt x="7" y="2"/>
                  </a:cubicBezTo>
                  <a:cubicBezTo>
                    <a:pt x="6" y="2"/>
                    <a:pt x="6" y="2"/>
                    <a:pt x="5" y="2"/>
                  </a:cubicBezTo>
                  <a:cubicBezTo>
                    <a:pt x="4" y="2"/>
                    <a:pt x="4" y="2"/>
                    <a:pt x="3" y="2"/>
                  </a:cubicBezTo>
                  <a:cubicBezTo>
                    <a:pt x="3" y="3"/>
                    <a:pt x="2" y="3"/>
                    <a:pt x="2" y="3"/>
                  </a:cubicBezTo>
                  <a:cubicBezTo>
                    <a:pt x="2" y="3"/>
                    <a:pt x="1" y="4"/>
                    <a:pt x="1" y="4"/>
                  </a:cubicBezTo>
                  <a:cubicBezTo>
                    <a:pt x="1" y="4"/>
                    <a:pt x="0" y="4"/>
                    <a:pt x="0" y="4"/>
                  </a:cubicBezTo>
                  <a:cubicBezTo>
                    <a:pt x="0" y="4"/>
                    <a:pt x="0" y="4"/>
                    <a:pt x="0" y="4"/>
                  </a:cubicBezTo>
                  <a:cubicBezTo>
                    <a:pt x="0" y="4"/>
                    <a:pt x="1" y="4"/>
                    <a:pt x="1" y="4"/>
                  </a:cubicBezTo>
                  <a:cubicBezTo>
                    <a:pt x="2" y="4"/>
                    <a:pt x="2" y="4"/>
                    <a:pt x="2" y="4"/>
                  </a:cubicBezTo>
                  <a:cubicBezTo>
                    <a:pt x="3" y="4"/>
                    <a:pt x="3" y="3"/>
                    <a:pt x="4" y="3"/>
                  </a:cubicBezTo>
                  <a:cubicBezTo>
                    <a:pt x="4" y="3"/>
                    <a:pt x="5" y="3"/>
                    <a:pt x="5" y="3"/>
                  </a:cubicBezTo>
                  <a:cubicBezTo>
                    <a:pt x="6" y="3"/>
                    <a:pt x="6" y="2"/>
                    <a:pt x="7" y="2"/>
                  </a:cubicBezTo>
                  <a:cubicBezTo>
                    <a:pt x="8" y="2"/>
                    <a:pt x="8" y="2"/>
                    <a:pt x="9" y="1"/>
                  </a:cubicBezTo>
                  <a:cubicBezTo>
                    <a:pt x="10" y="1"/>
                    <a:pt x="10" y="1"/>
                    <a:pt x="11" y="1"/>
                  </a:cubicBezTo>
                  <a:cubicBezTo>
                    <a:pt x="12" y="1"/>
                    <a:pt x="12" y="1"/>
                    <a:pt x="12" y="1"/>
                  </a:cubicBezTo>
                  <a:cubicBezTo>
                    <a:pt x="13" y="1"/>
                    <a:pt x="13" y="1"/>
                    <a:pt x="13" y="1"/>
                  </a:cubicBezTo>
                  <a:cubicBezTo>
                    <a:pt x="14" y="1"/>
                    <a:pt x="14" y="2"/>
                    <a:pt x="15" y="2"/>
                  </a:cubicBezTo>
                  <a:cubicBezTo>
                    <a:pt x="15" y="2"/>
                    <a:pt x="16" y="2"/>
                    <a:pt x="16" y="2"/>
                  </a:cubicBezTo>
                  <a:cubicBezTo>
                    <a:pt x="17" y="2"/>
                    <a:pt x="17" y="3"/>
                    <a:pt x="18" y="3"/>
                  </a:cubicBezTo>
                  <a:cubicBezTo>
                    <a:pt x="19" y="3"/>
                    <a:pt x="19" y="4"/>
                    <a:pt x="20" y="4"/>
                  </a:cubicBezTo>
                  <a:cubicBezTo>
                    <a:pt x="20" y="4"/>
                    <a:pt x="20" y="4"/>
                    <a:pt x="20" y="4"/>
                  </a:cubicBezTo>
                  <a:cubicBezTo>
                    <a:pt x="20" y="4"/>
                    <a:pt x="20" y="4"/>
                    <a:pt x="20" y="4"/>
                  </a:cubicBezTo>
                  <a:cubicBezTo>
                    <a:pt x="20" y="4"/>
                    <a:pt x="19" y="3"/>
                    <a:pt x="18" y="2"/>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2" name="Freeform 2289"/>
            <p:cNvSpPr>
              <a:spLocks/>
            </p:cNvSpPr>
            <p:nvPr/>
          </p:nvSpPr>
          <p:spPr bwMode="auto">
            <a:xfrm>
              <a:off x="2800626" y="3237611"/>
              <a:ext cx="0" cy="4387"/>
            </a:xfrm>
            <a:custGeom>
              <a:avLst/>
              <a:gdLst>
                <a:gd name="T0" fmla="*/ 3 h 3"/>
                <a:gd name="T1" fmla="*/ 3 h 3"/>
                <a:gd name="T2" fmla="*/ 0 h 3"/>
                <a:gd name="T3" fmla="*/ 3 h 3"/>
              </a:gdLst>
              <a:ahLst/>
              <a:cxnLst>
                <a:cxn ang="0">
                  <a:pos x="0" y="T0"/>
                </a:cxn>
                <a:cxn ang="0">
                  <a:pos x="0" y="T1"/>
                </a:cxn>
                <a:cxn ang="0">
                  <a:pos x="0" y="T2"/>
                </a:cxn>
                <a:cxn ang="0">
                  <a:pos x="0" y="T3"/>
                </a:cxn>
              </a:cxnLst>
              <a:rect l="0" t="0" r="r" b="b"/>
              <a:pathLst>
                <a:path h="3">
                  <a:moveTo>
                    <a:pt x="0" y="3"/>
                  </a:moveTo>
                  <a:lnTo>
                    <a:pt x="0" y="3"/>
                  </a:lnTo>
                  <a:lnTo>
                    <a:pt x="0" y="0"/>
                  </a:lnTo>
                  <a:lnTo>
                    <a:pt x="0" y="3"/>
                  </a:ln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3" name="Freeform 2290"/>
            <p:cNvSpPr>
              <a:spLocks/>
            </p:cNvSpPr>
            <p:nvPr/>
          </p:nvSpPr>
          <p:spPr bwMode="auto">
            <a:xfrm>
              <a:off x="2876677" y="3227374"/>
              <a:ext cx="16087" cy="17550"/>
            </a:xfrm>
            <a:custGeom>
              <a:avLst/>
              <a:gdLst>
                <a:gd name="T0" fmla="*/ 2 w 5"/>
                <a:gd name="T1" fmla="*/ 0 h 5"/>
                <a:gd name="T2" fmla="*/ 0 w 5"/>
                <a:gd name="T3" fmla="*/ 3 h 5"/>
                <a:gd name="T4" fmla="*/ 3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1"/>
                    <a:pt x="0" y="2"/>
                    <a:pt x="0" y="3"/>
                  </a:cubicBezTo>
                  <a:cubicBezTo>
                    <a:pt x="0" y="4"/>
                    <a:pt x="1" y="5"/>
                    <a:pt x="3" y="5"/>
                  </a:cubicBezTo>
                  <a:cubicBezTo>
                    <a:pt x="4" y="5"/>
                    <a:pt x="5" y="4"/>
                    <a:pt x="5" y="3"/>
                  </a:cubicBezTo>
                  <a:cubicBezTo>
                    <a:pt x="5" y="1"/>
                    <a:pt x="4" y="0"/>
                    <a:pt x="2" y="0"/>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4" name="Freeform 2291"/>
            <p:cNvSpPr>
              <a:spLocks/>
            </p:cNvSpPr>
            <p:nvPr/>
          </p:nvSpPr>
          <p:spPr bwMode="auto">
            <a:xfrm>
              <a:off x="2851815" y="3227374"/>
              <a:ext cx="73125" cy="14625"/>
            </a:xfrm>
            <a:custGeom>
              <a:avLst/>
              <a:gdLst>
                <a:gd name="T0" fmla="*/ 19 w 21"/>
                <a:gd name="T1" fmla="*/ 3 h 4"/>
                <a:gd name="T2" fmla="*/ 18 w 21"/>
                <a:gd name="T3" fmla="*/ 2 h 4"/>
                <a:gd name="T4" fmla="*/ 16 w 21"/>
                <a:gd name="T5" fmla="*/ 1 h 4"/>
                <a:gd name="T6" fmla="*/ 14 w 21"/>
                <a:gd name="T7" fmla="*/ 1 h 4"/>
                <a:gd name="T8" fmla="*/ 13 w 21"/>
                <a:gd name="T9" fmla="*/ 1 h 4"/>
                <a:gd name="T10" fmla="*/ 12 w 21"/>
                <a:gd name="T11" fmla="*/ 1 h 4"/>
                <a:gd name="T12" fmla="*/ 10 w 21"/>
                <a:gd name="T13" fmla="*/ 0 h 4"/>
                <a:gd name="T14" fmla="*/ 9 w 21"/>
                <a:gd name="T15" fmla="*/ 0 h 4"/>
                <a:gd name="T16" fmla="*/ 9 w 21"/>
                <a:gd name="T17" fmla="*/ 0 h 4"/>
                <a:gd name="T18" fmla="*/ 8 w 21"/>
                <a:gd name="T19" fmla="*/ 0 h 4"/>
                <a:gd name="T20" fmla="*/ 6 w 21"/>
                <a:gd name="T21" fmla="*/ 0 h 4"/>
                <a:gd name="T22" fmla="*/ 4 w 21"/>
                <a:gd name="T23" fmla="*/ 1 h 4"/>
                <a:gd name="T24" fmla="*/ 3 w 21"/>
                <a:gd name="T25" fmla="*/ 2 h 4"/>
                <a:gd name="T26" fmla="*/ 1 w 21"/>
                <a:gd name="T27" fmla="*/ 4 h 4"/>
                <a:gd name="T28" fmla="*/ 1 w 21"/>
                <a:gd name="T29" fmla="*/ 4 h 4"/>
                <a:gd name="T30" fmla="*/ 0 w 21"/>
                <a:gd name="T31" fmla="*/ 4 h 4"/>
                <a:gd name="T32" fmla="*/ 0 w 21"/>
                <a:gd name="T33" fmla="*/ 4 h 4"/>
                <a:gd name="T34" fmla="*/ 1 w 21"/>
                <a:gd name="T35" fmla="*/ 4 h 4"/>
                <a:gd name="T36" fmla="*/ 1 w 21"/>
                <a:gd name="T37" fmla="*/ 4 h 4"/>
                <a:gd name="T38" fmla="*/ 3 w 21"/>
                <a:gd name="T39" fmla="*/ 2 h 4"/>
                <a:gd name="T40" fmla="*/ 5 w 21"/>
                <a:gd name="T41" fmla="*/ 2 h 4"/>
                <a:gd name="T42" fmla="*/ 6 w 21"/>
                <a:gd name="T43" fmla="*/ 1 h 4"/>
                <a:gd name="T44" fmla="*/ 8 w 21"/>
                <a:gd name="T45" fmla="*/ 1 h 4"/>
                <a:gd name="T46" fmla="*/ 9 w 21"/>
                <a:gd name="T47" fmla="*/ 1 h 4"/>
                <a:gd name="T48" fmla="*/ 10 w 21"/>
                <a:gd name="T49" fmla="*/ 1 h 4"/>
                <a:gd name="T50" fmla="*/ 12 w 21"/>
                <a:gd name="T51" fmla="*/ 1 h 4"/>
                <a:gd name="T52" fmla="*/ 14 w 21"/>
                <a:gd name="T53" fmla="*/ 2 h 4"/>
                <a:gd name="T54" fmla="*/ 16 w 21"/>
                <a:gd name="T55" fmla="*/ 2 h 4"/>
                <a:gd name="T56" fmla="*/ 17 w 21"/>
                <a:gd name="T57" fmla="*/ 3 h 4"/>
                <a:gd name="T58" fmla="*/ 19 w 21"/>
                <a:gd name="T59" fmla="*/ 3 h 4"/>
                <a:gd name="T60" fmla="*/ 20 w 21"/>
                <a:gd name="T61" fmla="*/ 4 h 4"/>
                <a:gd name="T62" fmla="*/ 21 w 21"/>
                <a:gd name="T63" fmla="*/ 4 h 4"/>
                <a:gd name="T64" fmla="*/ 21 w 21"/>
                <a:gd name="T65" fmla="*/ 4 h 4"/>
                <a:gd name="T66" fmla="*/ 20 w 21"/>
                <a:gd name="T67" fmla="*/ 3 h 4"/>
                <a:gd name="T68" fmla="*/ 19 w 21"/>
                <a:gd name="T6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4">
                  <a:moveTo>
                    <a:pt x="19" y="3"/>
                  </a:moveTo>
                  <a:cubicBezTo>
                    <a:pt x="19" y="2"/>
                    <a:pt x="18" y="2"/>
                    <a:pt x="18" y="2"/>
                  </a:cubicBezTo>
                  <a:cubicBezTo>
                    <a:pt x="17" y="2"/>
                    <a:pt x="17" y="2"/>
                    <a:pt x="16" y="1"/>
                  </a:cubicBezTo>
                  <a:cubicBezTo>
                    <a:pt x="16" y="1"/>
                    <a:pt x="15" y="1"/>
                    <a:pt x="14" y="1"/>
                  </a:cubicBezTo>
                  <a:cubicBezTo>
                    <a:pt x="13" y="1"/>
                    <a:pt x="13" y="1"/>
                    <a:pt x="13" y="1"/>
                  </a:cubicBezTo>
                  <a:cubicBezTo>
                    <a:pt x="12" y="1"/>
                    <a:pt x="12" y="1"/>
                    <a:pt x="12" y="1"/>
                  </a:cubicBezTo>
                  <a:cubicBezTo>
                    <a:pt x="12" y="1"/>
                    <a:pt x="11" y="0"/>
                    <a:pt x="10" y="0"/>
                  </a:cubicBezTo>
                  <a:cubicBezTo>
                    <a:pt x="10" y="0"/>
                    <a:pt x="10" y="0"/>
                    <a:pt x="9" y="0"/>
                  </a:cubicBezTo>
                  <a:cubicBezTo>
                    <a:pt x="9" y="0"/>
                    <a:pt x="9" y="0"/>
                    <a:pt x="9" y="0"/>
                  </a:cubicBezTo>
                  <a:cubicBezTo>
                    <a:pt x="8" y="0"/>
                    <a:pt x="8" y="0"/>
                    <a:pt x="8" y="0"/>
                  </a:cubicBezTo>
                  <a:cubicBezTo>
                    <a:pt x="7" y="0"/>
                    <a:pt x="7" y="0"/>
                    <a:pt x="6" y="0"/>
                  </a:cubicBezTo>
                  <a:cubicBezTo>
                    <a:pt x="5" y="0"/>
                    <a:pt x="5" y="0"/>
                    <a:pt x="4" y="1"/>
                  </a:cubicBezTo>
                  <a:cubicBezTo>
                    <a:pt x="4" y="1"/>
                    <a:pt x="3" y="1"/>
                    <a:pt x="3" y="2"/>
                  </a:cubicBezTo>
                  <a:cubicBezTo>
                    <a:pt x="2" y="2"/>
                    <a:pt x="1" y="3"/>
                    <a:pt x="1" y="4"/>
                  </a:cubicBezTo>
                  <a:cubicBezTo>
                    <a:pt x="1" y="4"/>
                    <a:pt x="1" y="4"/>
                    <a:pt x="1" y="4"/>
                  </a:cubicBezTo>
                  <a:cubicBezTo>
                    <a:pt x="0" y="4"/>
                    <a:pt x="0" y="4"/>
                    <a:pt x="0" y="4"/>
                  </a:cubicBezTo>
                  <a:cubicBezTo>
                    <a:pt x="0" y="4"/>
                    <a:pt x="0" y="4"/>
                    <a:pt x="0" y="4"/>
                  </a:cubicBezTo>
                  <a:cubicBezTo>
                    <a:pt x="1" y="4"/>
                    <a:pt x="1" y="4"/>
                    <a:pt x="1" y="4"/>
                  </a:cubicBezTo>
                  <a:cubicBezTo>
                    <a:pt x="1" y="4"/>
                    <a:pt x="1" y="4"/>
                    <a:pt x="1" y="4"/>
                  </a:cubicBezTo>
                  <a:cubicBezTo>
                    <a:pt x="2" y="3"/>
                    <a:pt x="2" y="3"/>
                    <a:pt x="3" y="2"/>
                  </a:cubicBezTo>
                  <a:cubicBezTo>
                    <a:pt x="4" y="2"/>
                    <a:pt x="4" y="2"/>
                    <a:pt x="5" y="2"/>
                  </a:cubicBezTo>
                  <a:cubicBezTo>
                    <a:pt x="5" y="1"/>
                    <a:pt x="6" y="1"/>
                    <a:pt x="6" y="1"/>
                  </a:cubicBezTo>
                  <a:cubicBezTo>
                    <a:pt x="7" y="1"/>
                    <a:pt x="8" y="1"/>
                    <a:pt x="8" y="1"/>
                  </a:cubicBezTo>
                  <a:cubicBezTo>
                    <a:pt x="9" y="1"/>
                    <a:pt x="9" y="1"/>
                    <a:pt x="9" y="1"/>
                  </a:cubicBezTo>
                  <a:cubicBezTo>
                    <a:pt x="10" y="1"/>
                    <a:pt x="10" y="1"/>
                    <a:pt x="10" y="1"/>
                  </a:cubicBezTo>
                  <a:cubicBezTo>
                    <a:pt x="11" y="1"/>
                    <a:pt x="12" y="1"/>
                    <a:pt x="12" y="1"/>
                  </a:cubicBezTo>
                  <a:cubicBezTo>
                    <a:pt x="13" y="1"/>
                    <a:pt x="14" y="1"/>
                    <a:pt x="14" y="2"/>
                  </a:cubicBezTo>
                  <a:cubicBezTo>
                    <a:pt x="15" y="2"/>
                    <a:pt x="15" y="2"/>
                    <a:pt x="16" y="2"/>
                  </a:cubicBezTo>
                  <a:cubicBezTo>
                    <a:pt x="16" y="2"/>
                    <a:pt x="17" y="3"/>
                    <a:pt x="17" y="3"/>
                  </a:cubicBezTo>
                  <a:cubicBezTo>
                    <a:pt x="18" y="3"/>
                    <a:pt x="18" y="3"/>
                    <a:pt x="19" y="3"/>
                  </a:cubicBezTo>
                  <a:cubicBezTo>
                    <a:pt x="19" y="3"/>
                    <a:pt x="20" y="3"/>
                    <a:pt x="20" y="4"/>
                  </a:cubicBezTo>
                  <a:cubicBezTo>
                    <a:pt x="20" y="4"/>
                    <a:pt x="21" y="4"/>
                    <a:pt x="21" y="4"/>
                  </a:cubicBezTo>
                  <a:cubicBezTo>
                    <a:pt x="21" y="4"/>
                    <a:pt x="21" y="4"/>
                    <a:pt x="21" y="4"/>
                  </a:cubicBezTo>
                  <a:cubicBezTo>
                    <a:pt x="21" y="4"/>
                    <a:pt x="21" y="3"/>
                    <a:pt x="20" y="3"/>
                  </a:cubicBezTo>
                  <a:cubicBezTo>
                    <a:pt x="20" y="3"/>
                    <a:pt x="19" y="3"/>
                    <a:pt x="19" y="3"/>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5" name="Freeform 2292"/>
            <p:cNvSpPr>
              <a:spLocks/>
            </p:cNvSpPr>
            <p:nvPr/>
          </p:nvSpPr>
          <p:spPr bwMode="auto">
            <a:xfrm>
              <a:off x="2816714" y="3432127"/>
              <a:ext cx="35100" cy="23400"/>
            </a:xfrm>
            <a:custGeom>
              <a:avLst/>
              <a:gdLst>
                <a:gd name="T0" fmla="*/ 5 w 10"/>
                <a:gd name="T1" fmla="*/ 4 h 7"/>
                <a:gd name="T2" fmla="*/ 0 w 10"/>
                <a:gd name="T3" fmla="*/ 4 h 7"/>
                <a:gd name="T4" fmla="*/ 5 w 10"/>
                <a:gd name="T5" fmla="*/ 7 h 7"/>
                <a:gd name="T6" fmla="*/ 9 w 10"/>
                <a:gd name="T7" fmla="*/ 1 h 7"/>
                <a:gd name="T8" fmla="*/ 5 w 10"/>
                <a:gd name="T9" fmla="*/ 4 h 7"/>
              </a:gdLst>
              <a:ahLst/>
              <a:cxnLst>
                <a:cxn ang="0">
                  <a:pos x="T0" y="T1"/>
                </a:cxn>
                <a:cxn ang="0">
                  <a:pos x="T2" y="T3"/>
                </a:cxn>
                <a:cxn ang="0">
                  <a:pos x="T4" y="T5"/>
                </a:cxn>
                <a:cxn ang="0">
                  <a:pos x="T6" y="T7"/>
                </a:cxn>
                <a:cxn ang="0">
                  <a:pos x="T8" y="T9"/>
                </a:cxn>
              </a:cxnLst>
              <a:rect l="0" t="0" r="r" b="b"/>
              <a:pathLst>
                <a:path w="10" h="7">
                  <a:moveTo>
                    <a:pt x="5" y="4"/>
                  </a:moveTo>
                  <a:cubicBezTo>
                    <a:pt x="3" y="6"/>
                    <a:pt x="0" y="3"/>
                    <a:pt x="0" y="4"/>
                  </a:cubicBezTo>
                  <a:cubicBezTo>
                    <a:pt x="0" y="5"/>
                    <a:pt x="2" y="7"/>
                    <a:pt x="5" y="7"/>
                  </a:cubicBezTo>
                  <a:cubicBezTo>
                    <a:pt x="8" y="7"/>
                    <a:pt x="10" y="3"/>
                    <a:pt x="9" y="1"/>
                  </a:cubicBezTo>
                  <a:cubicBezTo>
                    <a:pt x="7" y="0"/>
                    <a:pt x="6" y="2"/>
                    <a:pt x="5" y="4"/>
                  </a:cubicBezTo>
                  <a:close/>
                </a:path>
              </a:pathLst>
            </a:custGeom>
            <a:solidFill>
              <a:srgbClr val="E2C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6" name="Freeform 2293"/>
            <p:cNvSpPr>
              <a:spLocks/>
            </p:cNvSpPr>
            <p:nvPr/>
          </p:nvSpPr>
          <p:spPr bwMode="auto">
            <a:xfrm>
              <a:off x="2707026" y="3452601"/>
              <a:ext cx="127239" cy="321753"/>
            </a:xfrm>
            <a:custGeom>
              <a:avLst/>
              <a:gdLst>
                <a:gd name="T0" fmla="*/ 14 w 87"/>
                <a:gd name="T1" fmla="*/ 2 h 220"/>
                <a:gd name="T2" fmla="*/ 0 w 87"/>
                <a:gd name="T3" fmla="*/ 75 h 220"/>
                <a:gd name="T4" fmla="*/ 23 w 87"/>
                <a:gd name="T5" fmla="*/ 75 h 220"/>
                <a:gd name="T6" fmla="*/ 14 w 87"/>
                <a:gd name="T7" fmla="*/ 102 h 220"/>
                <a:gd name="T8" fmla="*/ 87 w 87"/>
                <a:gd name="T9" fmla="*/ 220 h 220"/>
                <a:gd name="T10" fmla="*/ 26 w 87"/>
                <a:gd name="T11" fmla="*/ 0 h 220"/>
                <a:gd name="T12" fmla="*/ 14 w 87"/>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87" h="220">
                  <a:moveTo>
                    <a:pt x="14" y="2"/>
                  </a:moveTo>
                  <a:lnTo>
                    <a:pt x="0" y="75"/>
                  </a:lnTo>
                  <a:lnTo>
                    <a:pt x="23" y="75"/>
                  </a:lnTo>
                  <a:lnTo>
                    <a:pt x="14" y="102"/>
                  </a:lnTo>
                  <a:lnTo>
                    <a:pt x="87" y="220"/>
                  </a:lnTo>
                  <a:lnTo>
                    <a:pt x="26" y="0"/>
                  </a:lnTo>
                  <a:lnTo>
                    <a:pt x="14" y="2"/>
                  </a:lnTo>
                  <a:close/>
                </a:path>
              </a:pathLst>
            </a:custGeom>
            <a:solidFill>
              <a:srgbClr val="559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7" name="Freeform 2294"/>
            <p:cNvSpPr>
              <a:spLocks/>
            </p:cNvSpPr>
            <p:nvPr/>
          </p:nvSpPr>
          <p:spPr bwMode="auto">
            <a:xfrm>
              <a:off x="2834265" y="3445289"/>
              <a:ext cx="108226" cy="324679"/>
            </a:xfrm>
            <a:custGeom>
              <a:avLst/>
              <a:gdLst>
                <a:gd name="T0" fmla="*/ 62 w 74"/>
                <a:gd name="T1" fmla="*/ 5 h 222"/>
                <a:gd name="T2" fmla="*/ 57 w 74"/>
                <a:gd name="T3" fmla="*/ 0 h 222"/>
                <a:gd name="T4" fmla="*/ 0 w 74"/>
                <a:gd name="T5" fmla="*/ 222 h 222"/>
                <a:gd name="T6" fmla="*/ 64 w 74"/>
                <a:gd name="T7" fmla="*/ 107 h 222"/>
                <a:gd name="T8" fmla="*/ 52 w 74"/>
                <a:gd name="T9" fmla="*/ 78 h 222"/>
                <a:gd name="T10" fmla="*/ 74 w 74"/>
                <a:gd name="T11" fmla="*/ 76 h 222"/>
                <a:gd name="T12" fmla="*/ 62 w 74"/>
                <a:gd name="T13" fmla="*/ 5 h 222"/>
              </a:gdLst>
              <a:ahLst/>
              <a:cxnLst>
                <a:cxn ang="0">
                  <a:pos x="T0" y="T1"/>
                </a:cxn>
                <a:cxn ang="0">
                  <a:pos x="T2" y="T3"/>
                </a:cxn>
                <a:cxn ang="0">
                  <a:pos x="T4" y="T5"/>
                </a:cxn>
                <a:cxn ang="0">
                  <a:pos x="T6" y="T7"/>
                </a:cxn>
                <a:cxn ang="0">
                  <a:pos x="T8" y="T9"/>
                </a:cxn>
                <a:cxn ang="0">
                  <a:pos x="T10" y="T11"/>
                </a:cxn>
                <a:cxn ang="0">
                  <a:pos x="T12" y="T13"/>
                </a:cxn>
              </a:cxnLst>
              <a:rect l="0" t="0" r="r" b="b"/>
              <a:pathLst>
                <a:path w="74" h="222">
                  <a:moveTo>
                    <a:pt x="62" y="5"/>
                  </a:moveTo>
                  <a:lnTo>
                    <a:pt x="57" y="0"/>
                  </a:lnTo>
                  <a:lnTo>
                    <a:pt x="0" y="222"/>
                  </a:lnTo>
                  <a:lnTo>
                    <a:pt x="64" y="107"/>
                  </a:lnTo>
                  <a:lnTo>
                    <a:pt x="52" y="78"/>
                  </a:lnTo>
                  <a:lnTo>
                    <a:pt x="74" y="76"/>
                  </a:lnTo>
                  <a:lnTo>
                    <a:pt x="62" y="5"/>
                  </a:lnTo>
                  <a:close/>
                </a:path>
              </a:pathLst>
            </a:custGeom>
            <a:solidFill>
              <a:srgbClr val="559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8" name="Freeform 2295"/>
            <p:cNvSpPr>
              <a:spLocks/>
            </p:cNvSpPr>
            <p:nvPr/>
          </p:nvSpPr>
          <p:spPr bwMode="auto">
            <a:xfrm>
              <a:off x="2762601" y="3511102"/>
              <a:ext cx="58501" cy="30713"/>
            </a:xfrm>
            <a:custGeom>
              <a:avLst/>
              <a:gdLst>
                <a:gd name="T0" fmla="*/ 16 w 17"/>
                <a:gd name="T1" fmla="*/ 9 h 9"/>
                <a:gd name="T2" fmla="*/ 17 w 17"/>
                <a:gd name="T3" fmla="*/ 6 h 9"/>
                <a:gd name="T4" fmla="*/ 0 w 17"/>
                <a:gd name="T5" fmla="*/ 0 h 9"/>
                <a:gd name="T6" fmla="*/ 16 w 17"/>
                <a:gd name="T7" fmla="*/ 9 h 9"/>
              </a:gdLst>
              <a:ahLst/>
              <a:cxnLst>
                <a:cxn ang="0">
                  <a:pos x="T0" y="T1"/>
                </a:cxn>
                <a:cxn ang="0">
                  <a:pos x="T2" y="T3"/>
                </a:cxn>
                <a:cxn ang="0">
                  <a:pos x="T4" y="T5"/>
                </a:cxn>
                <a:cxn ang="0">
                  <a:pos x="T6" y="T7"/>
                </a:cxn>
              </a:cxnLst>
              <a:rect l="0" t="0" r="r" b="b"/>
              <a:pathLst>
                <a:path w="17" h="9">
                  <a:moveTo>
                    <a:pt x="16" y="9"/>
                  </a:moveTo>
                  <a:cubicBezTo>
                    <a:pt x="17" y="6"/>
                    <a:pt x="17" y="6"/>
                    <a:pt x="17" y="6"/>
                  </a:cubicBezTo>
                  <a:cubicBezTo>
                    <a:pt x="10" y="4"/>
                    <a:pt x="0" y="0"/>
                    <a:pt x="0" y="0"/>
                  </a:cubicBezTo>
                  <a:lnTo>
                    <a:pt x="16" y="9"/>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9" name="Freeform 2296"/>
            <p:cNvSpPr>
              <a:spLocks/>
            </p:cNvSpPr>
            <p:nvPr/>
          </p:nvSpPr>
          <p:spPr bwMode="auto">
            <a:xfrm>
              <a:off x="2841576" y="3514028"/>
              <a:ext cx="55575" cy="27788"/>
            </a:xfrm>
            <a:custGeom>
              <a:avLst/>
              <a:gdLst>
                <a:gd name="T0" fmla="*/ 1 w 16"/>
                <a:gd name="T1" fmla="*/ 8 h 8"/>
                <a:gd name="T2" fmla="*/ 16 w 16"/>
                <a:gd name="T3" fmla="*/ 0 h 8"/>
                <a:gd name="T4" fmla="*/ 0 w 16"/>
                <a:gd name="T5" fmla="*/ 5 h 8"/>
                <a:gd name="T6" fmla="*/ 1 w 16"/>
                <a:gd name="T7" fmla="*/ 8 h 8"/>
              </a:gdLst>
              <a:ahLst/>
              <a:cxnLst>
                <a:cxn ang="0">
                  <a:pos x="T0" y="T1"/>
                </a:cxn>
                <a:cxn ang="0">
                  <a:pos x="T2" y="T3"/>
                </a:cxn>
                <a:cxn ang="0">
                  <a:pos x="T4" y="T5"/>
                </a:cxn>
                <a:cxn ang="0">
                  <a:pos x="T6" y="T7"/>
                </a:cxn>
              </a:cxnLst>
              <a:rect l="0" t="0" r="r" b="b"/>
              <a:pathLst>
                <a:path w="16" h="8">
                  <a:moveTo>
                    <a:pt x="1" y="8"/>
                  </a:moveTo>
                  <a:cubicBezTo>
                    <a:pt x="16" y="0"/>
                    <a:pt x="16" y="0"/>
                    <a:pt x="16" y="0"/>
                  </a:cubicBezTo>
                  <a:cubicBezTo>
                    <a:pt x="16" y="0"/>
                    <a:pt x="7" y="4"/>
                    <a:pt x="0" y="5"/>
                  </a:cubicBezTo>
                  <a:lnTo>
                    <a:pt x="1" y="8"/>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0" name="Freeform 2297"/>
            <p:cNvSpPr>
              <a:spLocks/>
            </p:cNvSpPr>
            <p:nvPr/>
          </p:nvSpPr>
          <p:spPr bwMode="auto">
            <a:xfrm>
              <a:off x="2821102" y="3531578"/>
              <a:ext cx="20475" cy="7313"/>
            </a:xfrm>
            <a:custGeom>
              <a:avLst/>
              <a:gdLst>
                <a:gd name="T0" fmla="*/ 3 w 6"/>
                <a:gd name="T1" fmla="*/ 0 h 2"/>
                <a:gd name="T2" fmla="*/ 0 w 6"/>
                <a:gd name="T3" fmla="*/ 0 h 2"/>
                <a:gd name="T4" fmla="*/ 3 w 6"/>
                <a:gd name="T5" fmla="*/ 2 h 2"/>
                <a:gd name="T6" fmla="*/ 6 w 6"/>
                <a:gd name="T7" fmla="*/ 0 h 2"/>
                <a:gd name="T8" fmla="*/ 3 w 6"/>
                <a:gd name="T9" fmla="*/ 0 h 2"/>
              </a:gdLst>
              <a:ahLst/>
              <a:cxnLst>
                <a:cxn ang="0">
                  <a:pos x="T0" y="T1"/>
                </a:cxn>
                <a:cxn ang="0">
                  <a:pos x="T2" y="T3"/>
                </a:cxn>
                <a:cxn ang="0">
                  <a:pos x="T4" y="T5"/>
                </a:cxn>
                <a:cxn ang="0">
                  <a:pos x="T6" y="T7"/>
                </a:cxn>
                <a:cxn ang="0">
                  <a:pos x="T8" y="T9"/>
                </a:cxn>
              </a:cxnLst>
              <a:rect l="0" t="0" r="r" b="b"/>
              <a:pathLst>
                <a:path w="6" h="2">
                  <a:moveTo>
                    <a:pt x="3" y="0"/>
                  </a:moveTo>
                  <a:cubicBezTo>
                    <a:pt x="2" y="1"/>
                    <a:pt x="0" y="0"/>
                    <a:pt x="0" y="0"/>
                  </a:cubicBezTo>
                  <a:cubicBezTo>
                    <a:pt x="0" y="0"/>
                    <a:pt x="2" y="1"/>
                    <a:pt x="3" y="2"/>
                  </a:cubicBezTo>
                  <a:cubicBezTo>
                    <a:pt x="4" y="2"/>
                    <a:pt x="6" y="0"/>
                    <a:pt x="6" y="0"/>
                  </a:cubicBezTo>
                  <a:cubicBezTo>
                    <a:pt x="6" y="0"/>
                    <a:pt x="4" y="0"/>
                    <a:pt x="3" y="0"/>
                  </a:cubicBezTo>
                  <a:close/>
                </a:path>
              </a:pathLst>
            </a:custGeom>
            <a:solidFill>
              <a:srgbClr val="EEA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1" name="Freeform 2298"/>
            <p:cNvSpPr>
              <a:spLocks/>
            </p:cNvSpPr>
            <p:nvPr/>
          </p:nvSpPr>
          <p:spPr bwMode="auto">
            <a:xfrm>
              <a:off x="2800626" y="3617866"/>
              <a:ext cx="61425" cy="152102"/>
            </a:xfrm>
            <a:custGeom>
              <a:avLst/>
              <a:gdLst>
                <a:gd name="T0" fmla="*/ 21 w 42"/>
                <a:gd name="T1" fmla="*/ 85 h 104"/>
                <a:gd name="T2" fmla="*/ 2 w 42"/>
                <a:gd name="T3" fmla="*/ 5 h 104"/>
                <a:gd name="T4" fmla="*/ 0 w 42"/>
                <a:gd name="T5" fmla="*/ 10 h 104"/>
                <a:gd name="T6" fmla="*/ 23 w 42"/>
                <a:gd name="T7" fmla="*/ 104 h 104"/>
                <a:gd name="T8" fmla="*/ 42 w 42"/>
                <a:gd name="T9" fmla="*/ 7 h 104"/>
                <a:gd name="T10" fmla="*/ 40 w 42"/>
                <a:gd name="T11" fmla="*/ 0 h 104"/>
                <a:gd name="T12" fmla="*/ 21 w 42"/>
                <a:gd name="T13" fmla="*/ 85 h 104"/>
              </a:gdLst>
              <a:ahLst/>
              <a:cxnLst>
                <a:cxn ang="0">
                  <a:pos x="T0" y="T1"/>
                </a:cxn>
                <a:cxn ang="0">
                  <a:pos x="T2" y="T3"/>
                </a:cxn>
                <a:cxn ang="0">
                  <a:pos x="T4" y="T5"/>
                </a:cxn>
                <a:cxn ang="0">
                  <a:pos x="T6" y="T7"/>
                </a:cxn>
                <a:cxn ang="0">
                  <a:pos x="T8" y="T9"/>
                </a:cxn>
                <a:cxn ang="0">
                  <a:pos x="T10" y="T11"/>
                </a:cxn>
                <a:cxn ang="0">
                  <a:pos x="T12" y="T13"/>
                </a:cxn>
              </a:cxnLst>
              <a:rect l="0" t="0" r="r" b="b"/>
              <a:pathLst>
                <a:path w="42" h="104">
                  <a:moveTo>
                    <a:pt x="21" y="85"/>
                  </a:moveTo>
                  <a:lnTo>
                    <a:pt x="2" y="5"/>
                  </a:lnTo>
                  <a:lnTo>
                    <a:pt x="0" y="10"/>
                  </a:lnTo>
                  <a:lnTo>
                    <a:pt x="23" y="104"/>
                  </a:lnTo>
                  <a:lnTo>
                    <a:pt x="42" y="7"/>
                  </a:lnTo>
                  <a:lnTo>
                    <a:pt x="40" y="0"/>
                  </a:lnTo>
                  <a:lnTo>
                    <a:pt x="21" y="85"/>
                  </a:lnTo>
                  <a:close/>
                </a:path>
              </a:pathLst>
            </a:custGeom>
            <a:solidFill>
              <a:srgbClr val="EEA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2" name="Freeform 2299"/>
            <p:cNvSpPr>
              <a:spLocks/>
            </p:cNvSpPr>
            <p:nvPr/>
          </p:nvSpPr>
          <p:spPr bwMode="auto">
            <a:xfrm>
              <a:off x="2745051" y="3445289"/>
              <a:ext cx="58501" cy="187202"/>
            </a:xfrm>
            <a:custGeom>
              <a:avLst/>
              <a:gdLst>
                <a:gd name="T0" fmla="*/ 3 w 17"/>
                <a:gd name="T1" fmla="*/ 2 h 54"/>
                <a:gd name="T2" fmla="*/ 3 w 17"/>
                <a:gd name="T3" fmla="*/ 0 h 54"/>
                <a:gd name="T4" fmla="*/ 0 w 17"/>
                <a:gd name="T5" fmla="*/ 1 h 54"/>
                <a:gd name="T6" fmla="*/ 16 w 17"/>
                <a:gd name="T7" fmla="*/ 54 h 54"/>
                <a:gd name="T8" fmla="*/ 17 w 17"/>
                <a:gd name="T9" fmla="*/ 51 h 54"/>
                <a:gd name="T10" fmla="*/ 6 w 17"/>
                <a:gd name="T11" fmla="*/ 19 h 54"/>
                <a:gd name="T12" fmla="*/ 3 w 17"/>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7" h="54">
                  <a:moveTo>
                    <a:pt x="3" y="2"/>
                  </a:moveTo>
                  <a:cubicBezTo>
                    <a:pt x="3" y="0"/>
                    <a:pt x="3" y="0"/>
                    <a:pt x="3" y="0"/>
                  </a:cubicBezTo>
                  <a:cubicBezTo>
                    <a:pt x="0" y="1"/>
                    <a:pt x="0" y="1"/>
                    <a:pt x="0" y="1"/>
                  </a:cubicBezTo>
                  <a:cubicBezTo>
                    <a:pt x="16" y="54"/>
                    <a:pt x="16" y="54"/>
                    <a:pt x="16" y="54"/>
                  </a:cubicBezTo>
                  <a:cubicBezTo>
                    <a:pt x="17" y="51"/>
                    <a:pt x="17" y="51"/>
                    <a:pt x="17" y="51"/>
                  </a:cubicBezTo>
                  <a:cubicBezTo>
                    <a:pt x="17" y="51"/>
                    <a:pt x="9" y="27"/>
                    <a:pt x="6" y="19"/>
                  </a:cubicBezTo>
                  <a:cubicBezTo>
                    <a:pt x="3" y="11"/>
                    <a:pt x="3" y="2"/>
                    <a:pt x="3" y="2"/>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3" name="Freeform 2300"/>
            <p:cNvSpPr>
              <a:spLocks/>
            </p:cNvSpPr>
            <p:nvPr/>
          </p:nvSpPr>
          <p:spPr bwMode="auto">
            <a:xfrm>
              <a:off x="2859127" y="3445289"/>
              <a:ext cx="58501" cy="182814"/>
            </a:xfrm>
            <a:custGeom>
              <a:avLst/>
              <a:gdLst>
                <a:gd name="T0" fmla="*/ 13 w 17"/>
                <a:gd name="T1" fmla="*/ 0 h 53"/>
                <a:gd name="T2" fmla="*/ 10 w 17"/>
                <a:gd name="T3" fmla="*/ 18 h 53"/>
                <a:gd name="T4" fmla="*/ 0 w 17"/>
                <a:gd name="T5" fmla="*/ 50 h 53"/>
                <a:gd name="T6" fmla="*/ 1 w 17"/>
                <a:gd name="T7" fmla="*/ 53 h 53"/>
                <a:gd name="T8" fmla="*/ 17 w 17"/>
                <a:gd name="T9" fmla="*/ 0 h 53"/>
                <a:gd name="T10" fmla="*/ 13 w 17"/>
                <a:gd name="T11" fmla="*/ 0 h 53"/>
              </a:gdLst>
              <a:ahLst/>
              <a:cxnLst>
                <a:cxn ang="0">
                  <a:pos x="T0" y="T1"/>
                </a:cxn>
                <a:cxn ang="0">
                  <a:pos x="T2" y="T3"/>
                </a:cxn>
                <a:cxn ang="0">
                  <a:pos x="T4" y="T5"/>
                </a:cxn>
                <a:cxn ang="0">
                  <a:pos x="T6" y="T7"/>
                </a:cxn>
                <a:cxn ang="0">
                  <a:pos x="T8" y="T9"/>
                </a:cxn>
                <a:cxn ang="0">
                  <a:pos x="T10" y="T11"/>
                </a:cxn>
              </a:cxnLst>
              <a:rect l="0" t="0" r="r" b="b"/>
              <a:pathLst>
                <a:path w="17" h="53">
                  <a:moveTo>
                    <a:pt x="13" y="0"/>
                  </a:moveTo>
                  <a:cubicBezTo>
                    <a:pt x="13" y="0"/>
                    <a:pt x="14" y="10"/>
                    <a:pt x="10" y="18"/>
                  </a:cubicBezTo>
                  <a:cubicBezTo>
                    <a:pt x="7" y="26"/>
                    <a:pt x="0" y="50"/>
                    <a:pt x="0" y="50"/>
                  </a:cubicBezTo>
                  <a:cubicBezTo>
                    <a:pt x="1" y="53"/>
                    <a:pt x="1" y="53"/>
                    <a:pt x="1" y="53"/>
                  </a:cubicBezTo>
                  <a:cubicBezTo>
                    <a:pt x="17" y="0"/>
                    <a:pt x="17" y="0"/>
                    <a:pt x="17" y="0"/>
                  </a:cubicBezTo>
                  <a:cubicBezTo>
                    <a:pt x="13" y="0"/>
                    <a:pt x="13" y="0"/>
                    <a:pt x="13"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4" name="Freeform 2301"/>
            <p:cNvSpPr>
              <a:spLocks/>
            </p:cNvSpPr>
            <p:nvPr/>
          </p:nvSpPr>
          <p:spPr bwMode="auto">
            <a:xfrm>
              <a:off x="2834265" y="3452601"/>
              <a:ext cx="114076" cy="317366"/>
            </a:xfrm>
            <a:custGeom>
              <a:avLst/>
              <a:gdLst>
                <a:gd name="T0" fmla="*/ 64 w 78"/>
                <a:gd name="T1" fmla="*/ 0 h 217"/>
                <a:gd name="T2" fmla="*/ 64 w 78"/>
                <a:gd name="T3" fmla="*/ 0 h 217"/>
                <a:gd name="T4" fmla="*/ 74 w 78"/>
                <a:gd name="T5" fmla="*/ 71 h 217"/>
                <a:gd name="T6" fmla="*/ 52 w 78"/>
                <a:gd name="T7" fmla="*/ 73 h 217"/>
                <a:gd name="T8" fmla="*/ 64 w 78"/>
                <a:gd name="T9" fmla="*/ 102 h 217"/>
                <a:gd name="T10" fmla="*/ 0 w 78"/>
                <a:gd name="T11" fmla="*/ 217 h 217"/>
                <a:gd name="T12" fmla="*/ 69 w 78"/>
                <a:gd name="T13" fmla="*/ 106 h 217"/>
                <a:gd name="T14" fmla="*/ 57 w 78"/>
                <a:gd name="T15" fmla="*/ 75 h 217"/>
                <a:gd name="T16" fmla="*/ 78 w 78"/>
                <a:gd name="T17" fmla="*/ 78 h 217"/>
                <a:gd name="T18" fmla="*/ 64 w 78"/>
                <a:gd name="T1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217">
                  <a:moveTo>
                    <a:pt x="64" y="0"/>
                  </a:moveTo>
                  <a:lnTo>
                    <a:pt x="64" y="0"/>
                  </a:lnTo>
                  <a:lnTo>
                    <a:pt x="74" y="71"/>
                  </a:lnTo>
                  <a:lnTo>
                    <a:pt x="52" y="73"/>
                  </a:lnTo>
                  <a:lnTo>
                    <a:pt x="64" y="102"/>
                  </a:lnTo>
                  <a:lnTo>
                    <a:pt x="0" y="217"/>
                  </a:lnTo>
                  <a:lnTo>
                    <a:pt x="69" y="106"/>
                  </a:lnTo>
                  <a:lnTo>
                    <a:pt x="57" y="75"/>
                  </a:lnTo>
                  <a:lnTo>
                    <a:pt x="78" y="78"/>
                  </a:lnTo>
                  <a:lnTo>
                    <a:pt x="64" y="0"/>
                  </a:ln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5" name="Freeform 2302"/>
            <p:cNvSpPr>
              <a:spLocks/>
            </p:cNvSpPr>
            <p:nvPr/>
          </p:nvSpPr>
          <p:spPr bwMode="auto">
            <a:xfrm>
              <a:off x="2702637" y="3455527"/>
              <a:ext cx="24863" cy="106764"/>
            </a:xfrm>
            <a:custGeom>
              <a:avLst/>
              <a:gdLst>
                <a:gd name="T0" fmla="*/ 17 w 17"/>
                <a:gd name="T1" fmla="*/ 0 h 73"/>
                <a:gd name="T2" fmla="*/ 0 w 17"/>
                <a:gd name="T3" fmla="*/ 73 h 73"/>
                <a:gd name="T4" fmla="*/ 3 w 17"/>
                <a:gd name="T5" fmla="*/ 73 h 73"/>
                <a:gd name="T6" fmla="*/ 17 w 17"/>
                <a:gd name="T7" fmla="*/ 0 h 73"/>
                <a:gd name="T8" fmla="*/ 17 w 17"/>
                <a:gd name="T9" fmla="*/ 0 h 73"/>
              </a:gdLst>
              <a:ahLst/>
              <a:cxnLst>
                <a:cxn ang="0">
                  <a:pos x="T0" y="T1"/>
                </a:cxn>
                <a:cxn ang="0">
                  <a:pos x="T2" y="T3"/>
                </a:cxn>
                <a:cxn ang="0">
                  <a:pos x="T4" y="T5"/>
                </a:cxn>
                <a:cxn ang="0">
                  <a:pos x="T6" y="T7"/>
                </a:cxn>
                <a:cxn ang="0">
                  <a:pos x="T8" y="T9"/>
                </a:cxn>
              </a:cxnLst>
              <a:rect l="0" t="0" r="r" b="b"/>
              <a:pathLst>
                <a:path w="17" h="73">
                  <a:moveTo>
                    <a:pt x="17" y="0"/>
                  </a:moveTo>
                  <a:lnTo>
                    <a:pt x="0" y="73"/>
                  </a:lnTo>
                  <a:lnTo>
                    <a:pt x="3" y="73"/>
                  </a:lnTo>
                  <a:lnTo>
                    <a:pt x="17" y="0"/>
                  </a:lnTo>
                  <a:lnTo>
                    <a:pt x="17" y="0"/>
                  </a:ln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6" name="Freeform 2303"/>
            <p:cNvSpPr>
              <a:spLocks/>
            </p:cNvSpPr>
            <p:nvPr/>
          </p:nvSpPr>
          <p:spPr bwMode="auto">
            <a:xfrm>
              <a:off x="2720188" y="3562290"/>
              <a:ext cx="114076" cy="212064"/>
            </a:xfrm>
            <a:custGeom>
              <a:avLst/>
              <a:gdLst>
                <a:gd name="T0" fmla="*/ 14 w 78"/>
                <a:gd name="T1" fmla="*/ 0 h 145"/>
                <a:gd name="T2" fmla="*/ 12 w 78"/>
                <a:gd name="T3" fmla="*/ 0 h 145"/>
                <a:gd name="T4" fmla="*/ 0 w 78"/>
                <a:gd name="T5" fmla="*/ 27 h 145"/>
                <a:gd name="T6" fmla="*/ 78 w 78"/>
                <a:gd name="T7" fmla="*/ 145 h 145"/>
                <a:gd name="T8" fmla="*/ 5 w 78"/>
                <a:gd name="T9" fmla="*/ 27 h 145"/>
                <a:gd name="T10" fmla="*/ 14 w 78"/>
                <a:gd name="T11" fmla="*/ 0 h 145"/>
              </a:gdLst>
              <a:ahLst/>
              <a:cxnLst>
                <a:cxn ang="0">
                  <a:pos x="T0" y="T1"/>
                </a:cxn>
                <a:cxn ang="0">
                  <a:pos x="T2" y="T3"/>
                </a:cxn>
                <a:cxn ang="0">
                  <a:pos x="T4" y="T5"/>
                </a:cxn>
                <a:cxn ang="0">
                  <a:pos x="T6" y="T7"/>
                </a:cxn>
                <a:cxn ang="0">
                  <a:pos x="T8" y="T9"/>
                </a:cxn>
                <a:cxn ang="0">
                  <a:pos x="T10" y="T11"/>
                </a:cxn>
              </a:cxnLst>
              <a:rect l="0" t="0" r="r" b="b"/>
              <a:pathLst>
                <a:path w="78" h="145">
                  <a:moveTo>
                    <a:pt x="14" y="0"/>
                  </a:moveTo>
                  <a:lnTo>
                    <a:pt x="12" y="0"/>
                  </a:lnTo>
                  <a:lnTo>
                    <a:pt x="0" y="27"/>
                  </a:lnTo>
                  <a:lnTo>
                    <a:pt x="78" y="145"/>
                  </a:lnTo>
                  <a:lnTo>
                    <a:pt x="5" y="27"/>
                  </a:lnTo>
                  <a:lnTo>
                    <a:pt x="14" y="0"/>
                  </a:ln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7" name="Freeform 2304"/>
            <p:cNvSpPr>
              <a:spLocks/>
            </p:cNvSpPr>
            <p:nvPr/>
          </p:nvSpPr>
          <p:spPr bwMode="auto">
            <a:xfrm>
              <a:off x="2707026" y="3559366"/>
              <a:ext cx="30713" cy="2924"/>
            </a:xfrm>
            <a:custGeom>
              <a:avLst/>
              <a:gdLst>
                <a:gd name="T0" fmla="*/ 0 w 21"/>
                <a:gd name="T1" fmla="*/ 2 h 2"/>
                <a:gd name="T2" fmla="*/ 0 w 21"/>
                <a:gd name="T3" fmla="*/ 2 h 2"/>
                <a:gd name="T4" fmla="*/ 21 w 21"/>
                <a:gd name="T5" fmla="*/ 2 h 2"/>
                <a:gd name="T6" fmla="*/ 21 w 21"/>
                <a:gd name="T7" fmla="*/ 0 h 2"/>
                <a:gd name="T8" fmla="*/ 0 w 21"/>
                <a:gd name="T9" fmla="*/ 2 h 2"/>
              </a:gdLst>
              <a:ahLst/>
              <a:cxnLst>
                <a:cxn ang="0">
                  <a:pos x="T0" y="T1"/>
                </a:cxn>
                <a:cxn ang="0">
                  <a:pos x="T2" y="T3"/>
                </a:cxn>
                <a:cxn ang="0">
                  <a:pos x="T4" y="T5"/>
                </a:cxn>
                <a:cxn ang="0">
                  <a:pos x="T6" y="T7"/>
                </a:cxn>
                <a:cxn ang="0">
                  <a:pos x="T8" y="T9"/>
                </a:cxn>
              </a:cxnLst>
              <a:rect l="0" t="0" r="r" b="b"/>
              <a:pathLst>
                <a:path w="21" h="2">
                  <a:moveTo>
                    <a:pt x="0" y="2"/>
                  </a:moveTo>
                  <a:lnTo>
                    <a:pt x="0" y="2"/>
                  </a:lnTo>
                  <a:lnTo>
                    <a:pt x="21" y="2"/>
                  </a:lnTo>
                  <a:lnTo>
                    <a:pt x="21" y="0"/>
                  </a:lnTo>
                  <a:lnTo>
                    <a:pt x="0" y="2"/>
                  </a:ln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8" name="Freeform 2305"/>
            <p:cNvSpPr>
              <a:spLocks/>
            </p:cNvSpPr>
            <p:nvPr/>
          </p:nvSpPr>
          <p:spPr bwMode="auto">
            <a:xfrm>
              <a:off x="2727501" y="4299398"/>
              <a:ext cx="106763" cy="772207"/>
            </a:xfrm>
            <a:custGeom>
              <a:avLst/>
              <a:gdLst>
                <a:gd name="T0" fmla="*/ 11 w 31"/>
                <a:gd name="T1" fmla="*/ 87 h 223"/>
                <a:gd name="T2" fmla="*/ 13 w 31"/>
                <a:gd name="T3" fmla="*/ 99 h 223"/>
                <a:gd name="T4" fmla="*/ 7 w 31"/>
                <a:gd name="T5" fmla="*/ 113 h 223"/>
                <a:gd name="T6" fmla="*/ 0 w 31"/>
                <a:gd name="T7" fmla="*/ 218 h 223"/>
                <a:gd name="T8" fmla="*/ 15 w 31"/>
                <a:gd name="T9" fmla="*/ 223 h 223"/>
                <a:gd name="T10" fmla="*/ 27 w 31"/>
                <a:gd name="T11" fmla="*/ 6 h 223"/>
                <a:gd name="T12" fmla="*/ 31 w 31"/>
                <a:gd name="T13" fmla="*/ 0 h 223"/>
                <a:gd name="T14" fmla="*/ 31 w 31"/>
                <a:gd name="T15" fmla="*/ 0 h 223"/>
                <a:gd name="T16" fmla="*/ 21 w 31"/>
                <a:gd name="T17" fmla="*/ 6 h 223"/>
                <a:gd name="T18" fmla="*/ 11 w 31"/>
                <a:gd name="T19" fmla="*/ 8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23">
                  <a:moveTo>
                    <a:pt x="11" y="87"/>
                  </a:moveTo>
                  <a:cubicBezTo>
                    <a:pt x="13" y="99"/>
                    <a:pt x="13" y="99"/>
                    <a:pt x="13" y="99"/>
                  </a:cubicBezTo>
                  <a:cubicBezTo>
                    <a:pt x="7" y="113"/>
                    <a:pt x="7" y="113"/>
                    <a:pt x="7" y="113"/>
                  </a:cubicBezTo>
                  <a:cubicBezTo>
                    <a:pt x="0" y="218"/>
                    <a:pt x="0" y="218"/>
                    <a:pt x="0" y="218"/>
                  </a:cubicBezTo>
                  <a:cubicBezTo>
                    <a:pt x="6" y="219"/>
                    <a:pt x="15" y="223"/>
                    <a:pt x="15" y="223"/>
                  </a:cubicBezTo>
                  <a:cubicBezTo>
                    <a:pt x="27" y="6"/>
                    <a:pt x="27" y="6"/>
                    <a:pt x="27" y="6"/>
                  </a:cubicBezTo>
                  <a:cubicBezTo>
                    <a:pt x="27" y="6"/>
                    <a:pt x="29" y="1"/>
                    <a:pt x="31" y="0"/>
                  </a:cubicBezTo>
                  <a:cubicBezTo>
                    <a:pt x="31" y="0"/>
                    <a:pt x="31" y="0"/>
                    <a:pt x="31" y="0"/>
                  </a:cubicBezTo>
                  <a:cubicBezTo>
                    <a:pt x="21" y="6"/>
                    <a:pt x="21" y="6"/>
                    <a:pt x="21" y="6"/>
                  </a:cubicBezTo>
                  <a:lnTo>
                    <a:pt x="11" y="87"/>
                  </a:lnTo>
                  <a:close/>
                </a:path>
              </a:pathLst>
            </a:custGeom>
            <a:solidFill>
              <a:srgbClr val="3E6D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9" name="Freeform 2306"/>
            <p:cNvSpPr>
              <a:spLocks/>
            </p:cNvSpPr>
            <p:nvPr/>
          </p:nvSpPr>
          <p:spPr bwMode="auto">
            <a:xfrm>
              <a:off x="2834265" y="3777280"/>
              <a:ext cx="14625" cy="397804"/>
            </a:xfrm>
            <a:custGeom>
              <a:avLst/>
              <a:gdLst>
                <a:gd name="T0" fmla="*/ 0 w 4"/>
                <a:gd name="T1" fmla="*/ 25 h 115"/>
                <a:gd name="T2" fmla="*/ 2 w 4"/>
                <a:gd name="T3" fmla="*/ 3 h 115"/>
                <a:gd name="T4" fmla="*/ 0 w 4"/>
                <a:gd name="T5" fmla="*/ 0 h 115"/>
                <a:gd name="T6" fmla="*/ 0 w 4"/>
                <a:gd name="T7" fmla="*/ 112 h 115"/>
                <a:gd name="T8" fmla="*/ 2 w 4"/>
                <a:gd name="T9" fmla="*/ 115 h 115"/>
                <a:gd name="T10" fmla="*/ 1 w 4"/>
                <a:gd name="T11" fmla="*/ 85 h 115"/>
                <a:gd name="T12" fmla="*/ 1 w 4"/>
                <a:gd name="T13" fmla="*/ 76 h 115"/>
                <a:gd name="T14" fmla="*/ 3 w 4"/>
                <a:gd name="T15" fmla="*/ 66 h 115"/>
                <a:gd name="T16" fmla="*/ 1 w 4"/>
                <a:gd name="T17" fmla="*/ 53 h 115"/>
                <a:gd name="T18" fmla="*/ 3 w 4"/>
                <a:gd name="T19" fmla="*/ 45 h 115"/>
                <a:gd name="T20" fmla="*/ 0 w 4"/>
                <a:gd name="T21"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5">
                  <a:moveTo>
                    <a:pt x="0" y="25"/>
                  </a:moveTo>
                  <a:cubicBezTo>
                    <a:pt x="0" y="11"/>
                    <a:pt x="2" y="3"/>
                    <a:pt x="2" y="3"/>
                  </a:cubicBezTo>
                  <a:cubicBezTo>
                    <a:pt x="0" y="0"/>
                    <a:pt x="0" y="0"/>
                    <a:pt x="0" y="0"/>
                  </a:cubicBezTo>
                  <a:cubicBezTo>
                    <a:pt x="0" y="112"/>
                    <a:pt x="0" y="112"/>
                    <a:pt x="0" y="112"/>
                  </a:cubicBezTo>
                  <a:cubicBezTo>
                    <a:pt x="2" y="115"/>
                    <a:pt x="2" y="115"/>
                    <a:pt x="2" y="115"/>
                  </a:cubicBezTo>
                  <a:cubicBezTo>
                    <a:pt x="2" y="115"/>
                    <a:pt x="1" y="88"/>
                    <a:pt x="1" y="85"/>
                  </a:cubicBezTo>
                  <a:cubicBezTo>
                    <a:pt x="1" y="82"/>
                    <a:pt x="1" y="77"/>
                    <a:pt x="1" y="76"/>
                  </a:cubicBezTo>
                  <a:cubicBezTo>
                    <a:pt x="1" y="75"/>
                    <a:pt x="3" y="68"/>
                    <a:pt x="3" y="66"/>
                  </a:cubicBezTo>
                  <a:cubicBezTo>
                    <a:pt x="3" y="64"/>
                    <a:pt x="1" y="59"/>
                    <a:pt x="1" y="53"/>
                  </a:cubicBezTo>
                  <a:cubicBezTo>
                    <a:pt x="0" y="49"/>
                    <a:pt x="4" y="51"/>
                    <a:pt x="3" y="45"/>
                  </a:cubicBezTo>
                  <a:cubicBezTo>
                    <a:pt x="3" y="39"/>
                    <a:pt x="1" y="30"/>
                    <a:pt x="0" y="25"/>
                  </a:cubicBezTo>
                  <a:close/>
                </a:path>
              </a:pathLst>
            </a:custGeom>
            <a:solidFill>
              <a:srgbClr val="3E6D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0" name="Freeform 2307"/>
            <p:cNvSpPr>
              <a:spLocks/>
            </p:cNvSpPr>
            <p:nvPr/>
          </p:nvSpPr>
          <p:spPr bwMode="auto">
            <a:xfrm>
              <a:off x="2471560" y="4306710"/>
              <a:ext cx="197440" cy="432904"/>
            </a:xfrm>
            <a:custGeom>
              <a:avLst/>
              <a:gdLst>
                <a:gd name="T0" fmla="*/ 9 w 135"/>
                <a:gd name="T1" fmla="*/ 0 h 296"/>
                <a:gd name="T2" fmla="*/ 0 w 135"/>
                <a:gd name="T3" fmla="*/ 296 h 296"/>
                <a:gd name="T4" fmla="*/ 135 w 135"/>
                <a:gd name="T5" fmla="*/ 296 h 296"/>
                <a:gd name="T6" fmla="*/ 128 w 135"/>
                <a:gd name="T7" fmla="*/ 0 h 296"/>
                <a:gd name="T8" fmla="*/ 9 w 135"/>
                <a:gd name="T9" fmla="*/ 0 h 296"/>
              </a:gdLst>
              <a:ahLst/>
              <a:cxnLst>
                <a:cxn ang="0">
                  <a:pos x="T0" y="T1"/>
                </a:cxn>
                <a:cxn ang="0">
                  <a:pos x="T2" y="T3"/>
                </a:cxn>
                <a:cxn ang="0">
                  <a:pos x="T4" y="T5"/>
                </a:cxn>
                <a:cxn ang="0">
                  <a:pos x="T6" y="T7"/>
                </a:cxn>
                <a:cxn ang="0">
                  <a:pos x="T8" y="T9"/>
                </a:cxn>
              </a:cxnLst>
              <a:rect l="0" t="0" r="r" b="b"/>
              <a:pathLst>
                <a:path w="135" h="296">
                  <a:moveTo>
                    <a:pt x="9" y="0"/>
                  </a:moveTo>
                  <a:lnTo>
                    <a:pt x="0" y="296"/>
                  </a:lnTo>
                  <a:lnTo>
                    <a:pt x="135" y="296"/>
                  </a:lnTo>
                  <a:lnTo>
                    <a:pt x="128" y="0"/>
                  </a:lnTo>
                  <a:lnTo>
                    <a:pt x="9" y="0"/>
                  </a:lnTo>
                  <a:close/>
                </a:path>
              </a:pathLst>
            </a:custGeom>
            <a:solidFill>
              <a:srgbClr val="B57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1" name="Freeform 2308"/>
            <p:cNvSpPr>
              <a:spLocks/>
            </p:cNvSpPr>
            <p:nvPr/>
          </p:nvSpPr>
          <p:spPr bwMode="auto">
            <a:xfrm>
              <a:off x="2471560" y="4319873"/>
              <a:ext cx="197440" cy="419741"/>
            </a:xfrm>
            <a:custGeom>
              <a:avLst/>
              <a:gdLst>
                <a:gd name="T0" fmla="*/ 116 w 135"/>
                <a:gd name="T1" fmla="*/ 19 h 287"/>
                <a:gd name="T2" fmla="*/ 111 w 135"/>
                <a:gd name="T3" fmla="*/ 270 h 287"/>
                <a:gd name="T4" fmla="*/ 0 w 135"/>
                <a:gd name="T5" fmla="*/ 277 h 287"/>
                <a:gd name="T6" fmla="*/ 0 w 135"/>
                <a:gd name="T7" fmla="*/ 287 h 287"/>
                <a:gd name="T8" fmla="*/ 135 w 135"/>
                <a:gd name="T9" fmla="*/ 287 h 287"/>
                <a:gd name="T10" fmla="*/ 128 w 135"/>
                <a:gd name="T11" fmla="*/ 0 h 287"/>
                <a:gd name="T12" fmla="*/ 116 w 135"/>
                <a:gd name="T13" fmla="*/ 19 h 287"/>
              </a:gdLst>
              <a:ahLst/>
              <a:cxnLst>
                <a:cxn ang="0">
                  <a:pos x="T0" y="T1"/>
                </a:cxn>
                <a:cxn ang="0">
                  <a:pos x="T2" y="T3"/>
                </a:cxn>
                <a:cxn ang="0">
                  <a:pos x="T4" y="T5"/>
                </a:cxn>
                <a:cxn ang="0">
                  <a:pos x="T6" y="T7"/>
                </a:cxn>
                <a:cxn ang="0">
                  <a:pos x="T8" y="T9"/>
                </a:cxn>
                <a:cxn ang="0">
                  <a:pos x="T10" y="T11"/>
                </a:cxn>
                <a:cxn ang="0">
                  <a:pos x="T12" y="T13"/>
                </a:cxn>
              </a:cxnLst>
              <a:rect l="0" t="0" r="r" b="b"/>
              <a:pathLst>
                <a:path w="135" h="287">
                  <a:moveTo>
                    <a:pt x="116" y="19"/>
                  </a:moveTo>
                  <a:lnTo>
                    <a:pt x="111" y="270"/>
                  </a:lnTo>
                  <a:lnTo>
                    <a:pt x="0" y="277"/>
                  </a:lnTo>
                  <a:lnTo>
                    <a:pt x="0" y="287"/>
                  </a:lnTo>
                  <a:lnTo>
                    <a:pt x="135" y="287"/>
                  </a:lnTo>
                  <a:lnTo>
                    <a:pt x="128" y="0"/>
                  </a:lnTo>
                  <a:lnTo>
                    <a:pt x="116" y="19"/>
                  </a:lnTo>
                  <a:close/>
                </a:path>
              </a:pathLst>
            </a:custGeom>
            <a:solidFill>
              <a:srgbClr val="9E69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2" name="Rectangle 2309"/>
            <p:cNvSpPr>
              <a:spLocks noChangeArrowheads="1"/>
            </p:cNvSpPr>
            <p:nvPr/>
          </p:nvSpPr>
          <p:spPr bwMode="auto">
            <a:xfrm>
              <a:off x="2565161" y="4306710"/>
              <a:ext cx="7313" cy="418280"/>
            </a:xfrm>
            <a:prstGeom prst="rect">
              <a:avLst/>
            </a:prstGeom>
            <a:solidFill>
              <a:srgbClr val="9E69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3" name="Freeform 2310"/>
            <p:cNvSpPr>
              <a:spLocks/>
            </p:cNvSpPr>
            <p:nvPr/>
          </p:nvSpPr>
          <p:spPr bwMode="auto">
            <a:xfrm>
              <a:off x="2471560" y="4306710"/>
              <a:ext cx="68738" cy="367091"/>
            </a:xfrm>
            <a:custGeom>
              <a:avLst/>
              <a:gdLst>
                <a:gd name="T0" fmla="*/ 0 w 47"/>
                <a:gd name="T1" fmla="*/ 251 h 251"/>
                <a:gd name="T2" fmla="*/ 12 w 47"/>
                <a:gd name="T3" fmla="*/ 69 h 251"/>
                <a:gd name="T4" fmla="*/ 12 w 47"/>
                <a:gd name="T5" fmla="*/ 14 h 251"/>
                <a:gd name="T6" fmla="*/ 47 w 47"/>
                <a:gd name="T7" fmla="*/ 0 h 251"/>
                <a:gd name="T8" fmla="*/ 9 w 47"/>
                <a:gd name="T9" fmla="*/ 0 h 251"/>
                <a:gd name="T10" fmla="*/ 0 w 47"/>
                <a:gd name="T11" fmla="*/ 251 h 251"/>
              </a:gdLst>
              <a:ahLst/>
              <a:cxnLst>
                <a:cxn ang="0">
                  <a:pos x="T0" y="T1"/>
                </a:cxn>
                <a:cxn ang="0">
                  <a:pos x="T2" y="T3"/>
                </a:cxn>
                <a:cxn ang="0">
                  <a:pos x="T4" y="T5"/>
                </a:cxn>
                <a:cxn ang="0">
                  <a:pos x="T6" y="T7"/>
                </a:cxn>
                <a:cxn ang="0">
                  <a:pos x="T8" y="T9"/>
                </a:cxn>
                <a:cxn ang="0">
                  <a:pos x="T10" y="T11"/>
                </a:cxn>
              </a:cxnLst>
              <a:rect l="0" t="0" r="r" b="b"/>
              <a:pathLst>
                <a:path w="47" h="251">
                  <a:moveTo>
                    <a:pt x="0" y="251"/>
                  </a:moveTo>
                  <a:lnTo>
                    <a:pt x="12" y="69"/>
                  </a:lnTo>
                  <a:lnTo>
                    <a:pt x="12" y="14"/>
                  </a:lnTo>
                  <a:lnTo>
                    <a:pt x="47" y="0"/>
                  </a:lnTo>
                  <a:lnTo>
                    <a:pt x="9" y="0"/>
                  </a:lnTo>
                  <a:lnTo>
                    <a:pt x="0" y="251"/>
                  </a:lnTo>
                  <a:close/>
                </a:path>
              </a:pathLst>
            </a:custGeom>
            <a:solidFill>
              <a:srgbClr val="E39E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4" name="Rectangle 2311"/>
            <p:cNvSpPr>
              <a:spLocks noChangeArrowheads="1"/>
            </p:cNvSpPr>
            <p:nvPr/>
          </p:nvSpPr>
          <p:spPr bwMode="auto">
            <a:xfrm>
              <a:off x="2560774" y="4261372"/>
              <a:ext cx="17550" cy="32175"/>
            </a:xfrm>
            <a:prstGeom prst="rect">
              <a:avLst/>
            </a:prstGeom>
            <a:solidFill>
              <a:srgbClr val="8C58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5" name="Rectangle 2312"/>
            <p:cNvSpPr>
              <a:spLocks noChangeArrowheads="1"/>
            </p:cNvSpPr>
            <p:nvPr/>
          </p:nvSpPr>
          <p:spPr bwMode="auto">
            <a:xfrm>
              <a:off x="2560774" y="4293548"/>
              <a:ext cx="11700" cy="13163"/>
            </a:xfrm>
            <a:prstGeom prst="rect">
              <a:avLst/>
            </a:prstGeom>
            <a:solidFill>
              <a:srgbClr val="9E69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6" name="Freeform 2313"/>
            <p:cNvSpPr>
              <a:spLocks/>
            </p:cNvSpPr>
            <p:nvPr/>
          </p:nvSpPr>
          <p:spPr bwMode="auto">
            <a:xfrm>
              <a:off x="2522749" y="4172159"/>
              <a:ext cx="80438" cy="114076"/>
            </a:xfrm>
            <a:custGeom>
              <a:avLst/>
              <a:gdLst>
                <a:gd name="T0" fmla="*/ 16 w 23"/>
                <a:gd name="T1" fmla="*/ 4 h 33"/>
                <a:gd name="T2" fmla="*/ 16 w 23"/>
                <a:gd name="T3" fmla="*/ 0 h 33"/>
                <a:gd name="T4" fmla="*/ 5 w 23"/>
                <a:gd name="T5" fmla="*/ 2 h 33"/>
                <a:gd name="T6" fmla="*/ 5 w 23"/>
                <a:gd name="T7" fmla="*/ 7 h 33"/>
                <a:gd name="T8" fmla="*/ 0 w 23"/>
                <a:gd name="T9" fmla="*/ 18 h 33"/>
                <a:gd name="T10" fmla="*/ 2 w 23"/>
                <a:gd name="T11" fmla="*/ 30 h 33"/>
                <a:gd name="T12" fmla="*/ 11 w 23"/>
                <a:gd name="T13" fmla="*/ 33 h 33"/>
                <a:gd name="T14" fmla="*/ 11 w 23"/>
                <a:gd name="T15" fmla="*/ 28 h 33"/>
                <a:gd name="T16" fmla="*/ 13 w 23"/>
                <a:gd name="T17" fmla="*/ 26 h 33"/>
                <a:gd name="T18" fmla="*/ 16 w 23"/>
                <a:gd name="T19" fmla="*/ 28 h 33"/>
                <a:gd name="T20" fmla="*/ 16 w 23"/>
                <a:gd name="T21" fmla="*/ 33 h 33"/>
                <a:gd name="T22" fmla="*/ 23 w 23"/>
                <a:gd name="T23" fmla="*/ 22 h 33"/>
                <a:gd name="T24" fmla="*/ 22 w 23"/>
                <a:gd name="T25" fmla="*/ 11 h 33"/>
                <a:gd name="T26" fmla="*/ 16 w 23"/>
                <a:gd name="T2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33">
                  <a:moveTo>
                    <a:pt x="16" y="4"/>
                  </a:moveTo>
                  <a:cubicBezTo>
                    <a:pt x="16" y="0"/>
                    <a:pt x="16" y="0"/>
                    <a:pt x="16" y="0"/>
                  </a:cubicBezTo>
                  <a:cubicBezTo>
                    <a:pt x="5" y="2"/>
                    <a:pt x="5" y="2"/>
                    <a:pt x="5" y="2"/>
                  </a:cubicBezTo>
                  <a:cubicBezTo>
                    <a:pt x="5" y="7"/>
                    <a:pt x="5" y="7"/>
                    <a:pt x="5" y="7"/>
                  </a:cubicBezTo>
                  <a:cubicBezTo>
                    <a:pt x="0" y="18"/>
                    <a:pt x="0" y="18"/>
                    <a:pt x="0" y="18"/>
                  </a:cubicBezTo>
                  <a:cubicBezTo>
                    <a:pt x="2" y="30"/>
                    <a:pt x="2" y="30"/>
                    <a:pt x="2" y="30"/>
                  </a:cubicBezTo>
                  <a:cubicBezTo>
                    <a:pt x="11" y="33"/>
                    <a:pt x="11" y="33"/>
                    <a:pt x="11" y="33"/>
                  </a:cubicBezTo>
                  <a:cubicBezTo>
                    <a:pt x="11" y="28"/>
                    <a:pt x="11" y="28"/>
                    <a:pt x="11" y="28"/>
                  </a:cubicBezTo>
                  <a:cubicBezTo>
                    <a:pt x="11" y="28"/>
                    <a:pt x="12" y="26"/>
                    <a:pt x="13" y="26"/>
                  </a:cubicBezTo>
                  <a:cubicBezTo>
                    <a:pt x="14" y="26"/>
                    <a:pt x="16" y="28"/>
                    <a:pt x="16" y="28"/>
                  </a:cubicBezTo>
                  <a:cubicBezTo>
                    <a:pt x="16" y="33"/>
                    <a:pt x="16" y="33"/>
                    <a:pt x="16" y="33"/>
                  </a:cubicBezTo>
                  <a:cubicBezTo>
                    <a:pt x="23" y="22"/>
                    <a:pt x="23" y="22"/>
                    <a:pt x="23" y="22"/>
                  </a:cubicBezTo>
                  <a:cubicBezTo>
                    <a:pt x="22" y="11"/>
                    <a:pt x="22" y="11"/>
                    <a:pt x="22" y="11"/>
                  </a:cubicBezTo>
                  <a:lnTo>
                    <a:pt x="16" y="4"/>
                  </a:ln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7" name="Freeform 2314"/>
            <p:cNvSpPr>
              <a:spLocks/>
            </p:cNvSpPr>
            <p:nvPr/>
          </p:nvSpPr>
          <p:spPr bwMode="auto">
            <a:xfrm>
              <a:off x="2674850" y="5064293"/>
              <a:ext cx="49725" cy="30713"/>
            </a:xfrm>
            <a:custGeom>
              <a:avLst/>
              <a:gdLst>
                <a:gd name="T0" fmla="*/ 1 w 14"/>
                <a:gd name="T1" fmla="*/ 3 h 9"/>
                <a:gd name="T2" fmla="*/ 3 w 14"/>
                <a:gd name="T3" fmla="*/ 8 h 9"/>
                <a:gd name="T4" fmla="*/ 12 w 14"/>
                <a:gd name="T5" fmla="*/ 7 h 9"/>
                <a:gd name="T6" fmla="*/ 13 w 14"/>
                <a:gd name="T7" fmla="*/ 1 h 9"/>
                <a:gd name="T8" fmla="*/ 1 w 14"/>
                <a:gd name="T9" fmla="*/ 3 h 9"/>
              </a:gdLst>
              <a:ahLst/>
              <a:cxnLst>
                <a:cxn ang="0">
                  <a:pos x="T0" y="T1"/>
                </a:cxn>
                <a:cxn ang="0">
                  <a:pos x="T2" y="T3"/>
                </a:cxn>
                <a:cxn ang="0">
                  <a:pos x="T4" y="T5"/>
                </a:cxn>
                <a:cxn ang="0">
                  <a:pos x="T6" y="T7"/>
                </a:cxn>
                <a:cxn ang="0">
                  <a:pos x="T8" y="T9"/>
                </a:cxn>
              </a:cxnLst>
              <a:rect l="0" t="0" r="r" b="b"/>
              <a:pathLst>
                <a:path w="14" h="9">
                  <a:moveTo>
                    <a:pt x="1" y="3"/>
                  </a:moveTo>
                  <a:cubicBezTo>
                    <a:pt x="0" y="3"/>
                    <a:pt x="3" y="7"/>
                    <a:pt x="3" y="8"/>
                  </a:cubicBezTo>
                  <a:cubicBezTo>
                    <a:pt x="4" y="9"/>
                    <a:pt x="11" y="9"/>
                    <a:pt x="12" y="7"/>
                  </a:cubicBezTo>
                  <a:cubicBezTo>
                    <a:pt x="14" y="6"/>
                    <a:pt x="14" y="3"/>
                    <a:pt x="13" y="1"/>
                  </a:cubicBezTo>
                  <a:cubicBezTo>
                    <a:pt x="13" y="0"/>
                    <a:pt x="2" y="3"/>
                    <a:pt x="1" y="3"/>
                  </a:cubicBez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8" name="Oval 2315"/>
            <p:cNvSpPr>
              <a:spLocks noChangeArrowheads="1"/>
            </p:cNvSpPr>
            <p:nvPr/>
          </p:nvSpPr>
          <p:spPr bwMode="auto">
            <a:xfrm>
              <a:off x="2806476" y="3860644"/>
              <a:ext cx="24863" cy="23400"/>
            </a:xfrm>
            <a:prstGeom prst="ellipse">
              <a:avLst/>
            </a:pr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9" name="Oval 2316"/>
            <p:cNvSpPr>
              <a:spLocks noChangeArrowheads="1"/>
            </p:cNvSpPr>
            <p:nvPr/>
          </p:nvSpPr>
          <p:spPr bwMode="auto">
            <a:xfrm>
              <a:off x="2813789" y="3867956"/>
              <a:ext cx="10237" cy="131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0" name="Oval 2317"/>
            <p:cNvSpPr>
              <a:spLocks noChangeArrowheads="1"/>
            </p:cNvSpPr>
            <p:nvPr/>
          </p:nvSpPr>
          <p:spPr bwMode="auto">
            <a:xfrm>
              <a:off x="2806476" y="3957169"/>
              <a:ext cx="24863" cy="24863"/>
            </a:xfrm>
            <a:prstGeom prst="ellipse">
              <a:avLst/>
            </a:pr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1" name="Oval 2318"/>
            <p:cNvSpPr>
              <a:spLocks noChangeArrowheads="1"/>
            </p:cNvSpPr>
            <p:nvPr/>
          </p:nvSpPr>
          <p:spPr bwMode="auto">
            <a:xfrm>
              <a:off x="2813789" y="3964482"/>
              <a:ext cx="10237" cy="102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2" name="Oval 2319"/>
            <p:cNvSpPr>
              <a:spLocks noChangeArrowheads="1"/>
            </p:cNvSpPr>
            <p:nvPr/>
          </p:nvSpPr>
          <p:spPr bwMode="auto">
            <a:xfrm>
              <a:off x="2806476" y="4047845"/>
              <a:ext cx="24863" cy="23400"/>
            </a:xfrm>
            <a:prstGeom prst="ellipse">
              <a:avLst/>
            </a:pr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3" name="Oval 2320"/>
            <p:cNvSpPr>
              <a:spLocks noChangeArrowheads="1"/>
            </p:cNvSpPr>
            <p:nvPr/>
          </p:nvSpPr>
          <p:spPr bwMode="auto">
            <a:xfrm>
              <a:off x="2813789" y="4053695"/>
              <a:ext cx="10237" cy="102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4" name="Oval 2321"/>
            <p:cNvSpPr>
              <a:spLocks noChangeArrowheads="1"/>
            </p:cNvSpPr>
            <p:nvPr/>
          </p:nvSpPr>
          <p:spPr bwMode="auto">
            <a:xfrm>
              <a:off x="2806476" y="3777280"/>
              <a:ext cx="24863" cy="24863"/>
            </a:xfrm>
            <a:prstGeom prst="ellipse">
              <a:avLst/>
            </a:pr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5" name="Oval 2322"/>
            <p:cNvSpPr>
              <a:spLocks noChangeArrowheads="1"/>
            </p:cNvSpPr>
            <p:nvPr/>
          </p:nvSpPr>
          <p:spPr bwMode="auto">
            <a:xfrm>
              <a:off x="2813789" y="3784593"/>
              <a:ext cx="10237" cy="102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6" name="Freeform 2323"/>
            <p:cNvSpPr>
              <a:spLocks/>
            </p:cNvSpPr>
            <p:nvPr/>
          </p:nvSpPr>
          <p:spPr bwMode="auto">
            <a:xfrm>
              <a:off x="1171386" y="3853331"/>
              <a:ext cx="76051" cy="172577"/>
            </a:xfrm>
            <a:custGeom>
              <a:avLst/>
              <a:gdLst>
                <a:gd name="T0" fmla="*/ 16 w 22"/>
                <a:gd name="T1" fmla="*/ 15 h 50"/>
                <a:gd name="T2" fmla="*/ 15 w 22"/>
                <a:gd name="T3" fmla="*/ 5 h 50"/>
                <a:gd name="T4" fmla="*/ 4 w 22"/>
                <a:gd name="T5" fmla="*/ 0 h 50"/>
                <a:gd name="T6" fmla="*/ 2 w 22"/>
                <a:gd name="T7" fmla="*/ 9 h 50"/>
                <a:gd name="T8" fmla="*/ 0 w 22"/>
                <a:gd name="T9" fmla="*/ 16 h 50"/>
                <a:gd name="T10" fmla="*/ 2 w 22"/>
                <a:gd name="T11" fmla="*/ 32 h 50"/>
                <a:gd name="T12" fmla="*/ 12 w 22"/>
                <a:gd name="T13" fmla="*/ 50 h 50"/>
                <a:gd name="T14" fmla="*/ 20 w 22"/>
                <a:gd name="T15" fmla="*/ 48 h 50"/>
                <a:gd name="T16" fmla="*/ 21 w 22"/>
                <a:gd name="T17" fmla="*/ 20 h 50"/>
                <a:gd name="T18" fmla="*/ 16 w 22"/>
                <a:gd name="T19" fmla="*/ 1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0">
                  <a:moveTo>
                    <a:pt x="16" y="15"/>
                  </a:moveTo>
                  <a:cubicBezTo>
                    <a:pt x="16" y="15"/>
                    <a:pt x="15" y="6"/>
                    <a:pt x="15" y="5"/>
                  </a:cubicBezTo>
                  <a:cubicBezTo>
                    <a:pt x="15" y="4"/>
                    <a:pt x="8" y="1"/>
                    <a:pt x="4" y="0"/>
                  </a:cubicBezTo>
                  <a:cubicBezTo>
                    <a:pt x="2" y="9"/>
                    <a:pt x="2" y="9"/>
                    <a:pt x="2" y="9"/>
                  </a:cubicBezTo>
                  <a:cubicBezTo>
                    <a:pt x="0" y="16"/>
                    <a:pt x="0" y="16"/>
                    <a:pt x="0" y="16"/>
                  </a:cubicBezTo>
                  <a:cubicBezTo>
                    <a:pt x="2" y="32"/>
                    <a:pt x="2" y="32"/>
                    <a:pt x="2" y="32"/>
                  </a:cubicBezTo>
                  <a:cubicBezTo>
                    <a:pt x="12" y="50"/>
                    <a:pt x="12" y="50"/>
                    <a:pt x="12" y="50"/>
                  </a:cubicBezTo>
                  <a:cubicBezTo>
                    <a:pt x="20" y="48"/>
                    <a:pt x="20" y="48"/>
                    <a:pt x="20" y="48"/>
                  </a:cubicBezTo>
                  <a:cubicBezTo>
                    <a:pt x="20" y="41"/>
                    <a:pt x="22" y="22"/>
                    <a:pt x="21" y="20"/>
                  </a:cubicBezTo>
                  <a:cubicBezTo>
                    <a:pt x="21" y="19"/>
                    <a:pt x="16" y="15"/>
                    <a:pt x="16" y="15"/>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7" name="Freeform 2324"/>
            <p:cNvSpPr>
              <a:spLocks/>
            </p:cNvSpPr>
            <p:nvPr/>
          </p:nvSpPr>
          <p:spPr bwMode="auto">
            <a:xfrm>
              <a:off x="1186010" y="3850405"/>
              <a:ext cx="68738" cy="169652"/>
            </a:xfrm>
            <a:custGeom>
              <a:avLst/>
              <a:gdLst>
                <a:gd name="T0" fmla="*/ 14 w 20"/>
                <a:gd name="T1" fmla="*/ 14 h 49"/>
                <a:gd name="T2" fmla="*/ 14 w 20"/>
                <a:gd name="T3" fmla="*/ 3 h 49"/>
                <a:gd name="T4" fmla="*/ 8 w 20"/>
                <a:gd name="T5" fmla="*/ 2 h 49"/>
                <a:gd name="T6" fmla="*/ 1 w 20"/>
                <a:gd name="T7" fmla="*/ 0 h 49"/>
                <a:gd name="T8" fmla="*/ 0 w 20"/>
                <a:gd name="T9" fmla="*/ 1 h 49"/>
                <a:gd name="T10" fmla="*/ 11 w 20"/>
                <a:gd name="T11" fmla="*/ 6 h 49"/>
                <a:gd name="T12" fmla="*/ 12 w 20"/>
                <a:gd name="T13" fmla="*/ 16 h 49"/>
                <a:gd name="T14" fmla="*/ 17 w 20"/>
                <a:gd name="T15" fmla="*/ 21 h 49"/>
                <a:gd name="T16" fmla="*/ 16 w 20"/>
                <a:gd name="T17" fmla="*/ 49 h 49"/>
                <a:gd name="T18" fmla="*/ 20 w 20"/>
                <a:gd name="T19" fmla="*/ 48 h 49"/>
                <a:gd name="T20" fmla="*/ 20 w 20"/>
                <a:gd name="T21" fmla="*/ 19 h 49"/>
                <a:gd name="T22" fmla="*/ 14 w 20"/>
                <a:gd name="T23"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49">
                  <a:moveTo>
                    <a:pt x="14" y="14"/>
                  </a:moveTo>
                  <a:cubicBezTo>
                    <a:pt x="14" y="3"/>
                    <a:pt x="14" y="3"/>
                    <a:pt x="14" y="3"/>
                  </a:cubicBezTo>
                  <a:cubicBezTo>
                    <a:pt x="14" y="3"/>
                    <a:pt x="11" y="2"/>
                    <a:pt x="8" y="2"/>
                  </a:cubicBezTo>
                  <a:cubicBezTo>
                    <a:pt x="5" y="1"/>
                    <a:pt x="1" y="0"/>
                    <a:pt x="1" y="0"/>
                  </a:cubicBezTo>
                  <a:cubicBezTo>
                    <a:pt x="0" y="1"/>
                    <a:pt x="0" y="1"/>
                    <a:pt x="0" y="1"/>
                  </a:cubicBezTo>
                  <a:cubicBezTo>
                    <a:pt x="4" y="2"/>
                    <a:pt x="11" y="5"/>
                    <a:pt x="11" y="6"/>
                  </a:cubicBezTo>
                  <a:cubicBezTo>
                    <a:pt x="11" y="7"/>
                    <a:pt x="12" y="16"/>
                    <a:pt x="12" y="16"/>
                  </a:cubicBezTo>
                  <a:cubicBezTo>
                    <a:pt x="12" y="16"/>
                    <a:pt x="17" y="20"/>
                    <a:pt x="17" y="21"/>
                  </a:cubicBezTo>
                  <a:cubicBezTo>
                    <a:pt x="18" y="23"/>
                    <a:pt x="16" y="42"/>
                    <a:pt x="16" y="49"/>
                  </a:cubicBezTo>
                  <a:cubicBezTo>
                    <a:pt x="20" y="48"/>
                    <a:pt x="20" y="48"/>
                    <a:pt x="20" y="48"/>
                  </a:cubicBezTo>
                  <a:cubicBezTo>
                    <a:pt x="20" y="19"/>
                    <a:pt x="20" y="19"/>
                    <a:pt x="20" y="19"/>
                  </a:cubicBezTo>
                  <a:lnTo>
                    <a:pt x="14" y="14"/>
                  </a:lnTo>
                  <a:close/>
                </a:path>
              </a:pathLst>
            </a:custGeom>
            <a:solidFill>
              <a:srgbClr val="DFA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8" name="Freeform 2325"/>
            <p:cNvSpPr>
              <a:spLocks/>
            </p:cNvSpPr>
            <p:nvPr/>
          </p:nvSpPr>
          <p:spPr bwMode="auto">
            <a:xfrm>
              <a:off x="1506301" y="4385687"/>
              <a:ext cx="111151" cy="377329"/>
            </a:xfrm>
            <a:custGeom>
              <a:avLst/>
              <a:gdLst>
                <a:gd name="T0" fmla="*/ 0 w 32"/>
                <a:gd name="T1" fmla="*/ 3 h 109"/>
                <a:gd name="T2" fmla="*/ 0 w 32"/>
                <a:gd name="T3" fmla="*/ 23 h 109"/>
                <a:gd name="T4" fmla="*/ 11 w 32"/>
                <a:gd name="T5" fmla="*/ 108 h 109"/>
                <a:gd name="T6" fmla="*/ 29 w 32"/>
                <a:gd name="T7" fmla="*/ 109 h 109"/>
                <a:gd name="T8" fmla="*/ 31 w 32"/>
                <a:gd name="T9" fmla="*/ 94 h 109"/>
                <a:gd name="T10" fmla="*/ 31 w 32"/>
                <a:gd name="T11" fmla="*/ 6 h 109"/>
                <a:gd name="T12" fmla="*/ 0 w 32"/>
                <a:gd name="T13" fmla="*/ 3 h 109"/>
              </a:gdLst>
              <a:ahLst/>
              <a:cxnLst>
                <a:cxn ang="0">
                  <a:pos x="T0" y="T1"/>
                </a:cxn>
                <a:cxn ang="0">
                  <a:pos x="T2" y="T3"/>
                </a:cxn>
                <a:cxn ang="0">
                  <a:pos x="T4" y="T5"/>
                </a:cxn>
                <a:cxn ang="0">
                  <a:pos x="T6" y="T7"/>
                </a:cxn>
                <a:cxn ang="0">
                  <a:pos x="T8" y="T9"/>
                </a:cxn>
                <a:cxn ang="0">
                  <a:pos x="T10" y="T11"/>
                </a:cxn>
                <a:cxn ang="0">
                  <a:pos x="T12" y="T13"/>
                </a:cxn>
              </a:cxnLst>
              <a:rect l="0" t="0" r="r" b="b"/>
              <a:pathLst>
                <a:path w="32" h="109">
                  <a:moveTo>
                    <a:pt x="0" y="3"/>
                  </a:moveTo>
                  <a:cubicBezTo>
                    <a:pt x="0" y="11"/>
                    <a:pt x="0" y="18"/>
                    <a:pt x="0" y="23"/>
                  </a:cubicBezTo>
                  <a:cubicBezTo>
                    <a:pt x="1" y="41"/>
                    <a:pt x="9" y="86"/>
                    <a:pt x="11" y="108"/>
                  </a:cubicBezTo>
                  <a:cubicBezTo>
                    <a:pt x="29" y="109"/>
                    <a:pt x="29" y="109"/>
                    <a:pt x="29" y="109"/>
                  </a:cubicBezTo>
                  <a:cubicBezTo>
                    <a:pt x="30" y="105"/>
                    <a:pt x="30" y="99"/>
                    <a:pt x="31" y="94"/>
                  </a:cubicBezTo>
                  <a:cubicBezTo>
                    <a:pt x="31" y="94"/>
                    <a:pt x="32" y="12"/>
                    <a:pt x="31" y="6"/>
                  </a:cubicBezTo>
                  <a:cubicBezTo>
                    <a:pt x="29" y="0"/>
                    <a:pt x="5" y="2"/>
                    <a:pt x="0" y="3"/>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79" name="Freeform 2326"/>
            <p:cNvSpPr>
              <a:spLocks/>
            </p:cNvSpPr>
            <p:nvPr/>
          </p:nvSpPr>
          <p:spPr bwMode="auto">
            <a:xfrm>
              <a:off x="1538476" y="4767403"/>
              <a:ext cx="0" cy="292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0" name="Freeform 2327"/>
            <p:cNvSpPr>
              <a:spLocks/>
            </p:cNvSpPr>
            <p:nvPr/>
          </p:nvSpPr>
          <p:spPr bwMode="auto">
            <a:xfrm>
              <a:off x="1523852" y="4760090"/>
              <a:ext cx="93601" cy="165264"/>
            </a:xfrm>
            <a:custGeom>
              <a:avLst/>
              <a:gdLst>
                <a:gd name="T0" fmla="*/ 24 w 27"/>
                <a:gd name="T1" fmla="*/ 17 h 48"/>
                <a:gd name="T2" fmla="*/ 24 w 27"/>
                <a:gd name="T3" fmla="*/ 17 h 48"/>
                <a:gd name="T4" fmla="*/ 24 w 27"/>
                <a:gd name="T5" fmla="*/ 13 h 48"/>
                <a:gd name="T6" fmla="*/ 26 w 27"/>
                <a:gd name="T7" fmla="*/ 1 h 48"/>
                <a:gd name="T8" fmla="*/ 24 w 27"/>
                <a:gd name="T9" fmla="*/ 1 h 48"/>
                <a:gd name="T10" fmla="*/ 24 w 27"/>
                <a:gd name="T11" fmla="*/ 2 h 48"/>
                <a:gd name="T12" fmla="*/ 23 w 27"/>
                <a:gd name="T13" fmla="*/ 5 h 48"/>
                <a:gd name="T14" fmla="*/ 23 w 27"/>
                <a:gd name="T15" fmla="*/ 12 h 48"/>
                <a:gd name="T16" fmla="*/ 23 w 27"/>
                <a:gd name="T17" fmla="*/ 16 h 48"/>
                <a:gd name="T18" fmla="*/ 23 w 27"/>
                <a:gd name="T19" fmla="*/ 18 h 48"/>
                <a:gd name="T20" fmla="*/ 23 w 27"/>
                <a:gd name="T21" fmla="*/ 24 h 48"/>
                <a:gd name="T22" fmla="*/ 23 w 27"/>
                <a:gd name="T23" fmla="*/ 26 h 48"/>
                <a:gd name="T24" fmla="*/ 14 w 27"/>
                <a:gd name="T25" fmla="*/ 36 h 48"/>
                <a:gd name="T26" fmla="*/ 4 w 27"/>
                <a:gd name="T27" fmla="*/ 28 h 48"/>
                <a:gd name="T28" fmla="*/ 4 w 27"/>
                <a:gd name="T29" fmla="*/ 26 h 48"/>
                <a:gd name="T30" fmla="*/ 4 w 27"/>
                <a:gd name="T31" fmla="*/ 20 h 48"/>
                <a:gd name="T32" fmla="*/ 5 w 27"/>
                <a:gd name="T33" fmla="*/ 18 h 48"/>
                <a:gd name="T34" fmla="*/ 7 w 27"/>
                <a:gd name="T35" fmla="*/ 12 h 48"/>
                <a:gd name="T36" fmla="*/ 6 w 27"/>
                <a:gd name="T37" fmla="*/ 5 h 48"/>
                <a:gd name="T38" fmla="*/ 6 w 27"/>
                <a:gd name="T39" fmla="*/ 3 h 48"/>
                <a:gd name="T40" fmla="*/ 6 w 27"/>
                <a:gd name="T41" fmla="*/ 0 h 48"/>
                <a:gd name="T42" fmla="*/ 4 w 27"/>
                <a:gd name="T43" fmla="*/ 0 h 48"/>
                <a:gd name="T44" fmla="*/ 5 w 27"/>
                <a:gd name="T45" fmla="*/ 3 h 48"/>
                <a:gd name="T46" fmla="*/ 4 w 27"/>
                <a:gd name="T47" fmla="*/ 3 h 48"/>
                <a:gd name="T48" fmla="*/ 4 w 27"/>
                <a:gd name="T49" fmla="*/ 5 h 48"/>
                <a:gd name="T50" fmla="*/ 5 w 27"/>
                <a:gd name="T51" fmla="*/ 5 h 48"/>
                <a:gd name="T52" fmla="*/ 6 w 27"/>
                <a:gd name="T53" fmla="*/ 12 h 48"/>
                <a:gd name="T54" fmla="*/ 0 w 27"/>
                <a:gd name="T55" fmla="*/ 33 h 48"/>
                <a:gd name="T56" fmla="*/ 11 w 27"/>
                <a:gd name="T57" fmla="*/ 48 h 48"/>
                <a:gd name="T58" fmla="*/ 27 w 27"/>
                <a:gd name="T59" fmla="*/ 34 h 48"/>
                <a:gd name="T60" fmla="*/ 24 w 27"/>
                <a:gd name="T61" fmla="*/ 1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 h="48">
                  <a:moveTo>
                    <a:pt x="24" y="17"/>
                  </a:moveTo>
                  <a:cubicBezTo>
                    <a:pt x="24" y="17"/>
                    <a:pt x="24" y="17"/>
                    <a:pt x="24" y="17"/>
                  </a:cubicBezTo>
                  <a:cubicBezTo>
                    <a:pt x="24" y="13"/>
                    <a:pt x="24" y="13"/>
                    <a:pt x="24" y="13"/>
                  </a:cubicBezTo>
                  <a:cubicBezTo>
                    <a:pt x="26" y="1"/>
                    <a:pt x="26" y="1"/>
                    <a:pt x="26" y="1"/>
                  </a:cubicBezTo>
                  <a:cubicBezTo>
                    <a:pt x="24" y="1"/>
                    <a:pt x="24" y="1"/>
                    <a:pt x="24" y="1"/>
                  </a:cubicBezTo>
                  <a:cubicBezTo>
                    <a:pt x="24" y="1"/>
                    <a:pt x="24" y="2"/>
                    <a:pt x="24" y="2"/>
                  </a:cubicBezTo>
                  <a:cubicBezTo>
                    <a:pt x="24" y="3"/>
                    <a:pt x="24" y="4"/>
                    <a:pt x="23" y="5"/>
                  </a:cubicBezTo>
                  <a:cubicBezTo>
                    <a:pt x="23" y="9"/>
                    <a:pt x="23" y="12"/>
                    <a:pt x="23" y="12"/>
                  </a:cubicBezTo>
                  <a:cubicBezTo>
                    <a:pt x="23" y="12"/>
                    <a:pt x="23" y="13"/>
                    <a:pt x="23" y="16"/>
                  </a:cubicBezTo>
                  <a:cubicBezTo>
                    <a:pt x="23" y="16"/>
                    <a:pt x="23" y="17"/>
                    <a:pt x="23" y="18"/>
                  </a:cubicBezTo>
                  <a:cubicBezTo>
                    <a:pt x="23" y="20"/>
                    <a:pt x="23" y="22"/>
                    <a:pt x="23" y="24"/>
                  </a:cubicBezTo>
                  <a:cubicBezTo>
                    <a:pt x="23" y="24"/>
                    <a:pt x="23" y="25"/>
                    <a:pt x="23" y="26"/>
                  </a:cubicBezTo>
                  <a:cubicBezTo>
                    <a:pt x="22" y="31"/>
                    <a:pt x="20" y="36"/>
                    <a:pt x="14" y="36"/>
                  </a:cubicBezTo>
                  <a:cubicBezTo>
                    <a:pt x="7" y="36"/>
                    <a:pt x="5" y="32"/>
                    <a:pt x="4" y="28"/>
                  </a:cubicBezTo>
                  <a:cubicBezTo>
                    <a:pt x="4" y="27"/>
                    <a:pt x="4" y="26"/>
                    <a:pt x="4" y="26"/>
                  </a:cubicBezTo>
                  <a:cubicBezTo>
                    <a:pt x="4" y="24"/>
                    <a:pt x="4" y="22"/>
                    <a:pt x="4" y="20"/>
                  </a:cubicBezTo>
                  <a:cubicBezTo>
                    <a:pt x="4" y="19"/>
                    <a:pt x="5" y="19"/>
                    <a:pt x="5" y="18"/>
                  </a:cubicBezTo>
                  <a:cubicBezTo>
                    <a:pt x="6" y="14"/>
                    <a:pt x="7" y="12"/>
                    <a:pt x="7" y="12"/>
                  </a:cubicBezTo>
                  <a:cubicBezTo>
                    <a:pt x="7" y="12"/>
                    <a:pt x="6" y="9"/>
                    <a:pt x="6" y="5"/>
                  </a:cubicBezTo>
                  <a:cubicBezTo>
                    <a:pt x="6" y="5"/>
                    <a:pt x="6" y="4"/>
                    <a:pt x="6" y="3"/>
                  </a:cubicBezTo>
                  <a:cubicBezTo>
                    <a:pt x="6" y="2"/>
                    <a:pt x="6" y="1"/>
                    <a:pt x="6" y="0"/>
                  </a:cubicBezTo>
                  <a:cubicBezTo>
                    <a:pt x="4" y="0"/>
                    <a:pt x="4" y="0"/>
                    <a:pt x="4" y="0"/>
                  </a:cubicBezTo>
                  <a:cubicBezTo>
                    <a:pt x="5" y="3"/>
                    <a:pt x="5" y="3"/>
                    <a:pt x="5" y="3"/>
                  </a:cubicBezTo>
                  <a:cubicBezTo>
                    <a:pt x="4" y="3"/>
                    <a:pt x="4" y="3"/>
                    <a:pt x="4" y="3"/>
                  </a:cubicBezTo>
                  <a:cubicBezTo>
                    <a:pt x="4" y="5"/>
                    <a:pt x="4" y="5"/>
                    <a:pt x="4" y="5"/>
                  </a:cubicBezTo>
                  <a:cubicBezTo>
                    <a:pt x="4" y="5"/>
                    <a:pt x="4" y="5"/>
                    <a:pt x="5" y="5"/>
                  </a:cubicBezTo>
                  <a:cubicBezTo>
                    <a:pt x="6" y="12"/>
                    <a:pt x="6" y="12"/>
                    <a:pt x="6" y="12"/>
                  </a:cubicBezTo>
                  <a:cubicBezTo>
                    <a:pt x="0" y="33"/>
                    <a:pt x="0" y="33"/>
                    <a:pt x="0" y="33"/>
                  </a:cubicBezTo>
                  <a:cubicBezTo>
                    <a:pt x="0" y="33"/>
                    <a:pt x="6" y="48"/>
                    <a:pt x="11" y="48"/>
                  </a:cubicBezTo>
                  <a:cubicBezTo>
                    <a:pt x="16" y="48"/>
                    <a:pt x="27" y="34"/>
                    <a:pt x="27" y="34"/>
                  </a:cubicBezTo>
                  <a:cubicBezTo>
                    <a:pt x="24" y="17"/>
                    <a:pt x="24" y="17"/>
                    <a:pt x="24" y="1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1" name="Freeform 2328"/>
            <p:cNvSpPr>
              <a:spLocks/>
            </p:cNvSpPr>
            <p:nvPr/>
          </p:nvSpPr>
          <p:spPr bwMode="auto">
            <a:xfrm>
              <a:off x="1538476" y="4760090"/>
              <a:ext cx="68738" cy="124313"/>
            </a:xfrm>
            <a:custGeom>
              <a:avLst/>
              <a:gdLst>
                <a:gd name="T0" fmla="*/ 2 w 20"/>
                <a:gd name="T1" fmla="*/ 3 h 36"/>
                <a:gd name="T2" fmla="*/ 2 w 20"/>
                <a:gd name="T3" fmla="*/ 5 h 36"/>
                <a:gd name="T4" fmla="*/ 3 w 20"/>
                <a:gd name="T5" fmla="*/ 12 h 36"/>
                <a:gd name="T6" fmla="*/ 1 w 20"/>
                <a:gd name="T7" fmla="*/ 18 h 36"/>
                <a:gd name="T8" fmla="*/ 0 w 20"/>
                <a:gd name="T9" fmla="*/ 20 h 36"/>
                <a:gd name="T10" fmla="*/ 0 w 20"/>
                <a:gd name="T11" fmla="*/ 26 h 36"/>
                <a:gd name="T12" fmla="*/ 0 w 20"/>
                <a:gd name="T13" fmla="*/ 28 h 36"/>
                <a:gd name="T14" fmla="*/ 10 w 20"/>
                <a:gd name="T15" fmla="*/ 36 h 36"/>
                <a:gd name="T16" fmla="*/ 19 w 20"/>
                <a:gd name="T17" fmla="*/ 26 h 36"/>
                <a:gd name="T18" fmla="*/ 19 w 20"/>
                <a:gd name="T19" fmla="*/ 24 h 36"/>
                <a:gd name="T20" fmla="*/ 19 w 20"/>
                <a:gd name="T21" fmla="*/ 18 h 36"/>
                <a:gd name="T22" fmla="*/ 19 w 20"/>
                <a:gd name="T23" fmla="*/ 16 h 36"/>
                <a:gd name="T24" fmla="*/ 19 w 20"/>
                <a:gd name="T25" fmla="*/ 12 h 36"/>
                <a:gd name="T26" fmla="*/ 19 w 20"/>
                <a:gd name="T27" fmla="*/ 5 h 36"/>
                <a:gd name="T28" fmla="*/ 20 w 20"/>
                <a:gd name="T29" fmla="*/ 2 h 36"/>
                <a:gd name="T30" fmla="*/ 20 w 20"/>
                <a:gd name="T31" fmla="*/ 1 h 36"/>
                <a:gd name="T32" fmla="*/ 2 w 20"/>
                <a:gd name="T33" fmla="*/ 0 h 36"/>
                <a:gd name="T34" fmla="*/ 2 w 20"/>
                <a:gd name="T3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6">
                  <a:moveTo>
                    <a:pt x="2" y="3"/>
                  </a:moveTo>
                  <a:cubicBezTo>
                    <a:pt x="2" y="4"/>
                    <a:pt x="2" y="5"/>
                    <a:pt x="2" y="5"/>
                  </a:cubicBezTo>
                  <a:cubicBezTo>
                    <a:pt x="2" y="9"/>
                    <a:pt x="3" y="12"/>
                    <a:pt x="3" y="12"/>
                  </a:cubicBezTo>
                  <a:cubicBezTo>
                    <a:pt x="3" y="12"/>
                    <a:pt x="2" y="14"/>
                    <a:pt x="1" y="18"/>
                  </a:cubicBezTo>
                  <a:cubicBezTo>
                    <a:pt x="1" y="19"/>
                    <a:pt x="0" y="19"/>
                    <a:pt x="0" y="20"/>
                  </a:cubicBezTo>
                  <a:cubicBezTo>
                    <a:pt x="0" y="22"/>
                    <a:pt x="0" y="24"/>
                    <a:pt x="0" y="26"/>
                  </a:cubicBezTo>
                  <a:cubicBezTo>
                    <a:pt x="0" y="26"/>
                    <a:pt x="0" y="27"/>
                    <a:pt x="0" y="28"/>
                  </a:cubicBezTo>
                  <a:cubicBezTo>
                    <a:pt x="1" y="32"/>
                    <a:pt x="3" y="36"/>
                    <a:pt x="10" y="36"/>
                  </a:cubicBezTo>
                  <a:cubicBezTo>
                    <a:pt x="16" y="36"/>
                    <a:pt x="18" y="31"/>
                    <a:pt x="19" y="26"/>
                  </a:cubicBezTo>
                  <a:cubicBezTo>
                    <a:pt x="19" y="25"/>
                    <a:pt x="19" y="24"/>
                    <a:pt x="19" y="24"/>
                  </a:cubicBezTo>
                  <a:cubicBezTo>
                    <a:pt x="19" y="22"/>
                    <a:pt x="19" y="20"/>
                    <a:pt x="19" y="18"/>
                  </a:cubicBezTo>
                  <a:cubicBezTo>
                    <a:pt x="19" y="17"/>
                    <a:pt x="19" y="16"/>
                    <a:pt x="19" y="16"/>
                  </a:cubicBezTo>
                  <a:cubicBezTo>
                    <a:pt x="19" y="13"/>
                    <a:pt x="19" y="12"/>
                    <a:pt x="19" y="12"/>
                  </a:cubicBezTo>
                  <a:cubicBezTo>
                    <a:pt x="19" y="12"/>
                    <a:pt x="19" y="9"/>
                    <a:pt x="19" y="5"/>
                  </a:cubicBezTo>
                  <a:cubicBezTo>
                    <a:pt x="20" y="4"/>
                    <a:pt x="20" y="3"/>
                    <a:pt x="20" y="2"/>
                  </a:cubicBezTo>
                  <a:cubicBezTo>
                    <a:pt x="20" y="2"/>
                    <a:pt x="20" y="1"/>
                    <a:pt x="20" y="1"/>
                  </a:cubicBezTo>
                  <a:cubicBezTo>
                    <a:pt x="2" y="0"/>
                    <a:pt x="2" y="0"/>
                    <a:pt x="2" y="0"/>
                  </a:cubicBezTo>
                  <a:cubicBezTo>
                    <a:pt x="2" y="1"/>
                    <a:pt x="2" y="2"/>
                    <a:pt x="2" y="3"/>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2" name="Freeform 2329"/>
            <p:cNvSpPr>
              <a:spLocks/>
            </p:cNvSpPr>
            <p:nvPr/>
          </p:nvSpPr>
          <p:spPr bwMode="auto">
            <a:xfrm>
              <a:off x="1503376" y="4286235"/>
              <a:ext cx="127239" cy="425591"/>
            </a:xfrm>
            <a:custGeom>
              <a:avLst/>
              <a:gdLst>
                <a:gd name="T0" fmla="*/ 0 w 37"/>
                <a:gd name="T1" fmla="*/ 0 h 123"/>
                <a:gd name="T2" fmla="*/ 1 w 37"/>
                <a:gd name="T3" fmla="*/ 32 h 123"/>
                <a:gd name="T4" fmla="*/ 32 w 37"/>
                <a:gd name="T5" fmla="*/ 35 h 123"/>
                <a:gd name="T6" fmla="*/ 32 w 37"/>
                <a:gd name="T7" fmla="*/ 123 h 123"/>
                <a:gd name="T8" fmla="*/ 36 w 37"/>
                <a:gd name="T9" fmla="*/ 56 h 123"/>
                <a:gd name="T10" fmla="*/ 37 w 37"/>
                <a:gd name="T11" fmla="*/ 7 h 123"/>
                <a:gd name="T12" fmla="*/ 0 w 37"/>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7" h="123">
                  <a:moveTo>
                    <a:pt x="0" y="0"/>
                  </a:moveTo>
                  <a:cubicBezTo>
                    <a:pt x="0" y="11"/>
                    <a:pt x="0" y="22"/>
                    <a:pt x="1" y="32"/>
                  </a:cubicBezTo>
                  <a:cubicBezTo>
                    <a:pt x="6" y="31"/>
                    <a:pt x="30" y="29"/>
                    <a:pt x="32" y="35"/>
                  </a:cubicBezTo>
                  <a:cubicBezTo>
                    <a:pt x="33" y="41"/>
                    <a:pt x="32" y="123"/>
                    <a:pt x="32" y="123"/>
                  </a:cubicBezTo>
                  <a:cubicBezTo>
                    <a:pt x="35" y="100"/>
                    <a:pt x="35" y="68"/>
                    <a:pt x="36" y="56"/>
                  </a:cubicBezTo>
                  <a:cubicBezTo>
                    <a:pt x="37" y="48"/>
                    <a:pt x="37" y="27"/>
                    <a:pt x="37" y="7"/>
                  </a:cubicBezTo>
                  <a:lnTo>
                    <a:pt x="0" y="0"/>
                  </a:lnTo>
                  <a:close/>
                </a:path>
              </a:pathLst>
            </a:custGeom>
            <a:solidFill>
              <a:srgbClr val="DFA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3" name="Freeform 2330"/>
            <p:cNvSpPr>
              <a:spLocks/>
            </p:cNvSpPr>
            <p:nvPr/>
          </p:nvSpPr>
          <p:spPr bwMode="auto">
            <a:xfrm>
              <a:off x="1326412" y="4385687"/>
              <a:ext cx="114076" cy="377329"/>
            </a:xfrm>
            <a:custGeom>
              <a:avLst/>
              <a:gdLst>
                <a:gd name="T0" fmla="*/ 0 w 33"/>
                <a:gd name="T1" fmla="*/ 3 h 109"/>
                <a:gd name="T2" fmla="*/ 1 w 33"/>
                <a:gd name="T3" fmla="*/ 23 h 109"/>
                <a:gd name="T4" fmla="*/ 11 w 33"/>
                <a:gd name="T5" fmla="*/ 108 h 109"/>
                <a:gd name="T6" fmla="*/ 29 w 33"/>
                <a:gd name="T7" fmla="*/ 109 h 109"/>
                <a:gd name="T8" fmla="*/ 31 w 33"/>
                <a:gd name="T9" fmla="*/ 94 h 109"/>
                <a:gd name="T10" fmla="*/ 31 w 33"/>
                <a:gd name="T11" fmla="*/ 6 h 109"/>
                <a:gd name="T12" fmla="*/ 0 w 33"/>
                <a:gd name="T13" fmla="*/ 3 h 109"/>
              </a:gdLst>
              <a:ahLst/>
              <a:cxnLst>
                <a:cxn ang="0">
                  <a:pos x="T0" y="T1"/>
                </a:cxn>
                <a:cxn ang="0">
                  <a:pos x="T2" y="T3"/>
                </a:cxn>
                <a:cxn ang="0">
                  <a:pos x="T4" y="T5"/>
                </a:cxn>
                <a:cxn ang="0">
                  <a:pos x="T6" y="T7"/>
                </a:cxn>
                <a:cxn ang="0">
                  <a:pos x="T8" y="T9"/>
                </a:cxn>
                <a:cxn ang="0">
                  <a:pos x="T10" y="T11"/>
                </a:cxn>
                <a:cxn ang="0">
                  <a:pos x="T12" y="T13"/>
                </a:cxn>
              </a:cxnLst>
              <a:rect l="0" t="0" r="r" b="b"/>
              <a:pathLst>
                <a:path w="33" h="109">
                  <a:moveTo>
                    <a:pt x="0" y="3"/>
                  </a:moveTo>
                  <a:cubicBezTo>
                    <a:pt x="0" y="11"/>
                    <a:pt x="0" y="18"/>
                    <a:pt x="1" y="23"/>
                  </a:cubicBezTo>
                  <a:cubicBezTo>
                    <a:pt x="2" y="41"/>
                    <a:pt x="9" y="86"/>
                    <a:pt x="11" y="108"/>
                  </a:cubicBezTo>
                  <a:cubicBezTo>
                    <a:pt x="29" y="109"/>
                    <a:pt x="29" y="109"/>
                    <a:pt x="29" y="109"/>
                  </a:cubicBezTo>
                  <a:cubicBezTo>
                    <a:pt x="30" y="105"/>
                    <a:pt x="31" y="99"/>
                    <a:pt x="31" y="94"/>
                  </a:cubicBezTo>
                  <a:cubicBezTo>
                    <a:pt x="31" y="94"/>
                    <a:pt x="33" y="12"/>
                    <a:pt x="31" y="6"/>
                  </a:cubicBezTo>
                  <a:cubicBezTo>
                    <a:pt x="30" y="0"/>
                    <a:pt x="6" y="2"/>
                    <a:pt x="0" y="3"/>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4" name="Freeform 2331"/>
            <p:cNvSpPr>
              <a:spLocks/>
            </p:cNvSpPr>
            <p:nvPr/>
          </p:nvSpPr>
          <p:spPr bwMode="auto">
            <a:xfrm>
              <a:off x="1348349" y="4760090"/>
              <a:ext cx="92138" cy="165264"/>
            </a:xfrm>
            <a:custGeom>
              <a:avLst/>
              <a:gdLst>
                <a:gd name="T0" fmla="*/ 24 w 27"/>
                <a:gd name="T1" fmla="*/ 17 h 48"/>
                <a:gd name="T2" fmla="*/ 24 w 27"/>
                <a:gd name="T3" fmla="*/ 17 h 48"/>
                <a:gd name="T4" fmla="*/ 23 w 27"/>
                <a:gd name="T5" fmla="*/ 13 h 48"/>
                <a:gd name="T6" fmla="*/ 26 w 27"/>
                <a:gd name="T7" fmla="*/ 1 h 48"/>
                <a:gd name="T8" fmla="*/ 23 w 27"/>
                <a:gd name="T9" fmla="*/ 1 h 48"/>
                <a:gd name="T10" fmla="*/ 23 w 27"/>
                <a:gd name="T11" fmla="*/ 2 h 48"/>
                <a:gd name="T12" fmla="*/ 23 w 27"/>
                <a:gd name="T13" fmla="*/ 5 h 48"/>
                <a:gd name="T14" fmla="*/ 22 w 27"/>
                <a:gd name="T15" fmla="*/ 12 h 48"/>
                <a:gd name="T16" fmla="*/ 22 w 27"/>
                <a:gd name="T17" fmla="*/ 16 h 48"/>
                <a:gd name="T18" fmla="*/ 22 w 27"/>
                <a:gd name="T19" fmla="*/ 18 h 48"/>
                <a:gd name="T20" fmla="*/ 22 w 27"/>
                <a:gd name="T21" fmla="*/ 24 h 48"/>
                <a:gd name="T22" fmla="*/ 22 w 27"/>
                <a:gd name="T23" fmla="*/ 26 h 48"/>
                <a:gd name="T24" fmla="*/ 14 w 27"/>
                <a:gd name="T25" fmla="*/ 36 h 48"/>
                <a:gd name="T26" fmla="*/ 3 w 27"/>
                <a:gd name="T27" fmla="*/ 28 h 48"/>
                <a:gd name="T28" fmla="*/ 3 w 27"/>
                <a:gd name="T29" fmla="*/ 26 h 48"/>
                <a:gd name="T30" fmla="*/ 4 w 27"/>
                <a:gd name="T31" fmla="*/ 20 h 48"/>
                <a:gd name="T32" fmla="*/ 4 w 27"/>
                <a:gd name="T33" fmla="*/ 18 h 48"/>
                <a:gd name="T34" fmla="*/ 6 w 27"/>
                <a:gd name="T35" fmla="*/ 12 h 48"/>
                <a:gd name="T36" fmla="*/ 5 w 27"/>
                <a:gd name="T37" fmla="*/ 5 h 48"/>
                <a:gd name="T38" fmla="*/ 5 w 27"/>
                <a:gd name="T39" fmla="*/ 3 h 48"/>
                <a:gd name="T40" fmla="*/ 5 w 27"/>
                <a:gd name="T41" fmla="*/ 0 h 48"/>
                <a:gd name="T42" fmla="*/ 3 w 27"/>
                <a:gd name="T43" fmla="*/ 0 h 48"/>
                <a:gd name="T44" fmla="*/ 4 w 27"/>
                <a:gd name="T45" fmla="*/ 3 h 48"/>
                <a:gd name="T46" fmla="*/ 3 w 27"/>
                <a:gd name="T47" fmla="*/ 2 h 48"/>
                <a:gd name="T48" fmla="*/ 3 w 27"/>
                <a:gd name="T49" fmla="*/ 5 h 48"/>
                <a:gd name="T50" fmla="*/ 4 w 27"/>
                <a:gd name="T51" fmla="*/ 5 h 48"/>
                <a:gd name="T52" fmla="*/ 5 w 27"/>
                <a:gd name="T53" fmla="*/ 12 h 48"/>
                <a:gd name="T54" fmla="*/ 0 w 27"/>
                <a:gd name="T55" fmla="*/ 33 h 48"/>
                <a:gd name="T56" fmla="*/ 10 w 27"/>
                <a:gd name="T57" fmla="*/ 48 h 48"/>
                <a:gd name="T58" fmla="*/ 27 w 27"/>
                <a:gd name="T59" fmla="*/ 34 h 48"/>
                <a:gd name="T60" fmla="*/ 24 w 27"/>
                <a:gd name="T61" fmla="*/ 1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 h="48">
                  <a:moveTo>
                    <a:pt x="24" y="17"/>
                  </a:moveTo>
                  <a:cubicBezTo>
                    <a:pt x="24" y="17"/>
                    <a:pt x="24" y="17"/>
                    <a:pt x="24" y="17"/>
                  </a:cubicBezTo>
                  <a:cubicBezTo>
                    <a:pt x="23" y="13"/>
                    <a:pt x="23" y="13"/>
                    <a:pt x="23" y="13"/>
                  </a:cubicBezTo>
                  <a:cubicBezTo>
                    <a:pt x="26" y="1"/>
                    <a:pt x="26" y="1"/>
                    <a:pt x="26" y="1"/>
                  </a:cubicBezTo>
                  <a:cubicBezTo>
                    <a:pt x="23" y="1"/>
                    <a:pt x="23" y="1"/>
                    <a:pt x="23" y="1"/>
                  </a:cubicBezTo>
                  <a:cubicBezTo>
                    <a:pt x="23" y="1"/>
                    <a:pt x="23" y="2"/>
                    <a:pt x="23" y="2"/>
                  </a:cubicBezTo>
                  <a:cubicBezTo>
                    <a:pt x="23" y="3"/>
                    <a:pt x="23" y="4"/>
                    <a:pt x="23" y="5"/>
                  </a:cubicBezTo>
                  <a:cubicBezTo>
                    <a:pt x="22" y="9"/>
                    <a:pt x="22" y="12"/>
                    <a:pt x="22" y="12"/>
                  </a:cubicBezTo>
                  <a:cubicBezTo>
                    <a:pt x="22" y="12"/>
                    <a:pt x="22" y="13"/>
                    <a:pt x="22" y="16"/>
                  </a:cubicBezTo>
                  <a:cubicBezTo>
                    <a:pt x="22" y="16"/>
                    <a:pt x="22" y="17"/>
                    <a:pt x="22" y="18"/>
                  </a:cubicBezTo>
                  <a:cubicBezTo>
                    <a:pt x="23" y="20"/>
                    <a:pt x="23" y="22"/>
                    <a:pt x="22" y="24"/>
                  </a:cubicBezTo>
                  <a:cubicBezTo>
                    <a:pt x="22" y="24"/>
                    <a:pt x="22" y="25"/>
                    <a:pt x="22" y="26"/>
                  </a:cubicBezTo>
                  <a:cubicBezTo>
                    <a:pt x="21" y="31"/>
                    <a:pt x="19" y="36"/>
                    <a:pt x="14" y="36"/>
                  </a:cubicBezTo>
                  <a:cubicBezTo>
                    <a:pt x="7" y="36"/>
                    <a:pt x="4" y="32"/>
                    <a:pt x="3" y="28"/>
                  </a:cubicBezTo>
                  <a:cubicBezTo>
                    <a:pt x="3" y="27"/>
                    <a:pt x="3" y="26"/>
                    <a:pt x="3" y="26"/>
                  </a:cubicBezTo>
                  <a:cubicBezTo>
                    <a:pt x="3" y="24"/>
                    <a:pt x="3" y="22"/>
                    <a:pt x="4" y="20"/>
                  </a:cubicBezTo>
                  <a:cubicBezTo>
                    <a:pt x="4" y="19"/>
                    <a:pt x="4" y="19"/>
                    <a:pt x="4" y="18"/>
                  </a:cubicBezTo>
                  <a:cubicBezTo>
                    <a:pt x="5" y="14"/>
                    <a:pt x="6" y="12"/>
                    <a:pt x="6" y="12"/>
                  </a:cubicBezTo>
                  <a:cubicBezTo>
                    <a:pt x="6" y="12"/>
                    <a:pt x="6" y="9"/>
                    <a:pt x="5" y="5"/>
                  </a:cubicBezTo>
                  <a:cubicBezTo>
                    <a:pt x="5" y="5"/>
                    <a:pt x="5" y="4"/>
                    <a:pt x="5" y="3"/>
                  </a:cubicBezTo>
                  <a:cubicBezTo>
                    <a:pt x="5" y="2"/>
                    <a:pt x="5" y="1"/>
                    <a:pt x="5" y="0"/>
                  </a:cubicBezTo>
                  <a:cubicBezTo>
                    <a:pt x="3" y="0"/>
                    <a:pt x="3" y="0"/>
                    <a:pt x="3" y="0"/>
                  </a:cubicBezTo>
                  <a:cubicBezTo>
                    <a:pt x="4" y="3"/>
                    <a:pt x="4" y="3"/>
                    <a:pt x="4" y="3"/>
                  </a:cubicBezTo>
                  <a:cubicBezTo>
                    <a:pt x="3" y="3"/>
                    <a:pt x="3" y="2"/>
                    <a:pt x="3" y="2"/>
                  </a:cubicBezTo>
                  <a:cubicBezTo>
                    <a:pt x="3" y="5"/>
                    <a:pt x="3" y="5"/>
                    <a:pt x="3" y="5"/>
                  </a:cubicBezTo>
                  <a:cubicBezTo>
                    <a:pt x="3" y="5"/>
                    <a:pt x="3" y="5"/>
                    <a:pt x="4" y="5"/>
                  </a:cubicBezTo>
                  <a:cubicBezTo>
                    <a:pt x="5" y="12"/>
                    <a:pt x="5" y="12"/>
                    <a:pt x="5" y="12"/>
                  </a:cubicBezTo>
                  <a:cubicBezTo>
                    <a:pt x="0" y="33"/>
                    <a:pt x="0" y="33"/>
                    <a:pt x="0" y="33"/>
                  </a:cubicBezTo>
                  <a:cubicBezTo>
                    <a:pt x="0" y="33"/>
                    <a:pt x="6" y="48"/>
                    <a:pt x="10" y="48"/>
                  </a:cubicBezTo>
                  <a:cubicBezTo>
                    <a:pt x="15" y="48"/>
                    <a:pt x="27" y="34"/>
                    <a:pt x="27" y="34"/>
                  </a:cubicBezTo>
                  <a:cubicBezTo>
                    <a:pt x="24" y="17"/>
                    <a:pt x="24" y="17"/>
                    <a:pt x="24" y="17"/>
                  </a:cubicBez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5" name="Freeform 2332"/>
            <p:cNvSpPr>
              <a:spLocks/>
            </p:cNvSpPr>
            <p:nvPr/>
          </p:nvSpPr>
          <p:spPr bwMode="auto">
            <a:xfrm>
              <a:off x="1358587" y="4760090"/>
              <a:ext cx="68738" cy="124313"/>
            </a:xfrm>
            <a:custGeom>
              <a:avLst/>
              <a:gdLst>
                <a:gd name="T0" fmla="*/ 2 w 20"/>
                <a:gd name="T1" fmla="*/ 3 h 36"/>
                <a:gd name="T2" fmla="*/ 2 w 20"/>
                <a:gd name="T3" fmla="*/ 5 h 36"/>
                <a:gd name="T4" fmla="*/ 3 w 20"/>
                <a:gd name="T5" fmla="*/ 12 h 36"/>
                <a:gd name="T6" fmla="*/ 1 w 20"/>
                <a:gd name="T7" fmla="*/ 18 h 36"/>
                <a:gd name="T8" fmla="*/ 1 w 20"/>
                <a:gd name="T9" fmla="*/ 20 h 36"/>
                <a:gd name="T10" fmla="*/ 0 w 20"/>
                <a:gd name="T11" fmla="*/ 26 h 36"/>
                <a:gd name="T12" fmla="*/ 0 w 20"/>
                <a:gd name="T13" fmla="*/ 28 h 36"/>
                <a:gd name="T14" fmla="*/ 11 w 20"/>
                <a:gd name="T15" fmla="*/ 36 h 36"/>
                <a:gd name="T16" fmla="*/ 19 w 20"/>
                <a:gd name="T17" fmla="*/ 26 h 36"/>
                <a:gd name="T18" fmla="*/ 19 w 20"/>
                <a:gd name="T19" fmla="*/ 24 h 36"/>
                <a:gd name="T20" fmla="*/ 19 w 20"/>
                <a:gd name="T21" fmla="*/ 18 h 36"/>
                <a:gd name="T22" fmla="*/ 19 w 20"/>
                <a:gd name="T23" fmla="*/ 16 h 36"/>
                <a:gd name="T24" fmla="*/ 19 w 20"/>
                <a:gd name="T25" fmla="*/ 12 h 36"/>
                <a:gd name="T26" fmla="*/ 20 w 20"/>
                <a:gd name="T27" fmla="*/ 5 h 36"/>
                <a:gd name="T28" fmla="*/ 20 w 20"/>
                <a:gd name="T29" fmla="*/ 2 h 36"/>
                <a:gd name="T30" fmla="*/ 20 w 20"/>
                <a:gd name="T31" fmla="*/ 1 h 36"/>
                <a:gd name="T32" fmla="*/ 2 w 20"/>
                <a:gd name="T33" fmla="*/ 0 h 36"/>
                <a:gd name="T34" fmla="*/ 2 w 20"/>
                <a:gd name="T3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6">
                  <a:moveTo>
                    <a:pt x="2" y="3"/>
                  </a:moveTo>
                  <a:cubicBezTo>
                    <a:pt x="2" y="4"/>
                    <a:pt x="2" y="5"/>
                    <a:pt x="2" y="5"/>
                  </a:cubicBezTo>
                  <a:cubicBezTo>
                    <a:pt x="3" y="9"/>
                    <a:pt x="3" y="12"/>
                    <a:pt x="3" y="12"/>
                  </a:cubicBezTo>
                  <a:cubicBezTo>
                    <a:pt x="3" y="12"/>
                    <a:pt x="2" y="14"/>
                    <a:pt x="1" y="18"/>
                  </a:cubicBezTo>
                  <a:cubicBezTo>
                    <a:pt x="1" y="19"/>
                    <a:pt x="1" y="19"/>
                    <a:pt x="1" y="20"/>
                  </a:cubicBezTo>
                  <a:cubicBezTo>
                    <a:pt x="0" y="22"/>
                    <a:pt x="0" y="24"/>
                    <a:pt x="0" y="26"/>
                  </a:cubicBezTo>
                  <a:cubicBezTo>
                    <a:pt x="0" y="26"/>
                    <a:pt x="0" y="27"/>
                    <a:pt x="0" y="28"/>
                  </a:cubicBezTo>
                  <a:cubicBezTo>
                    <a:pt x="1" y="32"/>
                    <a:pt x="4" y="36"/>
                    <a:pt x="11" y="36"/>
                  </a:cubicBezTo>
                  <a:cubicBezTo>
                    <a:pt x="16" y="36"/>
                    <a:pt x="18" y="31"/>
                    <a:pt x="19" y="26"/>
                  </a:cubicBezTo>
                  <a:cubicBezTo>
                    <a:pt x="19" y="25"/>
                    <a:pt x="19" y="24"/>
                    <a:pt x="19" y="24"/>
                  </a:cubicBezTo>
                  <a:cubicBezTo>
                    <a:pt x="20" y="22"/>
                    <a:pt x="20" y="20"/>
                    <a:pt x="19" y="18"/>
                  </a:cubicBezTo>
                  <a:cubicBezTo>
                    <a:pt x="19" y="17"/>
                    <a:pt x="19" y="16"/>
                    <a:pt x="19" y="16"/>
                  </a:cubicBezTo>
                  <a:cubicBezTo>
                    <a:pt x="19" y="13"/>
                    <a:pt x="19" y="12"/>
                    <a:pt x="19" y="12"/>
                  </a:cubicBezTo>
                  <a:cubicBezTo>
                    <a:pt x="19" y="12"/>
                    <a:pt x="19" y="9"/>
                    <a:pt x="20" y="5"/>
                  </a:cubicBezTo>
                  <a:cubicBezTo>
                    <a:pt x="20" y="4"/>
                    <a:pt x="20" y="3"/>
                    <a:pt x="20" y="2"/>
                  </a:cubicBezTo>
                  <a:cubicBezTo>
                    <a:pt x="20" y="2"/>
                    <a:pt x="20" y="1"/>
                    <a:pt x="20" y="1"/>
                  </a:cubicBezTo>
                  <a:cubicBezTo>
                    <a:pt x="2" y="0"/>
                    <a:pt x="2" y="0"/>
                    <a:pt x="2" y="0"/>
                  </a:cubicBezTo>
                  <a:cubicBezTo>
                    <a:pt x="2" y="1"/>
                    <a:pt x="2" y="2"/>
                    <a:pt x="2" y="3"/>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6" name="Freeform 2333"/>
            <p:cNvSpPr>
              <a:spLocks/>
            </p:cNvSpPr>
            <p:nvPr/>
          </p:nvSpPr>
          <p:spPr bwMode="auto">
            <a:xfrm>
              <a:off x="1323486" y="4286235"/>
              <a:ext cx="128702" cy="425591"/>
            </a:xfrm>
            <a:custGeom>
              <a:avLst/>
              <a:gdLst>
                <a:gd name="T0" fmla="*/ 0 w 37"/>
                <a:gd name="T1" fmla="*/ 0 h 123"/>
                <a:gd name="T2" fmla="*/ 1 w 37"/>
                <a:gd name="T3" fmla="*/ 32 h 123"/>
                <a:gd name="T4" fmla="*/ 32 w 37"/>
                <a:gd name="T5" fmla="*/ 35 h 123"/>
                <a:gd name="T6" fmla="*/ 32 w 37"/>
                <a:gd name="T7" fmla="*/ 123 h 123"/>
                <a:gd name="T8" fmla="*/ 37 w 37"/>
                <a:gd name="T9" fmla="*/ 56 h 123"/>
                <a:gd name="T10" fmla="*/ 37 w 37"/>
                <a:gd name="T11" fmla="*/ 7 h 123"/>
                <a:gd name="T12" fmla="*/ 0 w 37"/>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7" h="123">
                  <a:moveTo>
                    <a:pt x="0" y="0"/>
                  </a:moveTo>
                  <a:cubicBezTo>
                    <a:pt x="1" y="11"/>
                    <a:pt x="1" y="22"/>
                    <a:pt x="1" y="32"/>
                  </a:cubicBezTo>
                  <a:cubicBezTo>
                    <a:pt x="7" y="31"/>
                    <a:pt x="31" y="29"/>
                    <a:pt x="32" y="35"/>
                  </a:cubicBezTo>
                  <a:cubicBezTo>
                    <a:pt x="34" y="41"/>
                    <a:pt x="32" y="123"/>
                    <a:pt x="32" y="123"/>
                  </a:cubicBezTo>
                  <a:cubicBezTo>
                    <a:pt x="35" y="100"/>
                    <a:pt x="36" y="68"/>
                    <a:pt x="37" y="56"/>
                  </a:cubicBezTo>
                  <a:cubicBezTo>
                    <a:pt x="37" y="48"/>
                    <a:pt x="37" y="27"/>
                    <a:pt x="37" y="7"/>
                  </a:cubicBezTo>
                  <a:lnTo>
                    <a:pt x="0" y="0"/>
                  </a:lnTo>
                  <a:close/>
                </a:path>
              </a:pathLst>
            </a:custGeom>
            <a:solidFill>
              <a:srgbClr val="DFA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7" name="Freeform 2334"/>
            <p:cNvSpPr>
              <a:spLocks/>
            </p:cNvSpPr>
            <p:nvPr/>
          </p:nvSpPr>
          <p:spPr bwMode="auto">
            <a:xfrm>
              <a:off x="1275224" y="3850405"/>
              <a:ext cx="383179" cy="504568"/>
            </a:xfrm>
            <a:custGeom>
              <a:avLst/>
              <a:gdLst>
                <a:gd name="T0" fmla="*/ 94 w 111"/>
                <a:gd name="T1" fmla="*/ 10 h 146"/>
                <a:gd name="T2" fmla="*/ 60 w 111"/>
                <a:gd name="T3" fmla="*/ 0 h 146"/>
                <a:gd name="T4" fmla="*/ 28 w 111"/>
                <a:gd name="T5" fmla="*/ 10 h 146"/>
                <a:gd name="T6" fmla="*/ 0 w 111"/>
                <a:gd name="T7" fmla="*/ 0 h 146"/>
                <a:gd name="T8" fmla="*/ 0 w 111"/>
                <a:gd name="T9" fmla="*/ 8 h 146"/>
                <a:gd name="T10" fmla="*/ 10 w 111"/>
                <a:gd name="T11" fmla="*/ 146 h 146"/>
                <a:gd name="T12" fmla="*/ 99 w 111"/>
                <a:gd name="T13" fmla="*/ 146 h 146"/>
                <a:gd name="T14" fmla="*/ 110 w 111"/>
                <a:gd name="T15" fmla="*/ 35 h 146"/>
                <a:gd name="T16" fmla="*/ 94 w 111"/>
                <a:gd name="T17" fmla="*/ 1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46">
                  <a:moveTo>
                    <a:pt x="94" y="10"/>
                  </a:moveTo>
                  <a:cubicBezTo>
                    <a:pt x="83" y="9"/>
                    <a:pt x="64" y="0"/>
                    <a:pt x="60" y="0"/>
                  </a:cubicBezTo>
                  <a:cubicBezTo>
                    <a:pt x="55" y="1"/>
                    <a:pt x="38" y="10"/>
                    <a:pt x="28" y="10"/>
                  </a:cubicBezTo>
                  <a:cubicBezTo>
                    <a:pt x="19" y="10"/>
                    <a:pt x="2" y="1"/>
                    <a:pt x="0" y="0"/>
                  </a:cubicBezTo>
                  <a:cubicBezTo>
                    <a:pt x="0" y="3"/>
                    <a:pt x="0" y="6"/>
                    <a:pt x="0" y="8"/>
                  </a:cubicBezTo>
                  <a:cubicBezTo>
                    <a:pt x="0" y="44"/>
                    <a:pt x="0" y="43"/>
                    <a:pt x="10" y="146"/>
                  </a:cubicBezTo>
                  <a:cubicBezTo>
                    <a:pt x="99" y="146"/>
                    <a:pt x="99" y="146"/>
                    <a:pt x="99" y="146"/>
                  </a:cubicBezTo>
                  <a:cubicBezTo>
                    <a:pt x="101" y="130"/>
                    <a:pt x="111" y="55"/>
                    <a:pt x="110" y="35"/>
                  </a:cubicBezTo>
                  <a:cubicBezTo>
                    <a:pt x="109" y="13"/>
                    <a:pt x="104" y="11"/>
                    <a:pt x="94" y="10"/>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8" name="Freeform 2335"/>
            <p:cNvSpPr>
              <a:spLocks/>
            </p:cNvSpPr>
            <p:nvPr/>
          </p:nvSpPr>
          <p:spPr bwMode="auto">
            <a:xfrm>
              <a:off x="1275224" y="3764117"/>
              <a:ext cx="425591" cy="590856"/>
            </a:xfrm>
            <a:custGeom>
              <a:avLst/>
              <a:gdLst>
                <a:gd name="T0" fmla="*/ 58 w 123"/>
                <a:gd name="T1" fmla="*/ 0 h 171"/>
                <a:gd name="T2" fmla="*/ 0 w 123"/>
                <a:gd name="T3" fmla="*/ 26 h 171"/>
                <a:gd name="T4" fmla="*/ 28 w 123"/>
                <a:gd name="T5" fmla="*/ 35 h 171"/>
                <a:gd name="T6" fmla="*/ 60 w 123"/>
                <a:gd name="T7" fmla="*/ 25 h 171"/>
                <a:gd name="T8" fmla="*/ 94 w 123"/>
                <a:gd name="T9" fmla="*/ 35 h 171"/>
                <a:gd name="T10" fmla="*/ 110 w 123"/>
                <a:gd name="T11" fmla="*/ 60 h 171"/>
                <a:gd name="T12" fmla="*/ 99 w 123"/>
                <a:gd name="T13" fmla="*/ 171 h 171"/>
                <a:gd name="T14" fmla="*/ 110 w 123"/>
                <a:gd name="T15" fmla="*/ 171 h 171"/>
                <a:gd name="T16" fmla="*/ 123 w 123"/>
                <a:gd name="T17" fmla="*/ 42 h 171"/>
                <a:gd name="T18" fmla="*/ 58 w 123"/>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71">
                  <a:moveTo>
                    <a:pt x="58" y="0"/>
                  </a:moveTo>
                  <a:cubicBezTo>
                    <a:pt x="9" y="0"/>
                    <a:pt x="1" y="4"/>
                    <a:pt x="0" y="26"/>
                  </a:cubicBezTo>
                  <a:cubicBezTo>
                    <a:pt x="2" y="26"/>
                    <a:pt x="19" y="35"/>
                    <a:pt x="28" y="35"/>
                  </a:cubicBezTo>
                  <a:cubicBezTo>
                    <a:pt x="38" y="35"/>
                    <a:pt x="55" y="26"/>
                    <a:pt x="60" y="25"/>
                  </a:cubicBezTo>
                  <a:cubicBezTo>
                    <a:pt x="64" y="24"/>
                    <a:pt x="83" y="34"/>
                    <a:pt x="94" y="35"/>
                  </a:cubicBezTo>
                  <a:cubicBezTo>
                    <a:pt x="104" y="36"/>
                    <a:pt x="109" y="38"/>
                    <a:pt x="110" y="60"/>
                  </a:cubicBezTo>
                  <a:cubicBezTo>
                    <a:pt x="111" y="80"/>
                    <a:pt x="101" y="155"/>
                    <a:pt x="99" y="171"/>
                  </a:cubicBezTo>
                  <a:cubicBezTo>
                    <a:pt x="110" y="171"/>
                    <a:pt x="110" y="171"/>
                    <a:pt x="110" y="171"/>
                  </a:cubicBezTo>
                  <a:cubicBezTo>
                    <a:pt x="110" y="171"/>
                    <a:pt x="123" y="68"/>
                    <a:pt x="123" y="42"/>
                  </a:cubicBezTo>
                  <a:cubicBezTo>
                    <a:pt x="123" y="16"/>
                    <a:pt x="112" y="0"/>
                    <a:pt x="58" y="0"/>
                  </a:cubicBez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89" name="Freeform 2336"/>
            <p:cNvSpPr>
              <a:spLocks/>
            </p:cNvSpPr>
            <p:nvPr/>
          </p:nvSpPr>
          <p:spPr bwMode="auto">
            <a:xfrm>
              <a:off x="1206486" y="3424814"/>
              <a:ext cx="99451" cy="446067"/>
            </a:xfrm>
            <a:custGeom>
              <a:avLst/>
              <a:gdLst>
                <a:gd name="T0" fmla="*/ 24 w 29"/>
                <a:gd name="T1" fmla="*/ 4 h 129"/>
                <a:gd name="T2" fmla="*/ 24 w 29"/>
                <a:gd name="T3" fmla="*/ 6 h 129"/>
                <a:gd name="T4" fmla="*/ 24 w 29"/>
                <a:gd name="T5" fmla="*/ 6 h 129"/>
                <a:gd name="T6" fmla="*/ 24 w 29"/>
                <a:gd name="T7" fmla="*/ 8 h 129"/>
                <a:gd name="T8" fmla="*/ 4 w 29"/>
                <a:gd name="T9" fmla="*/ 66 h 129"/>
                <a:gd name="T10" fmla="*/ 0 w 29"/>
                <a:gd name="T11" fmla="*/ 66 h 129"/>
                <a:gd name="T12" fmla="*/ 2 w 29"/>
                <a:gd name="T13" fmla="*/ 67 h 129"/>
                <a:gd name="T14" fmla="*/ 0 w 29"/>
                <a:gd name="T15" fmla="*/ 69 h 129"/>
                <a:gd name="T16" fmla="*/ 6 w 29"/>
                <a:gd name="T17" fmla="*/ 67 h 129"/>
                <a:gd name="T18" fmla="*/ 6 w 29"/>
                <a:gd name="T19" fmla="*/ 129 h 129"/>
                <a:gd name="T20" fmla="*/ 10 w 29"/>
                <a:gd name="T21" fmla="*/ 129 h 129"/>
                <a:gd name="T22" fmla="*/ 10 w 29"/>
                <a:gd name="T23" fmla="*/ 64 h 129"/>
                <a:gd name="T24" fmla="*/ 25 w 29"/>
                <a:gd name="T25" fmla="*/ 8 h 129"/>
                <a:gd name="T26" fmla="*/ 26 w 29"/>
                <a:gd name="T27" fmla="*/ 13 h 129"/>
                <a:gd name="T28" fmla="*/ 27 w 29"/>
                <a:gd name="T29" fmla="*/ 9 h 129"/>
                <a:gd name="T30" fmla="*/ 29 w 29"/>
                <a:gd name="T31" fmla="*/ 0 h 129"/>
                <a:gd name="T32" fmla="*/ 26 w 29"/>
                <a:gd name="T33" fmla="*/ 5 h 129"/>
                <a:gd name="T34" fmla="*/ 24 w 29"/>
                <a:gd name="T35" fmla="*/ 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129">
                  <a:moveTo>
                    <a:pt x="24" y="4"/>
                  </a:moveTo>
                  <a:cubicBezTo>
                    <a:pt x="24" y="5"/>
                    <a:pt x="24" y="5"/>
                    <a:pt x="24" y="6"/>
                  </a:cubicBezTo>
                  <a:cubicBezTo>
                    <a:pt x="24" y="6"/>
                    <a:pt x="24" y="6"/>
                    <a:pt x="24" y="6"/>
                  </a:cubicBezTo>
                  <a:cubicBezTo>
                    <a:pt x="24" y="8"/>
                    <a:pt x="24" y="8"/>
                    <a:pt x="24" y="8"/>
                  </a:cubicBezTo>
                  <a:cubicBezTo>
                    <a:pt x="4" y="66"/>
                    <a:pt x="4" y="66"/>
                    <a:pt x="4" y="66"/>
                  </a:cubicBezTo>
                  <a:cubicBezTo>
                    <a:pt x="0" y="66"/>
                    <a:pt x="0" y="66"/>
                    <a:pt x="0" y="66"/>
                  </a:cubicBezTo>
                  <a:cubicBezTo>
                    <a:pt x="2" y="67"/>
                    <a:pt x="2" y="67"/>
                    <a:pt x="2" y="67"/>
                  </a:cubicBezTo>
                  <a:cubicBezTo>
                    <a:pt x="0" y="69"/>
                    <a:pt x="0" y="69"/>
                    <a:pt x="0" y="69"/>
                  </a:cubicBezTo>
                  <a:cubicBezTo>
                    <a:pt x="6" y="67"/>
                    <a:pt x="6" y="67"/>
                    <a:pt x="6" y="67"/>
                  </a:cubicBezTo>
                  <a:cubicBezTo>
                    <a:pt x="6" y="67"/>
                    <a:pt x="7" y="114"/>
                    <a:pt x="6" y="129"/>
                  </a:cubicBezTo>
                  <a:cubicBezTo>
                    <a:pt x="10" y="129"/>
                    <a:pt x="10" y="129"/>
                    <a:pt x="10" y="129"/>
                  </a:cubicBezTo>
                  <a:cubicBezTo>
                    <a:pt x="10" y="64"/>
                    <a:pt x="10" y="64"/>
                    <a:pt x="10" y="64"/>
                  </a:cubicBezTo>
                  <a:cubicBezTo>
                    <a:pt x="25" y="8"/>
                    <a:pt x="25" y="8"/>
                    <a:pt x="25" y="8"/>
                  </a:cubicBezTo>
                  <a:cubicBezTo>
                    <a:pt x="25" y="8"/>
                    <a:pt x="26" y="10"/>
                    <a:pt x="26" y="13"/>
                  </a:cubicBezTo>
                  <a:cubicBezTo>
                    <a:pt x="27" y="9"/>
                    <a:pt x="27" y="9"/>
                    <a:pt x="27" y="9"/>
                  </a:cubicBezTo>
                  <a:cubicBezTo>
                    <a:pt x="29" y="0"/>
                    <a:pt x="29" y="0"/>
                    <a:pt x="29" y="0"/>
                  </a:cubicBezTo>
                  <a:cubicBezTo>
                    <a:pt x="26" y="5"/>
                    <a:pt x="26" y="5"/>
                    <a:pt x="26" y="5"/>
                  </a:cubicBezTo>
                  <a:lnTo>
                    <a:pt x="24" y="4"/>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0" name="Freeform 2337"/>
            <p:cNvSpPr>
              <a:spLocks/>
            </p:cNvSpPr>
            <p:nvPr/>
          </p:nvSpPr>
          <p:spPr bwMode="auto">
            <a:xfrm>
              <a:off x="1500451" y="3394101"/>
              <a:ext cx="200364" cy="494330"/>
            </a:xfrm>
            <a:custGeom>
              <a:avLst/>
              <a:gdLst>
                <a:gd name="T0" fmla="*/ 36 w 58"/>
                <a:gd name="T1" fmla="*/ 52 h 143"/>
                <a:gd name="T2" fmla="*/ 44 w 58"/>
                <a:gd name="T3" fmla="*/ 10 h 143"/>
                <a:gd name="T4" fmla="*/ 45 w 58"/>
                <a:gd name="T5" fmla="*/ 14 h 143"/>
                <a:gd name="T6" fmla="*/ 45 w 58"/>
                <a:gd name="T7" fmla="*/ 10 h 143"/>
                <a:gd name="T8" fmla="*/ 48 w 58"/>
                <a:gd name="T9" fmla="*/ 4 h 143"/>
                <a:gd name="T10" fmla="*/ 45 w 58"/>
                <a:gd name="T11" fmla="*/ 8 h 143"/>
                <a:gd name="T12" fmla="*/ 43 w 58"/>
                <a:gd name="T13" fmla="*/ 1 h 143"/>
                <a:gd name="T14" fmla="*/ 43 w 58"/>
                <a:gd name="T15" fmla="*/ 7 h 143"/>
                <a:gd name="T16" fmla="*/ 41 w 58"/>
                <a:gd name="T17" fmla="*/ 4 h 143"/>
                <a:gd name="T18" fmla="*/ 42 w 58"/>
                <a:gd name="T19" fmla="*/ 11 h 143"/>
                <a:gd name="T20" fmla="*/ 26 w 58"/>
                <a:gd name="T21" fmla="*/ 55 h 143"/>
                <a:gd name="T22" fmla="*/ 0 w 58"/>
                <a:gd name="T23" fmla="*/ 55 h 143"/>
                <a:gd name="T24" fmla="*/ 8 w 58"/>
                <a:gd name="T25" fmla="*/ 60 h 143"/>
                <a:gd name="T26" fmla="*/ 27 w 58"/>
                <a:gd name="T27" fmla="*/ 82 h 143"/>
                <a:gd name="T28" fmla="*/ 47 w 58"/>
                <a:gd name="T29" fmla="*/ 130 h 143"/>
                <a:gd name="T30" fmla="*/ 47 w 58"/>
                <a:gd name="T31" fmla="*/ 143 h 143"/>
                <a:gd name="T32" fmla="*/ 57 w 58"/>
                <a:gd name="T33" fmla="*/ 135 h 143"/>
                <a:gd name="T34" fmla="*/ 34 w 58"/>
                <a:gd name="T35" fmla="*/ 76 h 143"/>
                <a:gd name="T36" fmla="*/ 36 w 58"/>
                <a:gd name="T37" fmla="*/ 5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143">
                  <a:moveTo>
                    <a:pt x="36" y="52"/>
                  </a:moveTo>
                  <a:cubicBezTo>
                    <a:pt x="42" y="44"/>
                    <a:pt x="44" y="10"/>
                    <a:pt x="44" y="10"/>
                  </a:cubicBezTo>
                  <a:cubicBezTo>
                    <a:pt x="45" y="14"/>
                    <a:pt x="45" y="14"/>
                    <a:pt x="45" y="14"/>
                  </a:cubicBezTo>
                  <a:cubicBezTo>
                    <a:pt x="45" y="10"/>
                    <a:pt x="45" y="10"/>
                    <a:pt x="45" y="10"/>
                  </a:cubicBezTo>
                  <a:cubicBezTo>
                    <a:pt x="48" y="4"/>
                    <a:pt x="48" y="4"/>
                    <a:pt x="48" y="4"/>
                  </a:cubicBezTo>
                  <a:cubicBezTo>
                    <a:pt x="45" y="8"/>
                    <a:pt x="45" y="8"/>
                    <a:pt x="45" y="8"/>
                  </a:cubicBezTo>
                  <a:cubicBezTo>
                    <a:pt x="45" y="8"/>
                    <a:pt x="43" y="2"/>
                    <a:pt x="43" y="1"/>
                  </a:cubicBezTo>
                  <a:cubicBezTo>
                    <a:pt x="43" y="0"/>
                    <a:pt x="43" y="7"/>
                    <a:pt x="43" y="7"/>
                  </a:cubicBezTo>
                  <a:cubicBezTo>
                    <a:pt x="41" y="4"/>
                    <a:pt x="41" y="4"/>
                    <a:pt x="41" y="4"/>
                  </a:cubicBezTo>
                  <a:cubicBezTo>
                    <a:pt x="42" y="11"/>
                    <a:pt x="42" y="11"/>
                    <a:pt x="42" y="11"/>
                  </a:cubicBezTo>
                  <a:cubicBezTo>
                    <a:pt x="42" y="11"/>
                    <a:pt x="37" y="45"/>
                    <a:pt x="26" y="55"/>
                  </a:cubicBezTo>
                  <a:cubicBezTo>
                    <a:pt x="15" y="65"/>
                    <a:pt x="0" y="55"/>
                    <a:pt x="0" y="55"/>
                  </a:cubicBezTo>
                  <a:cubicBezTo>
                    <a:pt x="0" y="55"/>
                    <a:pt x="2" y="59"/>
                    <a:pt x="8" y="60"/>
                  </a:cubicBezTo>
                  <a:cubicBezTo>
                    <a:pt x="14" y="62"/>
                    <a:pt x="27" y="73"/>
                    <a:pt x="27" y="82"/>
                  </a:cubicBezTo>
                  <a:cubicBezTo>
                    <a:pt x="28" y="90"/>
                    <a:pt x="46" y="122"/>
                    <a:pt x="47" y="130"/>
                  </a:cubicBezTo>
                  <a:cubicBezTo>
                    <a:pt x="48" y="135"/>
                    <a:pt x="47" y="139"/>
                    <a:pt x="47" y="143"/>
                  </a:cubicBezTo>
                  <a:cubicBezTo>
                    <a:pt x="53" y="142"/>
                    <a:pt x="57" y="140"/>
                    <a:pt x="57" y="135"/>
                  </a:cubicBezTo>
                  <a:cubicBezTo>
                    <a:pt x="58" y="110"/>
                    <a:pt x="34" y="90"/>
                    <a:pt x="34" y="76"/>
                  </a:cubicBezTo>
                  <a:cubicBezTo>
                    <a:pt x="34" y="71"/>
                    <a:pt x="31" y="60"/>
                    <a:pt x="36" y="52"/>
                  </a:cubicBez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1" name="Freeform 2338"/>
            <p:cNvSpPr>
              <a:spLocks/>
            </p:cNvSpPr>
            <p:nvPr/>
          </p:nvSpPr>
          <p:spPr bwMode="auto">
            <a:xfrm>
              <a:off x="1150910" y="3179112"/>
              <a:ext cx="636194" cy="712245"/>
            </a:xfrm>
            <a:custGeom>
              <a:avLst/>
              <a:gdLst>
                <a:gd name="T0" fmla="*/ 113 w 184"/>
                <a:gd name="T1" fmla="*/ 0 h 206"/>
                <a:gd name="T2" fmla="*/ 113 w 184"/>
                <a:gd name="T3" fmla="*/ 0 h 206"/>
                <a:gd name="T4" fmla="*/ 70 w 184"/>
                <a:gd name="T5" fmla="*/ 0 h 206"/>
                <a:gd name="T6" fmla="*/ 69 w 184"/>
                <a:gd name="T7" fmla="*/ 0 h 206"/>
                <a:gd name="T8" fmla="*/ 25 w 184"/>
                <a:gd name="T9" fmla="*/ 27 h 206"/>
                <a:gd name="T10" fmla="*/ 0 w 184"/>
                <a:gd name="T11" fmla="*/ 141 h 206"/>
                <a:gd name="T12" fmla="*/ 6 w 184"/>
                <a:gd name="T13" fmla="*/ 203 h 206"/>
                <a:gd name="T14" fmla="*/ 23 w 184"/>
                <a:gd name="T15" fmla="*/ 200 h 206"/>
                <a:gd name="T16" fmla="*/ 22 w 184"/>
                <a:gd name="T17" fmla="*/ 138 h 206"/>
                <a:gd name="T18" fmla="*/ 16 w 184"/>
                <a:gd name="T19" fmla="*/ 140 h 206"/>
                <a:gd name="T20" fmla="*/ 18 w 184"/>
                <a:gd name="T21" fmla="*/ 138 h 206"/>
                <a:gd name="T22" fmla="*/ 16 w 184"/>
                <a:gd name="T23" fmla="*/ 137 h 206"/>
                <a:gd name="T24" fmla="*/ 20 w 184"/>
                <a:gd name="T25" fmla="*/ 137 h 206"/>
                <a:gd name="T26" fmla="*/ 40 w 184"/>
                <a:gd name="T27" fmla="*/ 79 h 206"/>
                <a:gd name="T28" fmla="*/ 40 w 184"/>
                <a:gd name="T29" fmla="*/ 77 h 206"/>
                <a:gd name="T30" fmla="*/ 40 w 184"/>
                <a:gd name="T31" fmla="*/ 77 h 206"/>
                <a:gd name="T32" fmla="*/ 40 w 184"/>
                <a:gd name="T33" fmla="*/ 75 h 206"/>
                <a:gd name="T34" fmla="*/ 40 w 184"/>
                <a:gd name="T35" fmla="*/ 71 h 206"/>
                <a:gd name="T36" fmla="*/ 40 w 184"/>
                <a:gd name="T37" fmla="*/ 67 h 206"/>
                <a:gd name="T38" fmla="*/ 40 w 184"/>
                <a:gd name="T39" fmla="*/ 71 h 206"/>
                <a:gd name="T40" fmla="*/ 40 w 184"/>
                <a:gd name="T41" fmla="*/ 75 h 206"/>
                <a:gd name="T42" fmla="*/ 42 w 184"/>
                <a:gd name="T43" fmla="*/ 76 h 206"/>
                <a:gd name="T44" fmla="*/ 45 w 184"/>
                <a:gd name="T45" fmla="*/ 71 h 206"/>
                <a:gd name="T46" fmla="*/ 43 w 184"/>
                <a:gd name="T47" fmla="*/ 80 h 206"/>
                <a:gd name="T48" fmla="*/ 42 w 184"/>
                <a:gd name="T49" fmla="*/ 84 h 206"/>
                <a:gd name="T50" fmla="*/ 50 w 184"/>
                <a:gd name="T51" fmla="*/ 118 h 206"/>
                <a:gd name="T52" fmla="*/ 51 w 184"/>
                <a:gd name="T53" fmla="*/ 121 h 206"/>
                <a:gd name="T54" fmla="*/ 64 w 184"/>
                <a:gd name="T55" fmla="*/ 124 h 206"/>
                <a:gd name="T56" fmla="*/ 83 w 184"/>
                <a:gd name="T57" fmla="*/ 121 h 206"/>
                <a:gd name="T58" fmla="*/ 54 w 184"/>
                <a:gd name="T59" fmla="*/ 142 h 206"/>
                <a:gd name="T60" fmla="*/ 52 w 184"/>
                <a:gd name="T61" fmla="*/ 141 h 206"/>
                <a:gd name="T62" fmla="*/ 36 w 184"/>
                <a:gd name="T63" fmla="*/ 189 h 206"/>
                <a:gd name="T64" fmla="*/ 64 w 184"/>
                <a:gd name="T65" fmla="*/ 204 h 206"/>
                <a:gd name="T66" fmla="*/ 97 w 184"/>
                <a:gd name="T67" fmla="*/ 188 h 206"/>
                <a:gd name="T68" fmla="*/ 124 w 184"/>
                <a:gd name="T69" fmla="*/ 202 h 206"/>
                <a:gd name="T70" fmla="*/ 148 w 184"/>
                <a:gd name="T71" fmla="*/ 205 h 206"/>
                <a:gd name="T72" fmla="*/ 148 w 184"/>
                <a:gd name="T73" fmla="*/ 192 h 206"/>
                <a:gd name="T74" fmla="*/ 128 w 184"/>
                <a:gd name="T75" fmla="*/ 144 h 206"/>
                <a:gd name="T76" fmla="*/ 109 w 184"/>
                <a:gd name="T77" fmla="*/ 122 h 206"/>
                <a:gd name="T78" fmla="*/ 101 w 184"/>
                <a:gd name="T79" fmla="*/ 117 h 206"/>
                <a:gd name="T80" fmla="*/ 127 w 184"/>
                <a:gd name="T81" fmla="*/ 117 h 206"/>
                <a:gd name="T82" fmla="*/ 143 w 184"/>
                <a:gd name="T83" fmla="*/ 73 h 206"/>
                <a:gd name="T84" fmla="*/ 142 w 184"/>
                <a:gd name="T85" fmla="*/ 66 h 206"/>
                <a:gd name="T86" fmla="*/ 144 w 184"/>
                <a:gd name="T87" fmla="*/ 69 h 206"/>
                <a:gd name="T88" fmla="*/ 144 w 184"/>
                <a:gd name="T89" fmla="*/ 63 h 206"/>
                <a:gd name="T90" fmla="*/ 146 w 184"/>
                <a:gd name="T91" fmla="*/ 70 h 206"/>
                <a:gd name="T92" fmla="*/ 149 w 184"/>
                <a:gd name="T93" fmla="*/ 66 h 206"/>
                <a:gd name="T94" fmla="*/ 146 w 184"/>
                <a:gd name="T95" fmla="*/ 72 h 206"/>
                <a:gd name="T96" fmla="*/ 146 w 184"/>
                <a:gd name="T97" fmla="*/ 76 h 206"/>
                <a:gd name="T98" fmla="*/ 161 w 184"/>
                <a:gd name="T99" fmla="*/ 136 h 206"/>
                <a:gd name="T100" fmla="*/ 159 w 184"/>
                <a:gd name="T101" fmla="*/ 164 h 206"/>
                <a:gd name="T102" fmla="*/ 177 w 184"/>
                <a:gd name="T103" fmla="*/ 176 h 206"/>
                <a:gd name="T104" fmla="*/ 184 w 184"/>
                <a:gd name="T105" fmla="*/ 126 h 206"/>
                <a:gd name="T106" fmla="*/ 159 w 184"/>
                <a:gd name="T107" fmla="*/ 29 h 206"/>
                <a:gd name="T108" fmla="*/ 113 w 184"/>
                <a:gd name="T109"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206">
                  <a:moveTo>
                    <a:pt x="113" y="0"/>
                  </a:moveTo>
                  <a:cubicBezTo>
                    <a:pt x="113" y="0"/>
                    <a:pt x="113" y="0"/>
                    <a:pt x="113" y="0"/>
                  </a:cubicBezTo>
                  <a:cubicBezTo>
                    <a:pt x="70" y="0"/>
                    <a:pt x="70" y="0"/>
                    <a:pt x="70" y="0"/>
                  </a:cubicBezTo>
                  <a:cubicBezTo>
                    <a:pt x="69" y="0"/>
                    <a:pt x="69" y="0"/>
                    <a:pt x="69" y="0"/>
                  </a:cubicBezTo>
                  <a:cubicBezTo>
                    <a:pt x="65" y="7"/>
                    <a:pt x="27" y="26"/>
                    <a:pt x="25" y="27"/>
                  </a:cubicBezTo>
                  <a:cubicBezTo>
                    <a:pt x="23" y="30"/>
                    <a:pt x="0" y="141"/>
                    <a:pt x="0" y="141"/>
                  </a:cubicBezTo>
                  <a:cubicBezTo>
                    <a:pt x="1" y="141"/>
                    <a:pt x="6" y="203"/>
                    <a:pt x="6" y="203"/>
                  </a:cubicBezTo>
                  <a:cubicBezTo>
                    <a:pt x="23" y="200"/>
                    <a:pt x="23" y="200"/>
                    <a:pt x="23" y="200"/>
                  </a:cubicBezTo>
                  <a:cubicBezTo>
                    <a:pt x="23" y="185"/>
                    <a:pt x="22" y="138"/>
                    <a:pt x="22" y="138"/>
                  </a:cubicBezTo>
                  <a:cubicBezTo>
                    <a:pt x="16" y="140"/>
                    <a:pt x="16" y="140"/>
                    <a:pt x="16" y="140"/>
                  </a:cubicBezTo>
                  <a:cubicBezTo>
                    <a:pt x="18" y="138"/>
                    <a:pt x="18" y="138"/>
                    <a:pt x="18" y="138"/>
                  </a:cubicBezTo>
                  <a:cubicBezTo>
                    <a:pt x="16" y="137"/>
                    <a:pt x="16" y="137"/>
                    <a:pt x="16" y="137"/>
                  </a:cubicBezTo>
                  <a:cubicBezTo>
                    <a:pt x="20" y="137"/>
                    <a:pt x="20" y="137"/>
                    <a:pt x="20" y="137"/>
                  </a:cubicBezTo>
                  <a:cubicBezTo>
                    <a:pt x="40" y="79"/>
                    <a:pt x="40" y="79"/>
                    <a:pt x="40" y="79"/>
                  </a:cubicBezTo>
                  <a:cubicBezTo>
                    <a:pt x="40" y="77"/>
                    <a:pt x="40" y="77"/>
                    <a:pt x="40" y="77"/>
                  </a:cubicBezTo>
                  <a:cubicBezTo>
                    <a:pt x="40" y="77"/>
                    <a:pt x="40" y="77"/>
                    <a:pt x="40" y="77"/>
                  </a:cubicBezTo>
                  <a:cubicBezTo>
                    <a:pt x="40" y="75"/>
                    <a:pt x="40" y="75"/>
                    <a:pt x="40" y="75"/>
                  </a:cubicBezTo>
                  <a:cubicBezTo>
                    <a:pt x="40" y="71"/>
                    <a:pt x="40" y="71"/>
                    <a:pt x="40" y="71"/>
                  </a:cubicBezTo>
                  <a:cubicBezTo>
                    <a:pt x="40" y="69"/>
                    <a:pt x="40" y="67"/>
                    <a:pt x="40" y="67"/>
                  </a:cubicBezTo>
                  <a:cubicBezTo>
                    <a:pt x="40" y="67"/>
                    <a:pt x="40" y="69"/>
                    <a:pt x="40" y="71"/>
                  </a:cubicBezTo>
                  <a:cubicBezTo>
                    <a:pt x="40" y="75"/>
                    <a:pt x="40" y="75"/>
                    <a:pt x="40" y="75"/>
                  </a:cubicBezTo>
                  <a:cubicBezTo>
                    <a:pt x="42" y="76"/>
                    <a:pt x="42" y="76"/>
                    <a:pt x="42" y="76"/>
                  </a:cubicBezTo>
                  <a:cubicBezTo>
                    <a:pt x="45" y="71"/>
                    <a:pt x="45" y="71"/>
                    <a:pt x="45" y="71"/>
                  </a:cubicBezTo>
                  <a:cubicBezTo>
                    <a:pt x="43" y="80"/>
                    <a:pt x="43" y="80"/>
                    <a:pt x="43" y="80"/>
                  </a:cubicBezTo>
                  <a:cubicBezTo>
                    <a:pt x="42" y="84"/>
                    <a:pt x="42" y="84"/>
                    <a:pt x="42" y="84"/>
                  </a:cubicBezTo>
                  <a:cubicBezTo>
                    <a:pt x="43" y="93"/>
                    <a:pt x="47" y="112"/>
                    <a:pt x="50" y="118"/>
                  </a:cubicBezTo>
                  <a:cubicBezTo>
                    <a:pt x="51" y="119"/>
                    <a:pt x="51" y="120"/>
                    <a:pt x="51" y="121"/>
                  </a:cubicBezTo>
                  <a:cubicBezTo>
                    <a:pt x="55" y="122"/>
                    <a:pt x="59" y="124"/>
                    <a:pt x="64" y="124"/>
                  </a:cubicBezTo>
                  <a:cubicBezTo>
                    <a:pt x="72" y="123"/>
                    <a:pt x="83" y="121"/>
                    <a:pt x="83" y="121"/>
                  </a:cubicBezTo>
                  <a:cubicBezTo>
                    <a:pt x="83" y="121"/>
                    <a:pt x="62" y="141"/>
                    <a:pt x="54" y="142"/>
                  </a:cubicBezTo>
                  <a:cubicBezTo>
                    <a:pt x="53" y="142"/>
                    <a:pt x="52" y="141"/>
                    <a:pt x="52" y="141"/>
                  </a:cubicBezTo>
                  <a:cubicBezTo>
                    <a:pt x="49" y="152"/>
                    <a:pt x="36" y="173"/>
                    <a:pt x="36" y="189"/>
                  </a:cubicBezTo>
                  <a:cubicBezTo>
                    <a:pt x="36" y="197"/>
                    <a:pt x="64" y="204"/>
                    <a:pt x="64" y="204"/>
                  </a:cubicBezTo>
                  <a:cubicBezTo>
                    <a:pt x="97" y="188"/>
                    <a:pt x="97" y="188"/>
                    <a:pt x="97" y="188"/>
                  </a:cubicBezTo>
                  <a:cubicBezTo>
                    <a:pt x="124" y="202"/>
                    <a:pt x="124" y="202"/>
                    <a:pt x="124" y="202"/>
                  </a:cubicBezTo>
                  <a:cubicBezTo>
                    <a:pt x="124" y="202"/>
                    <a:pt x="138" y="206"/>
                    <a:pt x="148" y="205"/>
                  </a:cubicBezTo>
                  <a:cubicBezTo>
                    <a:pt x="148" y="201"/>
                    <a:pt x="149" y="197"/>
                    <a:pt x="148" y="192"/>
                  </a:cubicBezTo>
                  <a:cubicBezTo>
                    <a:pt x="147" y="184"/>
                    <a:pt x="129" y="152"/>
                    <a:pt x="128" y="144"/>
                  </a:cubicBezTo>
                  <a:cubicBezTo>
                    <a:pt x="128" y="135"/>
                    <a:pt x="115" y="124"/>
                    <a:pt x="109" y="122"/>
                  </a:cubicBezTo>
                  <a:cubicBezTo>
                    <a:pt x="103" y="121"/>
                    <a:pt x="101" y="117"/>
                    <a:pt x="101" y="117"/>
                  </a:cubicBezTo>
                  <a:cubicBezTo>
                    <a:pt x="101" y="117"/>
                    <a:pt x="116" y="127"/>
                    <a:pt x="127" y="117"/>
                  </a:cubicBezTo>
                  <a:cubicBezTo>
                    <a:pt x="138" y="107"/>
                    <a:pt x="143" y="73"/>
                    <a:pt x="143" y="73"/>
                  </a:cubicBezTo>
                  <a:cubicBezTo>
                    <a:pt x="142" y="66"/>
                    <a:pt x="142" y="66"/>
                    <a:pt x="142" y="66"/>
                  </a:cubicBezTo>
                  <a:cubicBezTo>
                    <a:pt x="144" y="69"/>
                    <a:pt x="144" y="69"/>
                    <a:pt x="144" y="69"/>
                  </a:cubicBezTo>
                  <a:cubicBezTo>
                    <a:pt x="144" y="69"/>
                    <a:pt x="144" y="62"/>
                    <a:pt x="144" y="63"/>
                  </a:cubicBezTo>
                  <a:cubicBezTo>
                    <a:pt x="144" y="64"/>
                    <a:pt x="146" y="70"/>
                    <a:pt x="146" y="70"/>
                  </a:cubicBezTo>
                  <a:cubicBezTo>
                    <a:pt x="149" y="66"/>
                    <a:pt x="149" y="66"/>
                    <a:pt x="149" y="66"/>
                  </a:cubicBezTo>
                  <a:cubicBezTo>
                    <a:pt x="146" y="72"/>
                    <a:pt x="146" y="72"/>
                    <a:pt x="146" y="72"/>
                  </a:cubicBezTo>
                  <a:cubicBezTo>
                    <a:pt x="146" y="76"/>
                    <a:pt x="146" y="76"/>
                    <a:pt x="146" y="76"/>
                  </a:cubicBezTo>
                  <a:cubicBezTo>
                    <a:pt x="161" y="136"/>
                    <a:pt x="161" y="136"/>
                    <a:pt x="161" y="136"/>
                  </a:cubicBezTo>
                  <a:cubicBezTo>
                    <a:pt x="159" y="164"/>
                    <a:pt x="159" y="164"/>
                    <a:pt x="159" y="164"/>
                  </a:cubicBezTo>
                  <a:cubicBezTo>
                    <a:pt x="177" y="176"/>
                    <a:pt x="177" y="176"/>
                    <a:pt x="177" y="176"/>
                  </a:cubicBezTo>
                  <a:cubicBezTo>
                    <a:pt x="184" y="126"/>
                    <a:pt x="184" y="126"/>
                    <a:pt x="184" y="126"/>
                  </a:cubicBezTo>
                  <a:cubicBezTo>
                    <a:pt x="184" y="126"/>
                    <a:pt x="162" y="32"/>
                    <a:pt x="159" y="29"/>
                  </a:cubicBezTo>
                  <a:cubicBezTo>
                    <a:pt x="157" y="27"/>
                    <a:pt x="116" y="0"/>
                    <a:pt x="113" y="0"/>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2" name="Freeform 2339"/>
            <p:cNvSpPr>
              <a:spLocks/>
            </p:cNvSpPr>
            <p:nvPr/>
          </p:nvSpPr>
          <p:spPr bwMode="auto">
            <a:xfrm>
              <a:off x="1326412" y="3597390"/>
              <a:ext cx="111151" cy="73125"/>
            </a:xfrm>
            <a:custGeom>
              <a:avLst/>
              <a:gdLst>
                <a:gd name="T0" fmla="*/ 0 w 32"/>
                <a:gd name="T1" fmla="*/ 0 h 21"/>
                <a:gd name="T2" fmla="*/ 1 w 32"/>
                <a:gd name="T3" fmla="*/ 17 h 21"/>
                <a:gd name="T4" fmla="*/ 1 w 32"/>
                <a:gd name="T5" fmla="*/ 20 h 21"/>
                <a:gd name="T6" fmla="*/ 3 w 32"/>
                <a:gd name="T7" fmla="*/ 21 h 21"/>
                <a:gd name="T8" fmla="*/ 32 w 32"/>
                <a:gd name="T9" fmla="*/ 0 h 21"/>
                <a:gd name="T10" fmla="*/ 13 w 32"/>
                <a:gd name="T11" fmla="*/ 3 h 21"/>
                <a:gd name="T12" fmla="*/ 0 w 3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 h="21">
                  <a:moveTo>
                    <a:pt x="0" y="0"/>
                  </a:moveTo>
                  <a:cubicBezTo>
                    <a:pt x="2" y="7"/>
                    <a:pt x="1" y="14"/>
                    <a:pt x="1" y="17"/>
                  </a:cubicBezTo>
                  <a:cubicBezTo>
                    <a:pt x="1" y="18"/>
                    <a:pt x="1" y="19"/>
                    <a:pt x="1" y="20"/>
                  </a:cubicBezTo>
                  <a:cubicBezTo>
                    <a:pt x="1" y="20"/>
                    <a:pt x="2" y="21"/>
                    <a:pt x="3" y="21"/>
                  </a:cubicBezTo>
                  <a:cubicBezTo>
                    <a:pt x="11" y="20"/>
                    <a:pt x="32" y="0"/>
                    <a:pt x="32" y="0"/>
                  </a:cubicBezTo>
                  <a:cubicBezTo>
                    <a:pt x="32" y="0"/>
                    <a:pt x="21" y="2"/>
                    <a:pt x="13" y="3"/>
                  </a:cubicBezTo>
                  <a:cubicBezTo>
                    <a:pt x="8" y="3"/>
                    <a:pt x="3" y="1"/>
                    <a:pt x="0" y="0"/>
                  </a:cubicBez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3" name="Freeform 2340"/>
            <p:cNvSpPr>
              <a:spLocks/>
            </p:cNvSpPr>
            <p:nvPr/>
          </p:nvSpPr>
          <p:spPr bwMode="auto">
            <a:xfrm>
              <a:off x="1333725" y="3067961"/>
              <a:ext cx="270565" cy="169652"/>
            </a:xfrm>
            <a:custGeom>
              <a:avLst/>
              <a:gdLst>
                <a:gd name="T0" fmla="*/ 175 w 185"/>
                <a:gd name="T1" fmla="*/ 0 h 116"/>
                <a:gd name="T2" fmla="*/ 0 w 185"/>
                <a:gd name="T3" fmla="*/ 0 h 116"/>
                <a:gd name="T4" fmla="*/ 3 w 185"/>
                <a:gd name="T5" fmla="*/ 90 h 116"/>
                <a:gd name="T6" fmla="*/ 7 w 185"/>
                <a:gd name="T7" fmla="*/ 111 h 116"/>
                <a:gd name="T8" fmla="*/ 175 w 185"/>
                <a:gd name="T9" fmla="*/ 116 h 116"/>
                <a:gd name="T10" fmla="*/ 185 w 185"/>
                <a:gd name="T11" fmla="*/ 83 h 116"/>
                <a:gd name="T12" fmla="*/ 168 w 185"/>
                <a:gd name="T13" fmla="*/ 50 h 116"/>
                <a:gd name="T14" fmla="*/ 175 w 185"/>
                <a:gd name="T15" fmla="*/ 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116">
                  <a:moveTo>
                    <a:pt x="175" y="0"/>
                  </a:moveTo>
                  <a:lnTo>
                    <a:pt x="0" y="0"/>
                  </a:lnTo>
                  <a:lnTo>
                    <a:pt x="3" y="90"/>
                  </a:lnTo>
                  <a:lnTo>
                    <a:pt x="7" y="111"/>
                  </a:lnTo>
                  <a:lnTo>
                    <a:pt x="175" y="116"/>
                  </a:lnTo>
                  <a:lnTo>
                    <a:pt x="185" y="83"/>
                  </a:lnTo>
                  <a:lnTo>
                    <a:pt x="168" y="50"/>
                  </a:lnTo>
                  <a:lnTo>
                    <a:pt x="175" y="0"/>
                  </a:lnTo>
                  <a:close/>
                </a:path>
              </a:pathLst>
            </a:custGeom>
            <a:solidFill>
              <a:srgbClr val="755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4" name="Freeform 2341"/>
            <p:cNvSpPr>
              <a:spLocks/>
            </p:cNvSpPr>
            <p:nvPr/>
          </p:nvSpPr>
          <p:spPr bwMode="auto">
            <a:xfrm>
              <a:off x="1437563" y="3220061"/>
              <a:ext cx="62888" cy="293965"/>
            </a:xfrm>
            <a:custGeom>
              <a:avLst/>
              <a:gdLst>
                <a:gd name="T0" fmla="*/ 17 w 18"/>
                <a:gd name="T1" fmla="*/ 7 h 85"/>
                <a:gd name="T2" fmla="*/ 9 w 18"/>
                <a:gd name="T3" fmla="*/ 0 h 85"/>
                <a:gd name="T4" fmla="*/ 1 w 18"/>
                <a:gd name="T5" fmla="*/ 7 h 85"/>
                <a:gd name="T6" fmla="*/ 6 w 18"/>
                <a:gd name="T7" fmla="*/ 15 h 85"/>
                <a:gd name="T8" fmla="*/ 0 w 18"/>
                <a:gd name="T9" fmla="*/ 44 h 85"/>
                <a:gd name="T10" fmla="*/ 9 w 18"/>
                <a:gd name="T11" fmla="*/ 85 h 85"/>
                <a:gd name="T12" fmla="*/ 18 w 18"/>
                <a:gd name="T13" fmla="*/ 44 h 85"/>
                <a:gd name="T14" fmla="*/ 12 w 18"/>
                <a:gd name="T15" fmla="*/ 15 h 85"/>
                <a:gd name="T16" fmla="*/ 17 w 18"/>
                <a:gd name="T17"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5">
                  <a:moveTo>
                    <a:pt x="17" y="7"/>
                  </a:moveTo>
                  <a:cubicBezTo>
                    <a:pt x="17" y="2"/>
                    <a:pt x="9" y="0"/>
                    <a:pt x="9" y="0"/>
                  </a:cubicBezTo>
                  <a:cubicBezTo>
                    <a:pt x="9" y="0"/>
                    <a:pt x="1" y="1"/>
                    <a:pt x="1" y="7"/>
                  </a:cubicBezTo>
                  <a:cubicBezTo>
                    <a:pt x="1" y="11"/>
                    <a:pt x="6" y="15"/>
                    <a:pt x="6" y="15"/>
                  </a:cubicBezTo>
                  <a:cubicBezTo>
                    <a:pt x="0" y="44"/>
                    <a:pt x="0" y="44"/>
                    <a:pt x="0" y="44"/>
                  </a:cubicBezTo>
                  <a:cubicBezTo>
                    <a:pt x="9" y="85"/>
                    <a:pt x="9" y="85"/>
                    <a:pt x="9" y="85"/>
                  </a:cubicBezTo>
                  <a:cubicBezTo>
                    <a:pt x="18" y="44"/>
                    <a:pt x="18" y="44"/>
                    <a:pt x="18" y="44"/>
                  </a:cubicBezTo>
                  <a:cubicBezTo>
                    <a:pt x="12" y="15"/>
                    <a:pt x="12" y="15"/>
                    <a:pt x="12" y="15"/>
                  </a:cubicBezTo>
                  <a:cubicBezTo>
                    <a:pt x="12" y="15"/>
                    <a:pt x="17" y="12"/>
                    <a:pt x="17" y="7"/>
                  </a:cubicBezTo>
                  <a:close/>
                </a:path>
              </a:pathLst>
            </a:custGeom>
            <a:solidFill>
              <a:srgbClr val="559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5" name="Freeform 2342"/>
            <p:cNvSpPr>
              <a:spLocks/>
            </p:cNvSpPr>
            <p:nvPr/>
          </p:nvSpPr>
          <p:spPr bwMode="auto">
            <a:xfrm>
              <a:off x="1379063" y="3186424"/>
              <a:ext cx="89214" cy="185740"/>
            </a:xfrm>
            <a:custGeom>
              <a:avLst/>
              <a:gdLst>
                <a:gd name="T0" fmla="*/ 26 w 26"/>
                <a:gd name="T1" fmla="*/ 10 h 54"/>
                <a:gd name="T2" fmla="*/ 21 w 26"/>
                <a:gd name="T3" fmla="*/ 0 h 54"/>
                <a:gd name="T4" fmla="*/ 0 w 26"/>
                <a:gd name="T5" fmla="*/ 2 h 54"/>
                <a:gd name="T6" fmla="*/ 17 w 26"/>
                <a:gd name="T7" fmla="*/ 54 h 54"/>
                <a:gd name="T8" fmla="*/ 23 w 26"/>
                <a:gd name="T9" fmla="*/ 25 h 54"/>
                <a:gd name="T10" fmla="*/ 18 w 26"/>
                <a:gd name="T11" fmla="*/ 17 h 54"/>
                <a:gd name="T12" fmla="*/ 26 w 26"/>
                <a:gd name="T13" fmla="*/ 10 h 54"/>
              </a:gdLst>
              <a:ahLst/>
              <a:cxnLst>
                <a:cxn ang="0">
                  <a:pos x="T0" y="T1"/>
                </a:cxn>
                <a:cxn ang="0">
                  <a:pos x="T2" y="T3"/>
                </a:cxn>
                <a:cxn ang="0">
                  <a:pos x="T4" y="T5"/>
                </a:cxn>
                <a:cxn ang="0">
                  <a:pos x="T6" y="T7"/>
                </a:cxn>
                <a:cxn ang="0">
                  <a:pos x="T8" y="T9"/>
                </a:cxn>
                <a:cxn ang="0">
                  <a:pos x="T10" y="T11"/>
                </a:cxn>
                <a:cxn ang="0">
                  <a:pos x="T12" y="T13"/>
                </a:cxn>
              </a:cxnLst>
              <a:rect l="0" t="0" r="r" b="b"/>
              <a:pathLst>
                <a:path w="26" h="54">
                  <a:moveTo>
                    <a:pt x="26" y="10"/>
                  </a:moveTo>
                  <a:cubicBezTo>
                    <a:pt x="21" y="0"/>
                    <a:pt x="21" y="0"/>
                    <a:pt x="21" y="0"/>
                  </a:cubicBezTo>
                  <a:cubicBezTo>
                    <a:pt x="0" y="2"/>
                    <a:pt x="0" y="2"/>
                    <a:pt x="0" y="2"/>
                  </a:cubicBezTo>
                  <a:cubicBezTo>
                    <a:pt x="17" y="54"/>
                    <a:pt x="17" y="54"/>
                    <a:pt x="17" y="54"/>
                  </a:cubicBezTo>
                  <a:cubicBezTo>
                    <a:pt x="23" y="25"/>
                    <a:pt x="23" y="25"/>
                    <a:pt x="23" y="25"/>
                  </a:cubicBezTo>
                  <a:cubicBezTo>
                    <a:pt x="23" y="25"/>
                    <a:pt x="18" y="21"/>
                    <a:pt x="18" y="17"/>
                  </a:cubicBezTo>
                  <a:cubicBezTo>
                    <a:pt x="18" y="11"/>
                    <a:pt x="26" y="10"/>
                    <a:pt x="26" y="10"/>
                  </a:cubicBezTo>
                  <a:close/>
                </a:path>
              </a:pathLst>
            </a:custGeom>
            <a:solidFill>
              <a:srgbClr val="A3C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6" name="Freeform 2343"/>
            <p:cNvSpPr>
              <a:spLocks/>
            </p:cNvSpPr>
            <p:nvPr/>
          </p:nvSpPr>
          <p:spPr bwMode="auto">
            <a:xfrm>
              <a:off x="1468275" y="3182036"/>
              <a:ext cx="86288" cy="187202"/>
            </a:xfrm>
            <a:custGeom>
              <a:avLst/>
              <a:gdLst>
                <a:gd name="T0" fmla="*/ 0 w 25"/>
                <a:gd name="T1" fmla="*/ 10 h 54"/>
                <a:gd name="T2" fmla="*/ 8 w 25"/>
                <a:gd name="T3" fmla="*/ 17 h 54"/>
                <a:gd name="T4" fmla="*/ 3 w 25"/>
                <a:gd name="T5" fmla="*/ 26 h 54"/>
                <a:gd name="T6" fmla="*/ 9 w 25"/>
                <a:gd name="T7" fmla="*/ 54 h 54"/>
                <a:gd name="T8" fmla="*/ 25 w 25"/>
                <a:gd name="T9" fmla="*/ 0 h 54"/>
                <a:gd name="T10" fmla="*/ 5 w 25"/>
                <a:gd name="T11" fmla="*/ 0 h 54"/>
                <a:gd name="T12" fmla="*/ 0 w 25"/>
                <a:gd name="T13" fmla="*/ 10 h 54"/>
              </a:gdLst>
              <a:ahLst/>
              <a:cxnLst>
                <a:cxn ang="0">
                  <a:pos x="T0" y="T1"/>
                </a:cxn>
                <a:cxn ang="0">
                  <a:pos x="T2" y="T3"/>
                </a:cxn>
                <a:cxn ang="0">
                  <a:pos x="T4" y="T5"/>
                </a:cxn>
                <a:cxn ang="0">
                  <a:pos x="T6" y="T7"/>
                </a:cxn>
                <a:cxn ang="0">
                  <a:pos x="T8" y="T9"/>
                </a:cxn>
                <a:cxn ang="0">
                  <a:pos x="T10" y="T11"/>
                </a:cxn>
                <a:cxn ang="0">
                  <a:pos x="T12" y="T13"/>
                </a:cxn>
              </a:cxnLst>
              <a:rect l="0" t="0" r="r" b="b"/>
              <a:pathLst>
                <a:path w="25" h="54">
                  <a:moveTo>
                    <a:pt x="0" y="10"/>
                  </a:moveTo>
                  <a:cubicBezTo>
                    <a:pt x="0" y="10"/>
                    <a:pt x="8" y="13"/>
                    <a:pt x="8" y="17"/>
                  </a:cubicBezTo>
                  <a:cubicBezTo>
                    <a:pt x="8" y="22"/>
                    <a:pt x="3" y="26"/>
                    <a:pt x="3" y="26"/>
                  </a:cubicBezTo>
                  <a:cubicBezTo>
                    <a:pt x="9" y="54"/>
                    <a:pt x="9" y="54"/>
                    <a:pt x="9" y="54"/>
                  </a:cubicBezTo>
                  <a:cubicBezTo>
                    <a:pt x="25" y="0"/>
                    <a:pt x="25" y="0"/>
                    <a:pt x="25" y="0"/>
                  </a:cubicBezTo>
                  <a:cubicBezTo>
                    <a:pt x="5" y="0"/>
                    <a:pt x="5" y="0"/>
                    <a:pt x="5" y="0"/>
                  </a:cubicBezTo>
                  <a:lnTo>
                    <a:pt x="0" y="10"/>
                  </a:lnTo>
                  <a:close/>
                </a:path>
              </a:pathLst>
            </a:custGeom>
            <a:solidFill>
              <a:srgbClr val="A3C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7" name="Freeform 2344"/>
            <p:cNvSpPr>
              <a:spLocks/>
            </p:cNvSpPr>
            <p:nvPr/>
          </p:nvSpPr>
          <p:spPr bwMode="auto">
            <a:xfrm>
              <a:off x="1389300" y="3113298"/>
              <a:ext cx="152102" cy="106764"/>
            </a:xfrm>
            <a:custGeom>
              <a:avLst/>
              <a:gdLst>
                <a:gd name="T0" fmla="*/ 3 w 44"/>
                <a:gd name="T1" fmla="*/ 2 h 31"/>
                <a:gd name="T2" fmla="*/ 0 w 44"/>
                <a:gd name="T3" fmla="*/ 22 h 31"/>
                <a:gd name="T4" fmla="*/ 22 w 44"/>
                <a:gd name="T5" fmla="*/ 31 h 31"/>
                <a:gd name="T6" fmla="*/ 44 w 44"/>
                <a:gd name="T7" fmla="*/ 22 h 31"/>
                <a:gd name="T8" fmla="*/ 42 w 44"/>
                <a:gd name="T9" fmla="*/ 0 h 31"/>
                <a:gd name="T10" fmla="*/ 3 w 44"/>
                <a:gd name="T11" fmla="*/ 2 h 31"/>
              </a:gdLst>
              <a:ahLst/>
              <a:cxnLst>
                <a:cxn ang="0">
                  <a:pos x="T0" y="T1"/>
                </a:cxn>
                <a:cxn ang="0">
                  <a:pos x="T2" y="T3"/>
                </a:cxn>
                <a:cxn ang="0">
                  <a:pos x="T4" y="T5"/>
                </a:cxn>
                <a:cxn ang="0">
                  <a:pos x="T6" y="T7"/>
                </a:cxn>
                <a:cxn ang="0">
                  <a:pos x="T8" y="T9"/>
                </a:cxn>
                <a:cxn ang="0">
                  <a:pos x="T10" y="T11"/>
                </a:cxn>
              </a:cxnLst>
              <a:rect l="0" t="0" r="r" b="b"/>
              <a:pathLst>
                <a:path w="44" h="31">
                  <a:moveTo>
                    <a:pt x="3" y="2"/>
                  </a:moveTo>
                  <a:cubicBezTo>
                    <a:pt x="0" y="22"/>
                    <a:pt x="0" y="22"/>
                    <a:pt x="0" y="22"/>
                  </a:cubicBezTo>
                  <a:cubicBezTo>
                    <a:pt x="0" y="22"/>
                    <a:pt x="6" y="31"/>
                    <a:pt x="22" y="31"/>
                  </a:cubicBezTo>
                  <a:cubicBezTo>
                    <a:pt x="38" y="31"/>
                    <a:pt x="44" y="22"/>
                    <a:pt x="44" y="22"/>
                  </a:cubicBezTo>
                  <a:cubicBezTo>
                    <a:pt x="42" y="0"/>
                    <a:pt x="42" y="0"/>
                    <a:pt x="42" y="0"/>
                  </a:cubicBezTo>
                  <a:lnTo>
                    <a:pt x="3" y="2"/>
                  </a:lnTo>
                  <a:close/>
                </a:path>
              </a:pathLst>
            </a:custGeom>
            <a:solidFill>
              <a:srgbClr val="DFA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8" name="Freeform 2345"/>
            <p:cNvSpPr>
              <a:spLocks/>
            </p:cNvSpPr>
            <p:nvPr/>
          </p:nvSpPr>
          <p:spPr bwMode="auto">
            <a:xfrm>
              <a:off x="1330799" y="2860283"/>
              <a:ext cx="124313" cy="311516"/>
            </a:xfrm>
            <a:custGeom>
              <a:avLst/>
              <a:gdLst>
                <a:gd name="T0" fmla="*/ 21 w 36"/>
                <a:gd name="T1" fmla="*/ 72 h 90"/>
                <a:gd name="T2" fmla="*/ 14 w 36"/>
                <a:gd name="T3" fmla="*/ 51 h 90"/>
                <a:gd name="T4" fmla="*/ 8 w 36"/>
                <a:gd name="T5" fmla="*/ 35 h 90"/>
                <a:gd name="T6" fmla="*/ 12 w 36"/>
                <a:gd name="T7" fmla="*/ 28 h 90"/>
                <a:gd name="T8" fmla="*/ 10 w 36"/>
                <a:gd name="T9" fmla="*/ 0 h 90"/>
                <a:gd name="T10" fmla="*/ 9 w 36"/>
                <a:gd name="T11" fmla="*/ 1 h 90"/>
                <a:gd name="T12" fmla="*/ 0 w 36"/>
                <a:gd name="T13" fmla="*/ 26 h 90"/>
                <a:gd name="T14" fmla="*/ 7 w 36"/>
                <a:gd name="T15" fmla="*/ 65 h 90"/>
                <a:gd name="T16" fmla="*/ 36 w 36"/>
                <a:gd name="T17" fmla="*/ 90 h 90"/>
                <a:gd name="T18" fmla="*/ 21 w 36"/>
                <a:gd name="T19" fmla="*/ 7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90">
                  <a:moveTo>
                    <a:pt x="21" y="72"/>
                  </a:moveTo>
                  <a:cubicBezTo>
                    <a:pt x="17" y="62"/>
                    <a:pt x="19" y="58"/>
                    <a:pt x="14" y="51"/>
                  </a:cubicBezTo>
                  <a:cubicBezTo>
                    <a:pt x="8" y="44"/>
                    <a:pt x="10" y="39"/>
                    <a:pt x="8" y="35"/>
                  </a:cubicBezTo>
                  <a:cubicBezTo>
                    <a:pt x="7" y="31"/>
                    <a:pt x="10" y="30"/>
                    <a:pt x="12" y="28"/>
                  </a:cubicBezTo>
                  <a:cubicBezTo>
                    <a:pt x="13" y="25"/>
                    <a:pt x="10" y="0"/>
                    <a:pt x="10" y="0"/>
                  </a:cubicBezTo>
                  <a:cubicBezTo>
                    <a:pt x="9" y="1"/>
                    <a:pt x="9" y="1"/>
                    <a:pt x="9" y="1"/>
                  </a:cubicBezTo>
                  <a:cubicBezTo>
                    <a:pt x="3" y="7"/>
                    <a:pt x="0" y="16"/>
                    <a:pt x="0" y="26"/>
                  </a:cubicBezTo>
                  <a:cubicBezTo>
                    <a:pt x="0" y="36"/>
                    <a:pt x="2" y="51"/>
                    <a:pt x="7" y="65"/>
                  </a:cubicBezTo>
                  <a:cubicBezTo>
                    <a:pt x="11" y="79"/>
                    <a:pt x="25" y="88"/>
                    <a:pt x="36" y="90"/>
                  </a:cubicBezTo>
                  <a:cubicBezTo>
                    <a:pt x="30" y="87"/>
                    <a:pt x="25" y="81"/>
                    <a:pt x="21" y="72"/>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99" name="Freeform 2346"/>
            <p:cNvSpPr>
              <a:spLocks/>
            </p:cNvSpPr>
            <p:nvPr/>
          </p:nvSpPr>
          <p:spPr bwMode="auto">
            <a:xfrm>
              <a:off x="1341037" y="2816407"/>
              <a:ext cx="258865" cy="355391"/>
            </a:xfrm>
            <a:custGeom>
              <a:avLst/>
              <a:gdLst>
                <a:gd name="T0" fmla="*/ 36 w 75"/>
                <a:gd name="T1" fmla="*/ 0 h 103"/>
                <a:gd name="T2" fmla="*/ 6 w 75"/>
                <a:gd name="T3" fmla="*/ 14 h 103"/>
                <a:gd name="T4" fmla="*/ 7 w 75"/>
                <a:gd name="T5" fmla="*/ 14 h 103"/>
                <a:gd name="T6" fmla="*/ 6 w 75"/>
                <a:gd name="T7" fmla="*/ 41 h 103"/>
                <a:gd name="T8" fmla="*/ 5 w 75"/>
                <a:gd name="T9" fmla="*/ 51 h 103"/>
                <a:gd name="T10" fmla="*/ 10 w 75"/>
                <a:gd name="T11" fmla="*/ 75 h 103"/>
                <a:gd name="T12" fmla="*/ 17 w 75"/>
                <a:gd name="T13" fmla="*/ 92 h 103"/>
                <a:gd name="T14" fmla="*/ 33 w 75"/>
                <a:gd name="T15" fmla="*/ 103 h 103"/>
                <a:gd name="T16" fmla="*/ 36 w 75"/>
                <a:gd name="T17" fmla="*/ 103 h 103"/>
                <a:gd name="T18" fmla="*/ 67 w 75"/>
                <a:gd name="T19" fmla="*/ 78 h 103"/>
                <a:gd name="T20" fmla="*/ 75 w 75"/>
                <a:gd name="T21" fmla="*/ 39 h 103"/>
                <a:gd name="T22" fmla="*/ 36 w 75"/>
                <a:gd name="T2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03">
                  <a:moveTo>
                    <a:pt x="36" y="0"/>
                  </a:moveTo>
                  <a:cubicBezTo>
                    <a:pt x="24" y="0"/>
                    <a:pt x="13" y="5"/>
                    <a:pt x="6" y="14"/>
                  </a:cubicBezTo>
                  <a:cubicBezTo>
                    <a:pt x="7" y="14"/>
                    <a:pt x="7" y="14"/>
                    <a:pt x="7" y="14"/>
                  </a:cubicBezTo>
                  <a:cubicBezTo>
                    <a:pt x="7" y="14"/>
                    <a:pt x="7" y="38"/>
                    <a:pt x="6" y="41"/>
                  </a:cubicBezTo>
                  <a:cubicBezTo>
                    <a:pt x="5" y="44"/>
                    <a:pt x="4" y="47"/>
                    <a:pt x="5" y="51"/>
                  </a:cubicBezTo>
                  <a:cubicBezTo>
                    <a:pt x="7" y="55"/>
                    <a:pt x="0" y="61"/>
                    <a:pt x="10" y="75"/>
                  </a:cubicBezTo>
                  <a:cubicBezTo>
                    <a:pt x="15" y="82"/>
                    <a:pt x="13" y="82"/>
                    <a:pt x="17" y="92"/>
                  </a:cubicBezTo>
                  <a:cubicBezTo>
                    <a:pt x="21" y="101"/>
                    <a:pt x="27" y="101"/>
                    <a:pt x="33" y="103"/>
                  </a:cubicBezTo>
                  <a:cubicBezTo>
                    <a:pt x="34" y="103"/>
                    <a:pt x="35" y="103"/>
                    <a:pt x="36" y="103"/>
                  </a:cubicBezTo>
                  <a:cubicBezTo>
                    <a:pt x="47" y="103"/>
                    <a:pt x="63" y="93"/>
                    <a:pt x="67" y="78"/>
                  </a:cubicBezTo>
                  <a:cubicBezTo>
                    <a:pt x="72" y="63"/>
                    <a:pt x="75" y="50"/>
                    <a:pt x="75" y="39"/>
                  </a:cubicBezTo>
                  <a:cubicBezTo>
                    <a:pt x="75" y="25"/>
                    <a:pt x="63" y="0"/>
                    <a:pt x="36" y="0"/>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0" name="Freeform 2347"/>
            <p:cNvSpPr>
              <a:spLocks/>
            </p:cNvSpPr>
            <p:nvPr/>
          </p:nvSpPr>
          <p:spPr bwMode="auto">
            <a:xfrm>
              <a:off x="1582352" y="2961196"/>
              <a:ext cx="45338" cy="76051"/>
            </a:xfrm>
            <a:custGeom>
              <a:avLst/>
              <a:gdLst>
                <a:gd name="T0" fmla="*/ 7 w 13"/>
                <a:gd name="T1" fmla="*/ 0 h 22"/>
                <a:gd name="T2" fmla="*/ 0 w 13"/>
                <a:gd name="T3" fmla="*/ 9 h 22"/>
                <a:gd name="T4" fmla="*/ 3 w 13"/>
                <a:gd name="T5" fmla="*/ 22 h 22"/>
                <a:gd name="T6" fmla="*/ 9 w 13"/>
                <a:gd name="T7" fmla="*/ 12 h 22"/>
                <a:gd name="T8" fmla="*/ 7 w 13"/>
                <a:gd name="T9" fmla="*/ 0 h 22"/>
              </a:gdLst>
              <a:ahLst/>
              <a:cxnLst>
                <a:cxn ang="0">
                  <a:pos x="T0" y="T1"/>
                </a:cxn>
                <a:cxn ang="0">
                  <a:pos x="T2" y="T3"/>
                </a:cxn>
                <a:cxn ang="0">
                  <a:pos x="T4" y="T5"/>
                </a:cxn>
                <a:cxn ang="0">
                  <a:pos x="T6" y="T7"/>
                </a:cxn>
                <a:cxn ang="0">
                  <a:pos x="T8" y="T9"/>
                </a:cxn>
              </a:cxnLst>
              <a:rect l="0" t="0" r="r" b="b"/>
              <a:pathLst>
                <a:path w="13" h="22">
                  <a:moveTo>
                    <a:pt x="7" y="0"/>
                  </a:moveTo>
                  <a:cubicBezTo>
                    <a:pt x="2" y="0"/>
                    <a:pt x="0" y="6"/>
                    <a:pt x="0" y="9"/>
                  </a:cubicBezTo>
                  <a:cubicBezTo>
                    <a:pt x="0" y="12"/>
                    <a:pt x="0" y="21"/>
                    <a:pt x="3" y="22"/>
                  </a:cubicBezTo>
                  <a:cubicBezTo>
                    <a:pt x="5" y="22"/>
                    <a:pt x="8" y="17"/>
                    <a:pt x="9" y="12"/>
                  </a:cubicBezTo>
                  <a:cubicBezTo>
                    <a:pt x="11" y="6"/>
                    <a:pt x="13" y="0"/>
                    <a:pt x="7" y="0"/>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1" name="Freeform 2348"/>
            <p:cNvSpPr>
              <a:spLocks/>
            </p:cNvSpPr>
            <p:nvPr/>
          </p:nvSpPr>
          <p:spPr bwMode="auto">
            <a:xfrm>
              <a:off x="1458038" y="2933409"/>
              <a:ext cx="141863" cy="238390"/>
            </a:xfrm>
            <a:custGeom>
              <a:avLst/>
              <a:gdLst>
                <a:gd name="T0" fmla="*/ 27 w 41"/>
                <a:gd name="T1" fmla="*/ 1 h 69"/>
                <a:gd name="T2" fmla="*/ 27 w 41"/>
                <a:gd name="T3" fmla="*/ 2 h 69"/>
                <a:gd name="T4" fmla="*/ 31 w 41"/>
                <a:gd name="T5" fmla="*/ 16 h 69"/>
                <a:gd name="T6" fmla="*/ 25 w 41"/>
                <a:gd name="T7" fmla="*/ 34 h 69"/>
                <a:gd name="T8" fmla="*/ 21 w 41"/>
                <a:gd name="T9" fmla="*/ 47 h 69"/>
                <a:gd name="T10" fmla="*/ 6 w 41"/>
                <a:gd name="T11" fmla="*/ 67 h 69"/>
                <a:gd name="T12" fmla="*/ 3 w 41"/>
                <a:gd name="T13" fmla="*/ 68 h 69"/>
                <a:gd name="T14" fmla="*/ 0 w 41"/>
                <a:gd name="T15" fmla="*/ 69 h 69"/>
                <a:gd name="T16" fmla="*/ 2 w 41"/>
                <a:gd name="T17" fmla="*/ 69 h 69"/>
                <a:gd name="T18" fmla="*/ 34 w 41"/>
                <a:gd name="T19" fmla="*/ 44 h 69"/>
                <a:gd name="T20" fmla="*/ 38 w 41"/>
                <a:gd name="T21" fmla="*/ 29 h 69"/>
                <a:gd name="T22" fmla="*/ 38 w 41"/>
                <a:gd name="T23" fmla="*/ 22 h 69"/>
                <a:gd name="T24" fmla="*/ 40 w 41"/>
                <a:gd name="T25" fmla="*/ 9 h 69"/>
                <a:gd name="T26" fmla="*/ 41 w 41"/>
                <a:gd name="T27" fmla="*/ 8 h 69"/>
                <a:gd name="T28" fmla="*/ 41 w 41"/>
                <a:gd name="T29" fmla="*/ 5 h 69"/>
                <a:gd name="T30" fmla="*/ 40 w 41"/>
                <a:gd name="T31" fmla="*/ 1 h 69"/>
                <a:gd name="T32" fmla="*/ 27 w 41"/>
                <a:gd name="T33"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9">
                  <a:moveTo>
                    <a:pt x="27" y="1"/>
                  </a:moveTo>
                  <a:cubicBezTo>
                    <a:pt x="27" y="2"/>
                    <a:pt x="27" y="2"/>
                    <a:pt x="27" y="2"/>
                  </a:cubicBezTo>
                  <a:cubicBezTo>
                    <a:pt x="27" y="5"/>
                    <a:pt x="33" y="11"/>
                    <a:pt x="31" y="16"/>
                  </a:cubicBezTo>
                  <a:cubicBezTo>
                    <a:pt x="30" y="20"/>
                    <a:pt x="30" y="30"/>
                    <a:pt x="25" y="34"/>
                  </a:cubicBezTo>
                  <a:cubicBezTo>
                    <a:pt x="20" y="38"/>
                    <a:pt x="23" y="39"/>
                    <a:pt x="21" y="47"/>
                  </a:cubicBezTo>
                  <a:cubicBezTo>
                    <a:pt x="19" y="54"/>
                    <a:pt x="9" y="65"/>
                    <a:pt x="6" y="67"/>
                  </a:cubicBezTo>
                  <a:cubicBezTo>
                    <a:pt x="5" y="67"/>
                    <a:pt x="4" y="67"/>
                    <a:pt x="3" y="68"/>
                  </a:cubicBezTo>
                  <a:cubicBezTo>
                    <a:pt x="2" y="68"/>
                    <a:pt x="1" y="69"/>
                    <a:pt x="0" y="69"/>
                  </a:cubicBezTo>
                  <a:cubicBezTo>
                    <a:pt x="0" y="69"/>
                    <a:pt x="1" y="69"/>
                    <a:pt x="2" y="69"/>
                  </a:cubicBezTo>
                  <a:cubicBezTo>
                    <a:pt x="13" y="69"/>
                    <a:pt x="29" y="59"/>
                    <a:pt x="34" y="44"/>
                  </a:cubicBezTo>
                  <a:cubicBezTo>
                    <a:pt x="35" y="39"/>
                    <a:pt x="37" y="34"/>
                    <a:pt x="38" y="29"/>
                  </a:cubicBezTo>
                  <a:cubicBezTo>
                    <a:pt x="38" y="27"/>
                    <a:pt x="38" y="24"/>
                    <a:pt x="38" y="22"/>
                  </a:cubicBezTo>
                  <a:cubicBezTo>
                    <a:pt x="38" y="19"/>
                    <a:pt x="38" y="12"/>
                    <a:pt x="40" y="9"/>
                  </a:cubicBezTo>
                  <a:cubicBezTo>
                    <a:pt x="41" y="9"/>
                    <a:pt x="41" y="9"/>
                    <a:pt x="41" y="8"/>
                  </a:cubicBezTo>
                  <a:cubicBezTo>
                    <a:pt x="41" y="7"/>
                    <a:pt x="41" y="6"/>
                    <a:pt x="41" y="5"/>
                  </a:cubicBezTo>
                  <a:cubicBezTo>
                    <a:pt x="41" y="4"/>
                    <a:pt x="40" y="2"/>
                    <a:pt x="40" y="1"/>
                  </a:cubicBezTo>
                  <a:cubicBezTo>
                    <a:pt x="38" y="0"/>
                    <a:pt x="27" y="1"/>
                    <a:pt x="27" y="1"/>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2" name="Freeform 2349"/>
            <p:cNvSpPr>
              <a:spLocks/>
            </p:cNvSpPr>
            <p:nvPr/>
          </p:nvSpPr>
          <p:spPr bwMode="auto">
            <a:xfrm>
              <a:off x="1348349" y="2822257"/>
              <a:ext cx="251552" cy="349540"/>
            </a:xfrm>
            <a:custGeom>
              <a:avLst/>
              <a:gdLst>
                <a:gd name="T0" fmla="*/ 60 w 73"/>
                <a:gd name="T1" fmla="*/ 8 h 101"/>
                <a:gd name="T2" fmla="*/ 20 w 73"/>
                <a:gd name="T3" fmla="*/ 0 h 101"/>
                <a:gd name="T4" fmla="*/ 0 w 73"/>
                <a:gd name="T5" fmla="*/ 9 h 101"/>
                <a:gd name="T6" fmla="*/ 9 w 73"/>
                <a:gd name="T7" fmla="*/ 38 h 101"/>
                <a:gd name="T8" fmla="*/ 35 w 73"/>
                <a:gd name="T9" fmla="*/ 13 h 101"/>
                <a:gd name="T10" fmla="*/ 35 w 73"/>
                <a:gd name="T11" fmla="*/ 40 h 101"/>
                <a:gd name="T12" fmla="*/ 41 w 73"/>
                <a:gd name="T13" fmla="*/ 68 h 101"/>
                <a:gd name="T14" fmla="*/ 34 w 73"/>
                <a:gd name="T15" fmla="*/ 71 h 101"/>
                <a:gd name="T16" fmla="*/ 34 w 73"/>
                <a:gd name="T17" fmla="*/ 87 h 101"/>
                <a:gd name="T18" fmla="*/ 39 w 73"/>
                <a:gd name="T19" fmla="*/ 91 h 101"/>
                <a:gd name="T20" fmla="*/ 32 w 73"/>
                <a:gd name="T21" fmla="*/ 101 h 101"/>
                <a:gd name="T22" fmla="*/ 38 w 73"/>
                <a:gd name="T23" fmla="*/ 101 h 101"/>
                <a:gd name="T24" fmla="*/ 52 w 73"/>
                <a:gd name="T25" fmla="*/ 90 h 101"/>
                <a:gd name="T26" fmla="*/ 63 w 73"/>
                <a:gd name="T27" fmla="*/ 70 h 101"/>
                <a:gd name="T28" fmla="*/ 67 w 73"/>
                <a:gd name="T29" fmla="*/ 49 h 101"/>
                <a:gd name="T30" fmla="*/ 69 w 73"/>
                <a:gd name="T31" fmla="*/ 32 h 101"/>
                <a:gd name="T32" fmla="*/ 73 w 73"/>
                <a:gd name="T33" fmla="*/ 32 h 101"/>
                <a:gd name="T34" fmla="*/ 60 w 73"/>
                <a:gd name="T35"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101">
                  <a:moveTo>
                    <a:pt x="60" y="8"/>
                  </a:moveTo>
                  <a:cubicBezTo>
                    <a:pt x="20" y="0"/>
                    <a:pt x="20" y="0"/>
                    <a:pt x="20" y="0"/>
                  </a:cubicBezTo>
                  <a:cubicBezTo>
                    <a:pt x="16" y="1"/>
                    <a:pt x="3" y="6"/>
                    <a:pt x="0" y="9"/>
                  </a:cubicBezTo>
                  <a:cubicBezTo>
                    <a:pt x="1" y="12"/>
                    <a:pt x="5" y="44"/>
                    <a:pt x="9" y="38"/>
                  </a:cubicBezTo>
                  <a:cubicBezTo>
                    <a:pt x="20" y="21"/>
                    <a:pt x="36" y="4"/>
                    <a:pt x="35" y="13"/>
                  </a:cubicBezTo>
                  <a:cubicBezTo>
                    <a:pt x="33" y="20"/>
                    <a:pt x="36" y="35"/>
                    <a:pt x="35" y="40"/>
                  </a:cubicBezTo>
                  <a:cubicBezTo>
                    <a:pt x="33" y="48"/>
                    <a:pt x="40" y="59"/>
                    <a:pt x="41" y="68"/>
                  </a:cubicBezTo>
                  <a:cubicBezTo>
                    <a:pt x="41" y="70"/>
                    <a:pt x="34" y="71"/>
                    <a:pt x="34" y="71"/>
                  </a:cubicBezTo>
                  <a:cubicBezTo>
                    <a:pt x="34" y="71"/>
                    <a:pt x="33" y="83"/>
                    <a:pt x="34" y="87"/>
                  </a:cubicBezTo>
                  <a:cubicBezTo>
                    <a:pt x="35" y="91"/>
                    <a:pt x="39" y="87"/>
                    <a:pt x="39" y="91"/>
                  </a:cubicBezTo>
                  <a:cubicBezTo>
                    <a:pt x="39" y="93"/>
                    <a:pt x="35" y="99"/>
                    <a:pt x="32" y="101"/>
                  </a:cubicBezTo>
                  <a:cubicBezTo>
                    <a:pt x="33" y="101"/>
                    <a:pt x="37" y="101"/>
                    <a:pt x="38" y="101"/>
                  </a:cubicBezTo>
                  <a:cubicBezTo>
                    <a:pt x="41" y="99"/>
                    <a:pt x="50" y="97"/>
                    <a:pt x="52" y="90"/>
                  </a:cubicBezTo>
                  <a:cubicBezTo>
                    <a:pt x="54" y="82"/>
                    <a:pt x="58" y="73"/>
                    <a:pt x="63" y="70"/>
                  </a:cubicBezTo>
                  <a:cubicBezTo>
                    <a:pt x="68" y="66"/>
                    <a:pt x="69" y="54"/>
                    <a:pt x="67" y="49"/>
                  </a:cubicBezTo>
                  <a:cubicBezTo>
                    <a:pt x="66" y="45"/>
                    <a:pt x="69" y="32"/>
                    <a:pt x="69" y="32"/>
                  </a:cubicBezTo>
                  <a:cubicBezTo>
                    <a:pt x="69" y="32"/>
                    <a:pt x="71" y="32"/>
                    <a:pt x="73" y="32"/>
                  </a:cubicBezTo>
                  <a:cubicBezTo>
                    <a:pt x="72" y="26"/>
                    <a:pt x="72" y="18"/>
                    <a:pt x="60" y="8"/>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3" name="Freeform 2350"/>
            <p:cNvSpPr>
              <a:spLocks/>
            </p:cNvSpPr>
            <p:nvPr/>
          </p:nvSpPr>
          <p:spPr bwMode="auto">
            <a:xfrm>
              <a:off x="1586740" y="2971435"/>
              <a:ext cx="33638" cy="55575"/>
            </a:xfrm>
            <a:custGeom>
              <a:avLst/>
              <a:gdLst>
                <a:gd name="T0" fmla="*/ 8 w 10"/>
                <a:gd name="T1" fmla="*/ 1 h 16"/>
                <a:gd name="T2" fmla="*/ 2 w 10"/>
                <a:gd name="T3" fmla="*/ 4 h 16"/>
                <a:gd name="T4" fmla="*/ 3 w 10"/>
                <a:gd name="T5" fmla="*/ 9 h 16"/>
                <a:gd name="T6" fmla="*/ 2 w 10"/>
                <a:gd name="T7" fmla="*/ 15 h 16"/>
                <a:gd name="T8" fmla="*/ 7 w 10"/>
                <a:gd name="T9" fmla="*/ 9 h 16"/>
                <a:gd name="T10" fmla="*/ 8 w 10"/>
                <a:gd name="T11" fmla="*/ 1 h 16"/>
              </a:gdLst>
              <a:ahLst/>
              <a:cxnLst>
                <a:cxn ang="0">
                  <a:pos x="T0" y="T1"/>
                </a:cxn>
                <a:cxn ang="0">
                  <a:pos x="T2" y="T3"/>
                </a:cxn>
                <a:cxn ang="0">
                  <a:pos x="T4" y="T5"/>
                </a:cxn>
                <a:cxn ang="0">
                  <a:pos x="T6" y="T7"/>
                </a:cxn>
                <a:cxn ang="0">
                  <a:pos x="T8" y="T9"/>
                </a:cxn>
                <a:cxn ang="0">
                  <a:pos x="T10" y="T11"/>
                </a:cxn>
              </a:cxnLst>
              <a:rect l="0" t="0" r="r" b="b"/>
              <a:pathLst>
                <a:path w="10" h="16">
                  <a:moveTo>
                    <a:pt x="8" y="1"/>
                  </a:moveTo>
                  <a:cubicBezTo>
                    <a:pt x="6" y="0"/>
                    <a:pt x="4" y="2"/>
                    <a:pt x="2" y="4"/>
                  </a:cubicBezTo>
                  <a:cubicBezTo>
                    <a:pt x="0" y="7"/>
                    <a:pt x="2" y="8"/>
                    <a:pt x="3" y="9"/>
                  </a:cubicBezTo>
                  <a:cubicBezTo>
                    <a:pt x="4" y="10"/>
                    <a:pt x="1" y="13"/>
                    <a:pt x="2" y="15"/>
                  </a:cubicBezTo>
                  <a:cubicBezTo>
                    <a:pt x="2" y="16"/>
                    <a:pt x="6" y="11"/>
                    <a:pt x="7" y="9"/>
                  </a:cubicBezTo>
                  <a:cubicBezTo>
                    <a:pt x="7" y="6"/>
                    <a:pt x="10" y="2"/>
                    <a:pt x="8" y="1"/>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4" name="Freeform 2351"/>
            <p:cNvSpPr>
              <a:spLocks/>
            </p:cNvSpPr>
            <p:nvPr/>
          </p:nvSpPr>
          <p:spPr bwMode="auto">
            <a:xfrm>
              <a:off x="1440488" y="3057723"/>
              <a:ext cx="49725" cy="20475"/>
            </a:xfrm>
            <a:custGeom>
              <a:avLst/>
              <a:gdLst>
                <a:gd name="T0" fmla="*/ 7 w 14"/>
                <a:gd name="T1" fmla="*/ 2 h 6"/>
                <a:gd name="T2" fmla="*/ 0 w 14"/>
                <a:gd name="T3" fmla="*/ 0 h 6"/>
                <a:gd name="T4" fmla="*/ 3 w 14"/>
                <a:gd name="T5" fmla="*/ 5 h 6"/>
                <a:gd name="T6" fmla="*/ 6 w 14"/>
                <a:gd name="T7" fmla="*/ 6 h 6"/>
                <a:gd name="T8" fmla="*/ 9 w 14"/>
                <a:gd name="T9" fmla="*/ 6 h 6"/>
                <a:gd name="T10" fmla="*/ 14 w 14"/>
                <a:gd name="T11" fmla="*/ 1 h 6"/>
                <a:gd name="T12" fmla="*/ 7 w 1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7" y="2"/>
                  </a:moveTo>
                  <a:cubicBezTo>
                    <a:pt x="3" y="1"/>
                    <a:pt x="0" y="0"/>
                    <a:pt x="0" y="0"/>
                  </a:cubicBezTo>
                  <a:cubicBezTo>
                    <a:pt x="0" y="0"/>
                    <a:pt x="1" y="4"/>
                    <a:pt x="3" y="5"/>
                  </a:cubicBezTo>
                  <a:cubicBezTo>
                    <a:pt x="4" y="6"/>
                    <a:pt x="5" y="6"/>
                    <a:pt x="6" y="6"/>
                  </a:cubicBezTo>
                  <a:cubicBezTo>
                    <a:pt x="7" y="6"/>
                    <a:pt x="8" y="6"/>
                    <a:pt x="9" y="6"/>
                  </a:cubicBezTo>
                  <a:cubicBezTo>
                    <a:pt x="12" y="4"/>
                    <a:pt x="14" y="1"/>
                    <a:pt x="14" y="1"/>
                  </a:cubicBezTo>
                  <a:cubicBezTo>
                    <a:pt x="14" y="1"/>
                    <a:pt x="10" y="2"/>
                    <a:pt x="7" y="2"/>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5" name="Freeform 2352"/>
            <p:cNvSpPr>
              <a:spLocks/>
            </p:cNvSpPr>
            <p:nvPr/>
          </p:nvSpPr>
          <p:spPr bwMode="auto">
            <a:xfrm>
              <a:off x="1300086" y="2961196"/>
              <a:ext cx="43875" cy="76051"/>
            </a:xfrm>
            <a:custGeom>
              <a:avLst/>
              <a:gdLst>
                <a:gd name="T0" fmla="*/ 6 w 13"/>
                <a:gd name="T1" fmla="*/ 0 h 22"/>
                <a:gd name="T2" fmla="*/ 3 w 13"/>
                <a:gd name="T3" fmla="*/ 12 h 22"/>
                <a:gd name="T4" fmla="*/ 10 w 13"/>
                <a:gd name="T5" fmla="*/ 22 h 22"/>
                <a:gd name="T6" fmla="*/ 12 w 13"/>
                <a:gd name="T7" fmla="*/ 14 h 22"/>
                <a:gd name="T8" fmla="*/ 13 w 13"/>
                <a:gd name="T9" fmla="*/ 9 h 22"/>
                <a:gd name="T10" fmla="*/ 6 w 13"/>
                <a:gd name="T11" fmla="*/ 0 h 22"/>
              </a:gdLst>
              <a:ahLst/>
              <a:cxnLst>
                <a:cxn ang="0">
                  <a:pos x="T0" y="T1"/>
                </a:cxn>
                <a:cxn ang="0">
                  <a:pos x="T2" y="T3"/>
                </a:cxn>
                <a:cxn ang="0">
                  <a:pos x="T4" y="T5"/>
                </a:cxn>
                <a:cxn ang="0">
                  <a:pos x="T6" y="T7"/>
                </a:cxn>
                <a:cxn ang="0">
                  <a:pos x="T8" y="T9"/>
                </a:cxn>
                <a:cxn ang="0">
                  <a:pos x="T10" y="T11"/>
                </a:cxn>
              </a:cxnLst>
              <a:rect l="0" t="0" r="r" b="b"/>
              <a:pathLst>
                <a:path w="13" h="22">
                  <a:moveTo>
                    <a:pt x="6" y="0"/>
                  </a:moveTo>
                  <a:cubicBezTo>
                    <a:pt x="0" y="0"/>
                    <a:pt x="2" y="6"/>
                    <a:pt x="3" y="12"/>
                  </a:cubicBezTo>
                  <a:cubicBezTo>
                    <a:pt x="5" y="17"/>
                    <a:pt x="8" y="22"/>
                    <a:pt x="10" y="22"/>
                  </a:cubicBezTo>
                  <a:cubicBezTo>
                    <a:pt x="12" y="22"/>
                    <a:pt x="12" y="18"/>
                    <a:pt x="12" y="14"/>
                  </a:cubicBezTo>
                  <a:cubicBezTo>
                    <a:pt x="12" y="12"/>
                    <a:pt x="13" y="10"/>
                    <a:pt x="13" y="9"/>
                  </a:cubicBezTo>
                  <a:cubicBezTo>
                    <a:pt x="13" y="6"/>
                    <a:pt x="11" y="0"/>
                    <a:pt x="6" y="0"/>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6" name="Freeform 2353"/>
            <p:cNvSpPr>
              <a:spLocks/>
            </p:cNvSpPr>
            <p:nvPr/>
          </p:nvSpPr>
          <p:spPr bwMode="auto">
            <a:xfrm>
              <a:off x="1310324" y="2968509"/>
              <a:ext cx="30713" cy="55575"/>
            </a:xfrm>
            <a:custGeom>
              <a:avLst/>
              <a:gdLst>
                <a:gd name="T0" fmla="*/ 2 w 9"/>
                <a:gd name="T1" fmla="*/ 0 h 16"/>
                <a:gd name="T2" fmla="*/ 2 w 9"/>
                <a:gd name="T3" fmla="*/ 8 h 16"/>
                <a:gd name="T4" fmla="*/ 6 w 9"/>
                <a:gd name="T5" fmla="*/ 15 h 16"/>
                <a:gd name="T6" fmla="*/ 6 w 9"/>
                <a:gd name="T7" fmla="*/ 9 h 16"/>
                <a:gd name="T8" fmla="*/ 7 w 9"/>
                <a:gd name="T9" fmla="*/ 5 h 16"/>
                <a:gd name="T10" fmla="*/ 2 w 9"/>
                <a:gd name="T11" fmla="*/ 0 h 16"/>
              </a:gdLst>
              <a:ahLst/>
              <a:cxnLst>
                <a:cxn ang="0">
                  <a:pos x="T0" y="T1"/>
                </a:cxn>
                <a:cxn ang="0">
                  <a:pos x="T2" y="T3"/>
                </a:cxn>
                <a:cxn ang="0">
                  <a:pos x="T4" y="T5"/>
                </a:cxn>
                <a:cxn ang="0">
                  <a:pos x="T6" y="T7"/>
                </a:cxn>
                <a:cxn ang="0">
                  <a:pos x="T8" y="T9"/>
                </a:cxn>
                <a:cxn ang="0">
                  <a:pos x="T10" y="T11"/>
                </a:cxn>
              </a:cxnLst>
              <a:rect l="0" t="0" r="r" b="b"/>
              <a:pathLst>
                <a:path w="9" h="16">
                  <a:moveTo>
                    <a:pt x="2" y="0"/>
                  </a:moveTo>
                  <a:cubicBezTo>
                    <a:pt x="0" y="1"/>
                    <a:pt x="2" y="6"/>
                    <a:pt x="2" y="8"/>
                  </a:cubicBezTo>
                  <a:cubicBezTo>
                    <a:pt x="2" y="11"/>
                    <a:pt x="5" y="16"/>
                    <a:pt x="6" y="15"/>
                  </a:cubicBezTo>
                  <a:cubicBezTo>
                    <a:pt x="7" y="14"/>
                    <a:pt x="5" y="10"/>
                    <a:pt x="6" y="9"/>
                  </a:cubicBezTo>
                  <a:cubicBezTo>
                    <a:pt x="7" y="8"/>
                    <a:pt x="9" y="7"/>
                    <a:pt x="7" y="5"/>
                  </a:cubicBezTo>
                  <a:cubicBezTo>
                    <a:pt x="6" y="2"/>
                    <a:pt x="4" y="0"/>
                    <a:pt x="2" y="0"/>
                  </a:cubicBezTo>
                  <a:close/>
                </a:path>
              </a:pathLst>
            </a:custGeom>
            <a:solidFill>
              <a:srgbClr val="E7C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7" name="Freeform 2354"/>
            <p:cNvSpPr>
              <a:spLocks/>
            </p:cNvSpPr>
            <p:nvPr/>
          </p:nvSpPr>
          <p:spPr bwMode="auto">
            <a:xfrm>
              <a:off x="1440488" y="3037247"/>
              <a:ext cx="38025" cy="27788"/>
            </a:xfrm>
            <a:custGeom>
              <a:avLst/>
              <a:gdLst>
                <a:gd name="T0" fmla="*/ 5 w 11"/>
                <a:gd name="T1" fmla="*/ 4 h 8"/>
                <a:gd name="T2" fmla="*/ 0 w 11"/>
                <a:gd name="T3" fmla="*/ 5 h 8"/>
                <a:gd name="T4" fmla="*/ 8 w 11"/>
                <a:gd name="T5" fmla="*/ 8 h 8"/>
                <a:gd name="T6" fmla="*/ 8 w 11"/>
                <a:gd name="T7" fmla="*/ 1 h 8"/>
                <a:gd name="T8" fmla="*/ 5 w 11"/>
                <a:gd name="T9" fmla="*/ 4 h 8"/>
              </a:gdLst>
              <a:ahLst/>
              <a:cxnLst>
                <a:cxn ang="0">
                  <a:pos x="T0" y="T1"/>
                </a:cxn>
                <a:cxn ang="0">
                  <a:pos x="T2" y="T3"/>
                </a:cxn>
                <a:cxn ang="0">
                  <a:pos x="T4" y="T5"/>
                </a:cxn>
                <a:cxn ang="0">
                  <a:pos x="T6" y="T7"/>
                </a:cxn>
                <a:cxn ang="0">
                  <a:pos x="T8" y="T9"/>
                </a:cxn>
              </a:cxnLst>
              <a:rect l="0" t="0" r="r" b="b"/>
              <a:pathLst>
                <a:path w="11" h="8">
                  <a:moveTo>
                    <a:pt x="5" y="4"/>
                  </a:moveTo>
                  <a:cubicBezTo>
                    <a:pt x="3" y="4"/>
                    <a:pt x="1" y="4"/>
                    <a:pt x="0" y="5"/>
                  </a:cubicBezTo>
                  <a:cubicBezTo>
                    <a:pt x="0" y="8"/>
                    <a:pt x="5" y="8"/>
                    <a:pt x="8" y="8"/>
                  </a:cubicBezTo>
                  <a:cubicBezTo>
                    <a:pt x="11" y="8"/>
                    <a:pt x="8" y="2"/>
                    <a:pt x="8" y="1"/>
                  </a:cubicBezTo>
                  <a:cubicBezTo>
                    <a:pt x="8" y="0"/>
                    <a:pt x="7" y="4"/>
                    <a:pt x="5" y="4"/>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8" name="Freeform 2355"/>
            <p:cNvSpPr>
              <a:spLocks/>
            </p:cNvSpPr>
            <p:nvPr/>
          </p:nvSpPr>
          <p:spPr bwMode="auto">
            <a:xfrm>
              <a:off x="1434638" y="3123536"/>
              <a:ext cx="58501" cy="27788"/>
            </a:xfrm>
            <a:custGeom>
              <a:avLst/>
              <a:gdLst>
                <a:gd name="T0" fmla="*/ 8 w 17"/>
                <a:gd name="T1" fmla="*/ 2 h 8"/>
                <a:gd name="T2" fmla="*/ 0 w 17"/>
                <a:gd name="T3" fmla="*/ 3 h 8"/>
                <a:gd name="T4" fmla="*/ 8 w 17"/>
                <a:gd name="T5" fmla="*/ 8 h 8"/>
                <a:gd name="T6" fmla="*/ 15 w 17"/>
                <a:gd name="T7" fmla="*/ 5 h 8"/>
                <a:gd name="T8" fmla="*/ 8 w 17"/>
                <a:gd name="T9" fmla="*/ 2 h 8"/>
              </a:gdLst>
              <a:ahLst/>
              <a:cxnLst>
                <a:cxn ang="0">
                  <a:pos x="T0" y="T1"/>
                </a:cxn>
                <a:cxn ang="0">
                  <a:pos x="T2" y="T3"/>
                </a:cxn>
                <a:cxn ang="0">
                  <a:pos x="T4" y="T5"/>
                </a:cxn>
                <a:cxn ang="0">
                  <a:pos x="T6" y="T7"/>
                </a:cxn>
                <a:cxn ang="0">
                  <a:pos x="T8" y="T9"/>
                </a:cxn>
              </a:cxnLst>
              <a:rect l="0" t="0" r="r" b="b"/>
              <a:pathLst>
                <a:path w="17" h="8">
                  <a:moveTo>
                    <a:pt x="8" y="2"/>
                  </a:moveTo>
                  <a:cubicBezTo>
                    <a:pt x="6" y="3"/>
                    <a:pt x="1" y="0"/>
                    <a:pt x="0" y="3"/>
                  </a:cubicBezTo>
                  <a:cubicBezTo>
                    <a:pt x="0" y="6"/>
                    <a:pt x="3" y="8"/>
                    <a:pt x="8" y="8"/>
                  </a:cubicBezTo>
                  <a:cubicBezTo>
                    <a:pt x="11" y="8"/>
                    <a:pt x="14" y="8"/>
                    <a:pt x="15" y="5"/>
                  </a:cubicBezTo>
                  <a:cubicBezTo>
                    <a:pt x="17" y="0"/>
                    <a:pt x="10" y="1"/>
                    <a:pt x="8" y="2"/>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09" name="Freeform 2356"/>
            <p:cNvSpPr>
              <a:spLocks/>
            </p:cNvSpPr>
            <p:nvPr/>
          </p:nvSpPr>
          <p:spPr bwMode="auto">
            <a:xfrm>
              <a:off x="1424400" y="3095748"/>
              <a:ext cx="81901" cy="14625"/>
            </a:xfrm>
            <a:custGeom>
              <a:avLst/>
              <a:gdLst>
                <a:gd name="T0" fmla="*/ 14 w 24"/>
                <a:gd name="T1" fmla="*/ 1 h 4"/>
                <a:gd name="T2" fmla="*/ 11 w 24"/>
                <a:gd name="T3" fmla="*/ 2 h 4"/>
                <a:gd name="T4" fmla="*/ 9 w 24"/>
                <a:gd name="T5" fmla="*/ 1 h 4"/>
                <a:gd name="T6" fmla="*/ 0 w 24"/>
                <a:gd name="T7" fmla="*/ 1 h 4"/>
                <a:gd name="T8" fmla="*/ 11 w 24"/>
                <a:gd name="T9" fmla="*/ 4 h 4"/>
                <a:gd name="T10" fmla="*/ 24 w 24"/>
                <a:gd name="T11" fmla="*/ 2 h 4"/>
                <a:gd name="T12" fmla="*/ 14 w 2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14" y="1"/>
                  </a:moveTo>
                  <a:cubicBezTo>
                    <a:pt x="14" y="0"/>
                    <a:pt x="12" y="2"/>
                    <a:pt x="11" y="2"/>
                  </a:cubicBezTo>
                  <a:cubicBezTo>
                    <a:pt x="11" y="2"/>
                    <a:pt x="10" y="0"/>
                    <a:pt x="9" y="1"/>
                  </a:cubicBezTo>
                  <a:cubicBezTo>
                    <a:pt x="7" y="2"/>
                    <a:pt x="1" y="1"/>
                    <a:pt x="0" y="1"/>
                  </a:cubicBezTo>
                  <a:cubicBezTo>
                    <a:pt x="0" y="2"/>
                    <a:pt x="5" y="4"/>
                    <a:pt x="11" y="4"/>
                  </a:cubicBezTo>
                  <a:cubicBezTo>
                    <a:pt x="17" y="4"/>
                    <a:pt x="24" y="2"/>
                    <a:pt x="24" y="2"/>
                  </a:cubicBezTo>
                  <a:cubicBezTo>
                    <a:pt x="23" y="1"/>
                    <a:pt x="15" y="2"/>
                    <a:pt x="14" y="1"/>
                  </a:cubicBezTo>
                  <a:close/>
                </a:path>
              </a:pathLst>
            </a:custGeom>
            <a:solidFill>
              <a:srgbClr val="DA7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0" name="Freeform 2357"/>
            <p:cNvSpPr>
              <a:spLocks/>
            </p:cNvSpPr>
            <p:nvPr/>
          </p:nvSpPr>
          <p:spPr bwMode="auto">
            <a:xfrm>
              <a:off x="1430250" y="3105985"/>
              <a:ext cx="45338" cy="10237"/>
            </a:xfrm>
            <a:custGeom>
              <a:avLst/>
              <a:gdLst>
                <a:gd name="T0" fmla="*/ 8 w 13"/>
                <a:gd name="T1" fmla="*/ 2 h 3"/>
                <a:gd name="T2" fmla="*/ 0 w 13"/>
                <a:gd name="T3" fmla="*/ 0 h 3"/>
                <a:gd name="T4" fmla="*/ 6 w 13"/>
                <a:gd name="T5" fmla="*/ 2 h 3"/>
                <a:gd name="T6" fmla="*/ 13 w 13"/>
                <a:gd name="T7" fmla="*/ 2 h 3"/>
                <a:gd name="T8" fmla="*/ 8 w 13"/>
                <a:gd name="T9" fmla="*/ 2 h 3"/>
              </a:gdLst>
              <a:ahLst/>
              <a:cxnLst>
                <a:cxn ang="0">
                  <a:pos x="T0" y="T1"/>
                </a:cxn>
                <a:cxn ang="0">
                  <a:pos x="T2" y="T3"/>
                </a:cxn>
                <a:cxn ang="0">
                  <a:pos x="T4" y="T5"/>
                </a:cxn>
                <a:cxn ang="0">
                  <a:pos x="T6" y="T7"/>
                </a:cxn>
                <a:cxn ang="0">
                  <a:pos x="T8" y="T9"/>
                </a:cxn>
              </a:cxnLst>
              <a:rect l="0" t="0" r="r" b="b"/>
              <a:pathLst>
                <a:path w="13" h="3">
                  <a:moveTo>
                    <a:pt x="8" y="2"/>
                  </a:moveTo>
                  <a:cubicBezTo>
                    <a:pt x="6" y="2"/>
                    <a:pt x="0" y="0"/>
                    <a:pt x="0" y="0"/>
                  </a:cubicBezTo>
                  <a:cubicBezTo>
                    <a:pt x="0" y="0"/>
                    <a:pt x="4" y="2"/>
                    <a:pt x="6" y="2"/>
                  </a:cubicBezTo>
                  <a:cubicBezTo>
                    <a:pt x="7" y="3"/>
                    <a:pt x="12" y="3"/>
                    <a:pt x="13" y="2"/>
                  </a:cubicBezTo>
                  <a:cubicBezTo>
                    <a:pt x="13" y="2"/>
                    <a:pt x="10" y="2"/>
                    <a:pt x="8" y="2"/>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1" name="Freeform 2358"/>
            <p:cNvSpPr>
              <a:spLocks/>
            </p:cNvSpPr>
            <p:nvPr/>
          </p:nvSpPr>
          <p:spPr bwMode="auto">
            <a:xfrm>
              <a:off x="1437563" y="289830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6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2" name="Freeform 2359"/>
            <p:cNvSpPr>
              <a:spLocks/>
            </p:cNvSpPr>
            <p:nvPr/>
          </p:nvSpPr>
          <p:spPr bwMode="auto">
            <a:xfrm>
              <a:off x="1399537" y="2981672"/>
              <a:ext cx="17550" cy="17550"/>
            </a:xfrm>
            <a:custGeom>
              <a:avLst/>
              <a:gdLst>
                <a:gd name="T0" fmla="*/ 2 w 5"/>
                <a:gd name="T1" fmla="*/ 1 h 5"/>
                <a:gd name="T2" fmla="*/ 0 w 5"/>
                <a:gd name="T3" fmla="*/ 3 h 5"/>
                <a:gd name="T4" fmla="*/ 2 w 5"/>
                <a:gd name="T5" fmla="*/ 5 h 5"/>
                <a:gd name="T6" fmla="*/ 5 w 5"/>
                <a:gd name="T7" fmla="*/ 3 h 5"/>
                <a:gd name="T8" fmla="*/ 2 w 5"/>
                <a:gd name="T9" fmla="*/ 1 h 5"/>
              </a:gdLst>
              <a:ahLst/>
              <a:cxnLst>
                <a:cxn ang="0">
                  <a:pos x="T0" y="T1"/>
                </a:cxn>
                <a:cxn ang="0">
                  <a:pos x="T2" y="T3"/>
                </a:cxn>
                <a:cxn ang="0">
                  <a:pos x="T4" y="T5"/>
                </a:cxn>
                <a:cxn ang="0">
                  <a:pos x="T6" y="T7"/>
                </a:cxn>
                <a:cxn ang="0">
                  <a:pos x="T8" y="T9"/>
                </a:cxn>
              </a:cxnLst>
              <a:rect l="0" t="0" r="r" b="b"/>
              <a:pathLst>
                <a:path w="5" h="5">
                  <a:moveTo>
                    <a:pt x="2" y="1"/>
                  </a:moveTo>
                  <a:cubicBezTo>
                    <a:pt x="1" y="0"/>
                    <a:pt x="0" y="1"/>
                    <a:pt x="0" y="3"/>
                  </a:cubicBezTo>
                  <a:cubicBezTo>
                    <a:pt x="0" y="4"/>
                    <a:pt x="1" y="5"/>
                    <a:pt x="2" y="5"/>
                  </a:cubicBezTo>
                  <a:cubicBezTo>
                    <a:pt x="3" y="5"/>
                    <a:pt x="5" y="4"/>
                    <a:pt x="5" y="3"/>
                  </a:cubicBezTo>
                  <a:cubicBezTo>
                    <a:pt x="5" y="2"/>
                    <a:pt x="4" y="1"/>
                    <a:pt x="2" y="1"/>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3" name="Freeform 2360"/>
            <p:cNvSpPr>
              <a:spLocks/>
            </p:cNvSpPr>
            <p:nvPr/>
          </p:nvSpPr>
          <p:spPr bwMode="auto">
            <a:xfrm>
              <a:off x="1368825" y="2981672"/>
              <a:ext cx="68738" cy="14625"/>
            </a:xfrm>
            <a:custGeom>
              <a:avLst/>
              <a:gdLst>
                <a:gd name="T0" fmla="*/ 20 w 20"/>
                <a:gd name="T1" fmla="*/ 4 h 4"/>
                <a:gd name="T2" fmla="*/ 18 w 20"/>
                <a:gd name="T3" fmla="*/ 2 h 4"/>
                <a:gd name="T4" fmla="*/ 17 w 20"/>
                <a:gd name="T5" fmla="*/ 1 h 4"/>
                <a:gd name="T6" fmla="*/ 15 w 20"/>
                <a:gd name="T7" fmla="*/ 0 h 4"/>
                <a:gd name="T8" fmla="*/ 13 w 20"/>
                <a:gd name="T9" fmla="*/ 0 h 4"/>
                <a:gd name="T10" fmla="*/ 12 w 20"/>
                <a:gd name="T11" fmla="*/ 0 h 4"/>
                <a:gd name="T12" fmla="*/ 11 w 20"/>
                <a:gd name="T13" fmla="*/ 0 h 4"/>
                <a:gd name="T14" fmla="*/ 10 w 20"/>
                <a:gd name="T15" fmla="*/ 0 h 4"/>
                <a:gd name="T16" fmla="*/ 8 w 20"/>
                <a:gd name="T17" fmla="*/ 1 h 4"/>
                <a:gd name="T18" fmla="*/ 7 w 20"/>
                <a:gd name="T19" fmla="*/ 1 h 4"/>
                <a:gd name="T20" fmla="*/ 6 w 20"/>
                <a:gd name="T21" fmla="*/ 1 h 4"/>
                <a:gd name="T22" fmla="*/ 4 w 20"/>
                <a:gd name="T23" fmla="*/ 1 h 4"/>
                <a:gd name="T24" fmla="*/ 3 w 20"/>
                <a:gd name="T25" fmla="*/ 2 h 4"/>
                <a:gd name="T26" fmla="*/ 2 w 20"/>
                <a:gd name="T27" fmla="*/ 3 h 4"/>
                <a:gd name="T28" fmla="*/ 1 w 20"/>
                <a:gd name="T29" fmla="*/ 3 h 4"/>
                <a:gd name="T30" fmla="*/ 0 w 20"/>
                <a:gd name="T31" fmla="*/ 4 h 4"/>
                <a:gd name="T32" fmla="*/ 0 w 20"/>
                <a:gd name="T33" fmla="*/ 4 h 4"/>
                <a:gd name="T34" fmla="*/ 1 w 20"/>
                <a:gd name="T35" fmla="*/ 4 h 4"/>
                <a:gd name="T36" fmla="*/ 2 w 20"/>
                <a:gd name="T37" fmla="*/ 3 h 4"/>
                <a:gd name="T38" fmla="*/ 3 w 20"/>
                <a:gd name="T39" fmla="*/ 3 h 4"/>
                <a:gd name="T40" fmla="*/ 5 w 20"/>
                <a:gd name="T41" fmla="*/ 2 h 4"/>
                <a:gd name="T42" fmla="*/ 7 w 20"/>
                <a:gd name="T43" fmla="*/ 2 h 4"/>
                <a:gd name="T44" fmla="*/ 8 w 20"/>
                <a:gd name="T45" fmla="*/ 1 h 4"/>
                <a:gd name="T46" fmla="*/ 10 w 20"/>
                <a:gd name="T47" fmla="*/ 1 h 4"/>
                <a:gd name="T48" fmla="*/ 12 w 20"/>
                <a:gd name="T49" fmla="*/ 1 h 4"/>
                <a:gd name="T50" fmla="*/ 13 w 20"/>
                <a:gd name="T51" fmla="*/ 1 h 4"/>
                <a:gd name="T52" fmla="*/ 14 w 20"/>
                <a:gd name="T53" fmla="*/ 1 h 4"/>
                <a:gd name="T54" fmla="*/ 16 w 20"/>
                <a:gd name="T55" fmla="*/ 2 h 4"/>
                <a:gd name="T56" fmla="*/ 18 w 20"/>
                <a:gd name="T57" fmla="*/ 2 h 4"/>
                <a:gd name="T58" fmla="*/ 19 w 20"/>
                <a:gd name="T59" fmla="*/ 4 h 4"/>
                <a:gd name="T60" fmla="*/ 20 w 20"/>
                <a:gd name="T61" fmla="*/ 4 h 4"/>
                <a:gd name="T62" fmla="*/ 20 w 20"/>
                <a:gd name="T63" fmla="*/ 4 h 4"/>
                <a:gd name="T64" fmla="*/ 20 w 20"/>
                <a:gd name="T65" fmla="*/ 4 h 4"/>
                <a:gd name="T66" fmla="*/ 20 w 20"/>
                <a:gd name="T6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4">
                  <a:moveTo>
                    <a:pt x="20" y="4"/>
                  </a:moveTo>
                  <a:cubicBezTo>
                    <a:pt x="19" y="3"/>
                    <a:pt x="19" y="2"/>
                    <a:pt x="18" y="2"/>
                  </a:cubicBezTo>
                  <a:cubicBezTo>
                    <a:pt x="18" y="1"/>
                    <a:pt x="17" y="1"/>
                    <a:pt x="17" y="1"/>
                  </a:cubicBezTo>
                  <a:cubicBezTo>
                    <a:pt x="16" y="0"/>
                    <a:pt x="15" y="0"/>
                    <a:pt x="15" y="0"/>
                  </a:cubicBezTo>
                  <a:cubicBezTo>
                    <a:pt x="14" y="0"/>
                    <a:pt x="13" y="0"/>
                    <a:pt x="13" y="0"/>
                  </a:cubicBezTo>
                  <a:cubicBezTo>
                    <a:pt x="12" y="0"/>
                    <a:pt x="12" y="0"/>
                    <a:pt x="12" y="0"/>
                  </a:cubicBezTo>
                  <a:cubicBezTo>
                    <a:pt x="11" y="0"/>
                    <a:pt x="11" y="0"/>
                    <a:pt x="11" y="0"/>
                  </a:cubicBezTo>
                  <a:cubicBezTo>
                    <a:pt x="10" y="0"/>
                    <a:pt x="10" y="0"/>
                    <a:pt x="10" y="0"/>
                  </a:cubicBezTo>
                  <a:cubicBezTo>
                    <a:pt x="10" y="0"/>
                    <a:pt x="9" y="1"/>
                    <a:pt x="8" y="1"/>
                  </a:cubicBezTo>
                  <a:cubicBezTo>
                    <a:pt x="7" y="1"/>
                    <a:pt x="7" y="1"/>
                    <a:pt x="7" y="1"/>
                  </a:cubicBezTo>
                  <a:cubicBezTo>
                    <a:pt x="6" y="1"/>
                    <a:pt x="6" y="1"/>
                    <a:pt x="6" y="1"/>
                  </a:cubicBezTo>
                  <a:cubicBezTo>
                    <a:pt x="6" y="1"/>
                    <a:pt x="5" y="1"/>
                    <a:pt x="4" y="1"/>
                  </a:cubicBezTo>
                  <a:cubicBezTo>
                    <a:pt x="4" y="2"/>
                    <a:pt x="3" y="2"/>
                    <a:pt x="3" y="2"/>
                  </a:cubicBezTo>
                  <a:cubicBezTo>
                    <a:pt x="2" y="2"/>
                    <a:pt x="2" y="2"/>
                    <a:pt x="2" y="3"/>
                  </a:cubicBezTo>
                  <a:cubicBezTo>
                    <a:pt x="1" y="3"/>
                    <a:pt x="1" y="3"/>
                    <a:pt x="1" y="3"/>
                  </a:cubicBezTo>
                  <a:cubicBezTo>
                    <a:pt x="0" y="4"/>
                    <a:pt x="0" y="4"/>
                    <a:pt x="0" y="4"/>
                  </a:cubicBezTo>
                  <a:cubicBezTo>
                    <a:pt x="0" y="4"/>
                    <a:pt x="0" y="4"/>
                    <a:pt x="0" y="4"/>
                  </a:cubicBezTo>
                  <a:cubicBezTo>
                    <a:pt x="0" y="4"/>
                    <a:pt x="0" y="4"/>
                    <a:pt x="1" y="4"/>
                  </a:cubicBezTo>
                  <a:cubicBezTo>
                    <a:pt x="1" y="4"/>
                    <a:pt x="1" y="3"/>
                    <a:pt x="2" y="3"/>
                  </a:cubicBezTo>
                  <a:cubicBezTo>
                    <a:pt x="2" y="3"/>
                    <a:pt x="3" y="3"/>
                    <a:pt x="3" y="3"/>
                  </a:cubicBezTo>
                  <a:cubicBezTo>
                    <a:pt x="4" y="3"/>
                    <a:pt x="4" y="3"/>
                    <a:pt x="5" y="2"/>
                  </a:cubicBezTo>
                  <a:cubicBezTo>
                    <a:pt x="5" y="2"/>
                    <a:pt x="6" y="2"/>
                    <a:pt x="7" y="2"/>
                  </a:cubicBezTo>
                  <a:cubicBezTo>
                    <a:pt x="7" y="1"/>
                    <a:pt x="8" y="1"/>
                    <a:pt x="8" y="1"/>
                  </a:cubicBezTo>
                  <a:cubicBezTo>
                    <a:pt x="9" y="1"/>
                    <a:pt x="10" y="1"/>
                    <a:pt x="10" y="1"/>
                  </a:cubicBezTo>
                  <a:cubicBezTo>
                    <a:pt x="12" y="1"/>
                    <a:pt x="12" y="1"/>
                    <a:pt x="12" y="1"/>
                  </a:cubicBezTo>
                  <a:cubicBezTo>
                    <a:pt x="13" y="1"/>
                    <a:pt x="13" y="1"/>
                    <a:pt x="13" y="1"/>
                  </a:cubicBezTo>
                  <a:cubicBezTo>
                    <a:pt x="13" y="1"/>
                    <a:pt x="14" y="1"/>
                    <a:pt x="14" y="1"/>
                  </a:cubicBezTo>
                  <a:cubicBezTo>
                    <a:pt x="15" y="1"/>
                    <a:pt x="16" y="2"/>
                    <a:pt x="16" y="2"/>
                  </a:cubicBezTo>
                  <a:cubicBezTo>
                    <a:pt x="17" y="2"/>
                    <a:pt x="17" y="2"/>
                    <a:pt x="18" y="2"/>
                  </a:cubicBezTo>
                  <a:cubicBezTo>
                    <a:pt x="18" y="3"/>
                    <a:pt x="19" y="3"/>
                    <a:pt x="19" y="4"/>
                  </a:cubicBezTo>
                  <a:cubicBezTo>
                    <a:pt x="20" y="4"/>
                    <a:pt x="20" y="4"/>
                    <a:pt x="20" y="4"/>
                  </a:cubicBezTo>
                  <a:cubicBezTo>
                    <a:pt x="20" y="4"/>
                    <a:pt x="20" y="4"/>
                    <a:pt x="20" y="4"/>
                  </a:cubicBezTo>
                  <a:cubicBezTo>
                    <a:pt x="20" y="4"/>
                    <a:pt x="20" y="4"/>
                    <a:pt x="20" y="4"/>
                  </a:cubicBezTo>
                  <a:cubicBezTo>
                    <a:pt x="20" y="4"/>
                    <a:pt x="20" y="4"/>
                    <a:pt x="20" y="4"/>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4" name="Freeform 2361"/>
            <p:cNvSpPr>
              <a:spLocks/>
            </p:cNvSpPr>
            <p:nvPr/>
          </p:nvSpPr>
          <p:spPr bwMode="auto">
            <a:xfrm>
              <a:off x="1513613" y="2986059"/>
              <a:ext cx="17550" cy="16087"/>
            </a:xfrm>
            <a:custGeom>
              <a:avLst/>
              <a:gdLst>
                <a:gd name="T0" fmla="*/ 2 w 5"/>
                <a:gd name="T1" fmla="*/ 0 h 5"/>
                <a:gd name="T2" fmla="*/ 0 w 5"/>
                <a:gd name="T3" fmla="*/ 2 h 5"/>
                <a:gd name="T4" fmla="*/ 2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1"/>
                    <a:pt x="0" y="2"/>
                  </a:cubicBezTo>
                  <a:cubicBezTo>
                    <a:pt x="0" y="4"/>
                    <a:pt x="1" y="5"/>
                    <a:pt x="2" y="5"/>
                  </a:cubicBezTo>
                  <a:cubicBezTo>
                    <a:pt x="4" y="5"/>
                    <a:pt x="5" y="3"/>
                    <a:pt x="5" y="2"/>
                  </a:cubicBezTo>
                  <a:cubicBezTo>
                    <a:pt x="5" y="1"/>
                    <a:pt x="4" y="0"/>
                    <a:pt x="2" y="0"/>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5" name="Freeform 2362"/>
            <p:cNvSpPr>
              <a:spLocks/>
            </p:cNvSpPr>
            <p:nvPr/>
          </p:nvSpPr>
          <p:spPr bwMode="auto">
            <a:xfrm>
              <a:off x="1485826" y="2981672"/>
              <a:ext cx="76051" cy="17550"/>
            </a:xfrm>
            <a:custGeom>
              <a:avLst/>
              <a:gdLst>
                <a:gd name="T0" fmla="*/ 20 w 22"/>
                <a:gd name="T1" fmla="*/ 3 h 5"/>
                <a:gd name="T2" fmla="*/ 19 w 22"/>
                <a:gd name="T3" fmla="*/ 2 h 5"/>
                <a:gd name="T4" fmla="*/ 17 w 22"/>
                <a:gd name="T5" fmla="*/ 2 h 5"/>
                <a:gd name="T6" fmla="*/ 15 w 22"/>
                <a:gd name="T7" fmla="*/ 2 h 5"/>
                <a:gd name="T8" fmla="*/ 14 w 22"/>
                <a:gd name="T9" fmla="*/ 1 h 5"/>
                <a:gd name="T10" fmla="*/ 13 w 22"/>
                <a:gd name="T11" fmla="*/ 1 h 5"/>
                <a:gd name="T12" fmla="*/ 11 w 22"/>
                <a:gd name="T13" fmla="*/ 1 h 5"/>
                <a:gd name="T14" fmla="*/ 10 w 22"/>
                <a:gd name="T15" fmla="*/ 1 h 5"/>
                <a:gd name="T16" fmla="*/ 9 w 22"/>
                <a:gd name="T17" fmla="*/ 1 h 5"/>
                <a:gd name="T18" fmla="*/ 9 w 22"/>
                <a:gd name="T19" fmla="*/ 0 h 5"/>
                <a:gd name="T20" fmla="*/ 7 w 22"/>
                <a:gd name="T21" fmla="*/ 1 h 5"/>
                <a:gd name="T22" fmla="*/ 5 w 22"/>
                <a:gd name="T23" fmla="*/ 1 h 5"/>
                <a:gd name="T24" fmla="*/ 3 w 22"/>
                <a:gd name="T25" fmla="*/ 2 h 5"/>
                <a:gd name="T26" fmla="*/ 2 w 22"/>
                <a:gd name="T27" fmla="*/ 4 h 5"/>
                <a:gd name="T28" fmla="*/ 1 w 22"/>
                <a:gd name="T29" fmla="*/ 5 h 5"/>
                <a:gd name="T30" fmla="*/ 0 w 22"/>
                <a:gd name="T31" fmla="*/ 5 h 5"/>
                <a:gd name="T32" fmla="*/ 0 w 22"/>
                <a:gd name="T33" fmla="*/ 5 h 5"/>
                <a:gd name="T34" fmla="*/ 1 w 22"/>
                <a:gd name="T35" fmla="*/ 5 h 5"/>
                <a:gd name="T36" fmla="*/ 2 w 22"/>
                <a:gd name="T37" fmla="*/ 4 h 5"/>
                <a:gd name="T38" fmla="*/ 4 w 22"/>
                <a:gd name="T39" fmla="*/ 3 h 5"/>
                <a:gd name="T40" fmla="*/ 5 w 22"/>
                <a:gd name="T41" fmla="*/ 2 h 5"/>
                <a:gd name="T42" fmla="*/ 7 w 22"/>
                <a:gd name="T43" fmla="*/ 2 h 5"/>
                <a:gd name="T44" fmla="*/ 9 w 22"/>
                <a:gd name="T45" fmla="*/ 1 h 5"/>
                <a:gd name="T46" fmla="*/ 10 w 22"/>
                <a:gd name="T47" fmla="*/ 1 h 5"/>
                <a:gd name="T48" fmla="*/ 11 w 22"/>
                <a:gd name="T49" fmla="*/ 1 h 5"/>
                <a:gd name="T50" fmla="*/ 13 w 22"/>
                <a:gd name="T51" fmla="*/ 2 h 5"/>
                <a:gd name="T52" fmla="*/ 15 w 22"/>
                <a:gd name="T53" fmla="*/ 2 h 5"/>
                <a:gd name="T54" fmla="*/ 17 w 22"/>
                <a:gd name="T55" fmla="*/ 3 h 5"/>
                <a:gd name="T56" fmla="*/ 18 w 22"/>
                <a:gd name="T57" fmla="*/ 3 h 5"/>
                <a:gd name="T58" fmla="*/ 20 w 22"/>
                <a:gd name="T59" fmla="*/ 4 h 5"/>
                <a:gd name="T60" fmla="*/ 21 w 22"/>
                <a:gd name="T61" fmla="*/ 4 h 5"/>
                <a:gd name="T62" fmla="*/ 22 w 22"/>
                <a:gd name="T63" fmla="*/ 4 h 5"/>
                <a:gd name="T64" fmla="*/ 22 w 22"/>
                <a:gd name="T65" fmla="*/ 4 h 5"/>
                <a:gd name="T66" fmla="*/ 21 w 22"/>
                <a:gd name="T67" fmla="*/ 4 h 5"/>
                <a:gd name="T68" fmla="*/ 20 w 22"/>
                <a:gd name="T6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5">
                  <a:moveTo>
                    <a:pt x="20" y="3"/>
                  </a:moveTo>
                  <a:cubicBezTo>
                    <a:pt x="20" y="3"/>
                    <a:pt x="19" y="3"/>
                    <a:pt x="19" y="2"/>
                  </a:cubicBezTo>
                  <a:cubicBezTo>
                    <a:pt x="18" y="2"/>
                    <a:pt x="18" y="2"/>
                    <a:pt x="17" y="2"/>
                  </a:cubicBezTo>
                  <a:cubicBezTo>
                    <a:pt x="16" y="2"/>
                    <a:pt x="16" y="2"/>
                    <a:pt x="15" y="2"/>
                  </a:cubicBezTo>
                  <a:cubicBezTo>
                    <a:pt x="14" y="1"/>
                    <a:pt x="14" y="1"/>
                    <a:pt x="14" y="1"/>
                  </a:cubicBezTo>
                  <a:cubicBezTo>
                    <a:pt x="13" y="1"/>
                    <a:pt x="13" y="1"/>
                    <a:pt x="13" y="1"/>
                  </a:cubicBezTo>
                  <a:cubicBezTo>
                    <a:pt x="12" y="1"/>
                    <a:pt x="12" y="1"/>
                    <a:pt x="11" y="1"/>
                  </a:cubicBezTo>
                  <a:cubicBezTo>
                    <a:pt x="11" y="1"/>
                    <a:pt x="10" y="1"/>
                    <a:pt x="10" y="1"/>
                  </a:cubicBezTo>
                  <a:cubicBezTo>
                    <a:pt x="9" y="1"/>
                    <a:pt x="9" y="1"/>
                    <a:pt x="9" y="1"/>
                  </a:cubicBezTo>
                  <a:cubicBezTo>
                    <a:pt x="9" y="0"/>
                    <a:pt x="9" y="0"/>
                    <a:pt x="9" y="0"/>
                  </a:cubicBezTo>
                  <a:cubicBezTo>
                    <a:pt x="8" y="0"/>
                    <a:pt x="8" y="1"/>
                    <a:pt x="7" y="1"/>
                  </a:cubicBezTo>
                  <a:cubicBezTo>
                    <a:pt x="6" y="1"/>
                    <a:pt x="6" y="1"/>
                    <a:pt x="5" y="1"/>
                  </a:cubicBezTo>
                  <a:cubicBezTo>
                    <a:pt x="4" y="1"/>
                    <a:pt x="4" y="2"/>
                    <a:pt x="3" y="2"/>
                  </a:cubicBezTo>
                  <a:cubicBezTo>
                    <a:pt x="3" y="3"/>
                    <a:pt x="2" y="4"/>
                    <a:pt x="2" y="4"/>
                  </a:cubicBezTo>
                  <a:cubicBezTo>
                    <a:pt x="1" y="5"/>
                    <a:pt x="1" y="5"/>
                    <a:pt x="1" y="5"/>
                  </a:cubicBezTo>
                  <a:cubicBezTo>
                    <a:pt x="0" y="5"/>
                    <a:pt x="0" y="5"/>
                    <a:pt x="0" y="5"/>
                  </a:cubicBezTo>
                  <a:cubicBezTo>
                    <a:pt x="0" y="5"/>
                    <a:pt x="0" y="5"/>
                    <a:pt x="0" y="5"/>
                  </a:cubicBezTo>
                  <a:cubicBezTo>
                    <a:pt x="1" y="5"/>
                    <a:pt x="1" y="5"/>
                    <a:pt x="1" y="5"/>
                  </a:cubicBezTo>
                  <a:cubicBezTo>
                    <a:pt x="2" y="4"/>
                    <a:pt x="2" y="4"/>
                    <a:pt x="2" y="4"/>
                  </a:cubicBezTo>
                  <a:cubicBezTo>
                    <a:pt x="2" y="4"/>
                    <a:pt x="3" y="3"/>
                    <a:pt x="4" y="3"/>
                  </a:cubicBezTo>
                  <a:cubicBezTo>
                    <a:pt x="4" y="3"/>
                    <a:pt x="5" y="2"/>
                    <a:pt x="5" y="2"/>
                  </a:cubicBezTo>
                  <a:cubicBezTo>
                    <a:pt x="6" y="2"/>
                    <a:pt x="6" y="2"/>
                    <a:pt x="7" y="2"/>
                  </a:cubicBezTo>
                  <a:cubicBezTo>
                    <a:pt x="8" y="2"/>
                    <a:pt x="8" y="1"/>
                    <a:pt x="9" y="1"/>
                  </a:cubicBezTo>
                  <a:cubicBezTo>
                    <a:pt x="10" y="1"/>
                    <a:pt x="10" y="1"/>
                    <a:pt x="10" y="1"/>
                  </a:cubicBezTo>
                  <a:cubicBezTo>
                    <a:pt x="11" y="1"/>
                    <a:pt x="11" y="1"/>
                    <a:pt x="11" y="1"/>
                  </a:cubicBezTo>
                  <a:cubicBezTo>
                    <a:pt x="12" y="1"/>
                    <a:pt x="12" y="1"/>
                    <a:pt x="13" y="2"/>
                  </a:cubicBezTo>
                  <a:cubicBezTo>
                    <a:pt x="14" y="2"/>
                    <a:pt x="14" y="2"/>
                    <a:pt x="15" y="2"/>
                  </a:cubicBezTo>
                  <a:cubicBezTo>
                    <a:pt x="16" y="2"/>
                    <a:pt x="16" y="3"/>
                    <a:pt x="17" y="3"/>
                  </a:cubicBezTo>
                  <a:cubicBezTo>
                    <a:pt x="17" y="3"/>
                    <a:pt x="18" y="3"/>
                    <a:pt x="18" y="3"/>
                  </a:cubicBezTo>
                  <a:cubicBezTo>
                    <a:pt x="19" y="3"/>
                    <a:pt x="19" y="4"/>
                    <a:pt x="20" y="4"/>
                  </a:cubicBezTo>
                  <a:cubicBezTo>
                    <a:pt x="20" y="4"/>
                    <a:pt x="20" y="4"/>
                    <a:pt x="21" y="4"/>
                  </a:cubicBezTo>
                  <a:cubicBezTo>
                    <a:pt x="21" y="4"/>
                    <a:pt x="22" y="4"/>
                    <a:pt x="22" y="4"/>
                  </a:cubicBezTo>
                  <a:cubicBezTo>
                    <a:pt x="22" y="4"/>
                    <a:pt x="22" y="4"/>
                    <a:pt x="22" y="4"/>
                  </a:cubicBezTo>
                  <a:cubicBezTo>
                    <a:pt x="22" y="4"/>
                    <a:pt x="21" y="4"/>
                    <a:pt x="21" y="4"/>
                  </a:cubicBezTo>
                  <a:cubicBezTo>
                    <a:pt x="21" y="4"/>
                    <a:pt x="20" y="3"/>
                    <a:pt x="20" y="3"/>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6" name="Freeform 2363"/>
            <p:cNvSpPr>
              <a:spLocks/>
            </p:cNvSpPr>
            <p:nvPr/>
          </p:nvSpPr>
          <p:spPr bwMode="auto">
            <a:xfrm>
              <a:off x="1452188" y="3171799"/>
              <a:ext cx="38025" cy="27788"/>
            </a:xfrm>
            <a:custGeom>
              <a:avLst/>
              <a:gdLst>
                <a:gd name="T0" fmla="*/ 6 w 11"/>
                <a:gd name="T1" fmla="*/ 4 h 8"/>
                <a:gd name="T2" fmla="*/ 0 w 11"/>
                <a:gd name="T3" fmla="*/ 4 h 8"/>
                <a:gd name="T4" fmla="*/ 6 w 11"/>
                <a:gd name="T5" fmla="*/ 7 h 8"/>
                <a:gd name="T6" fmla="*/ 9 w 11"/>
                <a:gd name="T7" fmla="*/ 2 h 8"/>
                <a:gd name="T8" fmla="*/ 6 w 11"/>
                <a:gd name="T9" fmla="*/ 4 h 8"/>
              </a:gdLst>
              <a:ahLst/>
              <a:cxnLst>
                <a:cxn ang="0">
                  <a:pos x="T0" y="T1"/>
                </a:cxn>
                <a:cxn ang="0">
                  <a:pos x="T2" y="T3"/>
                </a:cxn>
                <a:cxn ang="0">
                  <a:pos x="T4" y="T5"/>
                </a:cxn>
                <a:cxn ang="0">
                  <a:pos x="T6" y="T7"/>
                </a:cxn>
                <a:cxn ang="0">
                  <a:pos x="T8" y="T9"/>
                </a:cxn>
              </a:cxnLst>
              <a:rect l="0" t="0" r="r" b="b"/>
              <a:pathLst>
                <a:path w="11" h="8">
                  <a:moveTo>
                    <a:pt x="6" y="4"/>
                  </a:moveTo>
                  <a:cubicBezTo>
                    <a:pt x="4" y="6"/>
                    <a:pt x="0" y="3"/>
                    <a:pt x="0" y="4"/>
                  </a:cubicBezTo>
                  <a:cubicBezTo>
                    <a:pt x="0" y="5"/>
                    <a:pt x="3" y="8"/>
                    <a:pt x="6" y="7"/>
                  </a:cubicBezTo>
                  <a:cubicBezTo>
                    <a:pt x="9" y="7"/>
                    <a:pt x="11" y="3"/>
                    <a:pt x="9" y="2"/>
                  </a:cubicBezTo>
                  <a:cubicBezTo>
                    <a:pt x="8" y="0"/>
                    <a:pt x="7" y="2"/>
                    <a:pt x="6" y="4"/>
                  </a:cubicBezTo>
                  <a:close/>
                </a:path>
              </a:pathLst>
            </a:custGeom>
            <a:solidFill>
              <a:srgbClr val="E2C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7" name="Freeform 2364"/>
            <p:cNvSpPr>
              <a:spLocks/>
            </p:cNvSpPr>
            <p:nvPr/>
          </p:nvSpPr>
          <p:spPr bwMode="auto">
            <a:xfrm>
              <a:off x="1343962" y="3192274"/>
              <a:ext cx="124313" cy="321753"/>
            </a:xfrm>
            <a:custGeom>
              <a:avLst/>
              <a:gdLst>
                <a:gd name="T0" fmla="*/ 24 w 85"/>
                <a:gd name="T1" fmla="*/ 0 h 220"/>
                <a:gd name="T2" fmla="*/ 14 w 85"/>
                <a:gd name="T3" fmla="*/ 0 h 220"/>
                <a:gd name="T4" fmla="*/ 0 w 85"/>
                <a:gd name="T5" fmla="*/ 71 h 220"/>
                <a:gd name="T6" fmla="*/ 24 w 85"/>
                <a:gd name="T7" fmla="*/ 71 h 220"/>
                <a:gd name="T8" fmla="*/ 12 w 85"/>
                <a:gd name="T9" fmla="*/ 102 h 220"/>
                <a:gd name="T10" fmla="*/ 85 w 85"/>
                <a:gd name="T11" fmla="*/ 220 h 220"/>
                <a:gd name="T12" fmla="*/ 64 w 85"/>
                <a:gd name="T13" fmla="*/ 123 h 220"/>
                <a:gd name="T14" fmla="*/ 24 w 85"/>
                <a:gd name="T15" fmla="*/ 0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20">
                  <a:moveTo>
                    <a:pt x="24" y="0"/>
                  </a:moveTo>
                  <a:lnTo>
                    <a:pt x="14" y="0"/>
                  </a:lnTo>
                  <a:lnTo>
                    <a:pt x="0" y="71"/>
                  </a:lnTo>
                  <a:lnTo>
                    <a:pt x="24" y="71"/>
                  </a:lnTo>
                  <a:lnTo>
                    <a:pt x="12" y="102"/>
                  </a:lnTo>
                  <a:lnTo>
                    <a:pt x="85" y="220"/>
                  </a:lnTo>
                  <a:lnTo>
                    <a:pt x="64" y="123"/>
                  </a:lnTo>
                  <a:lnTo>
                    <a:pt x="24"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8" name="Freeform 2365"/>
            <p:cNvSpPr>
              <a:spLocks/>
            </p:cNvSpPr>
            <p:nvPr/>
          </p:nvSpPr>
          <p:spPr bwMode="auto">
            <a:xfrm>
              <a:off x="1468275" y="3186424"/>
              <a:ext cx="111151" cy="327603"/>
            </a:xfrm>
            <a:custGeom>
              <a:avLst/>
              <a:gdLst>
                <a:gd name="T0" fmla="*/ 64 w 76"/>
                <a:gd name="T1" fmla="*/ 4 h 224"/>
                <a:gd name="T2" fmla="*/ 59 w 76"/>
                <a:gd name="T3" fmla="*/ 0 h 224"/>
                <a:gd name="T4" fmla="*/ 22 w 76"/>
                <a:gd name="T5" fmla="*/ 127 h 224"/>
                <a:gd name="T6" fmla="*/ 0 w 76"/>
                <a:gd name="T7" fmla="*/ 224 h 224"/>
                <a:gd name="T8" fmla="*/ 64 w 76"/>
                <a:gd name="T9" fmla="*/ 108 h 224"/>
                <a:gd name="T10" fmla="*/ 55 w 76"/>
                <a:gd name="T11" fmla="*/ 78 h 224"/>
                <a:gd name="T12" fmla="*/ 76 w 76"/>
                <a:gd name="T13" fmla="*/ 78 h 224"/>
                <a:gd name="T14" fmla="*/ 64 w 76"/>
                <a:gd name="T15" fmla="*/ 4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224">
                  <a:moveTo>
                    <a:pt x="64" y="4"/>
                  </a:moveTo>
                  <a:lnTo>
                    <a:pt x="59" y="0"/>
                  </a:lnTo>
                  <a:lnTo>
                    <a:pt x="22" y="127"/>
                  </a:lnTo>
                  <a:lnTo>
                    <a:pt x="0" y="224"/>
                  </a:lnTo>
                  <a:lnTo>
                    <a:pt x="64" y="108"/>
                  </a:lnTo>
                  <a:lnTo>
                    <a:pt x="55" y="78"/>
                  </a:lnTo>
                  <a:lnTo>
                    <a:pt x="76" y="78"/>
                  </a:lnTo>
                  <a:lnTo>
                    <a:pt x="64" y="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19" name="Freeform 2366"/>
            <p:cNvSpPr>
              <a:spLocks/>
            </p:cNvSpPr>
            <p:nvPr/>
          </p:nvSpPr>
          <p:spPr bwMode="auto">
            <a:xfrm>
              <a:off x="1399537" y="3252237"/>
              <a:ext cx="58501" cy="30713"/>
            </a:xfrm>
            <a:custGeom>
              <a:avLst/>
              <a:gdLst>
                <a:gd name="T0" fmla="*/ 16 w 17"/>
                <a:gd name="T1" fmla="*/ 9 h 9"/>
                <a:gd name="T2" fmla="*/ 17 w 17"/>
                <a:gd name="T3" fmla="*/ 6 h 9"/>
                <a:gd name="T4" fmla="*/ 0 w 17"/>
                <a:gd name="T5" fmla="*/ 0 h 9"/>
                <a:gd name="T6" fmla="*/ 16 w 17"/>
                <a:gd name="T7" fmla="*/ 9 h 9"/>
              </a:gdLst>
              <a:ahLst/>
              <a:cxnLst>
                <a:cxn ang="0">
                  <a:pos x="T0" y="T1"/>
                </a:cxn>
                <a:cxn ang="0">
                  <a:pos x="T2" y="T3"/>
                </a:cxn>
                <a:cxn ang="0">
                  <a:pos x="T4" y="T5"/>
                </a:cxn>
                <a:cxn ang="0">
                  <a:pos x="T6" y="T7"/>
                </a:cxn>
              </a:cxnLst>
              <a:rect l="0" t="0" r="r" b="b"/>
              <a:pathLst>
                <a:path w="17" h="9">
                  <a:moveTo>
                    <a:pt x="16" y="9"/>
                  </a:moveTo>
                  <a:cubicBezTo>
                    <a:pt x="17" y="6"/>
                    <a:pt x="17" y="6"/>
                    <a:pt x="17" y="6"/>
                  </a:cubicBezTo>
                  <a:cubicBezTo>
                    <a:pt x="9" y="5"/>
                    <a:pt x="0" y="0"/>
                    <a:pt x="0" y="0"/>
                  </a:cubicBezTo>
                  <a:lnTo>
                    <a:pt x="16" y="9"/>
                  </a:lnTo>
                  <a:close/>
                </a:path>
              </a:pathLst>
            </a:custGeom>
            <a:solidFill>
              <a:srgbClr val="589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0" name="Freeform 2367"/>
            <p:cNvSpPr>
              <a:spLocks/>
            </p:cNvSpPr>
            <p:nvPr/>
          </p:nvSpPr>
          <p:spPr bwMode="auto">
            <a:xfrm>
              <a:off x="1478514" y="3255162"/>
              <a:ext cx="55575" cy="30713"/>
            </a:xfrm>
            <a:custGeom>
              <a:avLst/>
              <a:gdLst>
                <a:gd name="T0" fmla="*/ 0 w 16"/>
                <a:gd name="T1" fmla="*/ 9 h 9"/>
                <a:gd name="T2" fmla="*/ 16 w 16"/>
                <a:gd name="T3" fmla="*/ 0 h 9"/>
                <a:gd name="T4" fmla="*/ 0 w 16"/>
                <a:gd name="T5" fmla="*/ 5 h 9"/>
                <a:gd name="T6" fmla="*/ 0 w 16"/>
                <a:gd name="T7" fmla="*/ 9 h 9"/>
              </a:gdLst>
              <a:ahLst/>
              <a:cxnLst>
                <a:cxn ang="0">
                  <a:pos x="T0" y="T1"/>
                </a:cxn>
                <a:cxn ang="0">
                  <a:pos x="T2" y="T3"/>
                </a:cxn>
                <a:cxn ang="0">
                  <a:pos x="T4" y="T5"/>
                </a:cxn>
                <a:cxn ang="0">
                  <a:pos x="T6" y="T7"/>
                </a:cxn>
              </a:cxnLst>
              <a:rect l="0" t="0" r="r" b="b"/>
              <a:pathLst>
                <a:path w="16" h="9">
                  <a:moveTo>
                    <a:pt x="0" y="9"/>
                  </a:moveTo>
                  <a:cubicBezTo>
                    <a:pt x="16" y="0"/>
                    <a:pt x="16" y="0"/>
                    <a:pt x="16" y="0"/>
                  </a:cubicBezTo>
                  <a:cubicBezTo>
                    <a:pt x="16" y="0"/>
                    <a:pt x="7" y="4"/>
                    <a:pt x="0" y="5"/>
                  </a:cubicBezTo>
                  <a:lnTo>
                    <a:pt x="0" y="9"/>
                  </a:lnTo>
                  <a:close/>
                </a:path>
              </a:pathLst>
            </a:custGeom>
            <a:solidFill>
              <a:srgbClr val="5897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1" name="Freeform 2368"/>
            <p:cNvSpPr>
              <a:spLocks/>
            </p:cNvSpPr>
            <p:nvPr/>
          </p:nvSpPr>
          <p:spPr bwMode="auto">
            <a:xfrm>
              <a:off x="1458038" y="3272712"/>
              <a:ext cx="20475" cy="7313"/>
            </a:xfrm>
            <a:custGeom>
              <a:avLst/>
              <a:gdLst>
                <a:gd name="T0" fmla="*/ 2 w 6"/>
                <a:gd name="T1" fmla="*/ 1 h 2"/>
                <a:gd name="T2" fmla="*/ 0 w 6"/>
                <a:gd name="T3" fmla="*/ 0 h 2"/>
                <a:gd name="T4" fmla="*/ 3 w 6"/>
                <a:gd name="T5" fmla="*/ 2 h 2"/>
                <a:gd name="T6" fmla="*/ 6 w 6"/>
                <a:gd name="T7" fmla="*/ 0 h 2"/>
                <a:gd name="T8" fmla="*/ 2 w 6"/>
                <a:gd name="T9" fmla="*/ 1 h 2"/>
              </a:gdLst>
              <a:ahLst/>
              <a:cxnLst>
                <a:cxn ang="0">
                  <a:pos x="T0" y="T1"/>
                </a:cxn>
                <a:cxn ang="0">
                  <a:pos x="T2" y="T3"/>
                </a:cxn>
                <a:cxn ang="0">
                  <a:pos x="T4" y="T5"/>
                </a:cxn>
                <a:cxn ang="0">
                  <a:pos x="T6" y="T7"/>
                </a:cxn>
                <a:cxn ang="0">
                  <a:pos x="T8" y="T9"/>
                </a:cxn>
              </a:cxnLst>
              <a:rect l="0" t="0" r="r" b="b"/>
              <a:pathLst>
                <a:path w="6" h="2">
                  <a:moveTo>
                    <a:pt x="2" y="1"/>
                  </a:moveTo>
                  <a:cubicBezTo>
                    <a:pt x="2" y="1"/>
                    <a:pt x="0" y="0"/>
                    <a:pt x="0" y="0"/>
                  </a:cubicBezTo>
                  <a:cubicBezTo>
                    <a:pt x="0" y="0"/>
                    <a:pt x="2" y="1"/>
                    <a:pt x="3" y="2"/>
                  </a:cubicBezTo>
                  <a:cubicBezTo>
                    <a:pt x="4" y="2"/>
                    <a:pt x="6" y="0"/>
                    <a:pt x="6" y="0"/>
                  </a:cubicBezTo>
                  <a:cubicBezTo>
                    <a:pt x="6" y="0"/>
                    <a:pt x="3" y="0"/>
                    <a:pt x="2" y="1"/>
                  </a:cubicBez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2" name="Freeform 2369"/>
            <p:cNvSpPr>
              <a:spLocks/>
            </p:cNvSpPr>
            <p:nvPr/>
          </p:nvSpPr>
          <p:spPr bwMode="auto">
            <a:xfrm>
              <a:off x="1437563" y="3359000"/>
              <a:ext cx="62888" cy="155026"/>
            </a:xfrm>
            <a:custGeom>
              <a:avLst/>
              <a:gdLst>
                <a:gd name="T0" fmla="*/ 21 w 43"/>
                <a:gd name="T1" fmla="*/ 85 h 106"/>
                <a:gd name="T2" fmla="*/ 0 w 43"/>
                <a:gd name="T3" fmla="*/ 7 h 106"/>
                <a:gd name="T4" fmla="*/ 0 w 43"/>
                <a:gd name="T5" fmla="*/ 9 h 106"/>
                <a:gd name="T6" fmla="*/ 21 w 43"/>
                <a:gd name="T7" fmla="*/ 106 h 106"/>
                <a:gd name="T8" fmla="*/ 43 w 43"/>
                <a:gd name="T9" fmla="*/ 9 h 106"/>
                <a:gd name="T10" fmla="*/ 40 w 43"/>
                <a:gd name="T11" fmla="*/ 0 h 106"/>
                <a:gd name="T12" fmla="*/ 21 w 43"/>
                <a:gd name="T13" fmla="*/ 85 h 106"/>
              </a:gdLst>
              <a:ahLst/>
              <a:cxnLst>
                <a:cxn ang="0">
                  <a:pos x="T0" y="T1"/>
                </a:cxn>
                <a:cxn ang="0">
                  <a:pos x="T2" y="T3"/>
                </a:cxn>
                <a:cxn ang="0">
                  <a:pos x="T4" y="T5"/>
                </a:cxn>
                <a:cxn ang="0">
                  <a:pos x="T6" y="T7"/>
                </a:cxn>
                <a:cxn ang="0">
                  <a:pos x="T8" y="T9"/>
                </a:cxn>
                <a:cxn ang="0">
                  <a:pos x="T10" y="T11"/>
                </a:cxn>
                <a:cxn ang="0">
                  <a:pos x="T12" y="T13"/>
                </a:cxn>
              </a:cxnLst>
              <a:rect l="0" t="0" r="r" b="b"/>
              <a:pathLst>
                <a:path w="43" h="106">
                  <a:moveTo>
                    <a:pt x="21" y="85"/>
                  </a:moveTo>
                  <a:lnTo>
                    <a:pt x="0" y="7"/>
                  </a:lnTo>
                  <a:lnTo>
                    <a:pt x="0" y="9"/>
                  </a:lnTo>
                  <a:lnTo>
                    <a:pt x="21" y="106"/>
                  </a:lnTo>
                  <a:lnTo>
                    <a:pt x="43" y="9"/>
                  </a:lnTo>
                  <a:lnTo>
                    <a:pt x="40" y="0"/>
                  </a:lnTo>
                  <a:lnTo>
                    <a:pt x="21" y="85"/>
                  </a:ln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3" name="Freeform 2370"/>
            <p:cNvSpPr>
              <a:spLocks/>
            </p:cNvSpPr>
            <p:nvPr/>
          </p:nvSpPr>
          <p:spPr bwMode="auto">
            <a:xfrm>
              <a:off x="1379063" y="3186424"/>
              <a:ext cx="58501" cy="185740"/>
            </a:xfrm>
            <a:custGeom>
              <a:avLst/>
              <a:gdLst>
                <a:gd name="T0" fmla="*/ 4 w 17"/>
                <a:gd name="T1" fmla="*/ 2 h 54"/>
                <a:gd name="T2" fmla="*/ 3 w 17"/>
                <a:gd name="T3" fmla="*/ 0 h 54"/>
                <a:gd name="T4" fmla="*/ 0 w 17"/>
                <a:gd name="T5" fmla="*/ 2 h 54"/>
                <a:gd name="T6" fmla="*/ 17 w 17"/>
                <a:gd name="T7" fmla="*/ 54 h 54"/>
                <a:gd name="T8" fmla="*/ 17 w 17"/>
                <a:gd name="T9" fmla="*/ 52 h 54"/>
                <a:gd name="T10" fmla="*/ 7 w 17"/>
                <a:gd name="T11" fmla="*/ 19 h 54"/>
                <a:gd name="T12" fmla="*/ 4 w 17"/>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7" h="54">
                  <a:moveTo>
                    <a:pt x="4" y="2"/>
                  </a:moveTo>
                  <a:cubicBezTo>
                    <a:pt x="3" y="0"/>
                    <a:pt x="3" y="0"/>
                    <a:pt x="3" y="0"/>
                  </a:cubicBezTo>
                  <a:cubicBezTo>
                    <a:pt x="0" y="2"/>
                    <a:pt x="0" y="2"/>
                    <a:pt x="0" y="2"/>
                  </a:cubicBezTo>
                  <a:cubicBezTo>
                    <a:pt x="17" y="54"/>
                    <a:pt x="17" y="54"/>
                    <a:pt x="17" y="54"/>
                  </a:cubicBezTo>
                  <a:cubicBezTo>
                    <a:pt x="17" y="52"/>
                    <a:pt x="17" y="52"/>
                    <a:pt x="17" y="52"/>
                  </a:cubicBezTo>
                  <a:cubicBezTo>
                    <a:pt x="17" y="52"/>
                    <a:pt x="10" y="27"/>
                    <a:pt x="7" y="19"/>
                  </a:cubicBezTo>
                  <a:cubicBezTo>
                    <a:pt x="3" y="11"/>
                    <a:pt x="4" y="2"/>
                    <a:pt x="4" y="2"/>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4" name="Freeform 2371"/>
            <p:cNvSpPr>
              <a:spLocks/>
            </p:cNvSpPr>
            <p:nvPr/>
          </p:nvSpPr>
          <p:spPr bwMode="auto">
            <a:xfrm>
              <a:off x="1496063" y="3186424"/>
              <a:ext cx="58501" cy="185740"/>
            </a:xfrm>
            <a:custGeom>
              <a:avLst/>
              <a:gdLst>
                <a:gd name="T0" fmla="*/ 13 w 17"/>
                <a:gd name="T1" fmla="*/ 0 h 54"/>
                <a:gd name="T2" fmla="*/ 10 w 17"/>
                <a:gd name="T3" fmla="*/ 18 h 54"/>
                <a:gd name="T4" fmla="*/ 0 w 17"/>
                <a:gd name="T5" fmla="*/ 50 h 54"/>
                <a:gd name="T6" fmla="*/ 1 w 17"/>
                <a:gd name="T7" fmla="*/ 54 h 54"/>
                <a:gd name="T8" fmla="*/ 17 w 17"/>
                <a:gd name="T9" fmla="*/ 0 h 54"/>
                <a:gd name="T10" fmla="*/ 13 w 17"/>
                <a:gd name="T11" fmla="*/ 0 h 54"/>
              </a:gdLst>
              <a:ahLst/>
              <a:cxnLst>
                <a:cxn ang="0">
                  <a:pos x="T0" y="T1"/>
                </a:cxn>
                <a:cxn ang="0">
                  <a:pos x="T2" y="T3"/>
                </a:cxn>
                <a:cxn ang="0">
                  <a:pos x="T4" y="T5"/>
                </a:cxn>
                <a:cxn ang="0">
                  <a:pos x="T6" y="T7"/>
                </a:cxn>
                <a:cxn ang="0">
                  <a:pos x="T8" y="T9"/>
                </a:cxn>
                <a:cxn ang="0">
                  <a:pos x="T10" y="T11"/>
                </a:cxn>
              </a:cxnLst>
              <a:rect l="0" t="0" r="r" b="b"/>
              <a:pathLst>
                <a:path w="17" h="54">
                  <a:moveTo>
                    <a:pt x="13" y="0"/>
                  </a:moveTo>
                  <a:cubicBezTo>
                    <a:pt x="13" y="0"/>
                    <a:pt x="13" y="10"/>
                    <a:pt x="10" y="18"/>
                  </a:cubicBezTo>
                  <a:cubicBezTo>
                    <a:pt x="7" y="26"/>
                    <a:pt x="0" y="50"/>
                    <a:pt x="0" y="50"/>
                  </a:cubicBezTo>
                  <a:cubicBezTo>
                    <a:pt x="1" y="54"/>
                    <a:pt x="1" y="54"/>
                    <a:pt x="1" y="54"/>
                  </a:cubicBezTo>
                  <a:cubicBezTo>
                    <a:pt x="17" y="0"/>
                    <a:pt x="17" y="0"/>
                    <a:pt x="17" y="0"/>
                  </a:cubicBezTo>
                  <a:cubicBezTo>
                    <a:pt x="13" y="0"/>
                    <a:pt x="13" y="0"/>
                    <a:pt x="13"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5" name="Freeform 2372"/>
            <p:cNvSpPr>
              <a:spLocks/>
            </p:cNvSpPr>
            <p:nvPr/>
          </p:nvSpPr>
          <p:spPr bwMode="auto">
            <a:xfrm>
              <a:off x="1468275" y="3199587"/>
              <a:ext cx="118463" cy="314441"/>
            </a:xfrm>
            <a:custGeom>
              <a:avLst/>
              <a:gdLst>
                <a:gd name="T0" fmla="*/ 67 w 81"/>
                <a:gd name="T1" fmla="*/ 0 h 215"/>
                <a:gd name="T2" fmla="*/ 64 w 81"/>
                <a:gd name="T3" fmla="*/ 0 h 215"/>
                <a:gd name="T4" fmla="*/ 76 w 81"/>
                <a:gd name="T5" fmla="*/ 71 h 215"/>
                <a:gd name="T6" fmla="*/ 55 w 81"/>
                <a:gd name="T7" fmla="*/ 71 h 215"/>
                <a:gd name="T8" fmla="*/ 64 w 81"/>
                <a:gd name="T9" fmla="*/ 99 h 215"/>
                <a:gd name="T10" fmla="*/ 0 w 81"/>
                <a:gd name="T11" fmla="*/ 215 h 215"/>
                <a:gd name="T12" fmla="*/ 71 w 81"/>
                <a:gd name="T13" fmla="*/ 104 h 215"/>
                <a:gd name="T14" fmla="*/ 59 w 81"/>
                <a:gd name="T15" fmla="*/ 73 h 215"/>
                <a:gd name="T16" fmla="*/ 81 w 81"/>
                <a:gd name="T17" fmla="*/ 76 h 215"/>
                <a:gd name="T18" fmla="*/ 67 w 81"/>
                <a:gd name="T1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215">
                  <a:moveTo>
                    <a:pt x="67" y="0"/>
                  </a:moveTo>
                  <a:lnTo>
                    <a:pt x="64" y="0"/>
                  </a:lnTo>
                  <a:lnTo>
                    <a:pt x="76" y="71"/>
                  </a:lnTo>
                  <a:lnTo>
                    <a:pt x="55" y="71"/>
                  </a:lnTo>
                  <a:lnTo>
                    <a:pt x="64" y="99"/>
                  </a:lnTo>
                  <a:lnTo>
                    <a:pt x="0" y="215"/>
                  </a:lnTo>
                  <a:lnTo>
                    <a:pt x="71" y="104"/>
                  </a:lnTo>
                  <a:lnTo>
                    <a:pt x="59" y="73"/>
                  </a:lnTo>
                  <a:lnTo>
                    <a:pt x="81" y="76"/>
                  </a:lnTo>
                  <a:lnTo>
                    <a:pt x="67" y="0"/>
                  </a:lnTo>
                  <a:close/>
                </a:path>
              </a:pathLst>
            </a:custGeom>
            <a:solidFill>
              <a:srgbClr val="C4C4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6" name="Freeform 2373"/>
            <p:cNvSpPr>
              <a:spLocks/>
            </p:cNvSpPr>
            <p:nvPr/>
          </p:nvSpPr>
          <p:spPr bwMode="auto">
            <a:xfrm>
              <a:off x="1338112" y="3192274"/>
              <a:ext cx="130163" cy="321753"/>
            </a:xfrm>
            <a:custGeom>
              <a:avLst/>
              <a:gdLst>
                <a:gd name="T0" fmla="*/ 28 w 89"/>
                <a:gd name="T1" fmla="*/ 71 h 220"/>
                <a:gd name="T2" fmla="*/ 4 w 89"/>
                <a:gd name="T3" fmla="*/ 71 h 220"/>
                <a:gd name="T4" fmla="*/ 18 w 89"/>
                <a:gd name="T5" fmla="*/ 0 h 220"/>
                <a:gd name="T6" fmla="*/ 16 w 89"/>
                <a:gd name="T7" fmla="*/ 0 h 220"/>
                <a:gd name="T8" fmla="*/ 0 w 89"/>
                <a:gd name="T9" fmla="*/ 76 h 220"/>
                <a:gd name="T10" fmla="*/ 26 w 89"/>
                <a:gd name="T11" fmla="*/ 74 h 220"/>
                <a:gd name="T12" fmla="*/ 14 w 89"/>
                <a:gd name="T13" fmla="*/ 102 h 220"/>
                <a:gd name="T14" fmla="*/ 89 w 89"/>
                <a:gd name="T15" fmla="*/ 220 h 220"/>
                <a:gd name="T16" fmla="*/ 16 w 89"/>
                <a:gd name="T17" fmla="*/ 102 h 220"/>
                <a:gd name="T18" fmla="*/ 28 w 89"/>
                <a:gd name="T19" fmla="*/ 7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20">
                  <a:moveTo>
                    <a:pt x="28" y="71"/>
                  </a:moveTo>
                  <a:lnTo>
                    <a:pt x="4" y="71"/>
                  </a:lnTo>
                  <a:lnTo>
                    <a:pt x="18" y="0"/>
                  </a:lnTo>
                  <a:lnTo>
                    <a:pt x="16" y="0"/>
                  </a:lnTo>
                  <a:lnTo>
                    <a:pt x="0" y="76"/>
                  </a:lnTo>
                  <a:lnTo>
                    <a:pt x="26" y="74"/>
                  </a:lnTo>
                  <a:lnTo>
                    <a:pt x="14" y="102"/>
                  </a:lnTo>
                  <a:lnTo>
                    <a:pt x="89" y="220"/>
                  </a:lnTo>
                  <a:lnTo>
                    <a:pt x="16" y="102"/>
                  </a:lnTo>
                  <a:lnTo>
                    <a:pt x="28" y="71"/>
                  </a:lnTo>
                  <a:close/>
                </a:path>
              </a:pathLst>
            </a:custGeom>
            <a:solidFill>
              <a:srgbClr val="C4C4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7" name="Freeform 2374"/>
            <p:cNvSpPr>
              <a:spLocks/>
            </p:cNvSpPr>
            <p:nvPr/>
          </p:nvSpPr>
          <p:spPr bwMode="auto">
            <a:xfrm>
              <a:off x="1465351" y="2844196"/>
              <a:ext cx="10237" cy="5850"/>
            </a:xfrm>
            <a:custGeom>
              <a:avLst/>
              <a:gdLst>
                <a:gd name="T0" fmla="*/ 3 w 3"/>
                <a:gd name="T1" fmla="*/ 2 h 2"/>
                <a:gd name="T2" fmla="*/ 0 w 3"/>
                <a:gd name="T3" fmla="*/ 0 h 2"/>
                <a:gd name="T4" fmla="*/ 3 w 3"/>
                <a:gd name="T5" fmla="*/ 2 h 2"/>
              </a:gdLst>
              <a:ahLst/>
              <a:cxnLst>
                <a:cxn ang="0">
                  <a:pos x="T0" y="T1"/>
                </a:cxn>
                <a:cxn ang="0">
                  <a:pos x="T2" y="T3"/>
                </a:cxn>
                <a:cxn ang="0">
                  <a:pos x="T4" y="T5"/>
                </a:cxn>
              </a:cxnLst>
              <a:rect l="0" t="0" r="r" b="b"/>
              <a:pathLst>
                <a:path w="3" h="2">
                  <a:moveTo>
                    <a:pt x="3" y="2"/>
                  </a:moveTo>
                  <a:cubicBezTo>
                    <a:pt x="3" y="1"/>
                    <a:pt x="2" y="0"/>
                    <a:pt x="0" y="0"/>
                  </a:cubicBezTo>
                  <a:cubicBezTo>
                    <a:pt x="1" y="0"/>
                    <a:pt x="2" y="1"/>
                    <a:pt x="3" y="2"/>
                  </a:cubicBezTo>
                  <a:close/>
                </a:path>
              </a:pathLst>
            </a:custGeom>
            <a:solidFill>
              <a:srgbClr val="734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8" name="Freeform 2375"/>
            <p:cNvSpPr>
              <a:spLocks/>
            </p:cNvSpPr>
            <p:nvPr/>
          </p:nvSpPr>
          <p:spPr bwMode="auto">
            <a:xfrm>
              <a:off x="1282536" y="2844196"/>
              <a:ext cx="182814" cy="375866"/>
            </a:xfrm>
            <a:custGeom>
              <a:avLst/>
              <a:gdLst>
                <a:gd name="T0" fmla="*/ 24 w 53"/>
                <a:gd name="T1" fmla="*/ 38 h 109"/>
                <a:gd name="T2" fmla="*/ 21 w 53"/>
                <a:gd name="T3" fmla="*/ 100 h 109"/>
                <a:gd name="T4" fmla="*/ 0 w 53"/>
                <a:gd name="T5" fmla="*/ 107 h 109"/>
                <a:gd name="T6" fmla="*/ 7 w 53"/>
                <a:gd name="T7" fmla="*/ 109 h 109"/>
                <a:gd name="T8" fmla="*/ 25 w 53"/>
                <a:gd name="T9" fmla="*/ 89 h 109"/>
                <a:gd name="T10" fmla="*/ 24 w 53"/>
                <a:gd name="T11" fmla="*/ 48 h 109"/>
                <a:gd name="T12" fmla="*/ 53 w 53"/>
                <a:gd name="T13" fmla="*/ 0 h 109"/>
                <a:gd name="T14" fmla="*/ 24 w 53"/>
                <a:gd name="T15" fmla="*/ 3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09">
                  <a:moveTo>
                    <a:pt x="24" y="38"/>
                  </a:moveTo>
                  <a:cubicBezTo>
                    <a:pt x="21" y="51"/>
                    <a:pt x="23" y="93"/>
                    <a:pt x="21" y="100"/>
                  </a:cubicBezTo>
                  <a:cubicBezTo>
                    <a:pt x="20" y="107"/>
                    <a:pt x="8" y="107"/>
                    <a:pt x="0" y="107"/>
                  </a:cubicBezTo>
                  <a:cubicBezTo>
                    <a:pt x="2" y="108"/>
                    <a:pt x="4" y="109"/>
                    <a:pt x="7" y="109"/>
                  </a:cubicBezTo>
                  <a:cubicBezTo>
                    <a:pt x="25" y="109"/>
                    <a:pt x="25" y="100"/>
                    <a:pt x="25" y="89"/>
                  </a:cubicBezTo>
                  <a:cubicBezTo>
                    <a:pt x="25" y="78"/>
                    <a:pt x="24" y="57"/>
                    <a:pt x="24" y="48"/>
                  </a:cubicBezTo>
                  <a:cubicBezTo>
                    <a:pt x="24" y="26"/>
                    <a:pt x="48" y="1"/>
                    <a:pt x="53" y="0"/>
                  </a:cubicBezTo>
                  <a:cubicBezTo>
                    <a:pt x="38" y="1"/>
                    <a:pt x="26" y="25"/>
                    <a:pt x="24" y="38"/>
                  </a:cubicBezTo>
                  <a:close/>
                </a:path>
              </a:pathLst>
            </a:custGeom>
            <a:solidFill>
              <a:srgbClr val="5437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29" name="Freeform 2376"/>
            <p:cNvSpPr>
              <a:spLocks/>
            </p:cNvSpPr>
            <p:nvPr/>
          </p:nvSpPr>
          <p:spPr bwMode="auto">
            <a:xfrm>
              <a:off x="1465351" y="284419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5437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0" name="Freeform 2377"/>
            <p:cNvSpPr>
              <a:spLocks/>
            </p:cNvSpPr>
            <p:nvPr/>
          </p:nvSpPr>
          <p:spPr bwMode="auto">
            <a:xfrm>
              <a:off x="1237198" y="2743282"/>
              <a:ext cx="372941" cy="470929"/>
            </a:xfrm>
            <a:custGeom>
              <a:avLst/>
              <a:gdLst>
                <a:gd name="T0" fmla="*/ 65 w 108"/>
                <a:gd name="T1" fmla="*/ 0 h 136"/>
                <a:gd name="T2" fmla="*/ 12 w 108"/>
                <a:gd name="T3" fmla="*/ 70 h 136"/>
                <a:gd name="T4" fmla="*/ 24 w 108"/>
                <a:gd name="T5" fmla="*/ 113 h 136"/>
                <a:gd name="T6" fmla="*/ 11 w 108"/>
                <a:gd name="T7" fmla="*/ 125 h 136"/>
                <a:gd name="T8" fmla="*/ 0 w 108"/>
                <a:gd name="T9" fmla="*/ 115 h 136"/>
                <a:gd name="T10" fmla="*/ 13 w 108"/>
                <a:gd name="T11" fmla="*/ 136 h 136"/>
                <a:gd name="T12" fmla="*/ 34 w 108"/>
                <a:gd name="T13" fmla="*/ 129 h 136"/>
                <a:gd name="T14" fmla="*/ 37 w 108"/>
                <a:gd name="T15" fmla="*/ 67 h 136"/>
                <a:gd name="T16" fmla="*/ 66 w 108"/>
                <a:gd name="T17" fmla="*/ 29 h 136"/>
                <a:gd name="T18" fmla="*/ 69 w 108"/>
                <a:gd name="T19" fmla="*/ 31 h 136"/>
                <a:gd name="T20" fmla="*/ 81 w 108"/>
                <a:gd name="T21" fmla="*/ 39 h 136"/>
                <a:gd name="T22" fmla="*/ 97 w 108"/>
                <a:gd name="T23" fmla="*/ 52 h 136"/>
                <a:gd name="T24" fmla="*/ 105 w 108"/>
                <a:gd name="T25" fmla="*/ 42 h 136"/>
                <a:gd name="T26" fmla="*/ 106 w 108"/>
                <a:gd name="T27" fmla="*/ 23 h 136"/>
                <a:gd name="T28" fmla="*/ 65 w 108"/>
                <a:gd name="T2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36">
                  <a:moveTo>
                    <a:pt x="65" y="0"/>
                  </a:moveTo>
                  <a:cubicBezTo>
                    <a:pt x="17" y="0"/>
                    <a:pt x="12" y="55"/>
                    <a:pt x="12" y="70"/>
                  </a:cubicBezTo>
                  <a:cubicBezTo>
                    <a:pt x="12" y="85"/>
                    <a:pt x="24" y="103"/>
                    <a:pt x="24" y="113"/>
                  </a:cubicBezTo>
                  <a:cubicBezTo>
                    <a:pt x="24" y="123"/>
                    <a:pt x="20" y="125"/>
                    <a:pt x="11" y="125"/>
                  </a:cubicBezTo>
                  <a:cubicBezTo>
                    <a:pt x="5" y="125"/>
                    <a:pt x="0" y="115"/>
                    <a:pt x="0" y="115"/>
                  </a:cubicBezTo>
                  <a:cubicBezTo>
                    <a:pt x="0" y="123"/>
                    <a:pt x="5" y="132"/>
                    <a:pt x="13" y="136"/>
                  </a:cubicBezTo>
                  <a:cubicBezTo>
                    <a:pt x="21" y="136"/>
                    <a:pt x="33" y="136"/>
                    <a:pt x="34" y="129"/>
                  </a:cubicBezTo>
                  <a:cubicBezTo>
                    <a:pt x="36" y="122"/>
                    <a:pt x="34" y="80"/>
                    <a:pt x="37" y="67"/>
                  </a:cubicBezTo>
                  <a:cubicBezTo>
                    <a:pt x="39" y="54"/>
                    <a:pt x="51" y="29"/>
                    <a:pt x="66" y="29"/>
                  </a:cubicBezTo>
                  <a:cubicBezTo>
                    <a:pt x="68" y="29"/>
                    <a:pt x="69" y="30"/>
                    <a:pt x="69" y="31"/>
                  </a:cubicBezTo>
                  <a:cubicBezTo>
                    <a:pt x="72" y="32"/>
                    <a:pt x="76" y="35"/>
                    <a:pt x="81" y="39"/>
                  </a:cubicBezTo>
                  <a:cubicBezTo>
                    <a:pt x="85" y="40"/>
                    <a:pt x="92" y="44"/>
                    <a:pt x="97" y="52"/>
                  </a:cubicBezTo>
                  <a:cubicBezTo>
                    <a:pt x="100" y="50"/>
                    <a:pt x="103" y="47"/>
                    <a:pt x="105" y="42"/>
                  </a:cubicBezTo>
                  <a:cubicBezTo>
                    <a:pt x="107" y="35"/>
                    <a:pt x="108" y="30"/>
                    <a:pt x="106" y="23"/>
                  </a:cubicBezTo>
                  <a:cubicBezTo>
                    <a:pt x="98" y="10"/>
                    <a:pt x="85" y="0"/>
                    <a:pt x="65" y="0"/>
                  </a:cubicBezTo>
                  <a:close/>
                </a:path>
              </a:pathLst>
            </a:custGeom>
            <a:solidFill>
              <a:srgbClr val="734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1" name="Freeform 2378"/>
            <p:cNvSpPr>
              <a:spLocks/>
            </p:cNvSpPr>
            <p:nvPr/>
          </p:nvSpPr>
          <p:spPr bwMode="auto">
            <a:xfrm>
              <a:off x="1364437" y="2946572"/>
              <a:ext cx="76051" cy="35100"/>
            </a:xfrm>
            <a:custGeom>
              <a:avLst/>
              <a:gdLst>
                <a:gd name="T0" fmla="*/ 19 w 22"/>
                <a:gd name="T1" fmla="*/ 3 h 10"/>
                <a:gd name="T2" fmla="*/ 17 w 22"/>
                <a:gd name="T3" fmla="*/ 1 h 10"/>
                <a:gd name="T4" fmla="*/ 15 w 22"/>
                <a:gd name="T5" fmla="*/ 0 h 10"/>
                <a:gd name="T6" fmla="*/ 12 w 22"/>
                <a:gd name="T7" fmla="*/ 0 h 10"/>
                <a:gd name="T8" fmla="*/ 11 w 22"/>
                <a:gd name="T9" fmla="*/ 0 h 10"/>
                <a:gd name="T10" fmla="*/ 11 w 22"/>
                <a:gd name="T11" fmla="*/ 0 h 10"/>
                <a:gd name="T12" fmla="*/ 10 w 22"/>
                <a:gd name="T13" fmla="*/ 0 h 10"/>
                <a:gd name="T14" fmla="*/ 10 w 22"/>
                <a:gd name="T15" fmla="*/ 0 h 10"/>
                <a:gd name="T16" fmla="*/ 7 w 22"/>
                <a:gd name="T17" fmla="*/ 1 h 10"/>
                <a:gd name="T18" fmla="*/ 5 w 22"/>
                <a:gd name="T19" fmla="*/ 2 h 10"/>
                <a:gd name="T20" fmla="*/ 2 w 22"/>
                <a:gd name="T21" fmla="*/ 6 h 10"/>
                <a:gd name="T22" fmla="*/ 0 w 22"/>
                <a:gd name="T23" fmla="*/ 10 h 10"/>
                <a:gd name="T24" fmla="*/ 0 w 22"/>
                <a:gd name="T25" fmla="*/ 10 h 10"/>
                <a:gd name="T26" fmla="*/ 2 w 22"/>
                <a:gd name="T27" fmla="*/ 6 h 10"/>
                <a:gd name="T28" fmla="*/ 5 w 22"/>
                <a:gd name="T29" fmla="*/ 3 h 10"/>
                <a:gd name="T30" fmla="*/ 7 w 22"/>
                <a:gd name="T31" fmla="*/ 1 h 10"/>
                <a:gd name="T32" fmla="*/ 10 w 22"/>
                <a:gd name="T33" fmla="*/ 2 h 10"/>
                <a:gd name="T34" fmla="*/ 10 w 22"/>
                <a:gd name="T35" fmla="*/ 3 h 10"/>
                <a:gd name="T36" fmla="*/ 11 w 22"/>
                <a:gd name="T37" fmla="*/ 3 h 10"/>
                <a:gd name="T38" fmla="*/ 11 w 22"/>
                <a:gd name="T39" fmla="*/ 2 h 10"/>
                <a:gd name="T40" fmla="*/ 12 w 22"/>
                <a:gd name="T41" fmla="*/ 1 h 10"/>
                <a:gd name="T42" fmla="*/ 15 w 22"/>
                <a:gd name="T43" fmla="*/ 2 h 10"/>
                <a:gd name="T44" fmla="*/ 17 w 22"/>
                <a:gd name="T45" fmla="*/ 3 h 10"/>
                <a:gd name="T46" fmla="*/ 19 w 22"/>
                <a:gd name="T47" fmla="*/ 4 h 10"/>
                <a:gd name="T48" fmla="*/ 21 w 22"/>
                <a:gd name="T49" fmla="*/ 6 h 10"/>
                <a:gd name="T50" fmla="*/ 22 w 22"/>
                <a:gd name="T51" fmla="*/ 6 h 10"/>
                <a:gd name="T52" fmla="*/ 22 w 22"/>
                <a:gd name="T53" fmla="*/ 6 h 10"/>
                <a:gd name="T54" fmla="*/ 21 w 22"/>
                <a:gd name="T55" fmla="*/ 5 h 10"/>
                <a:gd name="T56" fmla="*/ 19 w 22"/>
                <a:gd name="T5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0">
                  <a:moveTo>
                    <a:pt x="19" y="3"/>
                  </a:moveTo>
                  <a:cubicBezTo>
                    <a:pt x="19" y="2"/>
                    <a:pt x="18" y="2"/>
                    <a:pt x="17" y="1"/>
                  </a:cubicBezTo>
                  <a:cubicBezTo>
                    <a:pt x="17" y="1"/>
                    <a:pt x="16" y="1"/>
                    <a:pt x="15" y="0"/>
                  </a:cubicBezTo>
                  <a:cubicBezTo>
                    <a:pt x="14" y="0"/>
                    <a:pt x="13" y="0"/>
                    <a:pt x="12" y="0"/>
                  </a:cubicBezTo>
                  <a:cubicBezTo>
                    <a:pt x="11" y="0"/>
                    <a:pt x="11" y="0"/>
                    <a:pt x="11" y="0"/>
                  </a:cubicBezTo>
                  <a:cubicBezTo>
                    <a:pt x="11" y="0"/>
                    <a:pt x="11" y="0"/>
                    <a:pt x="11" y="0"/>
                  </a:cubicBezTo>
                  <a:cubicBezTo>
                    <a:pt x="10" y="0"/>
                    <a:pt x="10" y="0"/>
                    <a:pt x="10" y="0"/>
                  </a:cubicBezTo>
                  <a:cubicBezTo>
                    <a:pt x="10" y="0"/>
                    <a:pt x="10" y="0"/>
                    <a:pt x="10" y="0"/>
                  </a:cubicBezTo>
                  <a:cubicBezTo>
                    <a:pt x="9" y="0"/>
                    <a:pt x="8" y="0"/>
                    <a:pt x="7" y="1"/>
                  </a:cubicBezTo>
                  <a:cubicBezTo>
                    <a:pt x="6" y="1"/>
                    <a:pt x="6" y="1"/>
                    <a:pt x="5" y="2"/>
                  </a:cubicBezTo>
                  <a:cubicBezTo>
                    <a:pt x="4" y="3"/>
                    <a:pt x="3" y="4"/>
                    <a:pt x="2" y="6"/>
                  </a:cubicBezTo>
                  <a:cubicBezTo>
                    <a:pt x="1" y="8"/>
                    <a:pt x="0" y="10"/>
                    <a:pt x="0" y="10"/>
                  </a:cubicBezTo>
                  <a:cubicBezTo>
                    <a:pt x="0" y="10"/>
                    <a:pt x="0" y="10"/>
                    <a:pt x="0" y="10"/>
                  </a:cubicBezTo>
                  <a:cubicBezTo>
                    <a:pt x="0" y="10"/>
                    <a:pt x="1" y="8"/>
                    <a:pt x="2" y="6"/>
                  </a:cubicBezTo>
                  <a:cubicBezTo>
                    <a:pt x="3" y="5"/>
                    <a:pt x="4" y="4"/>
                    <a:pt x="5" y="3"/>
                  </a:cubicBezTo>
                  <a:cubicBezTo>
                    <a:pt x="6" y="2"/>
                    <a:pt x="7" y="2"/>
                    <a:pt x="7" y="1"/>
                  </a:cubicBezTo>
                  <a:cubicBezTo>
                    <a:pt x="8" y="1"/>
                    <a:pt x="9" y="2"/>
                    <a:pt x="10" y="2"/>
                  </a:cubicBezTo>
                  <a:cubicBezTo>
                    <a:pt x="10" y="3"/>
                    <a:pt x="10" y="3"/>
                    <a:pt x="10" y="3"/>
                  </a:cubicBezTo>
                  <a:cubicBezTo>
                    <a:pt x="11" y="3"/>
                    <a:pt x="11" y="3"/>
                    <a:pt x="11" y="3"/>
                  </a:cubicBezTo>
                  <a:cubicBezTo>
                    <a:pt x="11" y="2"/>
                    <a:pt x="11" y="2"/>
                    <a:pt x="11" y="2"/>
                  </a:cubicBezTo>
                  <a:cubicBezTo>
                    <a:pt x="12" y="1"/>
                    <a:pt x="12" y="1"/>
                    <a:pt x="12" y="1"/>
                  </a:cubicBezTo>
                  <a:cubicBezTo>
                    <a:pt x="13" y="1"/>
                    <a:pt x="14" y="2"/>
                    <a:pt x="15" y="2"/>
                  </a:cubicBezTo>
                  <a:cubicBezTo>
                    <a:pt x="15" y="2"/>
                    <a:pt x="16" y="2"/>
                    <a:pt x="17" y="3"/>
                  </a:cubicBezTo>
                  <a:cubicBezTo>
                    <a:pt x="17" y="3"/>
                    <a:pt x="18" y="3"/>
                    <a:pt x="19" y="4"/>
                  </a:cubicBezTo>
                  <a:cubicBezTo>
                    <a:pt x="20" y="4"/>
                    <a:pt x="20" y="5"/>
                    <a:pt x="21" y="6"/>
                  </a:cubicBezTo>
                  <a:cubicBezTo>
                    <a:pt x="22" y="6"/>
                    <a:pt x="22" y="6"/>
                    <a:pt x="22" y="6"/>
                  </a:cubicBezTo>
                  <a:cubicBezTo>
                    <a:pt x="22" y="6"/>
                    <a:pt x="22" y="6"/>
                    <a:pt x="22" y="6"/>
                  </a:cubicBezTo>
                  <a:cubicBezTo>
                    <a:pt x="22" y="6"/>
                    <a:pt x="22" y="6"/>
                    <a:pt x="21" y="5"/>
                  </a:cubicBezTo>
                  <a:cubicBezTo>
                    <a:pt x="21" y="5"/>
                    <a:pt x="20" y="4"/>
                    <a:pt x="19" y="3"/>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2" name="Freeform 2379"/>
            <p:cNvSpPr>
              <a:spLocks/>
            </p:cNvSpPr>
            <p:nvPr/>
          </p:nvSpPr>
          <p:spPr bwMode="auto">
            <a:xfrm>
              <a:off x="1490213" y="2946572"/>
              <a:ext cx="76051" cy="39488"/>
            </a:xfrm>
            <a:custGeom>
              <a:avLst/>
              <a:gdLst>
                <a:gd name="T0" fmla="*/ 17 w 22"/>
                <a:gd name="T1" fmla="*/ 3 h 11"/>
                <a:gd name="T2" fmla="*/ 15 w 22"/>
                <a:gd name="T3" fmla="*/ 1 h 11"/>
                <a:gd name="T4" fmla="*/ 12 w 22"/>
                <a:gd name="T5" fmla="*/ 0 h 11"/>
                <a:gd name="T6" fmla="*/ 12 w 22"/>
                <a:gd name="T7" fmla="*/ 0 h 11"/>
                <a:gd name="T8" fmla="*/ 11 w 22"/>
                <a:gd name="T9" fmla="*/ 0 h 11"/>
                <a:gd name="T10" fmla="*/ 11 w 22"/>
                <a:gd name="T11" fmla="*/ 0 h 11"/>
                <a:gd name="T12" fmla="*/ 9 w 22"/>
                <a:gd name="T13" fmla="*/ 0 h 11"/>
                <a:gd name="T14" fmla="*/ 7 w 22"/>
                <a:gd name="T15" fmla="*/ 1 h 11"/>
                <a:gd name="T16" fmla="*/ 5 w 22"/>
                <a:gd name="T17" fmla="*/ 2 h 11"/>
                <a:gd name="T18" fmla="*/ 3 w 22"/>
                <a:gd name="T19" fmla="*/ 3 h 11"/>
                <a:gd name="T20" fmla="*/ 0 w 22"/>
                <a:gd name="T21" fmla="*/ 6 h 11"/>
                <a:gd name="T22" fmla="*/ 0 w 22"/>
                <a:gd name="T23" fmla="*/ 7 h 11"/>
                <a:gd name="T24" fmla="*/ 0 w 22"/>
                <a:gd name="T25" fmla="*/ 7 h 11"/>
                <a:gd name="T26" fmla="*/ 1 w 22"/>
                <a:gd name="T27" fmla="*/ 6 h 11"/>
                <a:gd name="T28" fmla="*/ 3 w 22"/>
                <a:gd name="T29" fmla="*/ 4 h 11"/>
                <a:gd name="T30" fmla="*/ 5 w 22"/>
                <a:gd name="T31" fmla="*/ 3 h 11"/>
                <a:gd name="T32" fmla="*/ 7 w 22"/>
                <a:gd name="T33" fmla="*/ 2 h 11"/>
                <a:gd name="T34" fmla="*/ 10 w 22"/>
                <a:gd name="T35" fmla="*/ 2 h 11"/>
                <a:gd name="T36" fmla="*/ 11 w 22"/>
                <a:gd name="T37" fmla="*/ 1 h 11"/>
                <a:gd name="T38" fmla="*/ 11 w 22"/>
                <a:gd name="T39" fmla="*/ 1 h 11"/>
                <a:gd name="T40" fmla="*/ 11 w 22"/>
                <a:gd name="T41" fmla="*/ 1 h 11"/>
                <a:gd name="T42" fmla="*/ 12 w 22"/>
                <a:gd name="T43" fmla="*/ 1 h 11"/>
                <a:gd name="T44" fmla="*/ 14 w 22"/>
                <a:gd name="T45" fmla="*/ 2 h 11"/>
                <a:gd name="T46" fmla="*/ 17 w 22"/>
                <a:gd name="T47" fmla="*/ 3 h 11"/>
                <a:gd name="T48" fmla="*/ 19 w 22"/>
                <a:gd name="T49" fmla="*/ 7 h 11"/>
                <a:gd name="T50" fmla="*/ 22 w 22"/>
                <a:gd name="T51" fmla="*/ 11 h 11"/>
                <a:gd name="T52" fmla="*/ 22 w 22"/>
                <a:gd name="T53" fmla="*/ 11 h 11"/>
                <a:gd name="T54" fmla="*/ 20 w 22"/>
                <a:gd name="T55" fmla="*/ 7 h 11"/>
                <a:gd name="T56" fmla="*/ 17 w 22"/>
                <a:gd name="T5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 h="11">
                  <a:moveTo>
                    <a:pt x="17" y="3"/>
                  </a:moveTo>
                  <a:cubicBezTo>
                    <a:pt x="16" y="2"/>
                    <a:pt x="16" y="2"/>
                    <a:pt x="15" y="1"/>
                  </a:cubicBezTo>
                  <a:cubicBezTo>
                    <a:pt x="14" y="1"/>
                    <a:pt x="13" y="1"/>
                    <a:pt x="12" y="0"/>
                  </a:cubicBezTo>
                  <a:cubicBezTo>
                    <a:pt x="12" y="0"/>
                    <a:pt x="12" y="0"/>
                    <a:pt x="12" y="0"/>
                  </a:cubicBezTo>
                  <a:cubicBezTo>
                    <a:pt x="11" y="0"/>
                    <a:pt x="11" y="0"/>
                    <a:pt x="11" y="0"/>
                  </a:cubicBezTo>
                  <a:cubicBezTo>
                    <a:pt x="11" y="0"/>
                    <a:pt x="11" y="0"/>
                    <a:pt x="11" y="0"/>
                  </a:cubicBezTo>
                  <a:cubicBezTo>
                    <a:pt x="9" y="0"/>
                    <a:pt x="9" y="0"/>
                    <a:pt x="9" y="0"/>
                  </a:cubicBezTo>
                  <a:cubicBezTo>
                    <a:pt x="9" y="0"/>
                    <a:pt x="8" y="1"/>
                    <a:pt x="7" y="1"/>
                  </a:cubicBezTo>
                  <a:cubicBezTo>
                    <a:pt x="6" y="1"/>
                    <a:pt x="5" y="2"/>
                    <a:pt x="5" y="2"/>
                  </a:cubicBezTo>
                  <a:cubicBezTo>
                    <a:pt x="4" y="2"/>
                    <a:pt x="3" y="3"/>
                    <a:pt x="3" y="3"/>
                  </a:cubicBezTo>
                  <a:cubicBezTo>
                    <a:pt x="2" y="4"/>
                    <a:pt x="1" y="5"/>
                    <a:pt x="0" y="6"/>
                  </a:cubicBezTo>
                  <a:cubicBezTo>
                    <a:pt x="0" y="6"/>
                    <a:pt x="0" y="7"/>
                    <a:pt x="0" y="7"/>
                  </a:cubicBezTo>
                  <a:cubicBezTo>
                    <a:pt x="0" y="7"/>
                    <a:pt x="0" y="7"/>
                    <a:pt x="0" y="7"/>
                  </a:cubicBezTo>
                  <a:cubicBezTo>
                    <a:pt x="0" y="7"/>
                    <a:pt x="0" y="6"/>
                    <a:pt x="1" y="6"/>
                  </a:cubicBezTo>
                  <a:cubicBezTo>
                    <a:pt x="1" y="5"/>
                    <a:pt x="2" y="5"/>
                    <a:pt x="3" y="4"/>
                  </a:cubicBezTo>
                  <a:cubicBezTo>
                    <a:pt x="4" y="4"/>
                    <a:pt x="4" y="3"/>
                    <a:pt x="5" y="3"/>
                  </a:cubicBezTo>
                  <a:cubicBezTo>
                    <a:pt x="6" y="3"/>
                    <a:pt x="6" y="2"/>
                    <a:pt x="7" y="2"/>
                  </a:cubicBezTo>
                  <a:cubicBezTo>
                    <a:pt x="8" y="2"/>
                    <a:pt x="9" y="2"/>
                    <a:pt x="10" y="2"/>
                  </a:cubicBezTo>
                  <a:cubicBezTo>
                    <a:pt x="11" y="1"/>
                    <a:pt x="11" y="1"/>
                    <a:pt x="11" y="1"/>
                  </a:cubicBezTo>
                  <a:cubicBezTo>
                    <a:pt x="11" y="1"/>
                    <a:pt x="11" y="1"/>
                    <a:pt x="11" y="1"/>
                  </a:cubicBezTo>
                  <a:cubicBezTo>
                    <a:pt x="11" y="1"/>
                    <a:pt x="11" y="1"/>
                    <a:pt x="11" y="1"/>
                  </a:cubicBezTo>
                  <a:cubicBezTo>
                    <a:pt x="12" y="1"/>
                    <a:pt x="12" y="1"/>
                    <a:pt x="12" y="1"/>
                  </a:cubicBezTo>
                  <a:cubicBezTo>
                    <a:pt x="13" y="1"/>
                    <a:pt x="14" y="2"/>
                    <a:pt x="14" y="2"/>
                  </a:cubicBezTo>
                  <a:cubicBezTo>
                    <a:pt x="15" y="2"/>
                    <a:pt x="16" y="3"/>
                    <a:pt x="17" y="3"/>
                  </a:cubicBezTo>
                  <a:cubicBezTo>
                    <a:pt x="18" y="5"/>
                    <a:pt x="19" y="6"/>
                    <a:pt x="19" y="7"/>
                  </a:cubicBezTo>
                  <a:cubicBezTo>
                    <a:pt x="21" y="9"/>
                    <a:pt x="22" y="11"/>
                    <a:pt x="22" y="11"/>
                  </a:cubicBezTo>
                  <a:cubicBezTo>
                    <a:pt x="22" y="11"/>
                    <a:pt x="22" y="11"/>
                    <a:pt x="22" y="11"/>
                  </a:cubicBezTo>
                  <a:cubicBezTo>
                    <a:pt x="22" y="11"/>
                    <a:pt x="21" y="9"/>
                    <a:pt x="20" y="7"/>
                  </a:cubicBezTo>
                  <a:cubicBezTo>
                    <a:pt x="19" y="5"/>
                    <a:pt x="18" y="4"/>
                    <a:pt x="17" y="3"/>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3" name="Freeform 2380"/>
            <p:cNvSpPr>
              <a:spLocks/>
            </p:cNvSpPr>
            <p:nvPr/>
          </p:nvSpPr>
          <p:spPr bwMode="auto">
            <a:xfrm>
              <a:off x="1292774" y="2778382"/>
              <a:ext cx="137476" cy="234002"/>
            </a:xfrm>
            <a:custGeom>
              <a:avLst/>
              <a:gdLst>
                <a:gd name="T0" fmla="*/ 25 w 40"/>
                <a:gd name="T1" fmla="*/ 3 h 68"/>
                <a:gd name="T2" fmla="*/ 0 w 40"/>
                <a:gd name="T3" fmla="*/ 55 h 68"/>
                <a:gd name="T4" fmla="*/ 0 w 40"/>
                <a:gd name="T5" fmla="*/ 57 h 68"/>
                <a:gd name="T6" fmla="*/ 15 w 40"/>
                <a:gd name="T7" fmla="*/ 46 h 68"/>
                <a:gd name="T8" fmla="*/ 38 w 40"/>
                <a:gd name="T9" fmla="*/ 14 h 68"/>
                <a:gd name="T10" fmla="*/ 25 w 40"/>
                <a:gd name="T11" fmla="*/ 3 h 68"/>
              </a:gdLst>
              <a:ahLst/>
              <a:cxnLst>
                <a:cxn ang="0">
                  <a:pos x="T0" y="T1"/>
                </a:cxn>
                <a:cxn ang="0">
                  <a:pos x="T2" y="T3"/>
                </a:cxn>
                <a:cxn ang="0">
                  <a:pos x="T4" y="T5"/>
                </a:cxn>
                <a:cxn ang="0">
                  <a:pos x="T6" y="T7"/>
                </a:cxn>
                <a:cxn ang="0">
                  <a:pos x="T8" y="T9"/>
                </a:cxn>
                <a:cxn ang="0">
                  <a:pos x="T10" y="T11"/>
                </a:cxn>
              </a:cxnLst>
              <a:rect l="0" t="0" r="r" b="b"/>
              <a:pathLst>
                <a:path w="40" h="68">
                  <a:moveTo>
                    <a:pt x="25" y="3"/>
                  </a:moveTo>
                  <a:cubicBezTo>
                    <a:pt x="6" y="13"/>
                    <a:pt x="0" y="51"/>
                    <a:pt x="0" y="55"/>
                  </a:cubicBezTo>
                  <a:cubicBezTo>
                    <a:pt x="0" y="57"/>
                    <a:pt x="0" y="57"/>
                    <a:pt x="0" y="57"/>
                  </a:cubicBezTo>
                  <a:cubicBezTo>
                    <a:pt x="0" y="68"/>
                    <a:pt x="9" y="61"/>
                    <a:pt x="15" y="46"/>
                  </a:cubicBezTo>
                  <a:cubicBezTo>
                    <a:pt x="21" y="30"/>
                    <a:pt x="35" y="21"/>
                    <a:pt x="38" y="14"/>
                  </a:cubicBezTo>
                  <a:cubicBezTo>
                    <a:pt x="40" y="8"/>
                    <a:pt x="32" y="0"/>
                    <a:pt x="25" y="3"/>
                  </a:cubicBezTo>
                  <a:close/>
                </a:path>
              </a:pathLst>
            </a:custGeom>
            <a:solidFill>
              <a:srgbClr val="8A6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4" name="Freeform 2381"/>
            <p:cNvSpPr>
              <a:spLocks/>
            </p:cNvSpPr>
            <p:nvPr/>
          </p:nvSpPr>
          <p:spPr bwMode="auto">
            <a:xfrm>
              <a:off x="1558952" y="2822257"/>
              <a:ext cx="137476" cy="381716"/>
            </a:xfrm>
            <a:custGeom>
              <a:avLst/>
              <a:gdLst>
                <a:gd name="T0" fmla="*/ 12 w 40"/>
                <a:gd name="T1" fmla="*/ 86 h 110"/>
                <a:gd name="T2" fmla="*/ 28 w 40"/>
                <a:gd name="T3" fmla="*/ 50 h 110"/>
                <a:gd name="T4" fmla="*/ 13 w 40"/>
                <a:gd name="T5" fmla="*/ 0 h 110"/>
                <a:gd name="T6" fmla="*/ 12 w 40"/>
                <a:gd name="T7" fmla="*/ 19 h 110"/>
                <a:gd name="T8" fmla="*/ 4 w 40"/>
                <a:gd name="T9" fmla="*/ 29 h 110"/>
                <a:gd name="T10" fmla="*/ 9 w 40"/>
                <a:gd name="T11" fmla="*/ 43 h 110"/>
                <a:gd name="T12" fmla="*/ 2 w 40"/>
                <a:gd name="T13" fmla="*/ 90 h 110"/>
                <a:gd name="T14" fmla="*/ 7 w 40"/>
                <a:gd name="T15" fmla="*/ 103 h 110"/>
                <a:gd name="T16" fmla="*/ 14 w 40"/>
                <a:gd name="T17" fmla="*/ 109 h 110"/>
                <a:gd name="T18" fmla="*/ 25 w 40"/>
                <a:gd name="T19" fmla="*/ 110 h 110"/>
                <a:gd name="T20" fmla="*/ 40 w 40"/>
                <a:gd name="T21" fmla="*/ 90 h 110"/>
                <a:gd name="T22" fmla="*/ 25 w 40"/>
                <a:gd name="T23" fmla="*/ 99 h 110"/>
                <a:gd name="T24" fmla="*/ 12 w 40"/>
                <a:gd name="T25"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0">
                  <a:moveTo>
                    <a:pt x="12" y="86"/>
                  </a:moveTo>
                  <a:cubicBezTo>
                    <a:pt x="12" y="75"/>
                    <a:pt x="28" y="63"/>
                    <a:pt x="28" y="50"/>
                  </a:cubicBezTo>
                  <a:cubicBezTo>
                    <a:pt x="28" y="42"/>
                    <a:pt x="25" y="18"/>
                    <a:pt x="13" y="0"/>
                  </a:cubicBezTo>
                  <a:cubicBezTo>
                    <a:pt x="15" y="7"/>
                    <a:pt x="14" y="12"/>
                    <a:pt x="12" y="19"/>
                  </a:cubicBezTo>
                  <a:cubicBezTo>
                    <a:pt x="10" y="24"/>
                    <a:pt x="7" y="27"/>
                    <a:pt x="4" y="29"/>
                  </a:cubicBezTo>
                  <a:cubicBezTo>
                    <a:pt x="6" y="33"/>
                    <a:pt x="8" y="37"/>
                    <a:pt x="9" y="43"/>
                  </a:cubicBezTo>
                  <a:cubicBezTo>
                    <a:pt x="13" y="67"/>
                    <a:pt x="0" y="65"/>
                    <a:pt x="2" y="90"/>
                  </a:cubicBezTo>
                  <a:cubicBezTo>
                    <a:pt x="2" y="96"/>
                    <a:pt x="2" y="99"/>
                    <a:pt x="7" y="103"/>
                  </a:cubicBezTo>
                  <a:cubicBezTo>
                    <a:pt x="9" y="105"/>
                    <a:pt x="12" y="107"/>
                    <a:pt x="14" y="109"/>
                  </a:cubicBezTo>
                  <a:cubicBezTo>
                    <a:pt x="18" y="110"/>
                    <a:pt x="21" y="110"/>
                    <a:pt x="25" y="110"/>
                  </a:cubicBezTo>
                  <a:cubicBezTo>
                    <a:pt x="37" y="110"/>
                    <a:pt x="40" y="90"/>
                    <a:pt x="40" y="90"/>
                  </a:cubicBezTo>
                  <a:cubicBezTo>
                    <a:pt x="40" y="90"/>
                    <a:pt x="31" y="99"/>
                    <a:pt x="25" y="99"/>
                  </a:cubicBezTo>
                  <a:cubicBezTo>
                    <a:pt x="18" y="99"/>
                    <a:pt x="12" y="97"/>
                    <a:pt x="12" y="86"/>
                  </a:cubicBezTo>
                  <a:close/>
                </a:path>
              </a:pathLst>
            </a:custGeom>
            <a:solidFill>
              <a:srgbClr val="6641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5" name="Freeform 2382"/>
            <p:cNvSpPr>
              <a:spLocks/>
            </p:cNvSpPr>
            <p:nvPr/>
          </p:nvSpPr>
          <p:spPr bwMode="auto">
            <a:xfrm>
              <a:off x="1516539" y="2877834"/>
              <a:ext cx="90676" cy="321753"/>
            </a:xfrm>
            <a:custGeom>
              <a:avLst/>
              <a:gdLst>
                <a:gd name="T0" fmla="*/ 14 w 26"/>
                <a:gd name="T1" fmla="*/ 74 h 93"/>
                <a:gd name="T2" fmla="*/ 21 w 26"/>
                <a:gd name="T3" fmla="*/ 27 h 93"/>
                <a:gd name="T4" fmla="*/ 16 w 26"/>
                <a:gd name="T5" fmla="*/ 13 h 93"/>
                <a:gd name="T6" fmla="*/ 0 w 26"/>
                <a:gd name="T7" fmla="*/ 0 h 93"/>
                <a:gd name="T8" fmla="*/ 13 w 26"/>
                <a:gd name="T9" fmla="*/ 15 h 93"/>
                <a:gd name="T10" fmla="*/ 19 w 26"/>
                <a:gd name="T11" fmla="*/ 34 h 93"/>
                <a:gd name="T12" fmla="*/ 11 w 26"/>
                <a:gd name="T13" fmla="*/ 74 h 93"/>
                <a:gd name="T14" fmla="*/ 26 w 26"/>
                <a:gd name="T15" fmla="*/ 93 h 93"/>
                <a:gd name="T16" fmla="*/ 19 w 26"/>
                <a:gd name="T17" fmla="*/ 87 h 93"/>
                <a:gd name="T18" fmla="*/ 14 w 26"/>
                <a:gd name="T19" fmla="*/ 7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93">
                  <a:moveTo>
                    <a:pt x="14" y="74"/>
                  </a:moveTo>
                  <a:cubicBezTo>
                    <a:pt x="12" y="49"/>
                    <a:pt x="25" y="51"/>
                    <a:pt x="21" y="27"/>
                  </a:cubicBezTo>
                  <a:cubicBezTo>
                    <a:pt x="20" y="21"/>
                    <a:pt x="18" y="17"/>
                    <a:pt x="16" y="13"/>
                  </a:cubicBezTo>
                  <a:cubicBezTo>
                    <a:pt x="11" y="5"/>
                    <a:pt x="4" y="1"/>
                    <a:pt x="0" y="0"/>
                  </a:cubicBezTo>
                  <a:cubicBezTo>
                    <a:pt x="4" y="4"/>
                    <a:pt x="9" y="9"/>
                    <a:pt x="13" y="15"/>
                  </a:cubicBezTo>
                  <a:cubicBezTo>
                    <a:pt x="17" y="21"/>
                    <a:pt x="19" y="27"/>
                    <a:pt x="19" y="34"/>
                  </a:cubicBezTo>
                  <a:cubicBezTo>
                    <a:pt x="19" y="46"/>
                    <a:pt x="11" y="60"/>
                    <a:pt x="11" y="74"/>
                  </a:cubicBezTo>
                  <a:cubicBezTo>
                    <a:pt x="11" y="83"/>
                    <a:pt x="18" y="90"/>
                    <a:pt x="26" y="93"/>
                  </a:cubicBezTo>
                  <a:cubicBezTo>
                    <a:pt x="24" y="91"/>
                    <a:pt x="21" y="89"/>
                    <a:pt x="19" y="87"/>
                  </a:cubicBezTo>
                  <a:cubicBezTo>
                    <a:pt x="14" y="83"/>
                    <a:pt x="14" y="80"/>
                    <a:pt x="14" y="74"/>
                  </a:cubicBezTo>
                  <a:close/>
                </a:path>
              </a:pathLst>
            </a:custGeom>
            <a:solidFill>
              <a:srgbClr val="8A61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6" name="Freeform 2383"/>
            <p:cNvSpPr>
              <a:spLocks/>
            </p:cNvSpPr>
            <p:nvPr/>
          </p:nvSpPr>
          <p:spPr bwMode="auto">
            <a:xfrm>
              <a:off x="1323486" y="3711466"/>
              <a:ext cx="68738" cy="76051"/>
            </a:xfrm>
            <a:custGeom>
              <a:avLst/>
              <a:gdLst>
                <a:gd name="T0" fmla="*/ 19 w 20"/>
                <a:gd name="T1" fmla="*/ 2 h 22"/>
                <a:gd name="T2" fmla="*/ 17 w 20"/>
                <a:gd name="T3" fmla="*/ 1 h 22"/>
                <a:gd name="T4" fmla="*/ 16 w 20"/>
                <a:gd name="T5" fmla="*/ 0 h 22"/>
                <a:gd name="T6" fmla="*/ 17 w 20"/>
                <a:gd name="T7" fmla="*/ 2 h 22"/>
                <a:gd name="T8" fmla="*/ 18 w 20"/>
                <a:gd name="T9" fmla="*/ 3 h 22"/>
                <a:gd name="T10" fmla="*/ 19 w 20"/>
                <a:gd name="T11" fmla="*/ 4 h 22"/>
                <a:gd name="T12" fmla="*/ 19 w 20"/>
                <a:gd name="T13" fmla="*/ 4 h 22"/>
                <a:gd name="T14" fmla="*/ 19 w 20"/>
                <a:gd name="T15" fmla="*/ 4 h 22"/>
                <a:gd name="T16" fmla="*/ 19 w 20"/>
                <a:gd name="T17" fmla="*/ 4 h 22"/>
                <a:gd name="T18" fmla="*/ 19 w 20"/>
                <a:gd name="T19" fmla="*/ 4 h 22"/>
                <a:gd name="T20" fmla="*/ 19 w 20"/>
                <a:gd name="T21" fmla="*/ 4 h 22"/>
                <a:gd name="T22" fmla="*/ 19 w 20"/>
                <a:gd name="T23" fmla="*/ 5 h 22"/>
                <a:gd name="T24" fmla="*/ 19 w 20"/>
                <a:gd name="T25" fmla="*/ 5 h 22"/>
                <a:gd name="T26" fmla="*/ 18 w 20"/>
                <a:gd name="T27" fmla="*/ 6 h 22"/>
                <a:gd name="T28" fmla="*/ 16 w 20"/>
                <a:gd name="T29" fmla="*/ 8 h 22"/>
                <a:gd name="T30" fmla="*/ 12 w 20"/>
                <a:gd name="T31" fmla="*/ 13 h 22"/>
                <a:gd name="T32" fmla="*/ 8 w 20"/>
                <a:gd name="T33" fmla="*/ 17 h 22"/>
                <a:gd name="T34" fmla="*/ 6 w 20"/>
                <a:gd name="T35" fmla="*/ 19 h 22"/>
                <a:gd name="T36" fmla="*/ 4 w 20"/>
                <a:gd name="T37" fmla="*/ 21 h 22"/>
                <a:gd name="T38" fmla="*/ 4 w 20"/>
                <a:gd name="T39" fmla="*/ 21 h 22"/>
                <a:gd name="T40" fmla="*/ 4 w 20"/>
                <a:gd name="T41" fmla="*/ 21 h 22"/>
                <a:gd name="T42" fmla="*/ 3 w 20"/>
                <a:gd name="T43" fmla="*/ 21 h 22"/>
                <a:gd name="T44" fmla="*/ 1 w 20"/>
                <a:gd name="T45" fmla="*/ 20 h 22"/>
                <a:gd name="T46" fmla="*/ 0 w 20"/>
                <a:gd name="T47" fmla="*/ 19 h 22"/>
                <a:gd name="T48" fmla="*/ 1 w 20"/>
                <a:gd name="T49" fmla="*/ 20 h 22"/>
                <a:gd name="T50" fmla="*/ 2 w 20"/>
                <a:gd name="T51" fmla="*/ 21 h 22"/>
                <a:gd name="T52" fmla="*/ 3 w 20"/>
                <a:gd name="T53" fmla="*/ 22 h 22"/>
                <a:gd name="T54" fmla="*/ 4 w 20"/>
                <a:gd name="T55" fmla="*/ 22 h 22"/>
                <a:gd name="T56" fmla="*/ 5 w 20"/>
                <a:gd name="T57" fmla="*/ 22 h 22"/>
                <a:gd name="T58" fmla="*/ 7 w 20"/>
                <a:gd name="T59" fmla="*/ 20 h 22"/>
                <a:gd name="T60" fmla="*/ 9 w 20"/>
                <a:gd name="T61" fmla="*/ 18 h 22"/>
                <a:gd name="T62" fmla="*/ 14 w 20"/>
                <a:gd name="T63" fmla="*/ 14 h 22"/>
                <a:gd name="T64" fmla="*/ 17 w 20"/>
                <a:gd name="T65" fmla="*/ 9 h 22"/>
                <a:gd name="T66" fmla="*/ 19 w 20"/>
                <a:gd name="T67" fmla="*/ 7 h 22"/>
                <a:gd name="T68" fmla="*/ 20 w 20"/>
                <a:gd name="T69" fmla="*/ 6 h 22"/>
                <a:gd name="T70" fmla="*/ 20 w 20"/>
                <a:gd name="T71" fmla="*/ 4 h 22"/>
                <a:gd name="T72" fmla="*/ 19 w 20"/>
                <a:gd name="T73"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2">
                  <a:moveTo>
                    <a:pt x="19" y="2"/>
                  </a:moveTo>
                  <a:cubicBezTo>
                    <a:pt x="18" y="2"/>
                    <a:pt x="18" y="1"/>
                    <a:pt x="17" y="1"/>
                  </a:cubicBezTo>
                  <a:cubicBezTo>
                    <a:pt x="17" y="1"/>
                    <a:pt x="16" y="0"/>
                    <a:pt x="16" y="0"/>
                  </a:cubicBezTo>
                  <a:cubicBezTo>
                    <a:pt x="16" y="0"/>
                    <a:pt x="17" y="1"/>
                    <a:pt x="17" y="2"/>
                  </a:cubicBezTo>
                  <a:cubicBezTo>
                    <a:pt x="18" y="2"/>
                    <a:pt x="18" y="2"/>
                    <a:pt x="18" y="3"/>
                  </a:cubicBezTo>
                  <a:cubicBezTo>
                    <a:pt x="19" y="3"/>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4"/>
                    <a:pt x="19" y="4"/>
                    <a:pt x="19" y="4"/>
                  </a:cubicBezTo>
                  <a:cubicBezTo>
                    <a:pt x="19" y="5"/>
                    <a:pt x="19" y="5"/>
                    <a:pt x="19" y="5"/>
                  </a:cubicBezTo>
                  <a:cubicBezTo>
                    <a:pt x="19" y="5"/>
                    <a:pt x="19" y="5"/>
                    <a:pt x="19" y="5"/>
                  </a:cubicBezTo>
                  <a:cubicBezTo>
                    <a:pt x="18" y="6"/>
                    <a:pt x="18" y="6"/>
                    <a:pt x="18" y="6"/>
                  </a:cubicBezTo>
                  <a:cubicBezTo>
                    <a:pt x="17" y="7"/>
                    <a:pt x="17" y="7"/>
                    <a:pt x="16" y="8"/>
                  </a:cubicBezTo>
                  <a:cubicBezTo>
                    <a:pt x="15" y="10"/>
                    <a:pt x="13" y="11"/>
                    <a:pt x="12" y="13"/>
                  </a:cubicBezTo>
                  <a:cubicBezTo>
                    <a:pt x="11" y="14"/>
                    <a:pt x="9" y="16"/>
                    <a:pt x="8" y="17"/>
                  </a:cubicBezTo>
                  <a:cubicBezTo>
                    <a:pt x="7" y="18"/>
                    <a:pt x="7" y="19"/>
                    <a:pt x="6" y="19"/>
                  </a:cubicBezTo>
                  <a:cubicBezTo>
                    <a:pt x="6" y="20"/>
                    <a:pt x="5" y="20"/>
                    <a:pt x="4" y="21"/>
                  </a:cubicBezTo>
                  <a:cubicBezTo>
                    <a:pt x="4" y="21"/>
                    <a:pt x="4" y="21"/>
                    <a:pt x="4" y="21"/>
                  </a:cubicBezTo>
                  <a:cubicBezTo>
                    <a:pt x="4" y="21"/>
                    <a:pt x="4" y="21"/>
                    <a:pt x="4" y="21"/>
                  </a:cubicBezTo>
                  <a:cubicBezTo>
                    <a:pt x="3" y="21"/>
                    <a:pt x="3" y="21"/>
                    <a:pt x="3" y="21"/>
                  </a:cubicBezTo>
                  <a:cubicBezTo>
                    <a:pt x="2" y="21"/>
                    <a:pt x="2" y="20"/>
                    <a:pt x="1" y="20"/>
                  </a:cubicBezTo>
                  <a:cubicBezTo>
                    <a:pt x="1" y="20"/>
                    <a:pt x="0" y="19"/>
                    <a:pt x="0" y="19"/>
                  </a:cubicBezTo>
                  <a:cubicBezTo>
                    <a:pt x="0" y="19"/>
                    <a:pt x="0" y="20"/>
                    <a:pt x="1" y="20"/>
                  </a:cubicBezTo>
                  <a:cubicBezTo>
                    <a:pt x="1" y="21"/>
                    <a:pt x="2" y="21"/>
                    <a:pt x="2" y="21"/>
                  </a:cubicBezTo>
                  <a:cubicBezTo>
                    <a:pt x="3" y="22"/>
                    <a:pt x="3" y="22"/>
                    <a:pt x="3" y="22"/>
                  </a:cubicBezTo>
                  <a:cubicBezTo>
                    <a:pt x="4" y="22"/>
                    <a:pt x="4" y="22"/>
                    <a:pt x="4" y="22"/>
                  </a:cubicBezTo>
                  <a:cubicBezTo>
                    <a:pt x="5" y="22"/>
                    <a:pt x="5" y="22"/>
                    <a:pt x="5" y="22"/>
                  </a:cubicBezTo>
                  <a:cubicBezTo>
                    <a:pt x="6" y="21"/>
                    <a:pt x="6" y="21"/>
                    <a:pt x="7" y="20"/>
                  </a:cubicBezTo>
                  <a:cubicBezTo>
                    <a:pt x="8" y="20"/>
                    <a:pt x="9" y="19"/>
                    <a:pt x="9" y="18"/>
                  </a:cubicBezTo>
                  <a:cubicBezTo>
                    <a:pt x="11" y="17"/>
                    <a:pt x="12" y="16"/>
                    <a:pt x="14" y="14"/>
                  </a:cubicBezTo>
                  <a:cubicBezTo>
                    <a:pt x="15" y="12"/>
                    <a:pt x="16" y="11"/>
                    <a:pt x="17" y="9"/>
                  </a:cubicBezTo>
                  <a:cubicBezTo>
                    <a:pt x="18" y="8"/>
                    <a:pt x="19" y="8"/>
                    <a:pt x="19" y="7"/>
                  </a:cubicBezTo>
                  <a:cubicBezTo>
                    <a:pt x="19" y="6"/>
                    <a:pt x="20" y="6"/>
                    <a:pt x="20" y="6"/>
                  </a:cubicBezTo>
                  <a:cubicBezTo>
                    <a:pt x="20" y="5"/>
                    <a:pt x="20" y="5"/>
                    <a:pt x="20" y="4"/>
                  </a:cubicBezTo>
                  <a:cubicBezTo>
                    <a:pt x="20" y="3"/>
                    <a:pt x="19" y="3"/>
                    <a:pt x="19" y="2"/>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7" name="Freeform 2384"/>
            <p:cNvSpPr>
              <a:spLocks/>
            </p:cNvSpPr>
            <p:nvPr/>
          </p:nvSpPr>
          <p:spPr bwMode="auto">
            <a:xfrm>
              <a:off x="1551639" y="3715855"/>
              <a:ext cx="73125" cy="68738"/>
            </a:xfrm>
            <a:custGeom>
              <a:avLst/>
              <a:gdLst>
                <a:gd name="T0" fmla="*/ 20 w 21"/>
                <a:gd name="T1" fmla="*/ 17 h 20"/>
                <a:gd name="T2" fmla="*/ 19 w 21"/>
                <a:gd name="T3" fmla="*/ 19 h 20"/>
                <a:gd name="T4" fmla="*/ 18 w 21"/>
                <a:gd name="T5" fmla="*/ 20 h 20"/>
                <a:gd name="T6" fmla="*/ 17 w 21"/>
                <a:gd name="T7" fmla="*/ 20 h 20"/>
                <a:gd name="T8" fmla="*/ 17 w 21"/>
                <a:gd name="T9" fmla="*/ 20 h 20"/>
                <a:gd name="T10" fmla="*/ 17 w 21"/>
                <a:gd name="T11" fmla="*/ 20 h 20"/>
                <a:gd name="T12" fmla="*/ 17 w 21"/>
                <a:gd name="T13" fmla="*/ 20 h 20"/>
                <a:gd name="T14" fmla="*/ 17 w 21"/>
                <a:gd name="T15" fmla="*/ 20 h 20"/>
                <a:gd name="T16" fmla="*/ 17 w 21"/>
                <a:gd name="T17" fmla="*/ 20 h 20"/>
                <a:gd name="T18" fmla="*/ 17 w 21"/>
                <a:gd name="T19" fmla="*/ 20 h 20"/>
                <a:gd name="T20" fmla="*/ 17 w 21"/>
                <a:gd name="T21" fmla="*/ 19 h 20"/>
                <a:gd name="T22" fmla="*/ 17 w 21"/>
                <a:gd name="T23" fmla="*/ 19 h 20"/>
                <a:gd name="T24" fmla="*/ 16 w 21"/>
                <a:gd name="T25" fmla="*/ 18 h 20"/>
                <a:gd name="T26" fmla="*/ 14 w 21"/>
                <a:gd name="T27" fmla="*/ 16 h 20"/>
                <a:gd name="T28" fmla="*/ 9 w 21"/>
                <a:gd name="T29" fmla="*/ 12 h 20"/>
                <a:gd name="T30" fmla="*/ 5 w 21"/>
                <a:gd name="T31" fmla="*/ 8 h 20"/>
                <a:gd name="T32" fmla="*/ 3 w 21"/>
                <a:gd name="T33" fmla="*/ 6 h 20"/>
                <a:gd name="T34" fmla="*/ 1 w 21"/>
                <a:gd name="T35" fmla="*/ 4 h 20"/>
                <a:gd name="T36" fmla="*/ 1 w 21"/>
                <a:gd name="T37" fmla="*/ 4 h 20"/>
                <a:gd name="T38" fmla="*/ 1 w 21"/>
                <a:gd name="T39" fmla="*/ 4 h 20"/>
                <a:gd name="T40" fmla="*/ 1 w 21"/>
                <a:gd name="T41" fmla="*/ 3 h 20"/>
                <a:gd name="T42" fmla="*/ 2 w 21"/>
                <a:gd name="T43" fmla="*/ 1 h 20"/>
                <a:gd name="T44" fmla="*/ 3 w 21"/>
                <a:gd name="T45" fmla="*/ 0 h 20"/>
                <a:gd name="T46" fmla="*/ 2 w 21"/>
                <a:gd name="T47" fmla="*/ 1 h 20"/>
                <a:gd name="T48" fmla="*/ 1 w 21"/>
                <a:gd name="T49" fmla="*/ 3 h 20"/>
                <a:gd name="T50" fmla="*/ 0 w 21"/>
                <a:gd name="T51" fmla="*/ 3 h 20"/>
                <a:gd name="T52" fmla="*/ 0 w 21"/>
                <a:gd name="T53" fmla="*/ 4 h 20"/>
                <a:gd name="T54" fmla="*/ 0 w 21"/>
                <a:gd name="T55" fmla="*/ 5 h 20"/>
                <a:gd name="T56" fmla="*/ 2 w 21"/>
                <a:gd name="T57" fmla="*/ 7 h 20"/>
                <a:gd name="T58" fmla="*/ 3 w 21"/>
                <a:gd name="T59" fmla="*/ 9 h 20"/>
                <a:gd name="T60" fmla="*/ 8 w 21"/>
                <a:gd name="T61" fmla="*/ 14 h 20"/>
                <a:gd name="T62" fmla="*/ 13 w 21"/>
                <a:gd name="T63" fmla="*/ 18 h 20"/>
                <a:gd name="T64" fmla="*/ 15 w 21"/>
                <a:gd name="T65" fmla="*/ 19 h 20"/>
                <a:gd name="T66" fmla="*/ 16 w 21"/>
                <a:gd name="T67" fmla="*/ 20 h 20"/>
                <a:gd name="T68" fmla="*/ 18 w 21"/>
                <a:gd name="T69" fmla="*/ 20 h 20"/>
                <a:gd name="T70" fmla="*/ 20 w 21"/>
                <a:gd name="T71" fmla="*/ 19 h 20"/>
                <a:gd name="T72" fmla="*/ 21 w 21"/>
                <a:gd name="T73" fmla="*/ 18 h 20"/>
                <a:gd name="T74" fmla="*/ 21 w 21"/>
                <a:gd name="T75" fmla="*/ 16 h 20"/>
                <a:gd name="T76" fmla="*/ 20 w 21"/>
                <a:gd name="T7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 h="20">
                  <a:moveTo>
                    <a:pt x="20" y="17"/>
                  </a:moveTo>
                  <a:cubicBezTo>
                    <a:pt x="20" y="18"/>
                    <a:pt x="20" y="18"/>
                    <a:pt x="19" y="19"/>
                  </a:cubicBezTo>
                  <a:cubicBezTo>
                    <a:pt x="19" y="19"/>
                    <a:pt x="18" y="20"/>
                    <a:pt x="18" y="20"/>
                  </a:cubicBezTo>
                  <a:cubicBezTo>
                    <a:pt x="17" y="20"/>
                    <a:pt x="17" y="20"/>
                    <a:pt x="17" y="20"/>
                  </a:cubicBezTo>
                  <a:cubicBezTo>
                    <a:pt x="17" y="20"/>
                    <a:pt x="17" y="20"/>
                    <a:pt x="17" y="20"/>
                  </a:cubicBezTo>
                  <a:cubicBezTo>
                    <a:pt x="17" y="20"/>
                    <a:pt x="17" y="20"/>
                    <a:pt x="17" y="20"/>
                  </a:cubicBezTo>
                  <a:cubicBezTo>
                    <a:pt x="17" y="20"/>
                    <a:pt x="17" y="20"/>
                    <a:pt x="17" y="20"/>
                  </a:cubicBezTo>
                  <a:cubicBezTo>
                    <a:pt x="17" y="20"/>
                    <a:pt x="17" y="20"/>
                    <a:pt x="17" y="20"/>
                  </a:cubicBezTo>
                  <a:cubicBezTo>
                    <a:pt x="17" y="20"/>
                    <a:pt x="17" y="20"/>
                    <a:pt x="17" y="20"/>
                  </a:cubicBezTo>
                  <a:cubicBezTo>
                    <a:pt x="17" y="20"/>
                    <a:pt x="17" y="20"/>
                    <a:pt x="17" y="20"/>
                  </a:cubicBezTo>
                  <a:cubicBezTo>
                    <a:pt x="17" y="19"/>
                    <a:pt x="17" y="19"/>
                    <a:pt x="17" y="19"/>
                  </a:cubicBezTo>
                  <a:cubicBezTo>
                    <a:pt x="17" y="19"/>
                    <a:pt x="17" y="19"/>
                    <a:pt x="17" y="19"/>
                  </a:cubicBezTo>
                  <a:cubicBezTo>
                    <a:pt x="16" y="18"/>
                    <a:pt x="16" y="18"/>
                    <a:pt x="16" y="18"/>
                  </a:cubicBezTo>
                  <a:cubicBezTo>
                    <a:pt x="15" y="17"/>
                    <a:pt x="14" y="17"/>
                    <a:pt x="14" y="16"/>
                  </a:cubicBezTo>
                  <a:cubicBezTo>
                    <a:pt x="12" y="15"/>
                    <a:pt x="11" y="14"/>
                    <a:pt x="9" y="12"/>
                  </a:cubicBezTo>
                  <a:cubicBezTo>
                    <a:pt x="8" y="11"/>
                    <a:pt x="6" y="9"/>
                    <a:pt x="5" y="8"/>
                  </a:cubicBezTo>
                  <a:cubicBezTo>
                    <a:pt x="4" y="7"/>
                    <a:pt x="3" y="7"/>
                    <a:pt x="3" y="6"/>
                  </a:cubicBezTo>
                  <a:cubicBezTo>
                    <a:pt x="2" y="6"/>
                    <a:pt x="1" y="5"/>
                    <a:pt x="1" y="4"/>
                  </a:cubicBezTo>
                  <a:cubicBezTo>
                    <a:pt x="1" y="4"/>
                    <a:pt x="1" y="4"/>
                    <a:pt x="1" y="4"/>
                  </a:cubicBezTo>
                  <a:cubicBezTo>
                    <a:pt x="1" y="4"/>
                    <a:pt x="1" y="4"/>
                    <a:pt x="1" y="4"/>
                  </a:cubicBezTo>
                  <a:cubicBezTo>
                    <a:pt x="1" y="3"/>
                    <a:pt x="1" y="3"/>
                    <a:pt x="1" y="3"/>
                  </a:cubicBezTo>
                  <a:cubicBezTo>
                    <a:pt x="1" y="2"/>
                    <a:pt x="2" y="2"/>
                    <a:pt x="2" y="1"/>
                  </a:cubicBezTo>
                  <a:cubicBezTo>
                    <a:pt x="2" y="1"/>
                    <a:pt x="3" y="0"/>
                    <a:pt x="3" y="0"/>
                  </a:cubicBezTo>
                  <a:cubicBezTo>
                    <a:pt x="3" y="0"/>
                    <a:pt x="2" y="0"/>
                    <a:pt x="2" y="1"/>
                  </a:cubicBezTo>
                  <a:cubicBezTo>
                    <a:pt x="1" y="2"/>
                    <a:pt x="1" y="2"/>
                    <a:pt x="1" y="3"/>
                  </a:cubicBezTo>
                  <a:cubicBezTo>
                    <a:pt x="0" y="3"/>
                    <a:pt x="0" y="3"/>
                    <a:pt x="0" y="3"/>
                  </a:cubicBezTo>
                  <a:cubicBezTo>
                    <a:pt x="0" y="4"/>
                    <a:pt x="0" y="4"/>
                    <a:pt x="0" y="4"/>
                  </a:cubicBezTo>
                  <a:cubicBezTo>
                    <a:pt x="0" y="5"/>
                    <a:pt x="0" y="5"/>
                    <a:pt x="0" y="5"/>
                  </a:cubicBezTo>
                  <a:cubicBezTo>
                    <a:pt x="1" y="6"/>
                    <a:pt x="1" y="6"/>
                    <a:pt x="2" y="7"/>
                  </a:cubicBezTo>
                  <a:cubicBezTo>
                    <a:pt x="2" y="8"/>
                    <a:pt x="3" y="9"/>
                    <a:pt x="3" y="9"/>
                  </a:cubicBezTo>
                  <a:cubicBezTo>
                    <a:pt x="5" y="11"/>
                    <a:pt x="6" y="12"/>
                    <a:pt x="8" y="14"/>
                  </a:cubicBezTo>
                  <a:cubicBezTo>
                    <a:pt x="9" y="15"/>
                    <a:pt x="11" y="16"/>
                    <a:pt x="13" y="18"/>
                  </a:cubicBezTo>
                  <a:cubicBezTo>
                    <a:pt x="13" y="18"/>
                    <a:pt x="14" y="19"/>
                    <a:pt x="15" y="19"/>
                  </a:cubicBezTo>
                  <a:cubicBezTo>
                    <a:pt x="15" y="19"/>
                    <a:pt x="16" y="20"/>
                    <a:pt x="16" y="20"/>
                  </a:cubicBezTo>
                  <a:cubicBezTo>
                    <a:pt x="17" y="20"/>
                    <a:pt x="17" y="20"/>
                    <a:pt x="18" y="20"/>
                  </a:cubicBezTo>
                  <a:cubicBezTo>
                    <a:pt x="19" y="20"/>
                    <a:pt x="19" y="19"/>
                    <a:pt x="20" y="19"/>
                  </a:cubicBezTo>
                  <a:cubicBezTo>
                    <a:pt x="20" y="18"/>
                    <a:pt x="20" y="18"/>
                    <a:pt x="21" y="18"/>
                  </a:cubicBezTo>
                  <a:cubicBezTo>
                    <a:pt x="21" y="17"/>
                    <a:pt x="21" y="16"/>
                    <a:pt x="21" y="16"/>
                  </a:cubicBezTo>
                  <a:cubicBezTo>
                    <a:pt x="21" y="16"/>
                    <a:pt x="21" y="17"/>
                    <a:pt x="20" y="17"/>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8" name="Rectangle 2385"/>
            <p:cNvSpPr>
              <a:spLocks noChangeArrowheads="1"/>
            </p:cNvSpPr>
            <p:nvPr/>
          </p:nvSpPr>
          <p:spPr bwMode="auto">
            <a:xfrm>
              <a:off x="1610140" y="3784593"/>
              <a:ext cx="1463" cy="1463"/>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39" name="Freeform 2386"/>
            <p:cNvSpPr>
              <a:spLocks/>
            </p:cNvSpPr>
            <p:nvPr/>
          </p:nvSpPr>
          <p:spPr bwMode="auto">
            <a:xfrm>
              <a:off x="1468275" y="3514028"/>
              <a:ext cx="24863" cy="318828"/>
            </a:xfrm>
            <a:custGeom>
              <a:avLst/>
              <a:gdLst>
                <a:gd name="T0" fmla="*/ 5 w 7"/>
                <a:gd name="T1" fmla="*/ 62 h 92"/>
                <a:gd name="T2" fmla="*/ 3 w 7"/>
                <a:gd name="T3" fmla="*/ 48 h 92"/>
                <a:gd name="T4" fmla="*/ 4 w 7"/>
                <a:gd name="T5" fmla="*/ 33 h 92"/>
                <a:gd name="T6" fmla="*/ 3 w 7"/>
                <a:gd name="T7" fmla="*/ 26 h 92"/>
                <a:gd name="T8" fmla="*/ 4 w 7"/>
                <a:gd name="T9" fmla="*/ 10 h 92"/>
                <a:gd name="T10" fmla="*/ 0 w 7"/>
                <a:gd name="T11" fmla="*/ 0 h 92"/>
                <a:gd name="T12" fmla="*/ 1 w 7"/>
                <a:gd name="T13" fmla="*/ 25 h 92"/>
                <a:gd name="T14" fmla="*/ 4 w 7"/>
                <a:gd name="T15" fmla="*/ 92 h 92"/>
                <a:gd name="T16" fmla="*/ 7 w 7"/>
                <a:gd name="T17" fmla="*/ 84 h 92"/>
                <a:gd name="T18" fmla="*/ 4 w 7"/>
                <a:gd name="T19" fmla="*/ 78 h 92"/>
                <a:gd name="T20" fmla="*/ 5 w 7"/>
                <a:gd name="T21" fmla="*/ 6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92">
                  <a:moveTo>
                    <a:pt x="5" y="62"/>
                  </a:moveTo>
                  <a:cubicBezTo>
                    <a:pt x="5" y="57"/>
                    <a:pt x="3" y="54"/>
                    <a:pt x="3" y="48"/>
                  </a:cubicBezTo>
                  <a:cubicBezTo>
                    <a:pt x="3" y="41"/>
                    <a:pt x="4" y="38"/>
                    <a:pt x="4" y="33"/>
                  </a:cubicBezTo>
                  <a:cubicBezTo>
                    <a:pt x="4" y="28"/>
                    <a:pt x="3" y="31"/>
                    <a:pt x="3" y="26"/>
                  </a:cubicBezTo>
                  <a:cubicBezTo>
                    <a:pt x="2" y="20"/>
                    <a:pt x="4" y="14"/>
                    <a:pt x="4" y="10"/>
                  </a:cubicBezTo>
                  <a:cubicBezTo>
                    <a:pt x="4" y="7"/>
                    <a:pt x="0" y="0"/>
                    <a:pt x="0" y="0"/>
                  </a:cubicBezTo>
                  <a:cubicBezTo>
                    <a:pt x="1" y="25"/>
                    <a:pt x="1" y="25"/>
                    <a:pt x="1" y="25"/>
                  </a:cubicBezTo>
                  <a:cubicBezTo>
                    <a:pt x="4" y="92"/>
                    <a:pt x="4" y="92"/>
                    <a:pt x="4" y="92"/>
                  </a:cubicBezTo>
                  <a:cubicBezTo>
                    <a:pt x="4" y="92"/>
                    <a:pt x="7" y="89"/>
                    <a:pt x="7" y="84"/>
                  </a:cubicBezTo>
                  <a:cubicBezTo>
                    <a:pt x="7" y="80"/>
                    <a:pt x="5" y="80"/>
                    <a:pt x="4" y="78"/>
                  </a:cubicBezTo>
                  <a:cubicBezTo>
                    <a:pt x="4" y="76"/>
                    <a:pt x="6" y="66"/>
                    <a:pt x="5" y="62"/>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0" name="Oval 2387"/>
            <p:cNvSpPr>
              <a:spLocks noChangeArrowheads="1"/>
            </p:cNvSpPr>
            <p:nvPr/>
          </p:nvSpPr>
          <p:spPr bwMode="auto">
            <a:xfrm>
              <a:off x="1458038" y="3518415"/>
              <a:ext cx="10237" cy="10237"/>
            </a:xfrm>
            <a:prstGeom prst="ellipse">
              <a:avLst/>
            </a:prstGeom>
            <a:solidFill>
              <a:srgbClr val="F1C4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1" name="Oval 2388"/>
            <p:cNvSpPr>
              <a:spLocks noChangeArrowheads="1"/>
            </p:cNvSpPr>
            <p:nvPr/>
          </p:nvSpPr>
          <p:spPr bwMode="auto">
            <a:xfrm>
              <a:off x="1458038" y="3590078"/>
              <a:ext cx="10237" cy="11700"/>
            </a:xfrm>
            <a:prstGeom prst="ellipse">
              <a:avLst/>
            </a:prstGeom>
            <a:solidFill>
              <a:srgbClr val="F1C4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2" name="Oval 2389"/>
            <p:cNvSpPr>
              <a:spLocks noChangeArrowheads="1"/>
            </p:cNvSpPr>
            <p:nvPr/>
          </p:nvSpPr>
          <p:spPr bwMode="auto">
            <a:xfrm>
              <a:off x="1458038" y="3670516"/>
              <a:ext cx="10237" cy="10237"/>
            </a:xfrm>
            <a:prstGeom prst="ellipse">
              <a:avLst/>
            </a:prstGeom>
            <a:solidFill>
              <a:srgbClr val="F1C4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3" name="Oval 2390"/>
            <p:cNvSpPr>
              <a:spLocks noChangeArrowheads="1"/>
            </p:cNvSpPr>
            <p:nvPr/>
          </p:nvSpPr>
          <p:spPr bwMode="auto">
            <a:xfrm>
              <a:off x="1465351" y="3767043"/>
              <a:ext cx="10237" cy="14625"/>
            </a:xfrm>
            <a:prstGeom prst="ellipse">
              <a:avLst/>
            </a:prstGeom>
            <a:solidFill>
              <a:srgbClr val="F1C4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4" name="Freeform 2391"/>
            <p:cNvSpPr>
              <a:spLocks/>
            </p:cNvSpPr>
            <p:nvPr/>
          </p:nvSpPr>
          <p:spPr bwMode="auto">
            <a:xfrm>
              <a:off x="1386374" y="3690992"/>
              <a:ext cx="370016" cy="370016"/>
            </a:xfrm>
            <a:custGeom>
              <a:avLst/>
              <a:gdLst>
                <a:gd name="T0" fmla="*/ 0 w 253"/>
                <a:gd name="T1" fmla="*/ 109 h 253"/>
                <a:gd name="T2" fmla="*/ 139 w 253"/>
                <a:gd name="T3" fmla="*/ 253 h 253"/>
                <a:gd name="T4" fmla="*/ 253 w 253"/>
                <a:gd name="T5" fmla="*/ 151 h 253"/>
                <a:gd name="T6" fmla="*/ 113 w 253"/>
                <a:gd name="T7" fmla="*/ 0 h 253"/>
                <a:gd name="T8" fmla="*/ 0 w 253"/>
                <a:gd name="T9" fmla="*/ 109 h 253"/>
              </a:gdLst>
              <a:ahLst/>
              <a:cxnLst>
                <a:cxn ang="0">
                  <a:pos x="T0" y="T1"/>
                </a:cxn>
                <a:cxn ang="0">
                  <a:pos x="T2" y="T3"/>
                </a:cxn>
                <a:cxn ang="0">
                  <a:pos x="T4" y="T5"/>
                </a:cxn>
                <a:cxn ang="0">
                  <a:pos x="T6" y="T7"/>
                </a:cxn>
                <a:cxn ang="0">
                  <a:pos x="T8" y="T9"/>
                </a:cxn>
              </a:cxnLst>
              <a:rect l="0" t="0" r="r" b="b"/>
              <a:pathLst>
                <a:path w="253" h="253">
                  <a:moveTo>
                    <a:pt x="0" y="109"/>
                  </a:moveTo>
                  <a:lnTo>
                    <a:pt x="139" y="253"/>
                  </a:lnTo>
                  <a:lnTo>
                    <a:pt x="253" y="151"/>
                  </a:lnTo>
                  <a:lnTo>
                    <a:pt x="113" y="0"/>
                  </a:lnTo>
                  <a:lnTo>
                    <a:pt x="0" y="109"/>
                  </a:lnTo>
                  <a:close/>
                </a:path>
              </a:pathLst>
            </a:custGeom>
            <a:solidFill>
              <a:srgbClr val="9E73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5" name="Freeform 2392"/>
            <p:cNvSpPr>
              <a:spLocks/>
            </p:cNvSpPr>
            <p:nvPr/>
          </p:nvSpPr>
          <p:spPr bwMode="auto">
            <a:xfrm>
              <a:off x="1414163" y="3731942"/>
              <a:ext cx="296891" cy="291041"/>
            </a:xfrm>
            <a:custGeom>
              <a:avLst/>
              <a:gdLst>
                <a:gd name="T0" fmla="*/ 87 w 203"/>
                <a:gd name="T1" fmla="*/ 0 h 199"/>
                <a:gd name="T2" fmla="*/ 0 w 203"/>
                <a:gd name="T3" fmla="*/ 81 h 199"/>
                <a:gd name="T4" fmla="*/ 120 w 203"/>
                <a:gd name="T5" fmla="*/ 199 h 199"/>
                <a:gd name="T6" fmla="*/ 203 w 203"/>
                <a:gd name="T7" fmla="*/ 123 h 199"/>
                <a:gd name="T8" fmla="*/ 203 w 203"/>
                <a:gd name="T9" fmla="*/ 109 h 199"/>
                <a:gd name="T10" fmla="*/ 191 w 203"/>
                <a:gd name="T11" fmla="*/ 109 h 199"/>
                <a:gd name="T12" fmla="*/ 87 w 203"/>
                <a:gd name="T13" fmla="*/ 0 h 199"/>
              </a:gdLst>
              <a:ahLst/>
              <a:cxnLst>
                <a:cxn ang="0">
                  <a:pos x="T0" y="T1"/>
                </a:cxn>
                <a:cxn ang="0">
                  <a:pos x="T2" y="T3"/>
                </a:cxn>
                <a:cxn ang="0">
                  <a:pos x="T4" y="T5"/>
                </a:cxn>
                <a:cxn ang="0">
                  <a:pos x="T6" y="T7"/>
                </a:cxn>
                <a:cxn ang="0">
                  <a:pos x="T8" y="T9"/>
                </a:cxn>
                <a:cxn ang="0">
                  <a:pos x="T10" y="T11"/>
                </a:cxn>
                <a:cxn ang="0">
                  <a:pos x="T12" y="T13"/>
                </a:cxn>
              </a:cxnLst>
              <a:rect l="0" t="0" r="r" b="b"/>
              <a:pathLst>
                <a:path w="203" h="199">
                  <a:moveTo>
                    <a:pt x="87" y="0"/>
                  </a:moveTo>
                  <a:lnTo>
                    <a:pt x="0" y="81"/>
                  </a:lnTo>
                  <a:lnTo>
                    <a:pt x="120" y="199"/>
                  </a:lnTo>
                  <a:lnTo>
                    <a:pt x="203" y="123"/>
                  </a:lnTo>
                  <a:lnTo>
                    <a:pt x="203" y="109"/>
                  </a:lnTo>
                  <a:lnTo>
                    <a:pt x="191" y="109"/>
                  </a:lnTo>
                  <a:lnTo>
                    <a:pt x="87"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6" name="Freeform 2393"/>
            <p:cNvSpPr>
              <a:spLocks/>
            </p:cNvSpPr>
            <p:nvPr/>
          </p:nvSpPr>
          <p:spPr bwMode="auto">
            <a:xfrm>
              <a:off x="1427325" y="3736329"/>
              <a:ext cx="93601" cy="86288"/>
            </a:xfrm>
            <a:custGeom>
              <a:avLst/>
              <a:gdLst>
                <a:gd name="T0" fmla="*/ 31 w 64"/>
                <a:gd name="T1" fmla="*/ 9 h 59"/>
                <a:gd name="T2" fmla="*/ 26 w 64"/>
                <a:gd name="T3" fmla="*/ 4 h 59"/>
                <a:gd name="T4" fmla="*/ 5 w 64"/>
                <a:gd name="T5" fmla="*/ 21 h 59"/>
                <a:gd name="T6" fmla="*/ 9 w 64"/>
                <a:gd name="T7" fmla="*/ 28 h 59"/>
                <a:gd name="T8" fmla="*/ 0 w 64"/>
                <a:gd name="T9" fmla="*/ 40 h 59"/>
                <a:gd name="T10" fmla="*/ 19 w 64"/>
                <a:gd name="T11" fmla="*/ 59 h 59"/>
                <a:gd name="T12" fmla="*/ 64 w 64"/>
                <a:gd name="T13" fmla="*/ 19 h 59"/>
                <a:gd name="T14" fmla="*/ 45 w 64"/>
                <a:gd name="T15" fmla="*/ 0 h 59"/>
                <a:gd name="T16" fmla="*/ 31 w 64"/>
                <a:gd name="T17"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9">
                  <a:moveTo>
                    <a:pt x="31" y="9"/>
                  </a:moveTo>
                  <a:lnTo>
                    <a:pt x="26" y="4"/>
                  </a:lnTo>
                  <a:lnTo>
                    <a:pt x="5" y="21"/>
                  </a:lnTo>
                  <a:lnTo>
                    <a:pt x="9" y="28"/>
                  </a:lnTo>
                  <a:lnTo>
                    <a:pt x="0" y="40"/>
                  </a:lnTo>
                  <a:lnTo>
                    <a:pt x="19" y="59"/>
                  </a:lnTo>
                  <a:lnTo>
                    <a:pt x="64" y="19"/>
                  </a:lnTo>
                  <a:lnTo>
                    <a:pt x="45" y="0"/>
                  </a:lnTo>
                  <a:lnTo>
                    <a:pt x="31" y="9"/>
                  </a:lnTo>
                  <a:close/>
                </a:path>
              </a:pathLst>
            </a:custGeom>
            <a:solidFill>
              <a:srgbClr val="DFDD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7" name="Freeform 2394"/>
            <p:cNvSpPr>
              <a:spLocks/>
            </p:cNvSpPr>
            <p:nvPr/>
          </p:nvSpPr>
          <p:spPr bwMode="auto">
            <a:xfrm>
              <a:off x="1440488" y="3794830"/>
              <a:ext cx="80438" cy="76051"/>
            </a:xfrm>
            <a:custGeom>
              <a:avLst/>
              <a:gdLst>
                <a:gd name="T0" fmla="*/ 0 w 55"/>
                <a:gd name="T1" fmla="*/ 43 h 52"/>
                <a:gd name="T2" fmla="*/ 10 w 55"/>
                <a:gd name="T3" fmla="*/ 52 h 52"/>
                <a:gd name="T4" fmla="*/ 55 w 55"/>
                <a:gd name="T5" fmla="*/ 9 h 52"/>
                <a:gd name="T6" fmla="*/ 48 w 55"/>
                <a:gd name="T7" fmla="*/ 0 h 52"/>
                <a:gd name="T8" fmla="*/ 0 w 55"/>
                <a:gd name="T9" fmla="*/ 43 h 52"/>
              </a:gdLst>
              <a:ahLst/>
              <a:cxnLst>
                <a:cxn ang="0">
                  <a:pos x="T0" y="T1"/>
                </a:cxn>
                <a:cxn ang="0">
                  <a:pos x="T2" y="T3"/>
                </a:cxn>
                <a:cxn ang="0">
                  <a:pos x="T4" y="T5"/>
                </a:cxn>
                <a:cxn ang="0">
                  <a:pos x="T6" y="T7"/>
                </a:cxn>
                <a:cxn ang="0">
                  <a:pos x="T8" y="T9"/>
                </a:cxn>
              </a:cxnLst>
              <a:rect l="0" t="0" r="r" b="b"/>
              <a:pathLst>
                <a:path w="55" h="52">
                  <a:moveTo>
                    <a:pt x="0" y="43"/>
                  </a:moveTo>
                  <a:lnTo>
                    <a:pt x="10" y="52"/>
                  </a:lnTo>
                  <a:lnTo>
                    <a:pt x="55" y="9"/>
                  </a:lnTo>
                  <a:lnTo>
                    <a:pt x="48" y="0"/>
                  </a:lnTo>
                  <a:lnTo>
                    <a:pt x="0" y="43"/>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8" name="Freeform 2395"/>
            <p:cNvSpPr>
              <a:spLocks/>
            </p:cNvSpPr>
            <p:nvPr/>
          </p:nvSpPr>
          <p:spPr bwMode="auto">
            <a:xfrm>
              <a:off x="1468275" y="3794830"/>
              <a:ext cx="100914" cy="96526"/>
            </a:xfrm>
            <a:custGeom>
              <a:avLst/>
              <a:gdLst>
                <a:gd name="T0" fmla="*/ 0 w 69"/>
                <a:gd name="T1" fmla="*/ 61 h 66"/>
                <a:gd name="T2" fmla="*/ 5 w 69"/>
                <a:gd name="T3" fmla="*/ 66 h 66"/>
                <a:gd name="T4" fmla="*/ 69 w 69"/>
                <a:gd name="T5" fmla="*/ 5 h 66"/>
                <a:gd name="T6" fmla="*/ 64 w 69"/>
                <a:gd name="T7" fmla="*/ 0 h 66"/>
                <a:gd name="T8" fmla="*/ 0 w 69"/>
                <a:gd name="T9" fmla="*/ 61 h 66"/>
              </a:gdLst>
              <a:ahLst/>
              <a:cxnLst>
                <a:cxn ang="0">
                  <a:pos x="T0" y="T1"/>
                </a:cxn>
                <a:cxn ang="0">
                  <a:pos x="T2" y="T3"/>
                </a:cxn>
                <a:cxn ang="0">
                  <a:pos x="T4" y="T5"/>
                </a:cxn>
                <a:cxn ang="0">
                  <a:pos x="T6" y="T7"/>
                </a:cxn>
                <a:cxn ang="0">
                  <a:pos x="T8" y="T9"/>
                </a:cxn>
              </a:cxnLst>
              <a:rect l="0" t="0" r="r" b="b"/>
              <a:pathLst>
                <a:path w="69" h="66">
                  <a:moveTo>
                    <a:pt x="0" y="61"/>
                  </a:moveTo>
                  <a:lnTo>
                    <a:pt x="5" y="66"/>
                  </a:lnTo>
                  <a:lnTo>
                    <a:pt x="69" y="5"/>
                  </a:lnTo>
                  <a:lnTo>
                    <a:pt x="64" y="0"/>
                  </a:lnTo>
                  <a:lnTo>
                    <a:pt x="0" y="61"/>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49" name="Freeform 2396"/>
            <p:cNvSpPr>
              <a:spLocks/>
            </p:cNvSpPr>
            <p:nvPr/>
          </p:nvSpPr>
          <p:spPr bwMode="auto">
            <a:xfrm>
              <a:off x="1478514" y="3807993"/>
              <a:ext cx="100914" cy="97988"/>
            </a:xfrm>
            <a:custGeom>
              <a:avLst/>
              <a:gdLst>
                <a:gd name="T0" fmla="*/ 0 w 69"/>
                <a:gd name="T1" fmla="*/ 62 h 67"/>
                <a:gd name="T2" fmla="*/ 5 w 69"/>
                <a:gd name="T3" fmla="*/ 67 h 67"/>
                <a:gd name="T4" fmla="*/ 69 w 69"/>
                <a:gd name="T5" fmla="*/ 5 h 67"/>
                <a:gd name="T6" fmla="*/ 64 w 69"/>
                <a:gd name="T7" fmla="*/ 0 h 67"/>
                <a:gd name="T8" fmla="*/ 0 w 69"/>
                <a:gd name="T9" fmla="*/ 62 h 67"/>
              </a:gdLst>
              <a:ahLst/>
              <a:cxnLst>
                <a:cxn ang="0">
                  <a:pos x="T0" y="T1"/>
                </a:cxn>
                <a:cxn ang="0">
                  <a:pos x="T2" y="T3"/>
                </a:cxn>
                <a:cxn ang="0">
                  <a:pos x="T4" y="T5"/>
                </a:cxn>
                <a:cxn ang="0">
                  <a:pos x="T6" y="T7"/>
                </a:cxn>
                <a:cxn ang="0">
                  <a:pos x="T8" y="T9"/>
                </a:cxn>
              </a:cxnLst>
              <a:rect l="0" t="0" r="r" b="b"/>
              <a:pathLst>
                <a:path w="69" h="67">
                  <a:moveTo>
                    <a:pt x="0" y="62"/>
                  </a:moveTo>
                  <a:lnTo>
                    <a:pt x="5" y="67"/>
                  </a:lnTo>
                  <a:lnTo>
                    <a:pt x="69" y="5"/>
                  </a:lnTo>
                  <a:lnTo>
                    <a:pt x="64" y="0"/>
                  </a:lnTo>
                  <a:lnTo>
                    <a:pt x="0" y="62"/>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0" name="Freeform 2397"/>
            <p:cNvSpPr>
              <a:spLocks/>
            </p:cNvSpPr>
            <p:nvPr/>
          </p:nvSpPr>
          <p:spPr bwMode="auto">
            <a:xfrm>
              <a:off x="1493138" y="3822618"/>
              <a:ext cx="99451" cy="96526"/>
            </a:xfrm>
            <a:custGeom>
              <a:avLst/>
              <a:gdLst>
                <a:gd name="T0" fmla="*/ 0 w 68"/>
                <a:gd name="T1" fmla="*/ 61 h 66"/>
                <a:gd name="T2" fmla="*/ 5 w 68"/>
                <a:gd name="T3" fmla="*/ 66 h 66"/>
                <a:gd name="T4" fmla="*/ 68 w 68"/>
                <a:gd name="T5" fmla="*/ 5 h 66"/>
                <a:gd name="T6" fmla="*/ 64 w 68"/>
                <a:gd name="T7" fmla="*/ 0 h 66"/>
                <a:gd name="T8" fmla="*/ 0 w 68"/>
                <a:gd name="T9" fmla="*/ 61 h 66"/>
              </a:gdLst>
              <a:ahLst/>
              <a:cxnLst>
                <a:cxn ang="0">
                  <a:pos x="T0" y="T1"/>
                </a:cxn>
                <a:cxn ang="0">
                  <a:pos x="T2" y="T3"/>
                </a:cxn>
                <a:cxn ang="0">
                  <a:pos x="T4" y="T5"/>
                </a:cxn>
                <a:cxn ang="0">
                  <a:pos x="T6" y="T7"/>
                </a:cxn>
                <a:cxn ang="0">
                  <a:pos x="T8" y="T9"/>
                </a:cxn>
              </a:cxnLst>
              <a:rect l="0" t="0" r="r" b="b"/>
              <a:pathLst>
                <a:path w="68" h="66">
                  <a:moveTo>
                    <a:pt x="0" y="61"/>
                  </a:moveTo>
                  <a:lnTo>
                    <a:pt x="5" y="66"/>
                  </a:lnTo>
                  <a:lnTo>
                    <a:pt x="68" y="5"/>
                  </a:lnTo>
                  <a:lnTo>
                    <a:pt x="64" y="0"/>
                  </a:lnTo>
                  <a:lnTo>
                    <a:pt x="0" y="61"/>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1" name="Freeform 2398"/>
            <p:cNvSpPr>
              <a:spLocks/>
            </p:cNvSpPr>
            <p:nvPr/>
          </p:nvSpPr>
          <p:spPr bwMode="auto">
            <a:xfrm>
              <a:off x="1506301" y="3835781"/>
              <a:ext cx="100914" cy="93601"/>
            </a:xfrm>
            <a:custGeom>
              <a:avLst/>
              <a:gdLst>
                <a:gd name="T0" fmla="*/ 0 w 69"/>
                <a:gd name="T1" fmla="*/ 59 h 64"/>
                <a:gd name="T2" fmla="*/ 5 w 69"/>
                <a:gd name="T3" fmla="*/ 64 h 64"/>
                <a:gd name="T4" fmla="*/ 69 w 69"/>
                <a:gd name="T5" fmla="*/ 3 h 64"/>
                <a:gd name="T6" fmla="*/ 64 w 69"/>
                <a:gd name="T7" fmla="*/ 0 h 64"/>
                <a:gd name="T8" fmla="*/ 0 w 69"/>
                <a:gd name="T9" fmla="*/ 59 h 64"/>
              </a:gdLst>
              <a:ahLst/>
              <a:cxnLst>
                <a:cxn ang="0">
                  <a:pos x="T0" y="T1"/>
                </a:cxn>
                <a:cxn ang="0">
                  <a:pos x="T2" y="T3"/>
                </a:cxn>
                <a:cxn ang="0">
                  <a:pos x="T4" y="T5"/>
                </a:cxn>
                <a:cxn ang="0">
                  <a:pos x="T6" y="T7"/>
                </a:cxn>
                <a:cxn ang="0">
                  <a:pos x="T8" y="T9"/>
                </a:cxn>
              </a:cxnLst>
              <a:rect l="0" t="0" r="r" b="b"/>
              <a:pathLst>
                <a:path w="69" h="64">
                  <a:moveTo>
                    <a:pt x="0" y="59"/>
                  </a:moveTo>
                  <a:lnTo>
                    <a:pt x="5" y="64"/>
                  </a:lnTo>
                  <a:lnTo>
                    <a:pt x="69" y="3"/>
                  </a:lnTo>
                  <a:lnTo>
                    <a:pt x="64" y="0"/>
                  </a:lnTo>
                  <a:lnTo>
                    <a:pt x="0" y="59"/>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2" name="Freeform 2399"/>
            <p:cNvSpPr>
              <a:spLocks/>
            </p:cNvSpPr>
            <p:nvPr/>
          </p:nvSpPr>
          <p:spPr bwMode="auto">
            <a:xfrm>
              <a:off x="1520926" y="3846018"/>
              <a:ext cx="96526" cy="97988"/>
            </a:xfrm>
            <a:custGeom>
              <a:avLst/>
              <a:gdLst>
                <a:gd name="T0" fmla="*/ 0 w 66"/>
                <a:gd name="T1" fmla="*/ 62 h 67"/>
                <a:gd name="T2" fmla="*/ 2 w 66"/>
                <a:gd name="T3" fmla="*/ 67 h 67"/>
                <a:gd name="T4" fmla="*/ 66 w 66"/>
                <a:gd name="T5" fmla="*/ 5 h 67"/>
                <a:gd name="T6" fmla="*/ 64 w 66"/>
                <a:gd name="T7" fmla="*/ 0 h 67"/>
                <a:gd name="T8" fmla="*/ 0 w 66"/>
                <a:gd name="T9" fmla="*/ 62 h 67"/>
              </a:gdLst>
              <a:ahLst/>
              <a:cxnLst>
                <a:cxn ang="0">
                  <a:pos x="T0" y="T1"/>
                </a:cxn>
                <a:cxn ang="0">
                  <a:pos x="T2" y="T3"/>
                </a:cxn>
                <a:cxn ang="0">
                  <a:pos x="T4" y="T5"/>
                </a:cxn>
                <a:cxn ang="0">
                  <a:pos x="T6" y="T7"/>
                </a:cxn>
                <a:cxn ang="0">
                  <a:pos x="T8" y="T9"/>
                </a:cxn>
              </a:cxnLst>
              <a:rect l="0" t="0" r="r" b="b"/>
              <a:pathLst>
                <a:path w="66" h="67">
                  <a:moveTo>
                    <a:pt x="0" y="62"/>
                  </a:moveTo>
                  <a:lnTo>
                    <a:pt x="2" y="67"/>
                  </a:lnTo>
                  <a:lnTo>
                    <a:pt x="66" y="5"/>
                  </a:lnTo>
                  <a:lnTo>
                    <a:pt x="64" y="0"/>
                  </a:lnTo>
                  <a:lnTo>
                    <a:pt x="0" y="62"/>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3" name="Freeform 2400"/>
            <p:cNvSpPr>
              <a:spLocks/>
            </p:cNvSpPr>
            <p:nvPr/>
          </p:nvSpPr>
          <p:spPr bwMode="auto">
            <a:xfrm>
              <a:off x="1531163" y="3860644"/>
              <a:ext cx="99451" cy="96526"/>
            </a:xfrm>
            <a:custGeom>
              <a:avLst/>
              <a:gdLst>
                <a:gd name="T0" fmla="*/ 0 w 68"/>
                <a:gd name="T1" fmla="*/ 61 h 66"/>
                <a:gd name="T2" fmla="*/ 5 w 68"/>
                <a:gd name="T3" fmla="*/ 66 h 66"/>
                <a:gd name="T4" fmla="*/ 68 w 68"/>
                <a:gd name="T5" fmla="*/ 5 h 66"/>
                <a:gd name="T6" fmla="*/ 64 w 68"/>
                <a:gd name="T7" fmla="*/ 0 h 66"/>
                <a:gd name="T8" fmla="*/ 0 w 68"/>
                <a:gd name="T9" fmla="*/ 61 h 66"/>
              </a:gdLst>
              <a:ahLst/>
              <a:cxnLst>
                <a:cxn ang="0">
                  <a:pos x="T0" y="T1"/>
                </a:cxn>
                <a:cxn ang="0">
                  <a:pos x="T2" y="T3"/>
                </a:cxn>
                <a:cxn ang="0">
                  <a:pos x="T4" y="T5"/>
                </a:cxn>
                <a:cxn ang="0">
                  <a:pos x="T6" y="T7"/>
                </a:cxn>
                <a:cxn ang="0">
                  <a:pos x="T8" y="T9"/>
                </a:cxn>
              </a:cxnLst>
              <a:rect l="0" t="0" r="r" b="b"/>
              <a:pathLst>
                <a:path w="68" h="66">
                  <a:moveTo>
                    <a:pt x="0" y="61"/>
                  </a:moveTo>
                  <a:lnTo>
                    <a:pt x="5" y="66"/>
                  </a:lnTo>
                  <a:lnTo>
                    <a:pt x="68" y="5"/>
                  </a:lnTo>
                  <a:lnTo>
                    <a:pt x="64" y="0"/>
                  </a:lnTo>
                  <a:lnTo>
                    <a:pt x="0" y="61"/>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4" name="Freeform 2401"/>
            <p:cNvSpPr>
              <a:spLocks/>
            </p:cNvSpPr>
            <p:nvPr/>
          </p:nvSpPr>
          <p:spPr bwMode="auto">
            <a:xfrm>
              <a:off x="1544326" y="3873806"/>
              <a:ext cx="100914" cy="97988"/>
            </a:xfrm>
            <a:custGeom>
              <a:avLst/>
              <a:gdLst>
                <a:gd name="T0" fmla="*/ 0 w 69"/>
                <a:gd name="T1" fmla="*/ 62 h 67"/>
                <a:gd name="T2" fmla="*/ 5 w 69"/>
                <a:gd name="T3" fmla="*/ 67 h 67"/>
                <a:gd name="T4" fmla="*/ 69 w 69"/>
                <a:gd name="T5" fmla="*/ 5 h 67"/>
                <a:gd name="T6" fmla="*/ 64 w 69"/>
                <a:gd name="T7" fmla="*/ 0 h 67"/>
                <a:gd name="T8" fmla="*/ 0 w 69"/>
                <a:gd name="T9" fmla="*/ 62 h 67"/>
              </a:gdLst>
              <a:ahLst/>
              <a:cxnLst>
                <a:cxn ang="0">
                  <a:pos x="T0" y="T1"/>
                </a:cxn>
                <a:cxn ang="0">
                  <a:pos x="T2" y="T3"/>
                </a:cxn>
                <a:cxn ang="0">
                  <a:pos x="T4" y="T5"/>
                </a:cxn>
                <a:cxn ang="0">
                  <a:pos x="T6" y="T7"/>
                </a:cxn>
                <a:cxn ang="0">
                  <a:pos x="T8" y="T9"/>
                </a:cxn>
              </a:cxnLst>
              <a:rect l="0" t="0" r="r" b="b"/>
              <a:pathLst>
                <a:path w="69" h="67">
                  <a:moveTo>
                    <a:pt x="0" y="62"/>
                  </a:moveTo>
                  <a:lnTo>
                    <a:pt x="5" y="67"/>
                  </a:lnTo>
                  <a:lnTo>
                    <a:pt x="69" y="5"/>
                  </a:lnTo>
                  <a:lnTo>
                    <a:pt x="64" y="0"/>
                  </a:lnTo>
                  <a:lnTo>
                    <a:pt x="0" y="62"/>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5" name="Freeform 2402"/>
            <p:cNvSpPr>
              <a:spLocks/>
            </p:cNvSpPr>
            <p:nvPr/>
          </p:nvSpPr>
          <p:spPr bwMode="auto">
            <a:xfrm>
              <a:off x="1558952" y="3888431"/>
              <a:ext cx="99451" cy="96526"/>
            </a:xfrm>
            <a:custGeom>
              <a:avLst/>
              <a:gdLst>
                <a:gd name="T0" fmla="*/ 0 w 68"/>
                <a:gd name="T1" fmla="*/ 61 h 66"/>
                <a:gd name="T2" fmla="*/ 5 w 68"/>
                <a:gd name="T3" fmla="*/ 66 h 66"/>
                <a:gd name="T4" fmla="*/ 68 w 68"/>
                <a:gd name="T5" fmla="*/ 5 h 66"/>
                <a:gd name="T6" fmla="*/ 64 w 68"/>
                <a:gd name="T7" fmla="*/ 0 h 66"/>
                <a:gd name="T8" fmla="*/ 0 w 68"/>
                <a:gd name="T9" fmla="*/ 61 h 66"/>
              </a:gdLst>
              <a:ahLst/>
              <a:cxnLst>
                <a:cxn ang="0">
                  <a:pos x="T0" y="T1"/>
                </a:cxn>
                <a:cxn ang="0">
                  <a:pos x="T2" y="T3"/>
                </a:cxn>
                <a:cxn ang="0">
                  <a:pos x="T4" y="T5"/>
                </a:cxn>
                <a:cxn ang="0">
                  <a:pos x="T6" y="T7"/>
                </a:cxn>
                <a:cxn ang="0">
                  <a:pos x="T8" y="T9"/>
                </a:cxn>
              </a:cxnLst>
              <a:rect l="0" t="0" r="r" b="b"/>
              <a:pathLst>
                <a:path w="68" h="66">
                  <a:moveTo>
                    <a:pt x="0" y="61"/>
                  </a:moveTo>
                  <a:lnTo>
                    <a:pt x="5" y="66"/>
                  </a:lnTo>
                  <a:lnTo>
                    <a:pt x="68" y="5"/>
                  </a:lnTo>
                  <a:lnTo>
                    <a:pt x="64" y="0"/>
                  </a:lnTo>
                  <a:lnTo>
                    <a:pt x="0" y="61"/>
                  </a:lnTo>
                  <a:close/>
                </a:path>
              </a:pathLst>
            </a:custGeom>
            <a:solidFill>
              <a:srgbClr val="ABAB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6" name="Freeform 2403"/>
            <p:cNvSpPr>
              <a:spLocks/>
            </p:cNvSpPr>
            <p:nvPr/>
          </p:nvSpPr>
          <p:spPr bwMode="auto">
            <a:xfrm>
              <a:off x="1614527" y="3756805"/>
              <a:ext cx="137476" cy="131626"/>
            </a:xfrm>
            <a:custGeom>
              <a:avLst/>
              <a:gdLst>
                <a:gd name="T0" fmla="*/ 27 w 40"/>
                <a:gd name="T1" fmla="*/ 0 h 38"/>
                <a:gd name="T2" fmla="*/ 23 w 40"/>
                <a:gd name="T3" fmla="*/ 6 h 38"/>
                <a:gd name="T4" fmla="*/ 13 w 40"/>
                <a:gd name="T5" fmla="*/ 6 h 38"/>
                <a:gd name="T6" fmla="*/ 4 w 40"/>
                <a:gd name="T7" fmla="*/ 13 h 38"/>
                <a:gd name="T8" fmla="*/ 3 w 40"/>
                <a:gd name="T9" fmla="*/ 19 h 38"/>
                <a:gd name="T10" fmla="*/ 0 w 40"/>
                <a:gd name="T11" fmla="*/ 28 h 38"/>
                <a:gd name="T12" fmla="*/ 0 w 40"/>
                <a:gd name="T13" fmla="*/ 35 h 38"/>
                <a:gd name="T14" fmla="*/ 4 w 40"/>
                <a:gd name="T15" fmla="*/ 38 h 38"/>
                <a:gd name="T16" fmla="*/ 21 w 40"/>
                <a:gd name="T17" fmla="*/ 32 h 38"/>
                <a:gd name="T18" fmla="*/ 32 w 40"/>
                <a:gd name="T19" fmla="*/ 23 h 38"/>
                <a:gd name="T20" fmla="*/ 33 w 40"/>
                <a:gd name="T21" fmla="*/ 14 h 38"/>
                <a:gd name="T22" fmla="*/ 40 w 40"/>
                <a:gd name="T23" fmla="*/ 6 h 38"/>
                <a:gd name="T24" fmla="*/ 38 w 40"/>
                <a:gd name="T25" fmla="*/ 3 h 38"/>
                <a:gd name="T26" fmla="*/ 27 w 40"/>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8">
                  <a:moveTo>
                    <a:pt x="27" y="0"/>
                  </a:moveTo>
                  <a:cubicBezTo>
                    <a:pt x="23" y="6"/>
                    <a:pt x="23" y="6"/>
                    <a:pt x="23" y="6"/>
                  </a:cubicBezTo>
                  <a:cubicBezTo>
                    <a:pt x="13" y="6"/>
                    <a:pt x="13" y="6"/>
                    <a:pt x="13" y="6"/>
                  </a:cubicBezTo>
                  <a:cubicBezTo>
                    <a:pt x="4" y="13"/>
                    <a:pt x="4" y="13"/>
                    <a:pt x="4" y="13"/>
                  </a:cubicBezTo>
                  <a:cubicBezTo>
                    <a:pt x="3" y="19"/>
                    <a:pt x="3" y="19"/>
                    <a:pt x="3" y="19"/>
                  </a:cubicBezTo>
                  <a:cubicBezTo>
                    <a:pt x="0" y="28"/>
                    <a:pt x="0" y="28"/>
                    <a:pt x="0" y="28"/>
                  </a:cubicBezTo>
                  <a:cubicBezTo>
                    <a:pt x="0" y="35"/>
                    <a:pt x="0" y="35"/>
                    <a:pt x="0" y="35"/>
                  </a:cubicBezTo>
                  <a:cubicBezTo>
                    <a:pt x="0" y="35"/>
                    <a:pt x="3" y="37"/>
                    <a:pt x="4" y="38"/>
                  </a:cubicBezTo>
                  <a:cubicBezTo>
                    <a:pt x="5" y="38"/>
                    <a:pt x="21" y="32"/>
                    <a:pt x="21" y="32"/>
                  </a:cubicBezTo>
                  <a:cubicBezTo>
                    <a:pt x="32" y="23"/>
                    <a:pt x="32" y="23"/>
                    <a:pt x="32" y="23"/>
                  </a:cubicBezTo>
                  <a:cubicBezTo>
                    <a:pt x="33" y="14"/>
                    <a:pt x="33" y="14"/>
                    <a:pt x="33" y="14"/>
                  </a:cubicBezTo>
                  <a:cubicBezTo>
                    <a:pt x="40" y="6"/>
                    <a:pt x="40" y="6"/>
                    <a:pt x="40" y="6"/>
                  </a:cubicBezTo>
                  <a:cubicBezTo>
                    <a:pt x="38" y="3"/>
                    <a:pt x="38" y="3"/>
                    <a:pt x="38" y="3"/>
                  </a:cubicBezTo>
                  <a:lnTo>
                    <a:pt x="27" y="0"/>
                  </a:ln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7" name="Freeform 2404"/>
            <p:cNvSpPr>
              <a:spLocks/>
            </p:cNvSpPr>
            <p:nvPr/>
          </p:nvSpPr>
          <p:spPr bwMode="auto">
            <a:xfrm>
              <a:off x="5556004" y="5008718"/>
              <a:ext cx="190127" cy="30713"/>
            </a:xfrm>
            <a:custGeom>
              <a:avLst/>
              <a:gdLst>
                <a:gd name="T0" fmla="*/ 0 w 55"/>
                <a:gd name="T1" fmla="*/ 2 h 9"/>
                <a:gd name="T2" fmla="*/ 0 w 55"/>
                <a:gd name="T3" fmla="*/ 7 h 9"/>
                <a:gd name="T4" fmla="*/ 32 w 55"/>
                <a:gd name="T5" fmla="*/ 9 h 9"/>
                <a:gd name="T6" fmla="*/ 55 w 55"/>
                <a:gd name="T7" fmla="*/ 5 h 9"/>
                <a:gd name="T8" fmla="*/ 55 w 55"/>
                <a:gd name="T9" fmla="*/ 0 h 9"/>
                <a:gd name="T10" fmla="*/ 32 w 55"/>
                <a:gd name="T11" fmla="*/ 4 h 9"/>
                <a:gd name="T12" fmla="*/ 0 w 55"/>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0" y="2"/>
                  </a:moveTo>
                  <a:cubicBezTo>
                    <a:pt x="0" y="7"/>
                    <a:pt x="0" y="7"/>
                    <a:pt x="0" y="7"/>
                  </a:cubicBezTo>
                  <a:cubicBezTo>
                    <a:pt x="0" y="7"/>
                    <a:pt x="21" y="9"/>
                    <a:pt x="32" y="9"/>
                  </a:cubicBezTo>
                  <a:cubicBezTo>
                    <a:pt x="43" y="9"/>
                    <a:pt x="55" y="5"/>
                    <a:pt x="55" y="5"/>
                  </a:cubicBezTo>
                  <a:cubicBezTo>
                    <a:pt x="55" y="0"/>
                    <a:pt x="55" y="0"/>
                    <a:pt x="55" y="0"/>
                  </a:cubicBezTo>
                  <a:cubicBezTo>
                    <a:pt x="55" y="0"/>
                    <a:pt x="43" y="4"/>
                    <a:pt x="32" y="4"/>
                  </a:cubicBezTo>
                  <a:cubicBezTo>
                    <a:pt x="21" y="4"/>
                    <a:pt x="0" y="2"/>
                    <a:pt x="0" y="2"/>
                  </a:cubicBez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8" name="Freeform 2405"/>
            <p:cNvSpPr>
              <a:spLocks/>
            </p:cNvSpPr>
            <p:nvPr/>
          </p:nvSpPr>
          <p:spPr bwMode="auto">
            <a:xfrm>
              <a:off x="5556004" y="4957530"/>
              <a:ext cx="187202" cy="58501"/>
            </a:xfrm>
            <a:custGeom>
              <a:avLst/>
              <a:gdLst>
                <a:gd name="T0" fmla="*/ 46 w 54"/>
                <a:gd name="T1" fmla="*/ 1 h 17"/>
                <a:gd name="T2" fmla="*/ 6 w 54"/>
                <a:gd name="T3" fmla="*/ 0 h 17"/>
                <a:gd name="T4" fmla="*/ 1 w 54"/>
                <a:gd name="T5" fmla="*/ 14 h 17"/>
                <a:gd name="T6" fmla="*/ 0 w 54"/>
                <a:gd name="T7" fmla="*/ 17 h 17"/>
                <a:gd name="T8" fmla="*/ 32 w 54"/>
                <a:gd name="T9" fmla="*/ 6 h 17"/>
                <a:gd name="T10" fmla="*/ 54 w 54"/>
                <a:gd name="T11" fmla="*/ 15 h 17"/>
                <a:gd name="T12" fmla="*/ 46 w 54"/>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54" h="17">
                  <a:moveTo>
                    <a:pt x="46" y="1"/>
                  </a:moveTo>
                  <a:cubicBezTo>
                    <a:pt x="6" y="0"/>
                    <a:pt x="6" y="0"/>
                    <a:pt x="6" y="0"/>
                  </a:cubicBezTo>
                  <a:cubicBezTo>
                    <a:pt x="6" y="0"/>
                    <a:pt x="1" y="10"/>
                    <a:pt x="1" y="14"/>
                  </a:cubicBezTo>
                  <a:cubicBezTo>
                    <a:pt x="0" y="17"/>
                    <a:pt x="0" y="17"/>
                    <a:pt x="0" y="17"/>
                  </a:cubicBezTo>
                  <a:cubicBezTo>
                    <a:pt x="0" y="17"/>
                    <a:pt x="15" y="7"/>
                    <a:pt x="32" y="6"/>
                  </a:cubicBezTo>
                  <a:cubicBezTo>
                    <a:pt x="50" y="6"/>
                    <a:pt x="54" y="15"/>
                    <a:pt x="54" y="15"/>
                  </a:cubicBezTo>
                  <a:cubicBezTo>
                    <a:pt x="54" y="15"/>
                    <a:pt x="51" y="3"/>
                    <a:pt x="46" y="1"/>
                  </a:cubicBezTo>
                  <a:close/>
                </a:path>
              </a:pathLst>
            </a:custGeom>
            <a:solidFill>
              <a:srgbClr val="5AA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59" name="Freeform 2406"/>
            <p:cNvSpPr>
              <a:spLocks/>
            </p:cNvSpPr>
            <p:nvPr/>
          </p:nvSpPr>
          <p:spPr bwMode="auto">
            <a:xfrm>
              <a:off x="5556004" y="4978005"/>
              <a:ext cx="187202" cy="45338"/>
            </a:xfrm>
            <a:custGeom>
              <a:avLst/>
              <a:gdLst>
                <a:gd name="T0" fmla="*/ 32 w 54"/>
                <a:gd name="T1" fmla="*/ 0 h 13"/>
                <a:gd name="T2" fmla="*/ 0 w 54"/>
                <a:gd name="T3" fmla="*/ 11 h 13"/>
                <a:gd name="T4" fmla="*/ 32 w 54"/>
                <a:gd name="T5" fmla="*/ 13 h 13"/>
                <a:gd name="T6" fmla="*/ 54 w 54"/>
                <a:gd name="T7" fmla="*/ 9 h 13"/>
                <a:gd name="T8" fmla="*/ 32 w 54"/>
                <a:gd name="T9" fmla="*/ 0 h 13"/>
              </a:gdLst>
              <a:ahLst/>
              <a:cxnLst>
                <a:cxn ang="0">
                  <a:pos x="T0" y="T1"/>
                </a:cxn>
                <a:cxn ang="0">
                  <a:pos x="T2" y="T3"/>
                </a:cxn>
                <a:cxn ang="0">
                  <a:pos x="T4" y="T5"/>
                </a:cxn>
                <a:cxn ang="0">
                  <a:pos x="T6" y="T7"/>
                </a:cxn>
                <a:cxn ang="0">
                  <a:pos x="T8" y="T9"/>
                </a:cxn>
              </a:cxnLst>
              <a:rect l="0" t="0" r="r" b="b"/>
              <a:pathLst>
                <a:path w="54" h="13">
                  <a:moveTo>
                    <a:pt x="32" y="0"/>
                  </a:moveTo>
                  <a:cubicBezTo>
                    <a:pt x="15" y="1"/>
                    <a:pt x="0" y="11"/>
                    <a:pt x="0" y="11"/>
                  </a:cubicBezTo>
                  <a:cubicBezTo>
                    <a:pt x="0" y="11"/>
                    <a:pt x="21" y="13"/>
                    <a:pt x="32" y="13"/>
                  </a:cubicBezTo>
                  <a:cubicBezTo>
                    <a:pt x="43" y="13"/>
                    <a:pt x="54" y="9"/>
                    <a:pt x="54" y="9"/>
                  </a:cubicBezTo>
                  <a:cubicBezTo>
                    <a:pt x="54" y="9"/>
                    <a:pt x="50" y="0"/>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0" name="Freeform 2407"/>
            <p:cNvSpPr>
              <a:spLocks/>
            </p:cNvSpPr>
            <p:nvPr/>
          </p:nvSpPr>
          <p:spPr bwMode="auto">
            <a:xfrm>
              <a:off x="5262038" y="5008718"/>
              <a:ext cx="200364" cy="30713"/>
            </a:xfrm>
            <a:custGeom>
              <a:avLst/>
              <a:gdLst>
                <a:gd name="T0" fmla="*/ 0 w 58"/>
                <a:gd name="T1" fmla="*/ 0 h 9"/>
                <a:gd name="T2" fmla="*/ 0 w 58"/>
                <a:gd name="T3" fmla="*/ 5 h 9"/>
                <a:gd name="T4" fmla="*/ 29 w 58"/>
                <a:gd name="T5" fmla="*/ 9 h 9"/>
                <a:gd name="T6" fmla="*/ 58 w 58"/>
                <a:gd name="T7" fmla="*/ 7 h 9"/>
                <a:gd name="T8" fmla="*/ 58 w 58"/>
                <a:gd name="T9" fmla="*/ 2 h 9"/>
                <a:gd name="T10" fmla="*/ 28 w 58"/>
                <a:gd name="T11" fmla="*/ 4 h 9"/>
                <a:gd name="T12" fmla="*/ 0 w 58"/>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8" h="9">
                  <a:moveTo>
                    <a:pt x="0" y="0"/>
                  </a:moveTo>
                  <a:cubicBezTo>
                    <a:pt x="0" y="5"/>
                    <a:pt x="0" y="5"/>
                    <a:pt x="0" y="5"/>
                  </a:cubicBezTo>
                  <a:cubicBezTo>
                    <a:pt x="0" y="5"/>
                    <a:pt x="18" y="9"/>
                    <a:pt x="29" y="9"/>
                  </a:cubicBezTo>
                  <a:cubicBezTo>
                    <a:pt x="40" y="9"/>
                    <a:pt x="58" y="7"/>
                    <a:pt x="58" y="7"/>
                  </a:cubicBezTo>
                  <a:cubicBezTo>
                    <a:pt x="58" y="2"/>
                    <a:pt x="58" y="2"/>
                    <a:pt x="58" y="2"/>
                  </a:cubicBezTo>
                  <a:cubicBezTo>
                    <a:pt x="58" y="2"/>
                    <a:pt x="39" y="4"/>
                    <a:pt x="28" y="4"/>
                  </a:cubicBezTo>
                  <a:cubicBezTo>
                    <a:pt x="18" y="4"/>
                    <a:pt x="0" y="0"/>
                    <a:pt x="0" y="0"/>
                  </a:cubicBez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1" name="Freeform 2408"/>
            <p:cNvSpPr>
              <a:spLocks/>
            </p:cNvSpPr>
            <p:nvPr/>
          </p:nvSpPr>
          <p:spPr bwMode="auto">
            <a:xfrm>
              <a:off x="5259113" y="4957530"/>
              <a:ext cx="206214" cy="58501"/>
            </a:xfrm>
            <a:custGeom>
              <a:avLst/>
              <a:gdLst>
                <a:gd name="T0" fmla="*/ 49 w 60"/>
                <a:gd name="T1" fmla="*/ 0 h 17"/>
                <a:gd name="T2" fmla="*/ 9 w 60"/>
                <a:gd name="T3" fmla="*/ 1 h 17"/>
                <a:gd name="T4" fmla="*/ 0 w 60"/>
                <a:gd name="T5" fmla="*/ 15 h 17"/>
                <a:gd name="T6" fmla="*/ 29 w 60"/>
                <a:gd name="T7" fmla="*/ 6 h 17"/>
                <a:gd name="T8" fmla="*/ 60 w 60"/>
                <a:gd name="T9" fmla="*/ 17 h 17"/>
                <a:gd name="T10" fmla="*/ 59 w 60"/>
                <a:gd name="T11" fmla="*/ 14 h 17"/>
                <a:gd name="T12" fmla="*/ 49 w 6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0" h="17">
                  <a:moveTo>
                    <a:pt x="49" y="0"/>
                  </a:moveTo>
                  <a:cubicBezTo>
                    <a:pt x="9" y="1"/>
                    <a:pt x="9" y="1"/>
                    <a:pt x="9" y="1"/>
                  </a:cubicBezTo>
                  <a:cubicBezTo>
                    <a:pt x="3" y="3"/>
                    <a:pt x="0" y="15"/>
                    <a:pt x="0" y="15"/>
                  </a:cubicBezTo>
                  <a:cubicBezTo>
                    <a:pt x="0" y="15"/>
                    <a:pt x="12" y="6"/>
                    <a:pt x="29" y="6"/>
                  </a:cubicBezTo>
                  <a:cubicBezTo>
                    <a:pt x="47" y="7"/>
                    <a:pt x="60" y="17"/>
                    <a:pt x="60" y="17"/>
                  </a:cubicBezTo>
                  <a:cubicBezTo>
                    <a:pt x="59" y="14"/>
                    <a:pt x="59" y="14"/>
                    <a:pt x="59" y="14"/>
                  </a:cubicBezTo>
                  <a:cubicBezTo>
                    <a:pt x="59" y="10"/>
                    <a:pt x="49" y="0"/>
                    <a:pt x="49" y="0"/>
                  </a:cubicBezTo>
                  <a:close/>
                </a:path>
              </a:pathLst>
            </a:custGeom>
            <a:solidFill>
              <a:srgbClr val="5AA2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2" name="Freeform 2409"/>
            <p:cNvSpPr>
              <a:spLocks/>
            </p:cNvSpPr>
            <p:nvPr/>
          </p:nvSpPr>
          <p:spPr bwMode="auto">
            <a:xfrm>
              <a:off x="5259113" y="4978005"/>
              <a:ext cx="206214" cy="45338"/>
            </a:xfrm>
            <a:custGeom>
              <a:avLst/>
              <a:gdLst>
                <a:gd name="T0" fmla="*/ 0 w 60"/>
                <a:gd name="T1" fmla="*/ 9 h 13"/>
                <a:gd name="T2" fmla="*/ 30 w 60"/>
                <a:gd name="T3" fmla="*/ 13 h 13"/>
                <a:gd name="T4" fmla="*/ 60 w 60"/>
                <a:gd name="T5" fmla="*/ 11 h 13"/>
                <a:gd name="T6" fmla="*/ 29 w 60"/>
                <a:gd name="T7" fmla="*/ 0 h 13"/>
                <a:gd name="T8" fmla="*/ 0 w 60"/>
                <a:gd name="T9" fmla="*/ 9 h 13"/>
              </a:gdLst>
              <a:ahLst/>
              <a:cxnLst>
                <a:cxn ang="0">
                  <a:pos x="T0" y="T1"/>
                </a:cxn>
                <a:cxn ang="0">
                  <a:pos x="T2" y="T3"/>
                </a:cxn>
                <a:cxn ang="0">
                  <a:pos x="T4" y="T5"/>
                </a:cxn>
                <a:cxn ang="0">
                  <a:pos x="T6" y="T7"/>
                </a:cxn>
                <a:cxn ang="0">
                  <a:pos x="T8" y="T9"/>
                </a:cxn>
              </a:cxnLst>
              <a:rect l="0" t="0" r="r" b="b"/>
              <a:pathLst>
                <a:path w="60" h="13">
                  <a:moveTo>
                    <a:pt x="0" y="9"/>
                  </a:moveTo>
                  <a:cubicBezTo>
                    <a:pt x="0" y="9"/>
                    <a:pt x="19" y="13"/>
                    <a:pt x="30" y="13"/>
                  </a:cubicBezTo>
                  <a:cubicBezTo>
                    <a:pt x="41" y="13"/>
                    <a:pt x="60" y="11"/>
                    <a:pt x="60" y="11"/>
                  </a:cubicBezTo>
                  <a:cubicBezTo>
                    <a:pt x="60" y="11"/>
                    <a:pt x="47" y="1"/>
                    <a:pt x="29" y="0"/>
                  </a:cubicBezTo>
                  <a:cubicBezTo>
                    <a:pt x="12" y="0"/>
                    <a:pt x="0" y="9"/>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3" name="Freeform 2410"/>
            <p:cNvSpPr>
              <a:spLocks/>
            </p:cNvSpPr>
            <p:nvPr/>
          </p:nvSpPr>
          <p:spPr bwMode="auto">
            <a:xfrm>
              <a:off x="5259113" y="3992270"/>
              <a:ext cx="228152" cy="975497"/>
            </a:xfrm>
            <a:custGeom>
              <a:avLst/>
              <a:gdLst>
                <a:gd name="T0" fmla="*/ 49 w 66"/>
                <a:gd name="T1" fmla="*/ 15 h 282"/>
                <a:gd name="T2" fmla="*/ 36 w 66"/>
                <a:gd name="T3" fmla="*/ 14 h 282"/>
                <a:gd name="T4" fmla="*/ 9 w 66"/>
                <a:gd name="T5" fmla="*/ 10 h 282"/>
                <a:gd name="T6" fmla="*/ 1 w 66"/>
                <a:gd name="T7" fmla="*/ 2 h 282"/>
                <a:gd name="T8" fmla="*/ 0 w 66"/>
                <a:gd name="T9" fmla="*/ 0 h 282"/>
                <a:gd name="T10" fmla="*/ 0 w 66"/>
                <a:gd name="T11" fmla="*/ 24 h 282"/>
                <a:gd name="T12" fmla="*/ 5 w 66"/>
                <a:gd name="T13" fmla="*/ 120 h 282"/>
                <a:gd name="T14" fmla="*/ 4 w 66"/>
                <a:gd name="T15" fmla="*/ 282 h 282"/>
                <a:gd name="T16" fmla="*/ 31 w 66"/>
                <a:gd name="T17" fmla="*/ 281 h 282"/>
                <a:gd name="T18" fmla="*/ 40 w 66"/>
                <a:gd name="T19" fmla="*/ 279 h 282"/>
                <a:gd name="T20" fmla="*/ 43 w 66"/>
                <a:gd name="T21" fmla="*/ 279 h 282"/>
                <a:gd name="T22" fmla="*/ 46 w 66"/>
                <a:gd name="T23" fmla="*/ 263 h 282"/>
                <a:gd name="T24" fmla="*/ 51 w 66"/>
                <a:gd name="T25" fmla="*/ 244 h 282"/>
                <a:gd name="T26" fmla="*/ 54 w 66"/>
                <a:gd name="T27" fmla="*/ 230 h 282"/>
                <a:gd name="T28" fmla="*/ 55 w 66"/>
                <a:gd name="T29" fmla="*/ 217 h 282"/>
                <a:gd name="T30" fmla="*/ 55 w 66"/>
                <a:gd name="T31" fmla="*/ 205 h 282"/>
                <a:gd name="T32" fmla="*/ 55 w 66"/>
                <a:gd name="T33" fmla="*/ 190 h 282"/>
                <a:gd name="T34" fmla="*/ 52 w 66"/>
                <a:gd name="T35" fmla="*/ 174 h 282"/>
                <a:gd name="T36" fmla="*/ 49 w 66"/>
                <a:gd name="T37" fmla="*/ 164 h 282"/>
                <a:gd name="T38" fmla="*/ 50 w 66"/>
                <a:gd name="T39" fmla="*/ 156 h 282"/>
                <a:gd name="T40" fmla="*/ 54 w 66"/>
                <a:gd name="T41" fmla="*/ 152 h 282"/>
                <a:gd name="T42" fmla="*/ 56 w 66"/>
                <a:gd name="T43" fmla="*/ 146 h 282"/>
                <a:gd name="T44" fmla="*/ 57 w 66"/>
                <a:gd name="T45" fmla="*/ 136 h 282"/>
                <a:gd name="T46" fmla="*/ 56 w 66"/>
                <a:gd name="T47" fmla="*/ 126 h 282"/>
                <a:gd name="T48" fmla="*/ 57 w 66"/>
                <a:gd name="T49" fmla="*/ 114 h 282"/>
                <a:gd name="T50" fmla="*/ 58 w 66"/>
                <a:gd name="T51" fmla="*/ 91 h 282"/>
                <a:gd name="T52" fmla="*/ 58 w 66"/>
                <a:gd name="T53" fmla="*/ 73 h 282"/>
                <a:gd name="T54" fmla="*/ 58 w 66"/>
                <a:gd name="T55" fmla="*/ 58 h 282"/>
                <a:gd name="T56" fmla="*/ 59 w 66"/>
                <a:gd name="T57" fmla="*/ 43 h 282"/>
                <a:gd name="T58" fmla="*/ 62 w 66"/>
                <a:gd name="T59" fmla="*/ 30 h 282"/>
                <a:gd name="T60" fmla="*/ 65 w 66"/>
                <a:gd name="T61" fmla="*/ 18 h 282"/>
                <a:gd name="T62" fmla="*/ 66 w 66"/>
                <a:gd name="T63" fmla="*/ 15 h 282"/>
                <a:gd name="T64" fmla="*/ 49 w 66"/>
                <a:gd name="T65"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282">
                  <a:moveTo>
                    <a:pt x="49" y="15"/>
                  </a:moveTo>
                  <a:cubicBezTo>
                    <a:pt x="45" y="15"/>
                    <a:pt x="39" y="14"/>
                    <a:pt x="36" y="14"/>
                  </a:cubicBezTo>
                  <a:cubicBezTo>
                    <a:pt x="33" y="13"/>
                    <a:pt x="12" y="11"/>
                    <a:pt x="9" y="10"/>
                  </a:cubicBezTo>
                  <a:cubicBezTo>
                    <a:pt x="5" y="9"/>
                    <a:pt x="2" y="5"/>
                    <a:pt x="1" y="2"/>
                  </a:cubicBezTo>
                  <a:cubicBezTo>
                    <a:pt x="0" y="2"/>
                    <a:pt x="0" y="1"/>
                    <a:pt x="0" y="0"/>
                  </a:cubicBezTo>
                  <a:cubicBezTo>
                    <a:pt x="0" y="9"/>
                    <a:pt x="0" y="18"/>
                    <a:pt x="0" y="24"/>
                  </a:cubicBezTo>
                  <a:cubicBezTo>
                    <a:pt x="1" y="30"/>
                    <a:pt x="4" y="89"/>
                    <a:pt x="5" y="120"/>
                  </a:cubicBezTo>
                  <a:cubicBezTo>
                    <a:pt x="5" y="150"/>
                    <a:pt x="4" y="282"/>
                    <a:pt x="4" y="282"/>
                  </a:cubicBezTo>
                  <a:cubicBezTo>
                    <a:pt x="4" y="282"/>
                    <a:pt x="23" y="282"/>
                    <a:pt x="31" y="281"/>
                  </a:cubicBezTo>
                  <a:cubicBezTo>
                    <a:pt x="36" y="281"/>
                    <a:pt x="36" y="279"/>
                    <a:pt x="40" y="279"/>
                  </a:cubicBezTo>
                  <a:cubicBezTo>
                    <a:pt x="41" y="279"/>
                    <a:pt x="42" y="279"/>
                    <a:pt x="43" y="279"/>
                  </a:cubicBezTo>
                  <a:cubicBezTo>
                    <a:pt x="43" y="273"/>
                    <a:pt x="46" y="266"/>
                    <a:pt x="46" y="263"/>
                  </a:cubicBezTo>
                  <a:cubicBezTo>
                    <a:pt x="48" y="258"/>
                    <a:pt x="50" y="247"/>
                    <a:pt x="51" y="244"/>
                  </a:cubicBezTo>
                  <a:cubicBezTo>
                    <a:pt x="52" y="240"/>
                    <a:pt x="54" y="236"/>
                    <a:pt x="54" y="230"/>
                  </a:cubicBezTo>
                  <a:cubicBezTo>
                    <a:pt x="55" y="225"/>
                    <a:pt x="55" y="221"/>
                    <a:pt x="55" y="217"/>
                  </a:cubicBezTo>
                  <a:cubicBezTo>
                    <a:pt x="55" y="213"/>
                    <a:pt x="55" y="208"/>
                    <a:pt x="55" y="205"/>
                  </a:cubicBezTo>
                  <a:cubicBezTo>
                    <a:pt x="55" y="202"/>
                    <a:pt x="56" y="196"/>
                    <a:pt x="55" y="190"/>
                  </a:cubicBezTo>
                  <a:cubicBezTo>
                    <a:pt x="55" y="183"/>
                    <a:pt x="53" y="177"/>
                    <a:pt x="52" y="174"/>
                  </a:cubicBezTo>
                  <a:cubicBezTo>
                    <a:pt x="51" y="170"/>
                    <a:pt x="49" y="166"/>
                    <a:pt x="49" y="164"/>
                  </a:cubicBezTo>
                  <a:cubicBezTo>
                    <a:pt x="49" y="161"/>
                    <a:pt x="48" y="157"/>
                    <a:pt x="50" y="156"/>
                  </a:cubicBezTo>
                  <a:cubicBezTo>
                    <a:pt x="52" y="155"/>
                    <a:pt x="54" y="152"/>
                    <a:pt x="54" y="152"/>
                  </a:cubicBezTo>
                  <a:cubicBezTo>
                    <a:pt x="54" y="152"/>
                    <a:pt x="55" y="149"/>
                    <a:pt x="56" y="146"/>
                  </a:cubicBezTo>
                  <a:cubicBezTo>
                    <a:pt x="57" y="143"/>
                    <a:pt x="57" y="140"/>
                    <a:pt x="57" y="136"/>
                  </a:cubicBezTo>
                  <a:cubicBezTo>
                    <a:pt x="56" y="131"/>
                    <a:pt x="56" y="132"/>
                    <a:pt x="56" y="126"/>
                  </a:cubicBezTo>
                  <a:cubicBezTo>
                    <a:pt x="56" y="120"/>
                    <a:pt x="58" y="121"/>
                    <a:pt x="57" y="114"/>
                  </a:cubicBezTo>
                  <a:cubicBezTo>
                    <a:pt x="57" y="107"/>
                    <a:pt x="58" y="96"/>
                    <a:pt x="58" y="91"/>
                  </a:cubicBezTo>
                  <a:cubicBezTo>
                    <a:pt x="58" y="87"/>
                    <a:pt x="58" y="78"/>
                    <a:pt x="58" y="73"/>
                  </a:cubicBezTo>
                  <a:cubicBezTo>
                    <a:pt x="58" y="69"/>
                    <a:pt x="58" y="63"/>
                    <a:pt x="58" y="58"/>
                  </a:cubicBezTo>
                  <a:cubicBezTo>
                    <a:pt x="58" y="54"/>
                    <a:pt x="58" y="47"/>
                    <a:pt x="59" y="43"/>
                  </a:cubicBezTo>
                  <a:cubicBezTo>
                    <a:pt x="59" y="38"/>
                    <a:pt x="61" y="32"/>
                    <a:pt x="62" y="30"/>
                  </a:cubicBezTo>
                  <a:cubicBezTo>
                    <a:pt x="63" y="27"/>
                    <a:pt x="63" y="22"/>
                    <a:pt x="65" y="18"/>
                  </a:cubicBezTo>
                  <a:cubicBezTo>
                    <a:pt x="65" y="17"/>
                    <a:pt x="66" y="16"/>
                    <a:pt x="66" y="15"/>
                  </a:cubicBezTo>
                  <a:cubicBezTo>
                    <a:pt x="62" y="14"/>
                    <a:pt x="52" y="15"/>
                    <a:pt x="49" y="15"/>
                  </a:cubicBezTo>
                  <a:close/>
                </a:path>
              </a:pathLst>
            </a:custGeom>
            <a:solidFill>
              <a:srgbClr val="91B5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4" name="Freeform 2411"/>
            <p:cNvSpPr>
              <a:spLocks/>
            </p:cNvSpPr>
            <p:nvPr/>
          </p:nvSpPr>
          <p:spPr bwMode="auto">
            <a:xfrm>
              <a:off x="5406828" y="4043458"/>
              <a:ext cx="111151" cy="924309"/>
            </a:xfrm>
            <a:custGeom>
              <a:avLst/>
              <a:gdLst>
                <a:gd name="T0" fmla="*/ 23 w 32"/>
                <a:gd name="T1" fmla="*/ 0 h 267"/>
                <a:gd name="T2" fmla="*/ 22 w 32"/>
                <a:gd name="T3" fmla="*/ 3 h 267"/>
                <a:gd name="T4" fmla="*/ 19 w 32"/>
                <a:gd name="T5" fmla="*/ 15 h 267"/>
                <a:gd name="T6" fmla="*/ 16 w 32"/>
                <a:gd name="T7" fmla="*/ 28 h 267"/>
                <a:gd name="T8" fmla="*/ 15 w 32"/>
                <a:gd name="T9" fmla="*/ 43 h 267"/>
                <a:gd name="T10" fmla="*/ 15 w 32"/>
                <a:gd name="T11" fmla="*/ 58 h 267"/>
                <a:gd name="T12" fmla="*/ 15 w 32"/>
                <a:gd name="T13" fmla="*/ 76 h 267"/>
                <a:gd name="T14" fmla="*/ 14 w 32"/>
                <a:gd name="T15" fmla="*/ 99 h 267"/>
                <a:gd name="T16" fmla="*/ 13 w 32"/>
                <a:gd name="T17" fmla="*/ 111 h 267"/>
                <a:gd name="T18" fmla="*/ 14 w 32"/>
                <a:gd name="T19" fmla="*/ 121 h 267"/>
                <a:gd name="T20" fmla="*/ 13 w 32"/>
                <a:gd name="T21" fmla="*/ 131 h 267"/>
                <a:gd name="T22" fmla="*/ 11 w 32"/>
                <a:gd name="T23" fmla="*/ 137 h 267"/>
                <a:gd name="T24" fmla="*/ 7 w 32"/>
                <a:gd name="T25" fmla="*/ 141 h 267"/>
                <a:gd name="T26" fmla="*/ 6 w 32"/>
                <a:gd name="T27" fmla="*/ 149 h 267"/>
                <a:gd name="T28" fmla="*/ 9 w 32"/>
                <a:gd name="T29" fmla="*/ 159 h 267"/>
                <a:gd name="T30" fmla="*/ 12 w 32"/>
                <a:gd name="T31" fmla="*/ 175 h 267"/>
                <a:gd name="T32" fmla="*/ 12 w 32"/>
                <a:gd name="T33" fmla="*/ 190 h 267"/>
                <a:gd name="T34" fmla="*/ 12 w 32"/>
                <a:gd name="T35" fmla="*/ 202 h 267"/>
                <a:gd name="T36" fmla="*/ 11 w 32"/>
                <a:gd name="T37" fmla="*/ 215 h 267"/>
                <a:gd name="T38" fmla="*/ 8 w 32"/>
                <a:gd name="T39" fmla="*/ 229 h 267"/>
                <a:gd name="T40" fmla="*/ 3 w 32"/>
                <a:gd name="T41" fmla="*/ 248 h 267"/>
                <a:gd name="T42" fmla="*/ 0 w 32"/>
                <a:gd name="T43" fmla="*/ 264 h 267"/>
                <a:gd name="T44" fmla="*/ 8 w 32"/>
                <a:gd name="T45" fmla="*/ 266 h 267"/>
                <a:gd name="T46" fmla="*/ 17 w 32"/>
                <a:gd name="T47" fmla="*/ 267 h 267"/>
                <a:gd name="T48" fmla="*/ 22 w 32"/>
                <a:gd name="T49" fmla="*/ 105 h 267"/>
                <a:gd name="T50" fmla="*/ 32 w 32"/>
                <a:gd name="T51" fmla="*/ 1 h 267"/>
                <a:gd name="T52" fmla="*/ 24 w 32"/>
                <a:gd name="T53" fmla="*/ 0 h 267"/>
                <a:gd name="T54" fmla="*/ 23 w 32"/>
                <a:gd name="T5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 h="267">
                  <a:moveTo>
                    <a:pt x="23" y="0"/>
                  </a:moveTo>
                  <a:cubicBezTo>
                    <a:pt x="23" y="1"/>
                    <a:pt x="22" y="2"/>
                    <a:pt x="22" y="3"/>
                  </a:cubicBezTo>
                  <a:cubicBezTo>
                    <a:pt x="20" y="7"/>
                    <a:pt x="20" y="12"/>
                    <a:pt x="19" y="15"/>
                  </a:cubicBezTo>
                  <a:cubicBezTo>
                    <a:pt x="18" y="17"/>
                    <a:pt x="16" y="23"/>
                    <a:pt x="16" y="28"/>
                  </a:cubicBezTo>
                  <a:cubicBezTo>
                    <a:pt x="15" y="32"/>
                    <a:pt x="15" y="39"/>
                    <a:pt x="15" y="43"/>
                  </a:cubicBezTo>
                  <a:cubicBezTo>
                    <a:pt x="15" y="48"/>
                    <a:pt x="15" y="54"/>
                    <a:pt x="15" y="58"/>
                  </a:cubicBezTo>
                  <a:cubicBezTo>
                    <a:pt x="15" y="63"/>
                    <a:pt x="15" y="72"/>
                    <a:pt x="15" y="76"/>
                  </a:cubicBezTo>
                  <a:cubicBezTo>
                    <a:pt x="15" y="81"/>
                    <a:pt x="14" y="92"/>
                    <a:pt x="14" y="99"/>
                  </a:cubicBezTo>
                  <a:cubicBezTo>
                    <a:pt x="15" y="106"/>
                    <a:pt x="13" y="105"/>
                    <a:pt x="13" y="111"/>
                  </a:cubicBezTo>
                  <a:cubicBezTo>
                    <a:pt x="13" y="117"/>
                    <a:pt x="13" y="116"/>
                    <a:pt x="14" y="121"/>
                  </a:cubicBezTo>
                  <a:cubicBezTo>
                    <a:pt x="14" y="125"/>
                    <a:pt x="14" y="128"/>
                    <a:pt x="13" y="131"/>
                  </a:cubicBezTo>
                  <a:cubicBezTo>
                    <a:pt x="12" y="134"/>
                    <a:pt x="11" y="137"/>
                    <a:pt x="11" y="137"/>
                  </a:cubicBezTo>
                  <a:cubicBezTo>
                    <a:pt x="11" y="137"/>
                    <a:pt x="9" y="140"/>
                    <a:pt x="7" y="141"/>
                  </a:cubicBezTo>
                  <a:cubicBezTo>
                    <a:pt x="5" y="142"/>
                    <a:pt x="6" y="146"/>
                    <a:pt x="6" y="149"/>
                  </a:cubicBezTo>
                  <a:cubicBezTo>
                    <a:pt x="6" y="151"/>
                    <a:pt x="8" y="155"/>
                    <a:pt x="9" y="159"/>
                  </a:cubicBezTo>
                  <a:cubicBezTo>
                    <a:pt x="10" y="162"/>
                    <a:pt x="12" y="168"/>
                    <a:pt x="12" y="175"/>
                  </a:cubicBezTo>
                  <a:cubicBezTo>
                    <a:pt x="13" y="181"/>
                    <a:pt x="12" y="187"/>
                    <a:pt x="12" y="190"/>
                  </a:cubicBezTo>
                  <a:cubicBezTo>
                    <a:pt x="12" y="193"/>
                    <a:pt x="12" y="198"/>
                    <a:pt x="12" y="202"/>
                  </a:cubicBezTo>
                  <a:cubicBezTo>
                    <a:pt x="12" y="206"/>
                    <a:pt x="12" y="210"/>
                    <a:pt x="11" y="215"/>
                  </a:cubicBezTo>
                  <a:cubicBezTo>
                    <a:pt x="11" y="221"/>
                    <a:pt x="9" y="225"/>
                    <a:pt x="8" y="229"/>
                  </a:cubicBezTo>
                  <a:cubicBezTo>
                    <a:pt x="7" y="232"/>
                    <a:pt x="5" y="243"/>
                    <a:pt x="3" y="248"/>
                  </a:cubicBezTo>
                  <a:cubicBezTo>
                    <a:pt x="3" y="251"/>
                    <a:pt x="0" y="258"/>
                    <a:pt x="0" y="264"/>
                  </a:cubicBezTo>
                  <a:cubicBezTo>
                    <a:pt x="3" y="265"/>
                    <a:pt x="6" y="266"/>
                    <a:pt x="8" y="266"/>
                  </a:cubicBezTo>
                  <a:cubicBezTo>
                    <a:pt x="13" y="267"/>
                    <a:pt x="17" y="267"/>
                    <a:pt x="17" y="267"/>
                  </a:cubicBezTo>
                  <a:cubicBezTo>
                    <a:pt x="17" y="267"/>
                    <a:pt x="21" y="135"/>
                    <a:pt x="22" y="105"/>
                  </a:cubicBezTo>
                  <a:cubicBezTo>
                    <a:pt x="22" y="84"/>
                    <a:pt x="28" y="31"/>
                    <a:pt x="32" y="1"/>
                  </a:cubicBezTo>
                  <a:cubicBezTo>
                    <a:pt x="29" y="0"/>
                    <a:pt x="26" y="0"/>
                    <a:pt x="24" y="0"/>
                  </a:cubicBezTo>
                  <a:lnTo>
                    <a:pt x="23" y="0"/>
                  </a:lnTo>
                  <a:close/>
                </a:path>
              </a:pathLst>
            </a:custGeom>
            <a:solidFill>
              <a:srgbClr val="6F8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5" name="Freeform 2412"/>
            <p:cNvSpPr>
              <a:spLocks/>
            </p:cNvSpPr>
            <p:nvPr/>
          </p:nvSpPr>
          <p:spPr bwMode="auto">
            <a:xfrm>
              <a:off x="5503353" y="4037608"/>
              <a:ext cx="204753" cy="933084"/>
            </a:xfrm>
            <a:custGeom>
              <a:avLst/>
              <a:gdLst>
                <a:gd name="T0" fmla="*/ 59 w 59"/>
                <a:gd name="T1" fmla="*/ 92 h 270"/>
                <a:gd name="T2" fmla="*/ 58 w 59"/>
                <a:gd name="T3" fmla="*/ 44 h 270"/>
                <a:gd name="T4" fmla="*/ 57 w 59"/>
                <a:gd name="T5" fmla="*/ 5 h 270"/>
                <a:gd name="T6" fmla="*/ 57 w 59"/>
                <a:gd name="T7" fmla="*/ 0 h 270"/>
                <a:gd name="T8" fmla="*/ 49 w 59"/>
                <a:gd name="T9" fmla="*/ 0 h 270"/>
                <a:gd name="T10" fmla="*/ 32 w 59"/>
                <a:gd name="T11" fmla="*/ 1 h 270"/>
                <a:gd name="T12" fmla="*/ 22 w 59"/>
                <a:gd name="T13" fmla="*/ 2 h 270"/>
                <a:gd name="T14" fmla="*/ 9 w 59"/>
                <a:gd name="T15" fmla="*/ 3 h 270"/>
                <a:gd name="T16" fmla="*/ 0 w 59"/>
                <a:gd name="T17" fmla="*/ 3 h 270"/>
                <a:gd name="T18" fmla="*/ 9 w 59"/>
                <a:gd name="T19" fmla="*/ 107 h 270"/>
                <a:gd name="T20" fmla="*/ 13 w 59"/>
                <a:gd name="T21" fmla="*/ 269 h 270"/>
                <a:gd name="T22" fmla="*/ 23 w 59"/>
                <a:gd name="T23" fmla="*/ 268 h 270"/>
                <a:gd name="T24" fmla="*/ 56 w 59"/>
                <a:gd name="T25" fmla="*/ 268 h 270"/>
                <a:gd name="T26" fmla="*/ 58 w 59"/>
                <a:gd name="T27" fmla="*/ 235 h 270"/>
                <a:gd name="T28" fmla="*/ 54 w 59"/>
                <a:gd name="T29" fmla="*/ 182 h 270"/>
                <a:gd name="T30" fmla="*/ 57 w 59"/>
                <a:gd name="T31" fmla="*/ 152 h 270"/>
                <a:gd name="T32" fmla="*/ 59 w 59"/>
                <a:gd name="T33" fmla="*/ 9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270">
                  <a:moveTo>
                    <a:pt x="59" y="92"/>
                  </a:moveTo>
                  <a:cubicBezTo>
                    <a:pt x="59" y="73"/>
                    <a:pt x="59" y="65"/>
                    <a:pt x="58" y="44"/>
                  </a:cubicBezTo>
                  <a:cubicBezTo>
                    <a:pt x="58" y="24"/>
                    <a:pt x="58" y="20"/>
                    <a:pt x="57" y="5"/>
                  </a:cubicBezTo>
                  <a:cubicBezTo>
                    <a:pt x="57" y="3"/>
                    <a:pt x="57" y="1"/>
                    <a:pt x="57" y="0"/>
                  </a:cubicBezTo>
                  <a:cubicBezTo>
                    <a:pt x="54" y="0"/>
                    <a:pt x="51" y="0"/>
                    <a:pt x="49" y="0"/>
                  </a:cubicBezTo>
                  <a:cubicBezTo>
                    <a:pt x="47" y="1"/>
                    <a:pt x="34" y="1"/>
                    <a:pt x="32" y="1"/>
                  </a:cubicBezTo>
                  <a:cubicBezTo>
                    <a:pt x="30" y="1"/>
                    <a:pt x="25" y="2"/>
                    <a:pt x="22" y="2"/>
                  </a:cubicBezTo>
                  <a:cubicBezTo>
                    <a:pt x="19" y="2"/>
                    <a:pt x="12" y="3"/>
                    <a:pt x="9" y="3"/>
                  </a:cubicBezTo>
                  <a:cubicBezTo>
                    <a:pt x="6" y="4"/>
                    <a:pt x="2" y="3"/>
                    <a:pt x="0" y="3"/>
                  </a:cubicBezTo>
                  <a:cubicBezTo>
                    <a:pt x="3" y="34"/>
                    <a:pt x="8" y="86"/>
                    <a:pt x="9" y="107"/>
                  </a:cubicBezTo>
                  <a:cubicBezTo>
                    <a:pt x="10" y="137"/>
                    <a:pt x="13" y="269"/>
                    <a:pt x="13" y="269"/>
                  </a:cubicBezTo>
                  <a:cubicBezTo>
                    <a:pt x="13" y="269"/>
                    <a:pt x="19" y="269"/>
                    <a:pt x="23" y="268"/>
                  </a:cubicBezTo>
                  <a:cubicBezTo>
                    <a:pt x="27" y="267"/>
                    <a:pt x="48" y="270"/>
                    <a:pt x="56" y="268"/>
                  </a:cubicBezTo>
                  <a:cubicBezTo>
                    <a:pt x="52" y="262"/>
                    <a:pt x="58" y="252"/>
                    <a:pt x="58" y="235"/>
                  </a:cubicBezTo>
                  <a:cubicBezTo>
                    <a:pt x="58" y="215"/>
                    <a:pt x="57" y="202"/>
                    <a:pt x="54" y="182"/>
                  </a:cubicBezTo>
                  <a:cubicBezTo>
                    <a:pt x="51" y="163"/>
                    <a:pt x="56" y="163"/>
                    <a:pt x="57" y="152"/>
                  </a:cubicBezTo>
                  <a:cubicBezTo>
                    <a:pt x="58" y="141"/>
                    <a:pt x="59" y="112"/>
                    <a:pt x="59" y="92"/>
                  </a:cubicBezTo>
                  <a:close/>
                </a:path>
              </a:pathLst>
            </a:custGeom>
            <a:solidFill>
              <a:srgbClr val="91B5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6" name="Freeform 2413"/>
            <p:cNvSpPr>
              <a:spLocks/>
            </p:cNvSpPr>
            <p:nvPr/>
          </p:nvSpPr>
          <p:spPr bwMode="auto">
            <a:xfrm>
              <a:off x="5358564" y="4268685"/>
              <a:ext cx="68738" cy="17550"/>
            </a:xfrm>
            <a:custGeom>
              <a:avLst/>
              <a:gdLst>
                <a:gd name="T0" fmla="*/ 16 w 20"/>
                <a:gd name="T1" fmla="*/ 3 h 5"/>
                <a:gd name="T2" fmla="*/ 8 w 20"/>
                <a:gd name="T3" fmla="*/ 2 h 5"/>
                <a:gd name="T4" fmla="*/ 5 w 20"/>
                <a:gd name="T5" fmla="*/ 1 h 5"/>
                <a:gd name="T6" fmla="*/ 0 w 20"/>
                <a:gd name="T7" fmla="*/ 2 h 5"/>
                <a:gd name="T8" fmla="*/ 3 w 20"/>
                <a:gd name="T9" fmla="*/ 5 h 5"/>
                <a:gd name="T10" fmla="*/ 10 w 20"/>
                <a:gd name="T11" fmla="*/ 4 h 5"/>
                <a:gd name="T12" fmla="*/ 16 w 20"/>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0" h="5">
                  <a:moveTo>
                    <a:pt x="16" y="3"/>
                  </a:moveTo>
                  <a:cubicBezTo>
                    <a:pt x="13" y="3"/>
                    <a:pt x="9" y="1"/>
                    <a:pt x="8" y="2"/>
                  </a:cubicBezTo>
                  <a:cubicBezTo>
                    <a:pt x="6" y="2"/>
                    <a:pt x="9" y="0"/>
                    <a:pt x="5" y="1"/>
                  </a:cubicBezTo>
                  <a:cubicBezTo>
                    <a:pt x="3" y="2"/>
                    <a:pt x="0" y="2"/>
                    <a:pt x="0" y="2"/>
                  </a:cubicBezTo>
                  <a:cubicBezTo>
                    <a:pt x="0" y="2"/>
                    <a:pt x="0" y="4"/>
                    <a:pt x="3" y="5"/>
                  </a:cubicBezTo>
                  <a:cubicBezTo>
                    <a:pt x="5" y="5"/>
                    <a:pt x="7" y="3"/>
                    <a:pt x="10" y="4"/>
                  </a:cubicBezTo>
                  <a:cubicBezTo>
                    <a:pt x="12" y="4"/>
                    <a:pt x="20" y="3"/>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7" name="Freeform 2414"/>
            <p:cNvSpPr>
              <a:spLocks/>
            </p:cNvSpPr>
            <p:nvPr/>
          </p:nvSpPr>
          <p:spPr bwMode="auto">
            <a:xfrm>
              <a:off x="5358564" y="4289160"/>
              <a:ext cx="62888" cy="7313"/>
            </a:xfrm>
            <a:custGeom>
              <a:avLst/>
              <a:gdLst>
                <a:gd name="T0" fmla="*/ 13 w 18"/>
                <a:gd name="T1" fmla="*/ 0 h 2"/>
                <a:gd name="T2" fmla="*/ 6 w 18"/>
                <a:gd name="T3" fmla="*/ 0 h 2"/>
                <a:gd name="T4" fmla="*/ 2 w 18"/>
                <a:gd name="T5" fmla="*/ 1 h 2"/>
                <a:gd name="T6" fmla="*/ 0 w 18"/>
                <a:gd name="T7" fmla="*/ 1 h 2"/>
                <a:gd name="T8" fmla="*/ 6 w 18"/>
                <a:gd name="T9" fmla="*/ 2 h 2"/>
                <a:gd name="T10" fmla="*/ 12 w 18"/>
                <a:gd name="T11" fmla="*/ 2 h 2"/>
                <a:gd name="T12" fmla="*/ 16 w 18"/>
                <a:gd name="T13" fmla="*/ 2 h 2"/>
                <a:gd name="T14" fmla="*/ 13 w 18"/>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
                  <a:moveTo>
                    <a:pt x="13" y="0"/>
                  </a:moveTo>
                  <a:cubicBezTo>
                    <a:pt x="8" y="1"/>
                    <a:pt x="7" y="0"/>
                    <a:pt x="6" y="0"/>
                  </a:cubicBezTo>
                  <a:cubicBezTo>
                    <a:pt x="5" y="1"/>
                    <a:pt x="3" y="1"/>
                    <a:pt x="2" y="1"/>
                  </a:cubicBezTo>
                  <a:cubicBezTo>
                    <a:pt x="1" y="1"/>
                    <a:pt x="0" y="1"/>
                    <a:pt x="0" y="1"/>
                  </a:cubicBezTo>
                  <a:cubicBezTo>
                    <a:pt x="0" y="1"/>
                    <a:pt x="2" y="2"/>
                    <a:pt x="6" y="2"/>
                  </a:cubicBezTo>
                  <a:cubicBezTo>
                    <a:pt x="9" y="2"/>
                    <a:pt x="10" y="2"/>
                    <a:pt x="12" y="2"/>
                  </a:cubicBezTo>
                  <a:cubicBezTo>
                    <a:pt x="14" y="2"/>
                    <a:pt x="16" y="2"/>
                    <a:pt x="16" y="2"/>
                  </a:cubicBezTo>
                  <a:cubicBezTo>
                    <a:pt x="16" y="2"/>
                    <a:pt x="18" y="0"/>
                    <a:pt x="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368" name="Freeform 2415"/>
            <p:cNvSpPr>
              <a:spLocks/>
            </p:cNvSpPr>
            <p:nvPr/>
          </p:nvSpPr>
          <p:spPr bwMode="auto">
            <a:xfrm>
              <a:off x="5302989" y="4423711"/>
              <a:ext cx="146252" cy="14625"/>
            </a:xfrm>
            <a:custGeom>
              <a:avLst/>
              <a:gdLst>
                <a:gd name="T0" fmla="*/ 38 w 42"/>
                <a:gd name="T1" fmla="*/ 1 h 4"/>
                <a:gd name="T2" fmla="*/ 31 w 42"/>
                <a:gd name="T3" fmla="*/ 1 h 4"/>
                <a:gd name="T4" fmla="*/ 25 w 42"/>
                <a:gd name="T5" fmla="*/ 1 h 4"/>
                <a:gd name="T6" fmla="*/ 19 w 42"/>
                <a:gd name="T7" fmla="*/ 0 h 4"/>
                <a:gd name="T8" fmla="*/ 5 w 42"/>
                <a:gd name="T9" fmla="*/ 2 h 4"/>
                <a:gd name="T10" fmla="*/ 3 w 42"/>
                <a:gd name="T11" fmla="*/ 4 h 4"/>
                <a:gd name="T12" fmla="*/ 17 w 42"/>
                <a:gd name="T13" fmla="*/ 4 h 4"/>
                <a:gd name="T14" fmla="*/ 22 w 42"/>
                <a:gd name="T15" fmla="*/ 3 h 4"/>
                <a:gd name="T16" fmla="*/ 29 w 42"/>
                <a:gd name="T17" fmla="*/ 2 h 4"/>
                <a:gd name="T18" fmla="*/ 36 w 42"/>
                <a:gd name="T19" fmla="*/ 2 h 4"/>
                <a:gd name="T20" fmla="*/ 38 w 42"/>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
                  <a:moveTo>
                    <a:pt x="38" y="1"/>
                  </a:moveTo>
                  <a:cubicBezTo>
                    <a:pt x="35" y="1"/>
                    <a:pt x="34" y="1"/>
                    <a:pt x="31" y="1"/>
                  </a:cubicBezTo>
                  <a:cubicBezTo>
                    <a:pt x="28" y="1"/>
                    <a:pt x="27" y="1"/>
                    <a:pt x="25" y="1"/>
                  </a:cubicBezTo>
                  <a:cubicBezTo>
                    <a:pt x="23" y="1"/>
                    <a:pt x="20" y="0"/>
                    <a:pt x="19" y="0"/>
                  </a:cubicBezTo>
                  <a:cubicBezTo>
                    <a:pt x="15" y="0"/>
                    <a:pt x="8" y="1"/>
                    <a:pt x="5" y="2"/>
                  </a:cubicBezTo>
                  <a:cubicBezTo>
                    <a:pt x="1" y="2"/>
                    <a:pt x="0" y="3"/>
                    <a:pt x="3" y="4"/>
                  </a:cubicBezTo>
                  <a:cubicBezTo>
                    <a:pt x="5" y="4"/>
                    <a:pt x="15" y="4"/>
                    <a:pt x="17" y="4"/>
                  </a:cubicBezTo>
                  <a:cubicBezTo>
                    <a:pt x="18" y="4"/>
                    <a:pt x="19" y="3"/>
                    <a:pt x="22" y="3"/>
                  </a:cubicBezTo>
                  <a:cubicBezTo>
                    <a:pt x="24" y="3"/>
                    <a:pt x="25" y="2"/>
                    <a:pt x="29" y="2"/>
                  </a:cubicBezTo>
                  <a:cubicBezTo>
                    <a:pt x="32" y="2"/>
                    <a:pt x="36" y="2"/>
                    <a:pt x="36" y="2"/>
                  </a:cubicBezTo>
                  <a:cubicBezTo>
                    <a:pt x="37" y="2"/>
                    <a:pt x="42" y="0"/>
                    <a:pt x="38"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9" name="Freeform 2417"/>
            <p:cNvSpPr>
              <a:spLocks/>
            </p:cNvSpPr>
            <p:nvPr/>
          </p:nvSpPr>
          <p:spPr bwMode="auto">
            <a:xfrm>
              <a:off x="5310302" y="4445649"/>
              <a:ext cx="111151" cy="10237"/>
            </a:xfrm>
            <a:custGeom>
              <a:avLst/>
              <a:gdLst>
                <a:gd name="T0" fmla="*/ 21 w 32"/>
                <a:gd name="T1" fmla="*/ 0 h 3"/>
                <a:gd name="T2" fmla="*/ 15 w 32"/>
                <a:gd name="T3" fmla="*/ 0 h 3"/>
                <a:gd name="T4" fmla="*/ 4 w 32"/>
                <a:gd name="T5" fmla="*/ 1 h 3"/>
                <a:gd name="T6" fmla="*/ 2 w 32"/>
                <a:gd name="T7" fmla="*/ 2 h 3"/>
                <a:gd name="T8" fmla="*/ 15 w 32"/>
                <a:gd name="T9" fmla="*/ 3 h 3"/>
                <a:gd name="T10" fmla="*/ 22 w 32"/>
                <a:gd name="T11" fmla="*/ 3 h 3"/>
                <a:gd name="T12" fmla="*/ 27 w 32"/>
                <a:gd name="T13" fmla="*/ 2 h 3"/>
                <a:gd name="T14" fmla="*/ 32 w 32"/>
                <a:gd name="T15" fmla="*/ 1 h 3"/>
                <a:gd name="T16" fmla="*/ 27 w 32"/>
                <a:gd name="T17" fmla="*/ 0 h 3"/>
                <a:gd name="T18" fmla="*/ 21 w 3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
                  <a:moveTo>
                    <a:pt x="21" y="0"/>
                  </a:moveTo>
                  <a:cubicBezTo>
                    <a:pt x="19" y="1"/>
                    <a:pt x="17" y="0"/>
                    <a:pt x="15" y="0"/>
                  </a:cubicBezTo>
                  <a:cubicBezTo>
                    <a:pt x="13" y="0"/>
                    <a:pt x="5" y="1"/>
                    <a:pt x="4" y="1"/>
                  </a:cubicBezTo>
                  <a:cubicBezTo>
                    <a:pt x="3" y="1"/>
                    <a:pt x="0" y="1"/>
                    <a:pt x="2" y="2"/>
                  </a:cubicBezTo>
                  <a:cubicBezTo>
                    <a:pt x="4" y="3"/>
                    <a:pt x="13" y="3"/>
                    <a:pt x="15" y="3"/>
                  </a:cubicBezTo>
                  <a:cubicBezTo>
                    <a:pt x="17" y="3"/>
                    <a:pt x="20" y="3"/>
                    <a:pt x="22" y="3"/>
                  </a:cubicBezTo>
                  <a:cubicBezTo>
                    <a:pt x="23" y="3"/>
                    <a:pt x="26" y="2"/>
                    <a:pt x="27" y="2"/>
                  </a:cubicBezTo>
                  <a:cubicBezTo>
                    <a:pt x="29" y="2"/>
                    <a:pt x="32" y="1"/>
                    <a:pt x="32" y="1"/>
                  </a:cubicBezTo>
                  <a:cubicBezTo>
                    <a:pt x="32" y="1"/>
                    <a:pt x="29" y="0"/>
                    <a:pt x="27" y="0"/>
                  </a:cubicBezTo>
                  <a:cubicBezTo>
                    <a:pt x="25" y="0"/>
                    <a:pt x="22" y="0"/>
                    <a:pt x="2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0" name="Freeform 2418"/>
            <p:cNvSpPr>
              <a:spLocks/>
            </p:cNvSpPr>
            <p:nvPr/>
          </p:nvSpPr>
          <p:spPr bwMode="auto">
            <a:xfrm>
              <a:off x="5313228" y="4476362"/>
              <a:ext cx="128702" cy="17550"/>
            </a:xfrm>
            <a:custGeom>
              <a:avLst/>
              <a:gdLst>
                <a:gd name="T0" fmla="*/ 14 w 37"/>
                <a:gd name="T1" fmla="*/ 0 h 5"/>
                <a:gd name="T2" fmla="*/ 0 w 37"/>
                <a:gd name="T3" fmla="*/ 1 h 5"/>
                <a:gd name="T4" fmla="*/ 27 w 37"/>
                <a:gd name="T5" fmla="*/ 4 h 5"/>
                <a:gd name="T6" fmla="*/ 13 w 37"/>
                <a:gd name="T7" fmla="*/ 5 h 5"/>
                <a:gd name="T8" fmla="*/ 25 w 37"/>
                <a:gd name="T9" fmla="*/ 5 h 5"/>
                <a:gd name="T10" fmla="*/ 37 w 37"/>
                <a:gd name="T11" fmla="*/ 5 h 5"/>
                <a:gd name="T12" fmla="*/ 27 w 37"/>
                <a:gd name="T13" fmla="*/ 2 h 5"/>
                <a:gd name="T14" fmla="*/ 14 w 37"/>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5">
                  <a:moveTo>
                    <a:pt x="14" y="0"/>
                  </a:moveTo>
                  <a:cubicBezTo>
                    <a:pt x="13" y="0"/>
                    <a:pt x="1" y="1"/>
                    <a:pt x="0" y="1"/>
                  </a:cubicBezTo>
                  <a:cubicBezTo>
                    <a:pt x="27" y="4"/>
                    <a:pt x="27" y="4"/>
                    <a:pt x="27" y="4"/>
                  </a:cubicBezTo>
                  <a:cubicBezTo>
                    <a:pt x="13" y="5"/>
                    <a:pt x="13" y="5"/>
                    <a:pt x="13" y="5"/>
                  </a:cubicBezTo>
                  <a:cubicBezTo>
                    <a:pt x="13" y="5"/>
                    <a:pt x="23" y="5"/>
                    <a:pt x="25" y="5"/>
                  </a:cubicBezTo>
                  <a:cubicBezTo>
                    <a:pt x="26" y="5"/>
                    <a:pt x="37" y="5"/>
                    <a:pt x="37" y="5"/>
                  </a:cubicBezTo>
                  <a:cubicBezTo>
                    <a:pt x="37" y="5"/>
                    <a:pt x="29" y="2"/>
                    <a:pt x="27" y="2"/>
                  </a:cubicBezTo>
                  <a:cubicBezTo>
                    <a:pt x="2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1" name="Freeform 2419"/>
            <p:cNvSpPr>
              <a:spLocks/>
            </p:cNvSpPr>
            <p:nvPr/>
          </p:nvSpPr>
          <p:spPr bwMode="auto">
            <a:xfrm>
              <a:off x="5411216" y="4461736"/>
              <a:ext cx="33638" cy="14625"/>
            </a:xfrm>
            <a:custGeom>
              <a:avLst/>
              <a:gdLst>
                <a:gd name="T0" fmla="*/ 8 w 10"/>
                <a:gd name="T1" fmla="*/ 0 h 4"/>
                <a:gd name="T2" fmla="*/ 0 w 10"/>
                <a:gd name="T3" fmla="*/ 1 h 4"/>
                <a:gd name="T4" fmla="*/ 5 w 10"/>
                <a:gd name="T5" fmla="*/ 3 h 4"/>
                <a:gd name="T6" fmla="*/ 10 w 10"/>
                <a:gd name="T7" fmla="*/ 4 h 4"/>
                <a:gd name="T8" fmla="*/ 8 w 10"/>
                <a:gd name="T9" fmla="*/ 0 h 4"/>
              </a:gdLst>
              <a:ahLst/>
              <a:cxnLst>
                <a:cxn ang="0">
                  <a:pos x="T0" y="T1"/>
                </a:cxn>
                <a:cxn ang="0">
                  <a:pos x="T2" y="T3"/>
                </a:cxn>
                <a:cxn ang="0">
                  <a:pos x="T4" y="T5"/>
                </a:cxn>
                <a:cxn ang="0">
                  <a:pos x="T6" y="T7"/>
                </a:cxn>
                <a:cxn ang="0">
                  <a:pos x="T8" y="T9"/>
                </a:cxn>
              </a:cxnLst>
              <a:rect l="0" t="0" r="r" b="b"/>
              <a:pathLst>
                <a:path w="10" h="4">
                  <a:moveTo>
                    <a:pt x="8" y="0"/>
                  </a:moveTo>
                  <a:cubicBezTo>
                    <a:pt x="7" y="0"/>
                    <a:pt x="0" y="1"/>
                    <a:pt x="0" y="1"/>
                  </a:cubicBezTo>
                  <a:cubicBezTo>
                    <a:pt x="0" y="1"/>
                    <a:pt x="5" y="3"/>
                    <a:pt x="5" y="3"/>
                  </a:cubicBezTo>
                  <a:cubicBezTo>
                    <a:pt x="10" y="4"/>
                    <a:pt x="10" y="4"/>
                    <a:pt x="10" y="4"/>
                  </a:cubicBezTo>
                  <a:cubicBezTo>
                    <a:pt x="10" y="4"/>
                    <a:pt x="9" y="1"/>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2" name="Freeform 2420"/>
            <p:cNvSpPr>
              <a:spLocks/>
            </p:cNvSpPr>
            <p:nvPr/>
          </p:nvSpPr>
          <p:spPr bwMode="auto">
            <a:xfrm>
              <a:off x="5358565" y="4631388"/>
              <a:ext cx="45338" cy="4387"/>
            </a:xfrm>
            <a:custGeom>
              <a:avLst/>
              <a:gdLst>
                <a:gd name="T0" fmla="*/ 6 w 13"/>
                <a:gd name="T1" fmla="*/ 1 h 1"/>
                <a:gd name="T2" fmla="*/ 13 w 13"/>
                <a:gd name="T3" fmla="*/ 0 h 1"/>
                <a:gd name="T4" fmla="*/ 0 w 13"/>
                <a:gd name="T5" fmla="*/ 0 h 1"/>
                <a:gd name="T6" fmla="*/ 6 w 13"/>
                <a:gd name="T7" fmla="*/ 1 h 1"/>
              </a:gdLst>
              <a:ahLst/>
              <a:cxnLst>
                <a:cxn ang="0">
                  <a:pos x="T0" y="T1"/>
                </a:cxn>
                <a:cxn ang="0">
                  <a:pos x="T2" y="T3"/>
                </a:cxn>
                <a:cxn ang="0">
                  <a:pos x="T4" y="T5"/>
                </a:cxn>
                <a:cxn ang="0">
                  <a:pos x="T6" y="T7"/>
                </a:cxn>
              </a:cxnLst>
              <a:rect l="0" t="0" r="r" b="b"/>
              <a:pathLst>
                <a:path w="13" h="1">
                  <a:moveTo>
                    <a:pt x="6" y="1"/>
                  </a:moveTo>
                  <a:cubicBezTo>
                    <a:pt x="7" y="1"/>
                    <a:pt x="13" y="0"/>
                    <a:pt x="13" y="0"/>
                  </a:cubicBezTo>
                  <a:cubicBezTo>
                    <a:pt x="0" y="0"/>
                    <a:pt x="0" y="0"/>
                    <a:pt x="0" y="0"/>
                  </a:cubicBezTo>
                  <a:cubicBezTo>
                    <a:pt x="1" y="1"/>
                    <a:pt x="5" y="0"/>
                    <a:pt x="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3" name="Freeform 2421"/>
            <p:cNvSpPr>
              <a:spLocks/>
            </p:cNvSpPr>
            <p:nvPr/>
          </p:nvSpPr>
          <p:spPr bwMode="auto">
            <a:xfrm>
              <a:off x="5379040" y="4618226"/>
              <a:ext cx="20475" cy="0"/>
            </a:xfrm>
            <a:custGeom>
              <a:avLst/>
              <a:gdLst>
                <a:gd name="T0" fmla="*/ 6 w 6"/>
                <a:gd name="T1" fmla="*/ 0 w 6"/>
                <a:gd name="T2" fmla="*/ 6 w 6"/>
              </a:gdLst>
              <a:ahLst/>
              <a:cxnLst>
                <a:cxn ang="0">
                  <a:pos x="T0" y="0"/>
                </a:cxn>
                <a:cxn ang="0">
                  <a:pos x="T1" y="0"/>
                </a:cxn>
                <a:cxn ang="0">
                  <a:pos x="T2" y="0"/>
                </a:cxn>
              </a:cxnLst>
              <a:rect l="0" t="0" r="r" b="b"/>
              <a:pathLst>
                <a:path w="6">
                  <a:moveTo>
                    <a:pt x="6" y="0"/>
                  </a:moveTo>
                  <a:cubicBezTo>
                    <a:pt x="0" y="0"/>
                    <a:pt x="0" y="0"/>
                    <a:pt x="0" y="0"/>
                  </a:cubicBezTo>
                  <a:cubicBezTo>
                    <a:pt x="2" y="0"/>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4" name="Freeform 2422"/>
            <p:cNvSpPr>
              <a:spLocks/>
            </p:cNvSpPr>
            <p:nvPr/>
          </p:nvSpPr>
          <p:spPr bwMode="auto">
            <a:xfrm>
              <a:off x="5335165" y="4615301"/>
              <a:ext cx="43875" cy="2924"/>
            </a:xfrm>
            <a:custGeom>
              <a:avLst/>
              <a:gdLst>
                <a:gd name="T0" fmla="*/ 0 w 13"/>
                <a:gd name="T1" fmla="*/ 0 h 1"/>
                <a:gd name="T2" fmla="*/ 13 w 13"/>
                <a:gd name="T3" fmla="*/ 1 h 1"/>
                <a:gd name="T4" fmla="*/ 13 w 13"/>
                <a:gd name="T5" fmla="*/ 1 h 1"/>
                <a:gd name="T6" fmla="*/ 0 w 13"/>
                <a:gd name="T7" fmla="*/ 0 h 1"/>
              </a:gdLst>
              <a:ahLst/>
              <a:cxnLst>
                <a:cxn ang="0">
                  <a:pos x="T0" y="T1"/>
                </a:cxn>
                <a:cxn ang="0">
                  <a:pos x="T2" y="T3"/>
                </a:cxn>
                <a:cxn ang="0">
                  <a:pos x="T4" y="T5"/>
                </a:cxn>
                <a:cxn ang="0">
                  <a:pos x="T6" y="T7"/>
                </a:cxn>
              </a:cxnLst>
              <a:rect l="0" t="0" r="r" b="b"/>
              <a:pathLst>
                <a:path w="13" h="1">
                  <a:moveTo>
                    <a:pt x="0" y="0"/>
                  </a:moveTo>
                  <a:cubicBezTo>
                    <a:pt x="13" y="1"/>
                    <a:pt x="13" y="1"/>
                    <a:pt x="13" y="1"/>
                  </a:cubicBezTo>
                  <a:cubicBezTo>
                    <a:pt x="13" y="1"/>
                    <a:pt x="13" y="1"/>
                    <a:pt x="13" y="1"/>
                  </a:cubicBezTo>
                  <a:cubicBezTo>
                    <a:pt x="12" y="0"/>
                    <a:pt x="5"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5" name="Freeform 2423"/>
            <p:cNvSpPr>
              <a:spLocks/>
            </p:cNvSpPr>
            <p:nvPr/>
          </p:nvSpPr>
          <p:spPr bwMode="auto">
            <a:xfrm>
              <a:off x="5323465" y="4615301"/>
              <a:ext cx="11700"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0" y="0"/>
                    <a:pt x="0" y="0"/>
                    <a:pt x="0" y="0"/>
                  </a:cubicBezTo>
                  <a:cubicBezTo>
                    <a:pt x="0" y="0"/>
                    <a:pt x="2"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6" name="Freeform 2424"/>
            <p:cNvSpPr>
              <a:spLocks/>
            </p:cNvSpPr>
            <p:nvPr/>
          </p:nvSpPr>
          <p:spPr bwMode="auto">
            <a:xfrm>
              <a:off x="5365878" y="4603601"/>
              <a:ext cx="30713" cy="7313"/>
            </a:xfrm>
            <a:custGeom>
              <a:avLst/>
              <a:gdLst>
                <a:gd name="T0" fmla="*/ 9 w 9"/>
                <a:gd name="T1" fmla="*/ 2 h 2"/>
                <a:gd name="T2" fmla="*/ 0 w 9"/>
                <a:gd name="T3" fmla="*/ 0 h 2"/>
                <a:gd name="T4" fmla="*/ 9 w 9"/>
                <a:gd name="T5" fmla="*/ 2 h 2"/>
              </a:gdLst>
              <a:ahLst/>
              <a:cxnLst>
                <a:cxn ang="0">
                  <a:pos x="T0" y="T1"/>
                </a:cxn>
                <a:cxn ang="0">
                  <a:pos x="T2" y="T3"/>
                </a:cxn>
                <a:cxn ang="0">
                  <a:pos x="T4" y="T5"/>
                </a:cxn>
              </a:cxnLst>
              <a:rect l="0" t="0" r="r" b="b"/>
              <a:pathLst>
                <a:path w="9" h="2">
                  <a:moveTo>
                    <a:pt x="9" y="2"/>
                  </a:moveTo>
                  <a:cubicBezTo>
                    <a:pt x="0" y="0"/>
                    <a:pt x="0" y="0"/>
                    <a:pt x="0" y="0"/>
                  </a:cubicBezTo>
                  <a:cubicBezTo>
                    <a:pt x="0" y="1"/>
                    <a:pt x="9" y="2"/>
                    <a:pt x="9"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7" name="Freeform 2425"/>
            <p:cNvSpPr>
              <a:spLocks/>
            </p:cNvSpPr>
            <p:nvPr/>
          </p:nvSpPr>
          <p:spPr bwMode="auto">
            <a:xfrm>
              <a:off x="5355640" y="4621151"/>
              <a:ext cx="48263" cy="4387"/>
            </a:xfrm>
            <a:custGeom>
              <a:avLst/>
              <a:gdLst>
                <a:gd name="T0" fmla="*/ 0 w 14"/>
                <a:gd name="T1" fmla="*/ 1 h 1"/>
                <a:gd name="T2" fmla="*/ 3 w 14"/>
                <a:gd name="T3" fmla="*/ 1 h 1"/>
                <a:gd name="T4" fmla="*/ 10 w 14"/>
                <a:gd name="T5" fmla="*/ 1 h 1"/>
                <a:gd name="T6" fmla="*/ 13 w 14"/>
                <a:gd name="T7" fmla="*/ 0 h 1"/>
                <a:gd name="T8" fmla="*/ 0 w 14"/>
                <a:gd name="T9" fmla="*/ 1 h 1"/>
              </a:gdLst>
              <a:ahLst/>
              <a:cxnLst>
                <a:cxn ang="0">
                  <a:pos x="T0" y="T1"/>
                </a:cxn>
                <a:cxn ang="0">
                  <a:pos x="T2" y="T3"/>
                </a:cxn>
                <a:cxn ang="0">
                  <a:pos x="T4" y="T5"/>
                </a:cxn>
                <a:cxn ang="0">
                  <a:pos x="T6" y="T7"/>
                </a:cxn>
                <a:cxn ang="0">
                  <a:pos x="T8" y="T9"/>
                </a:cxn>
              </a:cxnLst>
              <a:rect l="0" t="0" r="r" b="b"/>
              <a:pathLst>
                <a:path w="14" h="1">
                  <a:moveTo>
                    <a:pt x="0" y="1"/>
                  </a:moveTo>
                  <a:cubicBezTo>
                    <a:pt x="1" y="1"/>
                    <a:pt x="2" y="1"/>
                    <a:pt x="3" y="1"/>
                  </a:cubicBezTo>
                  <a:cubicBezTo>
                    <a:pt x="6" y="1"/>
                    <a:pt x="9" y="1"/>
                    <a:pt x="10" y="1"/>
                  </a:cubicBezTo>
                  <a:cubicBezTo>
                    <a:pt x="10" y="1"/>
                    <a:pt x="14" y="0"/>
                    <a:pt x="13" y="0"/>
                  </a:cubicBezTo>
                  <a:cubicBezTo>
                    <a:pt x="12"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8" name="Freeform 2426"/>
            <p:cNvSpPr>
              <a:spLocks/>
            </p:cNvSpPr>
            <p:nvPr/>
          </p:nvSpPr>
          <p:spPr bwMode="auto">
            <a:xfrm>
              <a:off x="5411216" y="4618226"/>
              <a:ext cx="20475" cy="10237"/>
            </a:xfrm>
            <a:custGeom>
              <a:avLst/>
              <a:gdLst>
                <a:gd name="T0" fmla="*/ 2 w 6"/>
                <a:gd name="T1" fmla="*/ 3 h 3"/>
                <a:gd name="T2" fmla="*/ 6 w 6"/>
                <a:gd name="T3" fmla="*/ 1 h 3"/>
                <a:gd name="T4" fmla="*/ 2 w 6"/>
                <a:gd name="T5" fmla="*/ 0 h 3"/>
                <a:gd name="T6" fmla="*/ 2 w 6"/>
                <a:gd name="T7" fmla="*/ 3 h 3"/>
              </a:gdLst>
              <a:ahLst/>
              <a:cxnLst>
                <a:cxn ang="0">
                  <a:pos x="T0" y="T1"/>
                </a:cxn>
                <a:cxn ang="0">
                  <a:pos x="T2" y="T3"/>
                </a:cxn>
                <a:cxn ang="0">
                  <a:pos x="T4" y="T5"/>
                </a:cxn>
                <a:cxn ang="0">
                  <a:pos x="T6" y="T7"/>
                </a:cxn>
              </a:cxnLst>
              <a:rect l="0" t="0" r="r" b="b"/>
              <a:pathLst>
                <a:path w="6" h="3">
                  <a:moveTo>
                    <a:pt x="2" y="3"/>
                  </a:moveTo>
                  <a:cubicBezTo>
                    <a:pt x="4" y="3"/>
                    <a:pt x="6" y="1"/>
                    <a:pt x="6" y="1"/>
                  </a:cubicBezTo>
                  <a:cubicBezTo>
                    <a:pt x="2" y="0"/>
                    <a:pt x="2" y="0"/>
                    <a:pt x="2" y="0"/>
                  </a:cubicBezTo>
                  <a:cubicBezTo>
                    <a:pt x="2" y="0"/>
                    <a:pt x="0" y="3"/>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9" name="Freeform 2427"/>
            <p:cNvSpPr>
              <a:spLocks/>
            </p:cNvSpPr>
            <p:nvPr/>
          </p:nvSpPr>
          <p:spPr bwMode="auto">
            <a:xfrm>
              <a:off x="5604267" y="4410548"/>
              <a:ext cx="73125" cy="13163"/>
            </a:xfrm>
            <a:custGeom>
              <a:avLst/>
              <a:gdLst>
                <a:gd name="T0" fmla="*/ 5 w 21"/>
                <a:gd name="T1" fmla="*/ 1 h 4"/>
                <a:gd name="T2" fmla="*/ 1 w 21"/>
                <a:gd name="T3" fmla="*/ 2 h 4"/>
                <a:gd name="T4" fmla="*/ 5 w 21"/>
                <a:gd name="T5" fmla="*/ 2 h 4"/>
                <a:gd name="T6" fmla="*/ 6 w 21"/>
                <a:gd name="T7" fmla="*/ 4 h 4"/>
                <a:gd name="T8" fmla="*/ 21 w 21"/>
                <a:gd name="T9" fmla="*/ 4 h 4"/>
                <a:gd name="T10" fmla="*/ 18 w 21"/>
                <a:gd name="T11" fmla="*/ 2 h 4"/>
                <a:gd name="T12" fmla="*/ 5 w 21"/>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1" h="4">
                  <a:moveTo>
                    <a:pt x="5" y="1"/>
                  </a:moveTo>
                  <a:cubicBezTo>
                    <a:pt x="3" y="0"/>
                    <a:pt x="0" y="2"/>
                    <a:pt x="1" y="2"/>
                  </a:cubicBezTo>
                  <a:cubicBezTo>
                    <a:pt x="4" y="2"/>
                    <a:pt x="4" y="2"/>
                    <a:pt x="5" y="2"/>
                  </a:cubicBezTo>
                  <a:cubicBezTo>
                    <a:pt x="6" y="2"/>
                    <a:pt x="6" y="4"/>
                    <a:pt x="6" y="4"/>
                  </a:cubicBezTo>
                  <a:cubicBezTo>
                    <a:pt x="21" y="4"/>
                    <a:pt x="21" y="4"/>
                    <a:pt x="21" y="4"/>
                  </a:cubicBezTo>
                  <a:cubicBezTo>
                    <a:pt x="21" y="4"/>
                    <a:pt x="20" y="3"/>
                    <a:pt x="18" y="2"/>
                  </a:cubicBezTo>
                  <a:cubicBezTo>
                    <a:pt x="16" y="1"/>
                    <a:pt x="6" y="1"/>
                    <a:pt x="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0" name="Freeform 2428"/>
            <p:cNvSpPr>
              <a:spLocks/>
            </p:cNvSpPr>
            <p:nvPr/>
          </p:nvSpPr>
          <p:spPr bwMode="auto">
            <a:xfrm>
              <a:off x="5566242" y="4362285"/>
              <a:ext cx="68738" cy="13163"/>
            </a:xfrm>
            <a:custGeom>
              <a:avLst/>
              <a:gdLst>
                <a:gd name="T0" fmla="*/ 16 w 20"/>
                <a:gd name="T1" fmla="*/ 0 h 4"/>
                <a:gd name="T2" fmla="*/ 5 w 20"/>
                <a:gd name="T3" fmla="*/ 2 h 4"/>
                <a:gd name="T4" fmla="*/ 3 w 20"/>
                <a:gd name="T5" fmla="*/ 4 h 4"/>
                <a:gd name="T6" fmla="*/ 11 w 20"/>
                <a:gd name="T7" fmla="*/ 3 h 4"/>
                <a:gd name="T8" fmla="*/ 18 w 20"/>
                <a:gd name="T9" fmla="*/ 3 h 4"/>
                <a:gd name="T10" fmla="*/ 16 w 20"/>
                <a:gd name="T11" fmla="*/ 0 h 4"/>
              </a:gdLst>
              <a:ahLst/>
              <a:cxnLst>
                <a:cxn ang="0">
                  <a:pos x="T0" y="T1"/>
                </a:cxn>
                <a:cxn ang="0">
                  <a:pos x="T2" y="T3"/>
                </a:cxn>
                <a:cxn ang="0">
                  <a:pos x="T4" y="T5"/>
                </a:cxn>
                <a:cxn ang="0">
                  <a:pos x="T6" y="T7"/>
                </a:cxn>
                <a:cxn ang="0">
                  <a:pos x="T8" y="T9"/>
                </a:cxn>
                <a:cxn ang="0">
                  <a:pos x="T10" y="T11"/>
                </a:cxn>
              </a:cxnLst>
              <a:rect l="0" t="0" r="r" b="b"/>
              <a:pathLst>
                <a:path w="20" h="4">
                  <a:moveTo>
                    <a:pt x="16" y="0"/>
                  </a:moveTo>
                  <a:cubicBezTo>
                    <a:pt x="15" y="0"/>
                    <a:pt x="6" y="2"/>
                    <a:pt x="5" y="2"/>
                  </a:cubicBezTo>
                  <a:cubicBezTo>
                    <a:pt x="4" y="2"/>
                    <a:pt x="0" y="3"/>
                    <a:pt x="3" y="4"/>
                  </a:cubicBezTo>
                  <a:cubicBezTo>
                    <a:pt x="5" y="4"/>
                    <a:pt x="9" y="4"/>
                    <a:pt x="11" y="3"/>
                  </a:cubicBezTo>
                  <a:cubicBezTo>
                    <a:pt x="13" y="3"/>
                    <a:pt x="17" y="2"/>
                    <a:pt x="18" y="3"/>
                  </a:cubicBezTo>
                  <a:cubicBezTo>
                    <a:pt x="20" y="3"/>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1" name="Freeform 2429"/>
            <p:cNvSpPr>
              <a:spLocks/>
            </p:cNvSpPr>
            <p:nvPr/>
          </p:nvSpPr>
          <p:spPr bwMode="auto">
            <a:xfrm>
              <a:off x="5589643" y="4324260"/>
              <a:ext cx="100914" cy="20475"/>
            </a:xfrm>
            <a:custGeom>
              <a:avLst/>
              <a:gdLst>
                <a:gd name="T0" fmla="*/ 10 w 29"/>
                <a:gd name="T1" fmla="*/ 0 h 6"/>
                <a:gd name="T2" fmla="*/ 3 w 29"/>
                <a:gd name="T3" fmla="*/ 1 h 6"/>
                <a:gd name="T4" fmla="*/ 1 w 29"/>
                <a:gd name="T5" fmla="*/ 5 h 6"/>
                <a:gd name="T6" fmla="*/ 6 w 29"/>
                <a:gd name="T7" fmla="*/ 4 h 6"/>
                <a:gd name="T8" fmla="*/ 22 w 29"/>
                <a:gd name="T9" fmla="*/ 3 h 6"/>
                <a:gd name="T10" fmla="*/ 29 w 29"/>
                <a:gd name="T11" fmla="*/ 3 h 6"/>
                <a:gd name="T12" fmla="*/ 26 w 29"/>
                <a:gd name="T13" fmla="*/ 1 h 6"/>
                <a:gd name="T14" fmla="*/ 10 w 2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6">
                  <a:moveTo>
                    <a:pt x="10" y="0"/>
                  </a:moveTo>
                  <a:cubicBezTo>
                    <a:pt x="8" y="0"/>
                    <a:pt x="5" y="1"/>
                    <a:pt x="3" y="1"/>
                  </a:cubicBezTo>
                  <a:cubicBezTo>
                    <a:pt x="2" y="1"/>
                    <a:pt x="0" y="6"/>
                    <a:pt x="1" y="5"/>
                  </a:cubicBezTo>
                  <a:cubicBezTo>
                    <a:pt x="2" y="5"/>
                    <a:pt x="5" y="4"/>
                    <a:pt x="6" y="4"/>
                  </a:cubicBezTo>
                  <a:cubicBezTo>
                    <a:pt x="6" y="4"/>
                    <a:pt x="20" y="3"/>
                    <a:pt x="22" y="3"/>
                  </a:cubicBezTo>
                  <a:cubicBezTo>
                    <a:pt x="29" y="3"/>
                    <a:pt x="28" y="3"/>
                    <a:pt x="29" y="3"/>
                  </a:cubicBezTo>
                  <a:cubicBezTo>
                    <a:pt x="29" y="3"/>
                    <a:pt x="27" y="3"/>
                    <a:pt x="26" y="1"/>
                  </a:cubicBezTo>
                  <a:cubicBezTo>
                    <a:pt x="25" y="0"/>
                    <a:pt x="12" y="1"/>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2" name="Freeform 2430"/>
            <p:cNvSpPr>
              <a:spLocks/>
            </p:cNvSpPr>
            <p:nvPr/>
          </p:nvSpPr>
          <p:spPr bwMode="auto">
            <a:xfrm>
              <a:off x="5604267" y="4534863"/>
              <a:ext cx="2924"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3" name="Freeform 2431"/>
            <p:cNvSpPr>
              <a:spLocks/>
            </p:cNvSpPr>
            <p:nvPr/>
          </p:nvSpPr>
          <p:spPr bwMode="auto">
            <a:xfrm>
              <a:off x="5563317" y="4489524"/>
              <a:ext cx="144789" cy="70201"/>
            </a:xfrm>
            <a:custGeom>
              <a:avLst/>
              <a:gdLst>
                <a:gd name="T0" fmla="*/ 38 w 42"/>
                <a:gd name="T1" fmla="*/ 4 h 20"/>
                <a:gd name="T2" fmla="*/ 38 w 42"/>
                <a:gd name="T3" fmla="*/ 2 h 20"/>
                <a:gd name="T4" fmla="*/ 29 w 42"/>
                <a:gd name="T5" fmla="*/ 1 h 20"/>
                <a:gd name="T6" fmla="*/ 6 w 42"/>
                <a:gd name="T7" fmla="*/ 1 h 20"/>
                <a:gd name="T8" fmla="*/ 0 w 42"/>
                <a:gd name="T9" fmla="*/ 3 h 20"/>
                <a:gd name="T10" fmla="*/ 2 w 42"/>
                <a:gd name="T11" fmla="*/ 5 h 20"/>
                <a:gd name="T12" fmla="*/ 6 w 42"/>
                <a:gd name="T13" fmla="*/ 6 h 20"/>
                <a:gd name="T14" fmla="*/ 3 w 42"/>
                <a:gd name="T15" fmla="*/ 9 h 20"/>
                <a:gd name="T16" fmla="*/ 3 w 42"/>
                <a:gd name="T17" fmla="*/ 11 h 20"/>
                <a:gd name="T18" fmla="*/ 5 w 42"/>
                <a:gd name="T19" fmla="*/ 14 h 20"/>
                <a:gd name="T20" fmla="*/ 8 w 42"/>
                <a:gd name="T21" fmla="*/ 18 h 20"/>
                <a:gd name="T22" fmla="*/ 28 w 42"/>
                <a:gd name="T23" fmla="*/ 20 h 20"/>
                <a:gd name="T24" fmla="*/ 35 w 42"/>
                <a:gd name="T25" fmla="*/ 18 h 20"/>
                <a:gd name="T26" fmla="*/ 37 w 42"/>
                <a:gd name="T27" fmla="*/ 16 h 20"/>
                <a:gd name="T28" fmla="*/ 34 w 42"/>
                <a:gd name="T29" fmla="*/ 15 h 20"/>
                <a:gd name="T30" fmla="*/ 39 w 42"/>
                <a:gd name="T31" fmla="*/ 12 h 20"/>
                <a:gd name="T32" fmla="*/ 41 w 42"/>
                <a:gd name="T33" fmla="*/ 8 h 20"/>
                <a:gd name="T34" fmla="*/ 42 w 42"/>
                <a:gd name="T35" fmla="*/ 4 h 20"/>
                <a:gd name="T36" fmla="*/ 38 w 42"/>
                <a:gd name="T3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0">
                  <a:moveTo>
                    <a:pt x="38" y="4"/>
                  </a:moveTo>
                  <a:cubicBezTo>
                    <a:pt x="37" y="4"/>
                    <a:pt x="40" y="1"/>
                    <a:pt x="38" y="2"/>
                  </a:cubicBezTo>
                  <a:cubicBezTo>
                    <a:pt x="37" y="2"/>
                    <a:pt x="31" y="1"/>
                    <a:pt x="29" y="1"/>
                  </a:cubicBezTo>
                  <a:cubicBezTo>
                    <a:pt x="27" y="1"/>
                    <a:pt x="11" y="0"/>
                    <a:pt x="6" y="1"/>
                  </a:cubicBezTo>
                  <a:cubicBezTo>
                    <a:pt x="4" y="2"/>
                    <a:pt x="1" y="3"/>
                    <a:pt x="0" y="3"/>
                  </a:cubicBezTo>
                  <a:cubicBezTo>
                    <a:pt x="0" y="3"/>
                    <a:pt x="0" y="4"/>
                    <a:pt x="2" y="5"/>
                  </a:cubicBezTo>
                  <a:cubicBezTo>
                    <a:pt x="4" y="5"/>
                    <a:pt x="5" y="6"/>
                    <a:pt x="6" y="6"/>
                  </a:cubicBezTo>
                  <a:cubicBezTo>
                    <a:pt x="6" y="7"/>
                    <a:pt x="5" y="8"/>
                    <a:pt x="3" y="9"/>
                  </a:cubicBezTo>
                  <a:cubicBezTo>
                    <a:pt x="2" y="9"/>
                    <a:pt x="1" y="10"/>
                    <a:pt x="3" y="11"/>
                  </a:cubicBezTo>
                  <a:cubicBezTo>
                    <a:pt x="5" y="11"/>
                    <a:pt x="6" y="14"/>
                    <a:pt x="5" y="14"/>
                  </a:cubicBezTo>
                  <a:cubicBezTo>
                    <a:pt x="5" y="15"/>
                    <a:pt x="7" y="17"/>
                    <a:pt x="8" y="18"/>
                  </a:cubicBezTo>
                  <a:cubicBezTo>
                    <a:pt x="8" y="18"/>
                    <a:pt x="26" y="20"/>
                    <a:pt x="28" y="20"/>
                  </a:cubicBezTo>
                  <a:cubicBezTo>
                    <a:pt x="31" y="19"/>
                    <a:pt x="34" y="18"/>
                    <a:pt x="35" y="18"/>
                  </a:cubicBezTo>
                  <a:cubicBezTo>
                    <a:pt x="37" y="18"/>
                    <a:pt x="37" y="16"/>
                    <a:pt x="37" y="16"/>
                  </a:cubicBezTo>
                  <a:cubicBezTo>
                    <a:pt x="37" y="16"/>
                    <a:pt x="33" y="15"/>
                    <a:pt x="34" y="15"/>
                  </a:cubicBezTo>
                  <a:cubicBezTo>
                    <a:pt x="35" y="15"/>
                    <a:pt x="38" y="12"/>
                    <a:pt x="39" y="12"/>
                  </a:cubicBezTo>
                  <a:cubicBezTo>
                    <a:pt x="40" y="11"/>
                    <a:pt x="41" y="8"/>
                    <a:pt x="41" y="8"/>
                  </a:cubicBezTo>
                  <a:cubicBezTo>
                    <a:pt x="42" y="4"/>
                    <a:pt x="42" y="4"/>
                    <a:pt x="42" y="4"/>
                  </a:cubicBezTo>
                  <a:cubicBezTo>
                    <a:pt x="42" y="4"/>
                    <a:pt x="39" y="4"/>
                    <a:pt x="38"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4" name="Freeform 2432"/>
            <p:cNvSpPr>
              <a:spLocks/>
            </p:cNvSpPr>
            <p:nvPr/>
          </p:nvSpPr>
          <p:spPr bwMode="auto">
            <a:xfrm>
              <a:off x="5579405" y="4496837"/>
              <a:ext cx="35100" cy="27788"/>
            </a:xfrm>
            <a:custGeom>
              <a:avLst/>
              <a:gdLst>
                <a:gd name="T0" fmla="*/ 7 w 10"/>
                <a:gd name="T1" fmla="*/ 2 h 8"/>
                <a:gd name="T2" fmla="*/ 2 w 10"/>
                <a:gd name="T3" fmla="*/ 0 h 8"/>
                <a:gd name="T4" fmla="*/ 2 w 10"/>
                <a:gd name="T5" fmla="*/ 3 h 8"/>
                <a:gd name="T6" fmla="*/ 5 w 10"/>
                <a:gd name="T7" fmla="*/ 8 h 8"/>
                <a:gd name="T8" fmla="*/ 9 w 10"/>
                <a:gd name="T9" fmla="*/ 8 h 8"/>
                <a:gd name="T10" fmla="*/ 8 w 10"/>
                <a:gd name="T11" fmla="*/ 5 h 8"/>
                <a:gd name="T12" fmla="*/ 7 w 1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7" y="2"/>
                  </a:moveTo>
                  <a:cubicBezTo>
                    <a:pt x="3" y="1"/>
                    <a:pt x="5" y="0"/>
                    <a:pt x="2" y="0"/>
                  </a:cubicBezTo>
                  <a:cubicBezTo>
                    <a:pt x="0" y="0"/>
                    <a:pt x="1" y="2"/>
                    <a:pt x="2" y="3"/>
                  </a:cubicBezTo>
                  <a:cubicBezTo>
                    <a:pt x="2" y="6"/>
                    <a:pt x="3" y="8"/>
                    <a:pt x="5" y="8"/>
                  </a:cubicBezTo>
                  <a:cubicBezTo>
                    <a:pt x="7" y="8"/>
                    <a:pt x="8" y="8"/>
                    <a:pt x="9" y="8"/>
                  </a:cubicBezTo>
                  <a:cubicBezTo>
                    <a:pt x="10" y="8"/>
                    <a:pt x="8" y="5"/>
                    <a:pt x="8" y="5"/>
                  </a:cubicBezTo>
                  <a:lnTo>
                    <a:pt x="7" y="2"/>
                  </a:lnTo>
                  <a:close/>
                </a:path>
              </a:pathLst>
            </a:custGeom>
            <a:solidFill>
              <a:srgbClr val="E3D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5" name="Freeform 2433"/>
            <p:cNvSpPr>
              <a:spLocks/>
            </p:cNvSpPr>
            <p:nvPr/>
          </p:nvSpPr>
          <p:spPr bwMode="auto">
            <a:xfrm>
              <a:off x="5607193" y="4493912"/>
              <a:ext cx="73125" cy="30713"/>
            </a:xfrm>
            <a:custGeom>
              <a:avLst/>
              <a:gdLst>
                <a:gd name="T0" fmla="*/ 18 w 21"/>
                <a:gd name="T1" fmla="*/ 1 h 9"/>
                <a:gd name="T2" fmla="*/ 6 w 21"/>
                <a:gd name="T3" fmla="*/ 0 h 9"/>
                <a:gd name="T4" fmla="*/ 2 w 21"/>
                <a:gd name="T5" fmla="*/ 1 h 9"/>
                <a:gd name="T6" fmla="*/ 4 w 21"/>
                <a:gd name="T7" fmla="*/ 6 h 9"/>
                <a:gd name="T8" fmla="*/ 1 w 21"/>
                <a:gd name="T9" fmla="*/ 7 h 9"/>
                <a:gd name="T10" fmla="*/ 3 w 21"/>
                <a:gd name="T11" fmla="*/ 9 h 9"/>
                <a:gd name="T12" fmla="*/ 6 w 21"/>
                <a:gd name="T13" fmla="*/ 8 h 9"/>
                <a:gd name="T14" fmla="*/ 20 w 21"/>
                <a:gd name="T15" fmla="*/ 6 h 9"/>
                <a:gd name="T16" fmla="*/ 21 w 21"/>
                <a:gd name="T17" fmla="*/ 3 h 9"/>
                <a:gd name="T18" fmla="*/ 18 w 21"/>
                <a:gd name="T1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9">
                  <a:moveTo>
                    <a:pt x="18" y="1"/>
                  </a:moveTo>
                  <a:cubicBezTo>
                    <a:pt x="16" y="1"/>
                    <a:pt x="8" y="0"/>
                    <a:pt x="6" y="0"/>
                  </a:cubicBezTo>
                  <a:cubicBezTo>
                    <a:pt x="4" y="1"/>
                    <a:pt x="2" y="1"/>
                    <a:pt x="2" y="1"/>
                  </a:cubicBezTo>
                  <a:cubicBezTo>
                    <a:pt x="2" y="1"/>
                    <a:pt x="0" y="7"/>
                    <a:pt x="4" y="6"/>
                  </a:cubicBezTo>
                  <a:cubicBezTo>
                    <a:pt x="1" y="7"/>
                    <a:pt x="1" y="7"/>
                    <a:pt x="1" y="7"/>
                  </a:cubicBezTo>
                  <a:cubicBezTo>
                    <a:pt x="3" y="9"/>
                    <a:pt x="3" y="9"/>
                    <a:pt x="3" y="9"/>
                  </a:cubicBezTo>
                  <a:cubicBezTo>
                    <a:pt x="4" y="9"/>
                    <a:pt x="4" y="9"/>
                    <a:pt x="6" y="8"/>
                  </a:cubicBezTo>
                  <a:cubicBezTo>
                    <a:pt x="10" y="8"/>
                    <a:pt x="18" y="7"/>
                    <a:pt x="20" y="6"/>
                  </a:cubicBezTo>
                  <a:cubicBezTo>
                    <a:pt x="21" y="6"/>
                    <a:pt x="21" y="3"/>
                    <a:pt x="21" y="3"/>
                  </a:cubicBezTo>
                  <a:cubicBezTo>
                    <a:pt x="21" y="3"/>
                    <a:pt x="21" y="1"/>
                    <a:pt x="18" y="1"/>
                  </a:cubicBezTo>
                  <a:close/>
                </a:path>
              </a:pathLst>
            </a:custGeom>
            <a:solidFill>
              <a:srgbClr val="E3D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6" name="Freeform 2434"/>
            <p:cNvSpPr>
              <a:spLocks/>
            </p:cNvSpPr>
            <p:nvPr/>
          </p:nvSpPr>
          <p:spPr bwMode="auto">
            <a:xfrm>
              <a:off x="5579405" y="4524624"/>
              <a:ext cx="80438" cy="27788"/>
            </a:xfrm>
            <a:custGeom>
              <a:avLst/>
              <a:gdLst>
                <a:gd name="T0" fmla="*/ 9 w 23"/>
                <a:gd name="T1" fmla="*/ 0 h 8"/>
                <a:gd name="T2" fmla="*/ 4 w 23"/>
                <a:gd name="T3" fmla="*/ 1 h 8"/>
                <a:gd name="T4" fmla="*/ 1 w 23"/>
                <a:gd name="T5" fmla="*/ 1 h 8"/>
                <a:gd name="T6" fmla="*/ 3 w 23"/>
                <a:gd name="T7" fmla="*/ 5 h 8"/>
                <a:gd name="T8" fmla="*/ 3 w 23"/>
                <a:gd name="T9" fmla="*/ 6 h 8"/>
                <a:gd name="T10" fmla="*/ 7 w 23"/>
                <a:gd name="T11" fmla="*/ 8 h 8"/>
                <a:gd name="T12" fmla="*/ 11 w 23"/>
                <a:gd name="T13" fmla="*/ 5 h 8"/>
                <a:gd name="T14" fmla="*/ 23 w 23"/>
                <a:gd name="T15" fmla="*/ 2 h 8"/>
                <a:gd name="T16" fmla="*/ 9 w 2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9" y="0"/>
                  </a:moveTo>
                  <a:cubicBezTo>
                    <a:pt x="7" y="0"/>
                    <a:pt x="5" y="0"/>
                    <a:pt x="4" y="1"/>
                  </a:cubicBezTo>
                  <a:cubicBezTo>
                    <a:pt x="3" y="1"/>
                    <a:pt x="0" y="1"/>
                    <a:pt x="1" y="1"/>
                  </a:cubicBezTo>
                  <a:cubicBezTo>
                    <a:pt x="4" y="4"/>
                    <a:pt x="3" y="4"/>
                    <a:pt x="3" y="5"/>
                  </a:cubicBezTo>
                  <a:cubicBezTo>
                    <a:pt x="2" y="6"/>
                    <a:pt x="1" y="6"/>
                    <a:pt x="3" y="6"/>
                  </a:cubicBezTo>
                  <a:cubicBezTo>
                    <a:pt x="5" y="7"/>
                    <a:pt x="4" y="8"/>
                    <a:pt x="7" y="8"/>
                  </a:cubicBezTo>
                  <a:cubicBezTo>
                    <a:pt x="9" y="8"/>
                    <a:pt x="10" y="6"/>
                    <a:pt x="11" y="5"/>
                  </a:cubicBezTo>
                  <a:cubicBezTo>
                    <a:pt x="12" y="4"/>
                    <a:pt x="23" y="3"/>
                    <a:pt x="23" y="2"/>
                  </a:cubicBezTo>
                  <a:cubicBezTo>
                    <a:pt x="22" y="1"/>
                    <a:pt x="11" y="0"/>
                    <a:pt x="9" y="0"/>
                  </a:cubicBezTo>
                  <a:close/>
                </a:path>
              </a:pathLst>
            </a:custGeom>
            <a:solidFill>
              <a:srgbClr val="E3D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7" name="Freeform 2435"/>
            <p:cNvSpPr>
              <a:spLocks/>
            </p:cNvSpPr>
            <p:nvPr/>
          </p:nvSpPr>
          <p:spPr bwMode="auto">
            <a:xfrm>
              <a:off x="5611580" y="4507074"/>
              <a:ext cx="89214" cy="45338"/>
            </a:xfrm>
            <a:custGeom>
              <a:avLst/>
              <a:gdLst>
                <a:gd name="T0" fmla="*/ 25 w 26"/>
                <a:gd name="T1" fmla="*/ 0 h 13"/>
                <a:gd name="T2" fmla="*/ 21 w 26"/>
                <a:gd name="T3" fmla="*/ 0 h 13"/>
                <a:gd name="T4" fmla="*/ 20 w 26"/>
                <a:gd name="T5" fmla="*/ 3 h 13"/>
                <a:gd name="T6" fmla="*/ 17 w 26"/>
                <a:gd name="T7" fmla="*/ 4 h 13"/>
                <a:gd name="T8" fmla="*/ 14 w 26"/>
                <a:gd name="T9" fmla="*/ 5 h 13"/>
                <a:gd name="T10" fmla="*/ 14 w 26"/>
                <a:gd name="T11" fmla="*/ 7 h 13"/>
                <a:gd name="T12" fmla="*/ 5 w 26"/>
                <a:gd name="T13" fmla="*/ 10 h 13"/>
                <a:gd name="T14" fmla="*/ 2 w 26"/>
                <a:gd name="T15" fmla="*/ 12 h 13"/>
                <a:gd name="T16" fmla="*/ 16 w 26"/>
                <a:gd name="T17" fmla="*/ 13 h 13"/>
                <a:gd name="T18" fmla="*/ 18 w 26"/>
                <a:gd name="T19" fmla="*/ 12 h 13"/>
                <a:gd name="T20" fmla="*/ 21 w 26"/>
                <a:gd name="T21" fmla="*/ 11 h 13"/>
                <a:gd name="T22" fmla="*/ 20 w 26"/>
                <a:gd name="T23" fmla="*/ 8 h 13"/>
                <a:gd name="T24" fmla="*/ 22 w 26"/>
                <a:gd name="T25" fmla="*/ 7 h 13"/>
                <a:gd name="T26" fmla="*/ 24 w 26"/>
                <a:gd name="T27" fmla="*/ 5 h 13"/>
                <a:gd name="T28" fmla="*/ 26 w 26"/>
                <a:gd name="T29" fmla="*/ 4 h 13"/>
                <a:gd name="T30" fmla="*/ 26 w 26"/>
                <a:gd name="T31" fmla="*/ 1 h 13"/>
                <a:gd name="T32" fmla="*/ 25 w 26"/>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13">
                  <a:moveTo>
                    <a:pt x="25" y="0"/>
                  </a:moveTo>
                  <a:cubicBezTo>
                    <a:pt x="24" y="0"/>
                    <a:pt x="23" y="1"/>
                    <a:pt x="21" y="0"/>
                  </a:cubicBezTo>
                  <a:cubicBezTo>
                    <a:pt x="21" y="0"/>
                    <a:pt x="21" y="2"/>
                    <a:pt x="20" y="3"/>
                  </a:cubicBezTo>
                  <a:cubicBezTo>
                    <a:pt x="19" y="4"/>
                    <a:pt x="17" y="4"/>
                    <a:pt x="17" y="4"/>
                  </a:cubicBezTo>
                  <a:cubicBezTo>
                    <a:pt x="16" y="4"/>
                    <a:pt x="13" y="5"/>
                    <a:pt x="14" y="5"/>
                  </a:cubicBezTo>
                  <a:cubicBezTo>
                    <a:pt x="16" y="6"/>
                    <a:pt x="14" y="7"/>
                    <a:pt x="14" y="7"/>
                  </a:cubicBezTo>
                  <a:cubicBezTo>
                    <a:pt x="13" y="8"/>
                    <a:pt x="6" y="9"/>
                    <a:pt x="5" y="10"/>
                  </a:cubicBezTo>
                  <a:cubicBezTo>
                    <a:pt x="3" y="11"/>
                    <a:pt x="3" y="10"/>
                    <a:pt x="2" y="12"/>
                  </a:cubicBezTo>
                  <a:cubicBezTo>
                    <a:pt x="0" y="13"/>
                    <a:pt x="11" y="13"/>
                    <a:pt x="16" y="13"/>
                  </a:cubicBezTo>
                  <a:cubicBezTo>
                    <a:pt x="20" y="13"/>
                    <a:pt x="16" y="13"/>
                    <a:pt x="18" y="12"/>
                  </a:cubicBezTo>
                  <a:cubicBezTo>
                    <a:pt x="19" y="12"/>
                    <a:pt x="20" y="12"/>
                    <a:pt x="21" y="11"/>
                  </a:cubicBezTo>
                  <a:cubicBezTo>
                    <a:pt x="21" y="11"/>
                    <a:pt x="20" y="10"/>
                    <a:pt x="20" y="8"/>
                  </a:cubicBezTo>
                  <a:cubicBezTo>
                    <a:pt x="19" y="7"/>
                    <a:pt x="21" y="7"/>
                    <a:pt x="22" y="7"/>
                  </a:cubicBezTo>
                  <a:cubicBezTo>
                    <a:pt x="23" y="7"/>
                    <a:pt x="24" y="6"/>
                    <a:pt x="24" y="5"/>
                  </a:cubicBezTo>
                  <a:cubicBezTo>
                    <a:pt x="25" y="5"/>
                    <a:pt x="25" y="4"/>
                    <a:pt x="26" y="4"/>
                  </a:cubicBezTo>
                  <a:cubicBezTo>
                    <a:pt x="26" y="3"/>
                    <a:pt x="26" y="2"/>
                    <a:pt x="26" y="1"/>
                  </a:cubicBezTo>
                  <a:cubicBezTo>
                    <a:pt x="26" y="1"/>
                    <a:pt x="26" y="1"/>
                    <a:pt x="25" y="0"/>
                  </a:cubicBezTo>
                  <a:close/>
                </a:path>
              </a:pathLst>
            </a:custGeom>
            <a:solidFill>
              <a:srgbClr val="E3D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8" name="Freeform 2436"/>
            <p:cNvSpPr>
              <a:spLocks/>
            </p:cNvSpPr>
            <p:nvPr/>
          </p:nvSpPr>
          <p:spPr bwMode="auto">
            <a:xfrm>
              <a:off x="5680318" y="3957169"/>
              <a:ext cx="73125" cy="1010598"/>
            </a:xfrm>
            <a:custGeom>
              <a:avLst/>
              <a:gdLst>
                <a:gd name="T0" fmla="*/ 20 w 21"/>
                <a:gd name="T1" fmla="*/ 1 h 292"/>
                <a:gd name="T2" fmla="*/ 20 w 21"/>
                <a:gd name="T3" fmla="*/ 2 h 292"/>
                <a:gd name="T4" fmla="*/ 20 w 21"/>
                <a:gd name="T5" fmla="*/ 2 h 292"/>
                <a:gd name="T6" fmla="*/ 20 w 21"/>
                <a:gd name="T7" fmla="*/ 4 h 292"/>
                <a:gd name="T8" fmla="*/ 19 w 21"/>
                <a:gd name="T9" fmla="*/ 8 h 292"/>
                <a:gd name="T10" fmla="*/ 19 w 21"/>
                <a:gd name="T11" fmla="*/ 10 h 292"/>
                <a:gd name="T12" fmla="*/ 18 w 21"/>
                <a:gd name="T13" fmla="*/ 11 h 292"/>
                <a:gd name="T14" fmla="*/ 17 w 21"/>
                <a:gd name="T15" fmla="*/ 15 h 292"/>
                <a:gd name="T16" fmla="*/ 17 w 21"/>
                <a:gd name="T17" fmla="*/ 15 h 292"/>
                <a:gd name="T18" fmla="*/ 17 w 21"/>
                <a:gd name="T19" fmla="*/ 15 h 292"/>
                <a:gd name="T20" fmla="*/ 11 w 21"/>
                <a:gd name="T21" fmla="*/ 18 h 292"/>
                <a:gd name="T22" fmla="*/ 9 w 21"/>
                <a:gd name="T23" fmla="*/ 18 h 292"/>
                <a:gd name="T24" fmla="*/ 5 w 21"/>
                <a:gd name="T25" fmla="*/ 19 h 292"/>
                <a:gd name="T26" fmla="*/ 6 w 21"/>
                <a:gd name="T27" fmla="*/ 28 h 292"/>
                <a:gd name="T28" fmla="*/ 7 w 21"/>
                <a:gd name="T29" fmla="*/ 67 h 292"/>
                <a:gd name="T30" fmla="*/ 8 w 21"/>
                <a:gd name="T31" fmla="*/ 115 h 292"/>
                <a:gd name="T32" fmla="*/ 6 w 21"/>
                <a:gd name="T33" fmla="*/ 175 h 292"/>
                <a:gd name="T34" fmla="*/ 3 w 21"/>
                <a:gd name="T35" fmla="*/ 205 h 292"/>
                <a:gd name="T36" fmla="*/ 7 w 21"/>
                <a:gd name="T37" fmla="*/ 258 h 292"/>
                <a:gd name="T38" fmla="*/ 5 w 21"/>
                <a:gd name="T39" fmla="*/ 291 h 292"/>
                <a:gd name="T40" fmla="*/ 6 w 21"/>
                <a:gd name="T41" fmla="*/ 291 h 292"/>
                <a:gd name="T42" fmla="*/ 17 w 21"/>
                <a:gd name="T43" fmla="*/ 292 h 292"/>
                <a:gd name="T44" fmla="*/ 16 w 21"/>
                <a:gd name="T45" fmla="*/ 130 h 292"/>
                <a:gd name="T46" fmla="*/ 20 w 21"/>
                <a:gd name="T47" fmla="*/ 34 h 292"/>
                <a:gd name="T48" fmla="*/ 20 w 21"/>
                <a:gd name="T49" fmla="*/ 0 h 292"/>
                <a:gd name="T50" fmla="*/ 20 w 21"/>
                <a:gd name="T51" fmla="*/ 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 h="292">
                  <a:moveTo>
                    <a:pt x="20" y="1"/>
                  </a:moveTo>
                  <a:cubicBezTo>
                    <a:pt x="20" y="2"/>
                    <a:pt x="20" y="2"/>
                    <a:pt x="20" y="2"/>
                  </a:cubicBezTo>
                  <a:cubicBezTo>
                    <a:pt x="20" y="2"/>
                    <a:pt x="20" y="2"/>
                    <a:pt x="20" y="2"/>
                  </a:cubicBezTo>
                  <a:cubicBezTo>
                    <a:pt x="20" y="3"/>
                    <a:pt x="20" y="4"/>
                    <a:pt x="20" y="4"/>
                  </a:cubicBezTo>
                  <a:cubicBezTo>
                    <a:pt x="20" y="5"/>
                    <a:pt x="19" y="7"/>
                    <a:pt x="19" y="8"/>
                  </a:cubicBezTo>
                  <a:cubicBezTo>
                    <a:pt x="19" y="9"/>
                    <a:pt x="19" y="10"/>
                    <a:pt x="19" y="10"/>
                  </a:cubicBezTo>
                  <a:cubicBezTo>
                    <a:pt x="18" y="11"/>
                    <a:pt x="18" y="11"/>
                    <a:pt x="18" y="11"/>
                  </a:cubicBezTo>
                  <a:cubicBezTo>
                    <a:pt x="18" y="12"/>
                    <a:pt x="17" y="14"/>
                    <a:pt x="17" y="15"/>
                  </a:cubicBezTo>
                  <a:cubicBezTo>
                    <a:pt x="17" y="15"/>
                    <a:pt x="17" y="15"/>
                    <a:pt x="17" y="15"/>
                  </a:cubicBezTo>
                  <a:cubicBezTo>
                    <a:pt x="17" y="15"/>
                    <a:pt x="17" y="15"/>
                    <a:pt x="17" y="15"/>
                  </a:cubicBezTo>
                  <a:cubicBezTo>
                    <a:pt x="16" y="16"/>
                    <a:pt x="14" y="17"/>
                    <a:pt x="11" y="18"/>
                  </a:cubicBezTo>
                  <a:cubicBezTo>
                    <a:pt x="11" y="18"/>
                    <a:pt x="10" y="18"/>
                    <a:pt x="9" y="18"/>
                  </a:cubicBezTo>
                  <a:cubicBezTo>
                    <a:pt x="8" y="19"/>
                    <a:pt x="7" y="19"/>
                    <a:pt x="5" y="19"/>
                  </a:cubicBezTo>
                  <a:cubicBezTo>
                    <a:pt x="6" y="21"/>
                    <a:pt x="6" y="23"/>
                    <a:pt x="6" y="28"/>
                  </a:cubicBezTo>
                  <a:cubicBezTo>
                    <a:pt x="7" y="43"/>
                    <a:pt x="7" y="47"/>
                    <a:pt x="7" y="67"/>
                  </a:cubicBezTo>
                  <a:cubicBezTo>
                    <a:pt x="8" y="88"/>
                    <a:pt x="8" y="96"/>
                    <a:pt x="8" y="115"/>
                  </a:cubicBezTo>
                  <a:cubicBezTo>
                    <a:pt x="8" y="135"/>
                    <a:pt x="7" y="164"/>
                    <a:pt x="6" y="175"/>
                  </a:cubicBezTo>
                  <a:cubicBezTo>
                    <a:pt x="5" y="186"/>
                    <a:pt x="0" y="186"/>
                    <a:pt x="3" y="205"/>
                  </a:cubicBezTo>
                  <a:cubicBezTo>
                    <a:pt x="6" y="225"/>
                    <a:pt x="7" y="238"/>
                    <a:pt x="7" y="258"/>
                  </a:cubicBezTo>
                  <a:cubicBezTo>
                    <a:pt x="7" y="275"/>
                    <a:pt x="1" y="285"/>
                    <a:pt x="5" y="291"/>
                  </a:cubicBezTo>
                  <a:cubicBezTo>
                    <a:pt x="6" y="291"/>
                    <a:pt x="6" y="291"/>
                    <a:pt x="6" y="291"/>
                  </a:cubicBezTo>
                  <a:cubicBezTo>
                    <a:pt x="14" y="289"/>
                    <a:pt x="17" y="292"/>
                    <a:pt x="17" y="292"/>
                  </a:cubicBezTo>
                  <a:cubicBezTo>
                    <a:pt x="17" y="292"/>
                    <a:pt x="15" y="160"/>
                    <a:pt x="16" y="130"/>
                  </a:cubicBezTo>
                  <a:cubicBezTo>
                    <a:pt x="17" y="100"/>
                    <a:pt x="19" y="40"/>
                    <a:pt x="20" y="34"/>
                  </a:cubicBezTo>
                  <a:cubicBezTo>
                    <a:pt x="21" y="26"/>
                    <a:pt x="21" y="12"/>
                    <a:pt x="20" y="0"/>
                  </a:cubicBezTo>
                  <a:lnTo>
                    <a:pt x="20" y="1"/>
                  </a:lnTo>
                  <a:close/>
                </a:path>
              </a:pathLst>
            </a:custGeom>
            <a:solidFill>
              <a:srgbClr val="6F8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9" name="Rectangle 2437"/>
            <p:cNvSpPr>
              <a:spLocks noChangeArrowheads="1"/>
            </p:cNvSpPr>
            <p:nvPr/>
          </p:nvSpPr>
          <p:spPr bwMode="auto">
            <a:xfrm>
              <a:off x="5389277" y="3285875"/>
              <a:ext cx="17550" cy="1463"/>
            </a:xfrm>
            <a:prstGeom prst="rect">
              <a:avLst/>
            </a:prstGeom>
            <a:solidFill>
              <a:srgbClr val="1515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0" name="Freeform 2438"/>
            <p:cNvSpPr>
              <a:spLocks/>
            </p:cNvSpPr>
            <p:nvPr/>
          </p:nvSpPr>
          <p:spPr bwMode="auto">
            <a:xfrm>
              <a:off x="5389277" y="3328287"/>
              <a:ext cx="331991" cy="448992"/>
            </a:xfrm>
            <a:custGeom>
              <a:avLst/>
              <a:gdLst>
                <a:gd name="T0" fmla="*/ 78 w 227"/>
                <a:gd name="T1" fmla="*/ 26 h 307"/>
                <a:gd name="T2" fmla="*/ 17 w 227"/>
                <a:gd name="T3" fmla="*/ 0 h 307"/>
                <a:gd name="T4" fmla="*/ 0 w 227"/>
                <a:gd name="T5" fmla="*/ 16 h 307"/>
                <a:gd name="T6" fmla="*/ 0 w 227"/>
                <a:gd name="T7" fmla="*/ 246 h 307"/>
                <a:gd name="T8" fmla="*/ 194 w 227"/>
                <a:gd name="T9" fmla="*/ 307 h 307"/>
                <a:gd name="T10" fmla="*/ 227 w 227"/>
                <a:gd name="T11" fmla="*/ 90 h 307"/>
                <a:gd name="T12" fmla="*/ 149 w 227"/>
                <a:gd name="T13" fmla="*/ 2 h 307"/>
                <a:gd name="T14" fmla="*/ 78 w 227"/>
                <a:gd name="T15" fmla="*/ 26 h 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307">
                  <a:moveTo>
                    <a:pt x="78" y="26"/>
                  </a:moveTo>
                  <a:lnTo>
                    <a:pt x="17" y="0"/>
                  </a:lnTo>
                  <a:lnTo>
                    <a:pt x="0" y="16"/>
                  </a:lnTo>
                  <a:lnTo>
                    <a:pt x="0" y="246"/>
                  </a:lnTo>
                  <a:lnTo>
                    <a:pt x="194" y="307"/>
                  </a:lnTo>
                  <a:lnTo>
                    <a:pt x="227" y="90"/>
                  </a:lnTo>
                  <a:lnTo>
                    <a:pt x="149" y="2"/>
                  </a:lnTo>
                  <a:lnTo>
                    <a:pt x="78"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1" name="Freeform 2439"/>
            <p:cNvSpPr>
              <a:spLocks noEditPoints="1"/>
            </p:cNvSpPr>
            <p:nvPr/>
          </p:nvSpPr>
          <p:spPr bwMode="auto">
            <a:xfrm>
              <a:off x="5105550" y="3282949"/>
              <a:ext cx="757583" cy="874584"/>
            </a:xfrm>
            <a:custGeom>
              <a:avLst/>
              <a:gdLst>
                <a:gd name="T0" fmla="*/ 200 w 219"/>
                <a:gd name="T1" fmla="*/ 21 h 253"/>
                <a:gd name="T2" fmla="*/ 145 w 219"/>
                <a:gd name="T3" fmla="*/ 0 h 253"/>
                <a:gd name="T4" fmla="*/ 115 w 219"/>
                <a:gd name="T5" fmla="*/ 114 h 253"/>
                <a:gd name="T6" fmla="*/ 84 w 219"/>
                <a:gd name="T7" fmla="*/ 1 h 253"/>
                <a:gd name="T8" fmla="*/ 24 w 219"/>
                <a:gd name="T9" fmla="*/ 23 h 253"/>
                <a:gd name="T10" fmla="*/ 2 w 219"/>
                <a:gd name="T11" fmla="*/ 136 h 253"/>
                <a:gd name="T12" fmla="*/ 2 w 219"/>
                <a:gd name="T13" fmla="*/ 154 h 253"/>
                <a:gd name="T14" fmla="*/ 33 w 219"/>
                <a:gd name="T15" fmla="*/ 195 h 253"/>
                <a:gd name="T16" fmla="*/ 42 w 219"/>
                <a:gd name="T17" fmla="*/ 196 h 253"/>
                <a:gd name="T18" fmla="*/ 39 w 219"/>
                <a:gd name="T19" fmla="*/ 209 h 253"/>
                <a:gd name="T20" fmla="*/ 36 w 219"/>
                <a:gd name="T21" fmla="*/ 246 h 253"/>
                <a:gd name="T22" fmla="*/ 113 w 219"/>
                <a:gd name="T23" fmla="*/ 253 h 253"/>
                <a:gd name="T24" fmla="*/ 194 w 219"/>
                <a:gd name="T25" fmla="*/ 244 h 253"/>
                <a:gd name="T26" fmla="*/ 186 w 219"/>
                <a:gd name="T27" fmla="*/ 196 h 253"/>
                <a:gd name="T28" fmla="*/ 218 w 219"/>
                <a:gd name="T29" fmla="*/ 159 h 253"/>
                <a:gd name="T30" fmla="*/ 218 w 219"/>
                <a:gd name="T31" fmla="*/ 135 h 253"/>
                <a:gd name="T32" fmla="*/ 200 w 219"/>
                <a:gd name="T33" fmla="*/ 21 h 253"/>
                <a:gd name="T34" fmla="*/ 44 w 219"/>
                <a:gd name="T35" fmla="*/ 154 h 253"/>
                <a:gd name="T36" fmla="*/ 39 w 219"/>
                <a:gd name="T37" fmla="*/ 143 h 253"/>
                <a:gd name="T38" fmla="*/ 44 w 219"/>
                <a:gd name="T39" fmla="*/ 98 h 253"/>
                <a:gd name="T40" fmla="*/ 44 w 219"/>
                <a:gd name="T41" fmla="*/ 154 h 253"/>
                <a:gd name="T42" fmla="*/ 178 w 219"/>
                <a:gd name="T43" fmla="*/ 154 h 253"/>
                <a:gd name="T44" fmla="*/ 183 w 219"/>
                <a:gd name="T45" fmla="*/ 99 h 253"/>
                <a:gd name="T46" fmla="*/ 187 w 219"/>
                <a:gd name="T47" fmla="*/ 136 h 253"/>
                <a:gd name="T48" fmla="*/ 178 w 219"/>
                <a:gd name="T49" fmla="*/ 15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9" h="253">
                  <a:moveTo>
                    <a:pt x="200" y="21"/>
                  </a:moveTo>
                  <a:cubicBezTo>
                    <a:pt x="197" y="18"/>
                    <a:pt x="148" y="1"/>
                    <a:pt x="145" y="0"/>
                  </a:cubicBezTo>
                  <a:cubicBezTo>
                    <a:pt x="115" y="114"/>
                    <a:pt x="115" y="114"/>
                    <a:pt x="115" y="114"/>
                  </a:cubicBezTo>
                  <a:cubicBezTo>
                    <a:pt x="84" y="1"/>
                    <a:pt x="84" y="1"/>
                    <a:pt x="84" y="1"/>
                  </a:cubicBezTo>
                  <a:cubicBezTo>
                    <a:pt x="78" y="2"/>
                    <a:pt x="26" y="21"/>
                    <a:pt x="24" y="23"/>
                  </a:cubicBezTo>
                  <a:cubicBezTo>
                    <a:pt x="22" y="25"/>
                    <a:pt x="8" y="100"/>
                    <a:pt x="2" y="136"/>
                  </a:cubicBezTo>
                  <a:cubicBezTo>
                    <a:pt x="0" y="147"/>
                    <a:pt x="2" y="154"/>
                    <a:pt x="2" y="154"/>
                  </a:cubicBezTo>
                  <a:cubicBezTo>
                    <a:pt x="3" y="154"/>
                    <a:pt x="33" y="195"/>
                    <a:pt x="33" y="195"/>
                  </a:cubicBezTo>
                  <a:cubicBezTo>
                    <a:pt x="42" y="196"/>
                    <a:pt x="42" y="196"/>
                    <a:pt x="42" y="196"/>
                  </a:cubicBezTo>
                  <a:cubicBezTo>
                    <a:pt x="39" y="209"/>
                    <a:pt x="39" y="209"/>
                    <a:pt x="39" y="209"/>
                  </a:cubicBezTo>
                  <a:cubicBezTo>
                    <a:pt x="36" y="246"/>
                    <a:pt x="36" y="246"/>
                    <a:pt x="36" y="246"/>
                  </a:cubicBezTo>
                  <a:cubicBezTo>
                    <a:pt x="113" y="253"/>
                    <a:pt x="113" y="253"/>
                    <a:pt x="113" y="253"/>
                  </a:cubicBezTo>
                  <a:cubicBezTo>
                    <a:pt x="194" y="244"/>
                    <a:pt x="194" y="244"/>
                    <a:pt x="194" y="244"/>
                  </a:cubicBezTo>
                  <a:cubicBezTo>
                    <a:pt x="186" y="196"/>
                    <a:pt x="186" y="196"/>
                    <a:pt x="186" y="196"/>
                  </a:cubicBezTo>
                  <a:cubicBezTo>
                    <a:pt x="218" y="159"/>
                    <a:pt x="218" y="159"/>
                    <a:pt x="218" y="159"/>
                  </a:cubicBezTo>
                  <a:cubicBezTo>
                    <a:pt x="218" y="159"/>
                    <a:pt x="219" y="148"/>
                    <a:pt x="218" y="135"/>
                  </a:cubicBezTo>
                  <a:cubicBezTo>
                    <a:pt x="213" y="96"/>
                    <a:pt x="202" y="23"/>
                    <a:pt x="200" y="21"/>
                  </a:cubicBezTo>
                  <a:close/>
                  <a:moveTo>
                    <a:pt x="44" y="154"/>
                  </a:moveTo>
                  <a:cubicBezTo>
                    <a:pt x="39" y="143"/>
                    <a:pt x="39" y="143"/>
                    <a:pt x="39" y="143"/>
                  </a:cubicBezTo>
                  <a:cubicBezTo>
                    <a:pt x="39" y="143"/>
                    <a:pt x="44" y="96"/>
                    <a:pt x="44" y="98"/>
                  </a:cubicBezTo>
                  <a:cubicBezTo>
                    <a:pt x="44" y="101"/>
                    <a:pt x="44" y="154"/>
                    <a:pt x="44" y="154"/>
                  </a:cubicBezTo>
                  <a:close/>
                  <a:moveTo>
                    <a:pt x="178" y="154"/>
                  </a:moveTo>
                  <a:cubicBezTo>
                    <a:pt x="178" y="152"/>
                    <a:pt x="183" y="99"/>
                    <a:pt x="183" y="99"/>
                  </a:cubicBezTo>
                  <a:cubicBezTo>
                    <a:pt x="187" y="136"/>
                    <a:pt x="187" y="136"/>
                    <a:pt x="187" y="136"/>
                  </a:cubicBezTo>
                  <a:lnTo>
                    <a:pt x="178" y="154"/>
                  </a:lnTo>
                  <a:close/>
                </a:path>
              </a:pathLst>
            </a:custGeom>
            <a:solidFill>
              <a:srgbClr val="15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2" name="Freeform 2440"/>
            <p:cNvSpPr>
              <a:spLocks/>
            </p:cNvSpPr>
            <p:nvPr/>
          </p:nvSpPr>
          <p:spPr bwMode="auto">
            <a:xfrm>
              <a:off x="5386353" y="3258087"/>
              <a:ext cx="228152" cy="136013"/>
            </a:xfrm>
            <a:custGeom>
              <a:avLst/>
              <a:gdLst>
                <a:gd name="T0" fmla="*/ 9 w 66"/>
                <a:gd name="T1" fmla="*/ 0 h 39"/>
                <a:gd name="T2" fmla="*/ 0 w 66"/>
                <a:gd name="T3" fmla="*/ 14 h 39"/>
                <a:gd name="T4" fmla="*/ 33 w 66"/>
                <a:gd name="T5" fmla="*/ 39 h 39"/>
                <a:gd name="T6" fmla="*/ 66 w 66"/>
                <a:gd name="T7" fmla="*/ 20 h 39"/>
                <a:gd name="T8" fmla="*/ 63 w 66"/>
                <a:gd name="T9" fmla="*/ 0 h 39"/>
                <a:gd name="T10" fmla="*/ 9 w 66"/>
                <a:gd name="T11" fmla="*/ 0 h 39"/>
              </a:gdLst>
              <a:ahLst/>
              <a:cxnLst>
                <a:cxn ang="0">
                  <a:pos x="T0" y="T1"/>
                </a:cxn>
                <a:cxn ang="0">
                  <a:pos x="T2" y="T3"/>
                </a:cxn>
                <a:cxn ang="0">
                  <a:pos x="T4" y="T5"/>
                </a:cxn>
                <a:cxn ang="0">
                  <a:pos x="T6" y="T7"/>
                </a:cxn>
                <a:cxn ang="0">
                  <a:pos x="T8" y="T9"/>
                </a:cxn>
                <a:cxn ang="0">
                  <a:pos x="T10" y="T11"/>
                </a:cxn>
              </a:cxnLst>
              <a:rect l="0" t="0" r="r" b="b"/>
              <a:pathLst>
                <a:path w="66" h="39">
                  <a:moveTo>
                    <a:pt x="9" y="0"/>
                  </a:moveTo>
                  <a:cubicBezTo>
                    <a:pt x="0" y="14"/>
                    <a:pt x="0" y="14"/>
                    <a:pt x="0" y="14"/>
                  </a:cubicBezTo>
                  <a:cubicBezTo>
                    <a:pt x="0" y="14"/>
                    <a:pt x="9" y="39"/>
                    <a:pt x="33" y="39"/>
                  </a:cubicBezTo>
                  <a:cubicBezTo>
                    <a:pt x="57" y="39"/>
                    <a:pt x="66" y="20"/>
                    <a:pt x="66" y="20"/>
                  </a:cubicBezTo>
                  <a:cubicBezTo>
                    <a:pt x="63" y="0"/>
                    <a:pt x="63" y="0"/>
                    <a:pt x="63" y="0"/>
                  </a:cubicBezTo>
                  <a:lnTo>
                    <a:pt x="9" y="0"/>
                  </a:ln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3" name="Freeform 2441"/>
            <p:cNvSpPr>
              <a:spLocks/>
            </p:cNvSpPr>
            <p:nvPr/>
          </p:nvSpPr>
          <p:spPr bwMode="auto">
            <a:xfrm>
              <a:off x="5421453" y="3224449"/>
              <a:ext cx="157952" cy="134552"/>
            </a:xfrm>
            <a:custGeom>
              <a:avLst/>
              <a:gdLst>
                <a:gd name="T0" fmla="*/ 1 w 46"/>
                <a:gd name="T1" fmla="*/ 3 h 39"/>
                <a:gd name="T2" fmla="*/ 0 w 46"/>
                <a:gd name="T3" fmla="*/ 29 h 39"/>
                <a:gd name="T4" fmla="*/ 23 w 46"/>
                <a:gd name="T5" fmla="*/ 39 h 39"/>
                <a:gd name="T6" fmla="*/ 46 w 46"/>
                <a:gd name="T7" fmla="*/ 29 h 39"/>
                <a:gd name="T8" fmla="*/ 43 w 46"/>
                <a:gd name="T9" fmla="*/ 0 h 39"/>
                <a:gd name="T10" fmla="*/ 1 w 46"/>
                <a:gd name="T11" fmla="*/ 3 h 39"/>
              </a:gdLst>
              <a:ahLst/>
              <a:cxnLst>
                <a:cxn ang="0">
                  <a:pos x="T0" y="T1"/>
                </a:cxn>
                <a:cxn ang="0">
                  <a:pos x="T2" y="T3"/>
                </a:cxn>
                <a:cxn ang="0">
                  <a:pos x="T4" y="T5"/>
                </a:cxn>
                <a:cxn ang="0">
                  <a:pos x="T6" y="T7"/>
                </a:cxn>
                <a:cxn ang="0">
                  <a:pos x="T8" y="T9"/>
                </a:cxn>
                <a:cxn ang="0">
                  <a:pos x="T10" y="T11"/>
                </a:cxn>
              </a:cxnLst>
              <a:rect l="0" t="0" r="r" b="b"/>
              <a:pathLst>
                <a:path w="46" h="39">
                  <a:moveTo>
                    <a:pt x="1" y="3"/>
                  </a:moveTo>
                  <a:cubicBezTo>
                    <a:pt x="0" y="29"/>
                    <a:pt x="0" y="29"/>
                    <a:pt x="0" y="29"/>
                  </a:cubicBezTo>
                  <a:cubicBezTo>
                    <a:pt x="0" y="29"/>
                    <a:pt x="6" y="39"/>
                    <a:pt x="23" y="39"/>
                  </a:cubicBezTo>
                  <a:cubicBezTo>
                    <a:pt x="40" y="39"/>
                    <a:pt x="46" y="29"/>
                    <a:pt x="46" y="29"/>
                  </a:cubicBezTo>
                  <a:cubicBezTo>
                    <a:pt x="43" y="0"/>
                    <a:pt x="43" y="0"/>
                    <a:pt x="43" y="0"/>
                  </a:cubicBezTo>
                  <a:lnTo>
                    <a:pt x="1" y="3"/>
                  </a:lnTo>
                  <a:close/>
                </a:path>
              </a:pathLst>
            </a:custGeom>
            <a:solidFill>
              <a:srgbClr val="DFA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4" name="Freeform 2442"/>
            <p:cNvSpPr>
              <a:spLocks/>
            </p:cNvSpPr>
            <p:nvPr/>
          </p:nvSpPr>
          <p:spPr bwMode="auto">
            <a:xfrm>
              <a:off x="5355640" y="2978747"/>
              <a:ext cx="131626" cy="327603"/>
            </a:xfrm>
            <a:custGeom>
              <a:avLst/>
              <a:gdLst>
                <a:gd name="T0" fmla="*/ 22 w 38"/>
                <a:gd name="T1" fmla="*/ 76 h 95"/>
                <a:gd name="T2" fmla="*/ 15 w 38"/>
                <a:gd name="T3" fmla="*/ 53 h 95"/>
                <a:gd name="T4" fmla="*/ 9 w 38"/>
                <a:gd name="T5" fmla="*/ 37 h 95"/>
                <a:gd name="T6" fmla="*/ 13 w 38"/>
                <a:gd name="T7" fmla="*/ 29 h 95"/>
                <a:gd name="T8" fmla="*/ 11 w 38"/>
                <a:gd name="T9" fmla="*/ 0 h 95"/>
                <a:gd name="T10" fmla="*/ 10 w 38"/>
                <a:gd name="T11" fmla="*/ 0 h 95"/>
                <a:gd name="T12" fmla="*/ 0 w 38"/>
                <a:gd name="T13" fmla="*/ 27 h 95"/>
                <a:gd name="T14" fmla="*/ 7 w 38"/>
                <a:gd name="T15" fmla="*/ 69 h 95"/>
                <a:gd name="T16" fmla="*/ 38 w 38"/>
                <a:gd name="T17" fmla="*/ 95 h 95"/>
                <a:gd name="T18" fmla="*/ 22 w 38"/>
                <a:gd name="T19"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95">
                  <a:moveTo>
                    <a:pt x="22" y="76"/>
                  </a:moveTo>
                  <a:cubicBezTo>
                    <a:pt x="18" y="66"/>
                    <a:pt x="21" y="61"/>
                    <a:pt x="15" y="53"/>
                  </a:cubicBezTo>
                  <a:cubicBezTo>
                    <a:pt x="9" y="46"/>
                    <a:pt x="11" y="40"/>
                    <a:pt x="9" y="37"/>
                  </a:cubicBezTo>
                  <a:cubicBezTo>
                    <a:pt x="7" y="33"/>
                    <a:pt x="11" y="32"/>
                    <a:pt x="13" y="29"/>
                  </a:cubicBezTo>
                  <a:cubicBezTo>
                    <a:pt x="14" y="26"/>
                    <a:pt x="11" y="0"/>
                    <a:pt x="11" y="0"/>
                  </a:cubicBezTo>
                  <a:cubicBezTo>
                    <a:pt x="10" y="0"/>
                    <a:pt x="10" y="0"/>
                    <a:pt x="10" y="0"/>
                  </a:cubicBezTo>
                  <a:cubicBezTo>
                    <a:pt x="4" y="7"/>
                    <a:pt x="0" y="17"/>
                    <a:pt x="0" y="27"/>
                  </a:cubicBezTo>
                  <a:cubicBezTo>
                    <a:pt x="0" y="38"/>
                    <a:pt x="2" y="54"/>
                    <a:pt x="7" y="69"/>
                  </a:cubicBezTo>
                  <a:cubicBezTo>
                    <a:pt x="12" y="83"/>
                    <a:pt x="27" y="93"/>
                    <a:pt x="38" y="95"/>
                  </a:cubicBezTo>
                  <a:cubicBezTo>
                    <a:pt x="32" y="92"/>
                    <a:pt x="27" y="86"/>
                    <a:pt x="22" y="76"/>
                  </a:cubicBezTo>
                  <a:close/>
                </a:path>
              </a:pathLst>
            </a:custGeom>
            <a:solidFill>
              <a:srgbClr val="E7C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5" name="Freeform 2443"/>
            <p:cNvSpPr>
              <a:spLocks/>
            </p:cNvSpPr>
            <p:nvPr/>
          </p:nvSpPr>
          <p:spPr bwMode="auto">
            <a:xfrm>
              <a:off x="5355640" y="2908546"/>
              <a:ext cx="286652" cy="397804"/>
            </a:xfrm>
            <a:custGeom>
              <a:avLst/>
              <a:gdLst>
                <a:gd name="T0" fmla="*/ 40 w 83"/>
                <a:gd name="T1" fmla="*/ 0 h 115"/>
                <a:gd name="T2" fmla="*/ 8 w 83"/>
                <a:gd name="T3" fmla="*/ 17 h 115"/>
                <a:gd name="T4" fmla="*/ 0 w 83"/>
                <a:gd name="T5" fmla="*/ 43 h 115"/>
                <a:gd name="T6" fmla="*/ 8 w 83"/>
                <a:gd name="T7" fmla="*/ 52 h 115"/>
                <a:gd name="T8" fmla="*/ 9 w 83"/>
                <a:gd name="T9" fmla="*/ 60 h 115"/>
                <a:gd name="T10" fmla="*/ 14 w 83"/>
                <a:gd name="T11" fmla="*/ 85 h 115"/>
                <a:gd name="T12" fmla="*/ 22 w 83"/>
                <a:gd name="T13" fmla="*/ 103 h 115"/>
                <a:gd name="T14" fmla="*/ 38 w 83"/>
                <a:gd name="T15" fmla="*/ 115 h 115"/>
                <a:gd name="T16" fmla="*/ 41 w 83"/>
                <a:gd name="T17" fmla="*/ 115 h 115"/>
                <a:gd name="T18" fmla="*/ 75 w 83"/>
                <a:gd name="T19" fmla="*/ 88 h 115"/>
                <a:gd name="T20" fmla="*/ 83 w 83"/>
                <a:gd name="T21" fmla="*/ 47 h 115"/>
                <a:gd name="T22" fmla="*/ 40 w 83"/>
                <a:gd name="T2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115">
                  <a:moveTo>
                    <a:pt x="40" y="0"/>
                  </a:moveTo>
                  <a:cubicBezTo>
                    <a:pt x="28" y="0"/>
                    <a:pt x="16" y="8"/>
                    <a:pt x="8" y="17"/>
                  </a:cubicBezTo>
                  <a:cubicBezTo>
                    <a:pt x="8" y="17"/>
                    <a:pt x="1" y="30"/>
                    <a:pt x="0" y="43"/>
                  </a:cubicBezTo>
                  <a:cubicBezTo>
                    <a:pt x="0" y="52"/>
                    <a:pt x="9" y="49"/>
                    <a:pt x="8" y="52"/>
                  </a:cubicBezTo>
                  <a:cubicBezTo>
                    <a:pt x="6" y="55"/>
                    <a:pt x="8" y="56"/>
                    <a:pt x="9" y="60"/>
                  </a:cubicBezTo>
                  <a:cubicBezTo>
                    <a:pt x="11" y="64"/>
                    <a:pt x="4" y="71"/>
                    <a:pt x="14" y="85"/>
                  </a:cubicBezTo>
                  <a:cubicBezTo>
                    <a:pt x="19" y="93"/>
                    <a:pt x="17" y="93"/>
                    <a:pt x="22" y="103"/>
                  </a:cubicBezTo>
                  <a:cubicBezTo>
                    <a:pt x="26" y="113"/>
                    <a:pt x="32" y="112"/>
                    <a:pt x="38" y="115"/>
                  </a:cubicBezTo>
                  <a:cubicBezTo>
                    <a:pt x="39" y="115"/>
                    <a:pt x="40" y="115"/>
                    <a:pt x="41" y="115"/>
                  </a:cubicBezTo>
                  <a:cubicBezTo>
                    <a:pt x="53" y="115"/>
                    <a:pt x="70" y="104"/>
                    <a:pt x="75" y="88"/>
                  </a:cubicBezTo>
                  <a:cubicBezTo>
                    <a:pt x="80" y="72"/>
                    <a:pt x="83" y="58"/>
                    <a:pt x="83" y="47"/>
                  </a:cubicBezTo>
                  <a:cubicBezTo>
                    <a:pt x="83" y="32"/>
                    <a:pt x="69" y="0"/>
                    <a:pt x="40" y="0"/>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6" name="Freeform 2444"/>
            <p:cNvSpPr>
              <a:spLocks/>
            </p:cNvSpPr>
            <p:nvPr/>
          </p:nvSpPr>
          <p:spPr bwMode="auto">
            <a:xfrm>
              <a:off x="5624743" y="3082585"/>
              <a:ext cx="48263" cy="83364"/>
            </a:xfrm>
            <a:custGeom>
              <a:avLst/>
              <a:gdLst>
                <a:gd name="T0" fmla="*/ 7 w 14"/>
                <a:gd name="T1" fmla="*/ 0 h 24"/>
                <a:gd name="T2" fmla="*/ 0 w 14"/>
                <a:gd name="T3" fmla="*/ 9 h 24"/>
                <a:gd name="T4" fmla="*/ 2 w 14"/>
                <a:gd name="T5" fmla="*/ 23 h 24"/>
                <a:gd name="T6" fmla="*/ 10 w 14"/>
                <a:gd name="T7" fmla="*/ 12 h 24"/>
                <a:gd name="T8" fmla="*/ 7 w 14"/>
                <a:gd name="T9" fmla="*/ 0 h 24"/>
              </a:gdLst>
              <a:ahLst/>
              <a:cxnLst>
                <a:cxn ang="0">
                  <a:pos x="T0" y="T1"/>
                </a:cxn>
                <a:cxn ang="0">
                  <a:pos x="T2" y="T3"/>
                </a:cxn>
                <a:cxn ang="0">
                  <a:pos x="T4" y="T5"/>
                </a:cxn>
                <a:cxn ang="0">
                  <a:pos x="T6" y="T7"/>
                </a:cxn>
                <a:cxn ang="0">
                  <a:pos x="T8" y="T9"/>
                </a:cxn>
              </a:cxnLst>
              <a:rect l="0" t="0" r="r" b="b"/>
              <a:pathLst>
                <a:path w="14" h="24">
                  <a:moveTo>
                    <a:pt x="7" y="0"/>
                  </a:moveTo>
                  <a:cubicBezTo>
                    <a:pt x="2" y="0"/>
                    <a:pt x="0" y="6"/>
                    <a:pt x="0" y="9"/>
                  </a:cubicBezTo>
                  <a:cubicBezTo>
                    <a:pt x="0" y="13"/>
                    <a:pt x="0" y="23"/>
                    <a:pt x="2" y="23"/>
                  </a:cubicBezTo>
                  <a:cubicBezTo>
                    <a:pt x="5" y="24"/>
                    <a:pt x="8" y="18"/>
                    <a:pt x="10" y="12"/>
                  </a:cubicBezTo>
                  <a:cubicBezTo>
                    <a:pt x="11" y="7"/>
                    <a:pt x="14" y="0"/>
                    <a:pt x="7" y="0"/>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7" name="Freeform 2445"/>
            <p:cNvSpPr>
              <a:spLocks/>
            </p:cNvSpPr>
            <p:nvPr/>
          </p:nvSpPr>
          <p:spPr bwMode="auto">
            <a:xfrm>
              <a:off x="5490191" y="3054798"/>
              <a:ext cx="152102" cy="251552"/>
            </a:xfrm>
            <a:custGeom>
              <a:avLst/>
              <a:gdLst>
                <a:gd name="T0" fmla="*/ 28 w 44"/>
                <a:gd name="T1" fmla="*/ 1 h 73"/>
                <a:gd name="T2" fmla="*/ 28 w 44"/>
                <a:gd name="T3" fmla="*/ 2 h 73"/>
                <a:gd name="T4" fmla="*/ 34 w 44"/>
                <a:gd name="T5" fmla="*/ 16 h 73"/>
                <a:gd name="T6" fmla="*/ 27 w 44"/>
                <a:gd name="T7" fmla="*/ 36 h 73"/>
                <a:gd name="T8" fmla="*/ 23 w 44"/>
                <a:gd name="T9" fmla="*/ 49 h 73"/>
                <a:gd name="T10" fmla="*/ 7 w 44"/>
                <a:gd name="T11" fmla="*/ 70 h 73"/>
                <a:gd name="T12" fmla="*/ 4 w 44"/>
                <a:gd name="T13" fmla="*/ 71 h 73"/>
                <a:gd name="T14" fmla="*/ 0 w 44"/>
                <a:gd name="T15" fmla="*/ 73 h 73"/>
                <a:gd name="T16" fmla="*/ 3 w 44"/>
                <a:gd name="T17" fmla="*/ 73 h 73"/>
                <a:gd name="T18" fmla="*/ 36 w 44"/>
                <a:gd name="T19" fmla="*/ 46 h 73"/>
                <a:gd name="T20" fmla="*/ 40 w 44"/>
                <a:gd name="T21" fmla="*/ 31 h 73"/>
                <a:gd name="T22" fmla="*/ 40 w 44"/>
                <a:gd name="T23" fmla="*/ 23 h 73"/>
                <a:gd name="T24" fmla="*/ 43 w 44"/>
                <a:gd name="T25" fmla="*/ 10 h 73"/>
                <a:gd name="T26" fmla="*/ 44 w 44"/>
                <a:gd name="T27" fmla="*/ 8 h 73"/>
                <a:gd name="T28" fmla="*/ 44 w 44"/>
                <a:gd name="T29" fmla="*/ 5 h 73"/>
                <a:gd name="T30" fmla="*/ 43 w 44"/>
                <a:gd name="T31" fmla="*/ 1 h 73"/>
                <a:gd name="T32" fmla="*/ 28 w 44"/>
                <a:gd name="T33"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73">
                  <a:moveTo>
                    <a:pt x="28" y="1"/>
                  </a:moveTo>
                  <a:cubicBezTo>
                    <a:pt x="28" y="2"/>
                    <a:pt x="28" y="2"/>
                    <a:pt x="28" y="2"/>
                  </a:cubicBezTo>
                  <a:cubicBezTo>
                    <a:pt x="33" y="6"/>
                    <a:pt x="35" y="11"/>
                    <a:pt x="34" y="16"/>
                  </a:cubicBezTo>
                  <a:cubicBezTo>
                    <a:pt x="32" y="21"/>
                    <a:pt x="33" y="31"/>
                    <a:pt x="27" y="36"/>
                  </a:cubicBezTo>
                  <a:cubicBezTo>
                    <a:pt x="22" y="40"/>
                    <a:pt x="25" y="42"/>
                    <a:pt x="23" y="49"/>
                  </a:cubicBezTo>
                  <a:cubicBezTo>
                    <a:pt x="21" y="57"/>
                    <a:pt x="11" y="69"/>
                    <a:pt x="7" y="70"/>
                  </a:cubicBezTo>
                  <a:cubicBezTo>
                    <a:pt x="6" y="71"/>
                    <a:pt x="5" y="71"/>
                    <a:pt x="4" y="71"/>
                  </a:cubicBezTo>
                  <a:cubicBezTo>
                    <a:pt x="3" y="72"/>
                    <a:pt x="2" y="73"/>
                    <a:pt x="0" y="73"/>
                  </a:cubicBezTo>
                  <a:cubicBezTo>
                    <a:pt x="1" y="73"/>
                    <a:pt x="2" y="73"/>
                    <a:pt x="3" y="73"/>
                  </a:cubicBezTo>
                  <a:cubicBezTo>
                    <a:pt x="14" y="73"/>
                    <a:pt x="31" y="62"/>
                    <a:pt x="36" y="46"/>
                  </a:cubicBezTo>
                  <a:cubicBezTo>
                    <a:pt x="38" y="41"/>
                    <a:pt x="39" y="36"/>
                    <a:pt x="40" y="31"/>
                  </a:cubicBezTo>
                  <a:cubicBezTo>
                    <a:pt x="41" y="28"/>
                    <a:pt x="41" y="25"/>
                    <a:pt x="40" y="23"/>
                  </a:cubicBezTo>
                  <a:cubicBezTo>
                    <a:pt x="40" y="20"/>
                    <a:pt x="41" y="12"/>
                    <a:pt x="43" y="10"/>
                  </a:cubicBezTo>
                  <a:cubicBezTo>
                    <a:pt x="44" y="9"/>
                    <a:pt x="44" y="9"/>
                    <a:pt x="44" y="8"/>
                  </a:cubicBezTo>
                  <a:cubicBezTo>
                    <a:pt x="44" y="7"/>
                    <a:pt x="44" y="6"/>
                    <a:pt x="44" y="5"/>
                  </a:cubicBezTo>
                  <a:cubicBezTo>
                    <a:pt x="44" y="4"/>
                    <a:pt x="43" y="2"/>
                    <a:pt x="43" y="1"/>
                  </a:cubicBezTo>
                  <a:cubicBezTo>
                    <a:pt x="41" y="0"/>
                    <a:pt x="28" y="1"/>
                    <a:pt x="28" y="1"/>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8" name="Freeform 2446"/>
            <p:cNvSpPr>
              <a:spLocks/>
            </p:cNvSpPr>
            <p:nvPr/>
          </p:nvSpPr>
          <p:spPr bwMode="auto">
            <a:xfrm>
              <a:off x="5490191" y="3040172"/>
              <a:ext cx="137476" cy="266178"/>
            </a:xfrm>
            <a:custGeom>
              <a:avLst/>
              <a:gdLst>
                <a:gd name="T0" fmla="*/ 23 w 40"/>
                <a:gd name="T1" fmla="*/ 1 h 77"/>
                <a:gd name="T2" fmla="*/ 4 w 40"/>
                <a:gd name="T3" fmla="*/ 12 h 77"/>
                <a:gd name="T4" fmla="*/ 10 w 40"/>
                <a:gd name="T5" fmla="*/ 37 h 77"/>
                <a:gd name="T6" fmla="*/ 1 w 40"/>
                <a:gd name="T7" fmla="*/ 40 h 77"/>
                <a:gd name="T8" fmla="*/ 1 w 40"/>
                <a:gd name="T9" fmla="*/ 57 h 77"/>
                <a:gd name="T10" fmla="*/ 8 w 40"/>
                <a:gd name="T11" fmla="*/ 66 h 77"/>
                <a:gd name="T12" fmla="*/ 0 w 40"/>
                <a:gd name="T13" fmla="*/ 77 h 77"/>
                <a:gd name="T14" fmla="*/ 7 w 40"/>
                <a:gd name="T15" fmla="*/ 77 h 77"/>
                <a:gd name="T16" fmla="*/ 22 w 40"/>
                <a:gd name="T17" fmla="*/ 65 h 77"/>
                <a:gd name="T18" fmla="*/ 34 w 40"/>
                <a:gd name="T19" fmla="*/ 44 h 77"/>
                <a:gd name="T20" fmla="*/ 38 w 40"/>
                <a:gd name="T21" fmla="*/ 22 h 77"/>
                <a:gd name="T22" fmla="*/ 40 w 40"/>
                <a:gd name="T23" fmla="*/ 4 h 77"/>
                <a:gd name="T24" fmla="*/ 23 w 40"/>
                <a:gd name="T25"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77">
                  <a:moveTo>
                    <a:pt x="23" y="1"/>
                  </a:moveTo>
                  <a:cubicBezTo>
                    <a:pt x="12" y="0"/>
                    <a:pt x="5" y="9"/>
                    <a:pt x="4" y="12"/>
                  </a:cubicBezTo>
                  <a:cubicBezTo>
                    <a:pt x="2" y="20"/>
                    <a:pt x="9" y="27"/>
                    <a:pt x="10" y="37"/>
                  </a:cubicBezTo>
                  <a:cubicBezTo>
                    <a:pt x="10" y="40"/>
                    <a:pt x="1" y="40"/>
                    <a:pt x="1" y="40"/>
                  </a:cubicBezTo>
                  <a:cubicBezTo>
                    <a:pt x="1" y="40"/>
                    <a:pt x="0" y="53"/>
                    <a:pt x="1" y="57"/>
                  </a:cubicBezTo>
                  <a:cubicBezTo>
                    <a:pt x="2" y="61"/>
                    <a:pt x="8" y="62"/>
                    <a:pt x="8" y="66"/>
                  </a:cubicBezTo>
                  <a:cubicBezTo>
                    <a:pt x="7" y="68"/>
                    <a:pt x="4" y="75"/>
                    <a:pt x="0" y="77"/>
                  </a:cubicBezTo>
                  <a:cubicBezTo>
                    <a:pt x="1" y="77"/>
                    <a:pt x="6" y="77"/>
                    <a:pt x="7" y="77"/>
                  </a:cubicBezTo>
                  <a:cubicBezTo>
                    <a:pt x="10" y="75"/>
                    <a:pt x="20" y="73"/>
                    <a:pt x="22" y="65"/>
                  </a:cubicBezTo>
                  <a:cubicBezTo>
                    <a:pt x="24" y="57"/>
                    <a:pt x="28" y="48"/>
                    <a:pt x="34" y="44"/>
                  </a:cubicBezTo>
                  <a:cubicBezTo>
                    <a:pt x="39" y="39"/>
                    <a:pt x="39" y="27"/>
                    <a:pt x="38" y="22"/>
                  </a:cubicBezTo>
                  <a:cubicBezTo>
                    <a:pt x="37" y="17"/>
                    <a:pt x="40" y="4"/>
                    <a:pt x="40" y="4"/>
                  </a:cubicBezTo>
                  <a:cubicBezTo>
                    <a:pt x="40" y="4"/>
                    <a:pt x="33" y="2"/>
                    <a:pt x="23" y="1"/>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9" name="Freeform 2447"/>
            <p:cNvSpPr>
              <a:spLocks/>
            </p:cNvSpPr>
            <p:nvPr/>
          </p:nvSpPr>
          <p:spPr bwMode="auto">
            <a:xfrm>
              <a:off x="5517979" y="3054798"/>
              <a:ext cx="83364" cy="20475"/>
            </a:xfrm>
            <a:custGeom>
              <a:avLst/>
              <a:gdLst>
                <a:gd name="T0" fmla="*/ 7 w 24"/>
                <a:gd name="T1" fmla="*/ 0 h 6"/>
                <a:gd name="T2" fmla="*/ 0 w 24"/>
                <a:gd name="T3" fmla="*/ 4 h 6"/>
                <a:gd name="T4" fmla="*/ 3 w 24"/>
                <a:gd name="T5" fmla="*/ 6 h 6"/>
                <a:gd name="T6" fmla="*/ 17 w 24"/>
                <a:gd name="T7" fmla="*/ 3 h 6"/>
                <a:gd name="T8" fmla="*/ 23 w 24"/>
                <a:gd name="T9" fmla="*/ 4 h 6"/>
                <a:gd name="T10" fmla="*/ 7 w 24"/>
                <a:gd name="T11" fmla="*/ 0 h 6"/>
              </a:gdLst>
              <a:ahLst/>
              <a:cxnLst>
                <a:cxn ang="0">
                  <a:pos x="T0" y="T1"/>
                </a:cxn>
                <a:cxn ang="0">
                  <a:pos x="T2" y="T3"/>
                </a:cxn>
                <a:cxn ang="0">
                  <a:pos x="T4" y="T5"/>
                </a:cxn>
                <a:cxn ang="0">
                  <a:pos x="T6" y="T7"/>
                </a:cxn>
                <a:cxn ang="0">
                  <a:pos x="T8" y="T9"/>
                </a:cxn>
                <a:cxn ang="0">
                  <a:pos x="T10" y="T11"/>
                </a:cxn>
              </a:cxnLst>
              <a:rect l="0" t="0" r="r" b="b"/>
              <a:pathLst>
                <a:path w="24" h="6">
                  <a:moveTo>
                    <a:pt x="7" y="0"/>
                  </a:moveTo>
                  <a:cubicBezTo>
                    <a:pt x="3" y="1"/>
                    <a:pt x="0" y="3"/>
                    <a:pt x="0" y="4"/>
                  </a:cubicBezTo>
                  <a:cubicBezTo>
                    <a:pt x="1" y="5"/>
                    <a:pt x="1" y="6"/>
                    <a:pt x="3" y="6"/>
                  </a:cubicBezTo>
                  <a:cubicBezTo>
                    <a:pt x="4" y="5"/>
                    <a:pt x="14" y="2"/>
                    <a:pt x="17" y="3"/>
                  </a:cubicBezTo>
                  <a:cubicBezTo>
                    <a:pt x="20" y="3"/>
                    <a:pt x="24" y="4"/>
                    <a:pt x="23" y="4"/>
                  </a:cubicBezTo>
                  <a:cubicBezTo>
                    <a:pt x="19" y="1"/>
                    <a:pt x="12" y="0"/>
                    <a:pt x="7" y="0"/>
                  </a:cubicBezTo>
                  <a:close/>
                </a:path>
              </a:pathLst>
            </a:custGeom>
            <a:solidFill>
              <a:srgbClr val="E78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0" name="Freeform 2448"/>
            <p:cNvSpPr>
              <a:spLocks/>
            </p:cNvSpPr>
            <p:nvPr/>
          </p:nvSpPr>
          <p:spPr bwMode="auto">
            <a:xfrm>
              <a:off x="5627668" y="3092822"/>
              <a:ext cx="35100" cy="61425"/>
            </a:xfrm>
            <a:custGeom>
              <a:avLst/>
              <a:gdLst>
                <a:gd name="T0" fmla="*/ 8 w 10"/>
                <a:gd name="T1" fmla="*/ 1 h 18"/>
                <a:gd name="T2" fmla="*/ 2 w 10"/>
                <a:gd name="T3" fmla="*/ 5 h 18"/>
                <a:gd name="T4" fmla="*/ 3 w 10"/>
                <a:gd name="T5" fmla="*/ 10 h 18"/>
                <a:gd name="T6" fmla="*/ 2 w 10"/>
                <a:gd name="T7" fmla="*/ 16 h 18"/>
                <a:gd name="T8" fmla="*/ 7 w 10"/>
                <a:gd name="T9" fmla="*/ 10 h 18"/>
                <a:gd name="T10" fmla="*/ 8 w 10"/>
                <a:gd name="T11" fmla="*/ 1 h 18"/>
              </a:gdLst>
              <a:ahLst/>
              <a:cxnLst>
                <a:cxn ang="0">
                  <a:pos x="T0" y="T1"/>
                </a:cxn>
                <a:cxn ang="0">
                  <a:pos x="T2" y="T3"/>
                </a:cxn>
                <a:cxn ang="0">
                  <a:pos x="T4" y="T5"/>
                </a:cxn>
                <a:cxn ang="0">
                  <a:pos x="T6" y="T7"/>
                </a:cxn>
                <a:cxn ang="0">
                  <a:pos x="T8" y="T9"/>
                </a:cxn>
                <a:cxn ang="0">
                  <a:pos x="T10" y="T11"/>
                </a:cxn>
              </a:cxnLst>
              <a:rect l="0" t="0" r="r" b="b"/>
              <a:pathLst>
                <a:path w="10" h="18">
                  <a:moveTo>
                    <a:pt x="8" y="1"/>
                  </a:moveTo>
                  <a:cubicBezTo>
                    <a:pt x="6" y="0"/>
                    <a:pt x="4" y="3"/>
                    <a:pt x="2" y="5"/>
                  </a:cubicBezTo>
                  <a:cubicBezTo>
                    <a:pt x="0" y="7"/>
                    <a:pt x="2" y="9"/>
                    <a:pt x="3" y="10"/>
                  </a:cubicBezTo>
                  <a:cubicBezTo>
                    <a:pt x="4" y="11"/>
                    <a:pt x="1" y="15"/>
                    <a:pt x="2" y="16"/>
                  </a:cubicBezTo>
                  <a:cubicBezTo>
                    <a:pt x="2" y="18"/>
                    <a:pt x="6" y="12"/>
                    <a:pt x="7" y="10"/>
                  </a:cubicBezTo>
                  <a:cubicBezTo>
                    <a:pt x="8" y="7"/>
                    <a:pt x="10" y="2"/>
                    <a:pt x="8" y="1"/>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1" name="Freeform 2449"/>
            <p:cNvSpPr>
              <a:spLocks/>
            </p:cNvSpPr>
            <p:nvPr/>
          </p:nvSpPr>
          <p:spPr bwMode="auto">
            <a:xfrm>
              <a:off x="5465328" y="3168873"/>
              <a:ext cx="59964" cy="20475"/>
            </a:xfrm>
            <a:custGeom>
              <a:avLst/>
              <a:gdLst>
                <a:gd name="T0" fmla="*/ 8 w 17"/>
                <a:gd name="T1" fmla="*/ 2 h 6"/>
                <a:gd name="T2" fmla="*/ 0 w 17"/>
                <a:gd name="T3" fmla="*/ 0 h 6"/>
                <a:gd name="T4" fmla="*/ 5 w 17"/>
                <a:gd name="T5" fmla="*/ 6 h 6"/>
                <a:gd name="T6" fmla="*/ 8 w 17"/>
                <a:gd name="T7" fmla="*/ 6 h 6"/>
                <a:gd name="T8" fmla="*/ 11 w 17"/>
                <a:gd name="T9" fmla="*/ 6 h 6"/>
                <a:gd name="T10" fmla="*/ 17 w 17"/>
                <a:gd name="T11" fmla="*/ 1 h 6"/>
                <a:gd name="T12" fmla="*/ 8 w 17"/>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8" y="2"/>
                  </a:moveTo>
                  <a:cubicBezTo>
                    <a:pt x="4" y="1"/>
                    <a:pt x="0" y="0"/>
                    <a:pt x="0" y="0"/>
                  </a:cubicBezTo>
                  <a:cubicBezTo>
                    <a:pt x="0" y="0"/>
                    <a:pt x="2" y="4"/>
                    <a:pt x="5" y="6"/>
                  </a:cubicBezTo>
                  <a:cubicBezTo>
                    <a:pt x="5" y="6"/>
                    <a:pt x="7" y="6"/>
                    <a:pt x="8" y="6"/>
                  </a:cubicBezTo>
                  <a:cubicBezTo>
                    <a:pt x="9" y="6"/>
                    <a:pt x="10" y="6"/>
                    <a:pt x="11" y="6"/>
                  </a:cubicBezTo>
                  <a:cubicBezTo>
                    <a:pt x="14" y="4"/>
                    <a:pt x="17" y="1"/>
                    <a:pt x="17" y="1"/>
                  </a:cubicBezTo>
                  <a:cubicBezTo>
                    <a:pt x="17" y="1"/>
                    <a:pt x="12" y="2"/>
                    <a:pt x="8" y="2"/>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2" name="Freeform 2450"/>
            <p:cNvSpPr>
              <a:spLocks/>
            </p:cNvSpPr>
            <p:nvPr/>
          </p:nvSpPr>
          <p:spPr bwMode="auto">
            <a:xfrm>
              <a:off x="5320539" y="3082585"/>
              <a:ext cx="48263" cy="83364"/>
            </a:xfrm>
            <a:custGeom>
              <a:avLst/>
              <a:gdLst>
                <a:gd name="T0" fmla="*/ 7 w 14"/>
                <a:gd name="T1" fmla="*/ 0 h 24"/>
                <a:gd name="T2" fmla="*/ 4 w 14"/>
                <a:gd name="T3" fmla="*/ 12 h 24"/>
                <a:gd name="T4" fmla="*/ 12 w 14"/>
                <a:gd name="T5" fmla="*/ 23 h 24"/>
                <a:gd name="T6" fmla="*/ 13 w 14"/>
                <a:gd name="T7" fmla="*/ 16 h 24"/>
                <a:gd name="T8" fmla="*/ 14 w 14"/>
                <a:gd name="T9" fmla="*/ 9 h 24"/>
                <a:gd name="T10" fmla="*/ 7 w 14"/>
                <a:gd name="T11" fmla="*/ 0 h 24"/>
              </a:gdLst>
              <a:ahLst/>
              <a:cxnLst>
                <a:cxn ang="0">
                  <a:pos x="T0" y="T1"/>
                </a:cxn>
                <a:cxn ang="0">
                  <a:pos x="T2" y="T3"/>
                </a:cxn>
                <a:cxn ang="0">
                  <a:pos x="T4" y="T5"/>
                </a:cxn>
                <a:cxn ang="0">
                  <a:pos x="T6" y="T7"/>
                </a:cxn>
                <a:cxn ang="0">
                  <a:pos x="T8" y="T9"/>
                </a:cxn>
                <a:cxn ang="0">
                  <a:pos x="T10" y="T11"/>
                </a:cxn>
              </a:cxnLst>
              <a:rect l="0" t="0" r="r" b="b"/>
              <a:pathLst>
                <a:path w="14" h="24">
                  <a:moveTo>
                    <a:pt x="7" y="0"/>
                  </a:moveTo>
                  <a:cubicBezTo>
                    <a:pt x="0" y="0"/>
                    <a:pt x="3" y="7"/>
                    <a:pt x="4" y="12"/>
                  </a:cubicBezTo>
                  <a:cubicBezTo>
                    <a:pt x="6" y="18"/>
                    <a:pt x="9" y="24"/>
                    <a:pt x="12" y="23"/>
                  </a:cubicBezTo>
                  <a:cubicBezTo>
                    <a:pt x="13" y="23"/>
                    <a:pt x="13" y="19"/>
                    <a:pt x="13" y="16"/>
                  </a:cubicBezTo>
                  <a:cubicBezTo>
                    <a:pt x="13" y="13"/>
                    <a:pt x="14" y="11"/>
                    <a:pt x="14" y="9"/>
                  </a:cubicBezTo>
                  <a:cubicBezTo>
                    <a:pt x="14" y="6"/>
                    <a:pt x="13" y="0"/>
                    <a:pt x="7" y="0"/>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3" name="Freeform 2451"/>
            <p:cNvSpPr>
              <a:spLocks/>
            </p:cNvSpPr>
            <p:nvPr/>
          </p:nvSpPr>
          <p:spPr bwMode="auto">
            <a:xfrm>
              <a:off x="5335165" y="3088435"/>
              <a:ext cx="30713" cy="62888"/>
            </a:xfrm>
            <a:custGeom>
              <a:avLst/>
              <a:gdLst>
                <a:gd name="T0" fmla="*/ 2 w 9"/>
                <a:gd name="T1" fmla="*/ 1 h 18"/>
                <a:gd name="T2" fmla="*/ 2 w 9"/>
                <a:gd name="T3" fmla="*/ 9 h 18"/>
                <a:gd name="T4" fmla="*/ 6 w 9"/>
                <a:gd name="T5" fmla="*/ 16 h 18"/>
                <a:gd name="T6" fmla="*/ 6 w 9"/>
                <a:gd name="T7" fmla="*/ 10 h 18"/>
                <a:gd name="T8" fmla="*/ 8 w 9"/>
                <a:gd name="T9" fmla="*/ 5 h 18"/>
                <a:gd name="T10" fmla="*/ 2 w 9"/>
                <a:gd name="T11" fmla="*/ 1 h 18"/>
              </a:gdLst>
              <a:ahLst/>
              <a:cxnLst>
                <a:cxn ang="0">
                  <a:pos x="T0" y="T1"/>
                </a:cxn>
                <a:cxn ang="0">
                  <a:pos x="T2" y="T3"/>
                </a:cxn>
                <a:cxn ang="0">
                  <a:pos x="T4" y="T5"/>
                </a:cxn>
                <a:cxn ang="0">
                  <a:pos x="T6" y="T7"/>
                </a:cxn>
                <a:cxn ang="0">
                  <a:pos x="T8" y="T9"/>
                </a:cxn>
                <a:cxn ang="0">
                  <a:pos x="T10" y="T11"/>
                </a:cxn>
              </a:cxnLst>
              <a:rect l="0" t="0" r="r" b="b"/>
              <a:pathLst>
                <a:path w="9" h="18">
                  <a:moveTo>
                    <a:pt x="2" y="1"/>
                  </a:moveTo>
                  <a:cubicBezTo>
                    <a:pt x="0" y="1"/>
                    <a:pt x="2" y="6"/>
                    <a:pt x="2" y="9"/>
                  </a:cubicBezTo>
                  <a:cubicBezTo>
                    <a:pt x="2" y="12"/>
                    <a:pt x="5" y="18"/>
                    <a:pt x="6" y="16"/>
                  </a:cubicBezTo>
                  <a:cubicBezTo>
                    <a:pt x="7" y="15"/>
                    <a:pt x="5" y="11"/>
                    <a:pt x="6" y="10"/>
                  </a:cubicBezTo>
                  <a:cubicBezTo>
                    <a:pt x="7" y="9"/>
                    <a:pt x="9" y="8"/>
                    <a:pt x="8" y="5"/>
                  </a:cubicBezTo>
                  <a:cubicBezTo>
                    <a:pt x="6" y="3"/>
                    <a:pt x="4" y="0"/>
                    <a:pt x="2" y="1"/>
                  </a:cubicBezTo>
                  <a:close/>
                </a:path>
              </a:pathLst>
            </a:custGeom>
            <a:solidFill>
              <a:srgbClr val="E7C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4" name="Freeform 2452"/>
            <p:cNvSpPr>
              <a:spLocks/>
            </p:cNvSpPr>
            <p:nvPr/>
          </p:nvSpPr>
          <p:spPr bwMode="auto">
            <a:xfrm>
              <a:off x="5462404" y="3133773"/>
              <a:ext cx="40951" cy="42413"/>
            </a:xfrm>
            <a:custGeom>
              <a:avLst/>
              <a:gdLst>
                <a:gd name="T0" fmla="*/ 5 w 12"/>
                <a:gd name="T1" fmla="*/ 7 h 12"/>
                <a:gd name="T2" fmla="*/ 1 w 12"/>
                <a:gd name="T3" fmla="*/ 9 h 12"/>
                <a:gd name="T4" fmla="*/ 9 w 12"/>
                <a:gd name="T5" fmla="*/ 12 h 12"/>
                <a:gd name="T6" fmla="*/ 9 w 12"/>
                <a:gd name="T7" fmla="*/ 1 h 12"/>
                <a:gd name="T8" fmla="*/ 5 w 12"/>
                <a:gd name="T9" fmla="*/ 7 h 12"/>
              </a:gdLst>
              <a:ahLst/>
              <a:cxnLst>
                <a:cxn ang="0">
                  <a:pos x="T0" y="T1"/>
                </a:cxn>
                <a:cxn ang="0">
                  <a:pos x="T2" y="T3"/>
                </a:cxn>
                <a:cxn ang="0">
                  <a:pos x="T4" y="T5"/>
                </a:cxn>
                <a:cxn ang="0">
                  <a:pos x="T6" y="T7"/>
                </a:cxn>
                <a:cxn ang="0">
                  <a:pos x="T8" y="T9"/>
                </a:cxn>
              </a:cxnLst>
              <a:rect l="0" t="0" r="r" b="b"/>
              <a:pathLst>
                <a:path w="12" h="12">
                  <a:moveTo>
                    <a:pt x="5" y="7"/>
                  </a:moveTo>
                  <a:cubicBezTo>
                    <a:pt x="4" y="7"/>
                    <a:pt x="1" y="8"/>
                    <a:pt x="1" y="9"/>
                  </a:cubicBezTo>
                  <a:cubicBezTo>
                    <a:pt x="0" y="12"/>
                    <a:pt x="6" y="12"/>
                    <a:pt x="9" y="12"/>
                  </a:cubicBezTo>
                  <a:cubicBezTo>
                    <a:pt x="12" y="12"/>
                    <a:pt x="10" y="2"/>
                    <a:pt x="9" y="1"/>
                  </a:cubicBezTo>
                  <a:cubicBezTo>
                    <a:pt x="9" y="0"/>
                    <a:pt x="7" y="6"/>
                    <a:pt x="5" y="7"/>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5" name="Freeform 2453"/>
            <p:cNvSpPr>
              <a:spLocks/>
            </p:cNvSpPr>
            <p:nvPr/>
          </p:nvSpPr>
          <p:spPr bwMode="auto">
            <a:xfrm>
              <a:off x="5465328" y="3255162"/>
              <a:ext cx="62888" cy="30713"/>
            </a:xfrm>
            <a:custGeom>
              <a:avLst/>
              <a:gdLst>
                <a:gd name="T0" fmla="*/ 9 w 18"/>
                <a:gd name="T1" fmla="*/ 2 h 9"/>
                <a:gd name="T2" fmla="*/ 1 w 18"/>
                <a:gd name="T3" fmla="*/ 3 h 9"/>
                <a:gd name="T4" fmla="*/ 8 w 18"/>
                <a:gd name="T5" fmla="*/ 9 h 9"/>
                <a:gd name="T6" fmla="*/ 16 w 18"/>
                <a:gd name="T7" fmla="*/ 5 h 9"/>
                <a:gd name="T8" fmla="*/ 9 w 18"/>
                <a:gd name="T9" fmla="*/ 2 h 9"/>
              </a:gdLst>
              <a:ahLst/>
              <a:cxnLst>
                <a:cxn ang="0">
                  <a:pos x="T0" y="T1"/>
                </a:cxn>
                <a:cxn ang="0">
                  <a:pos x="T2" y="T3"/>
                </a:cxn>
                <a:cxn ang="0">
                  <a:pos x="T4" y="T5"/>
                </a:cxn>
                <a:cxn ang="0">
                  <a:pos x="T6" y="T7"/>
                </a:cxn>
                <a:cxn ang="0">
                  <a:pos x="T8" y="T9"/>
                </a:cxn>
              </a:cxnLst>
              <a:rect l="0" t="0" r="r" b="b"/>
              <a:pathLst>
                <a:path w="18" h="9">
                  <a:moveTo>
                    <a:pt x="9" y="2"/>
                  </a:moveTo>
                  <a:cubicBezTo>
                    <a:pt x="6" y="3"/>
                    <a:pt x="1" y="0"/>
                    <a:pt x="1" y="3"/>
                  </a:cubicBezTo>
                  <a:cubicBezTo>
                    <a:pt x="0" y="6"/>
                    <a:pt x="3" y="8"/>
                    <a:pt x="8" y="9"/>
                  </a:cubicBezTo>
                  <a:cubicBezTo>
                    <a:pt x="12" y="9"/>
                    <a:pt x="15" y="8"/>
                    <a:pt x="16" y="5"/>
                  </a:cubicBezTo>
                  <a:cubicBezTo>
                    <a:pt x="18" y="0"/>
                    <a:pt x="11" y="1"/>
                    <a:pt x="9" y="2"/>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6" name="Freeform 2454"/>
            <p:cNvSpPr>
              <a:spLocks/>
            </p:cNvSpPr>
            <p:nvPr/>
          </p:nvSpPr>
          <p:spPr bwMode="auto">
            <a:xfrm>
              <a:off x="5389277" y="3054798"/>
              <a:ext cx="83364" cy="20475"/>
            </a:xfrm>
            <a:custGeom>
              <a:avLst/>
              <a:gdLst>
                <a:gd name="T0" fmla="*/ 17 w 24"/>
                <a:gd name="T1" fmla="*/ 0 h 6"/>
                <a:gd name="T2" fmla="*/ 1 w 24"/>
                <a:gd name="T3" fmla="*/ 5 h 6"/>
                <a:gd name="T4" fmla="*/ 8 w 24"/>
                <a:gd name="T5" fmla="*/ 3 h 6"/>
                <a:gd name="T6" fmla="*/ 22 w 24"/>
                <a:gd name="T7" fmla="*/ 5 h 6"/>
                <a:gd name="T8" fmla="*/ 24 w 24"/>
                <a:gd name="T9" fmla="*/ 4 h 6"/>
                <a:gd name="T10" fmla="*/ 17 w 24"/>
                <a:gd name="T11" fmla="*/ 0 h 6"/>
              </a:gdLst>
              <a:ahLst/>
              <a:cxnLst>
                <a:cxn ang="0">
                  <a:pos x="T0" y="T1"/>
                </a:cxn>
                <a:cxn ang="0">
                  <a:pos x="T2" y="T3"/>
                </a:cxn>
                <a:cxn ang="0">
                  <a:pos x="T4" y="T5"/>
                </a:cxn>
                <a:cxn ang="0">
                  <a:pos x="T6" y="T7"/>
                </a:cxn>
                <a:cxn ang="0">
                  <a:pos x="T8" y="T9"/>
                </a:cxn>
                <a:cxn ang="0">
                  <a:pos x="T10" y="T11"/>
                </a:cxn>
              </a:cxnLst>
              <a:rect l="0" t="0" r="r" b="b"/>
              <a:pathLst>
                <a:path w="24" h="6">
                  <a:moveTo>
                    <a:pt x="17" y="0"/>
                  </a:moveTo>
                  <a:cubicBezTo>
                    <a:pt x="12" y="0"/>
                    <a:pt x="6" y="2"/>
                    <a:pt x="1" y="5"/>
                  </a:cubicBezTo>
                  <a:cubicBezTo>
                    <a:pt x="0" y="6"/>
                    <a:pt x="5" y="4"/>
                    <a:pt x="8" y="3"/>
                  </a:cubicBezTo>
                  <a:cubicBezTo>
                    <a:pt x="11" y="3"/>
                    <a:pt x="20" y="5"/>
                    <a:pt x="22" y="5"/>
                  </a:cubicBezTo>
                  <a:cubicBezTo>
                    <a:pt x="23" y="6"/>
                    <a:pt x="24" y="5"/>
                    <a:pt x="24" y="4"/>
                  </a:cubicBezTo>
                  <a:cubicBezTo>
                    <a:pt x="24" y="3"/>
                    <a:pt x="22" y="0"/>
                    <a:pt x="17" y="0"/>
                  </a:cubicBezTo>
                  <a:close/>
                </a:path>
              </a:pathLst>
            </a:custGeom>
            <a:solidFill>
              <a:srgbClr val="F39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7" name="Freeform 2455"/>
            <p:cNvSpPr>
              <a:spLocks/>
            </p:cNvSpPr>
            <p:nvPr/>
          </p:nvSpPr>
          <p:spPr bwMode="auto">
            <a:xfrm>
              <a:off x="5449241" y="3217137"/>
              <a:ext cx="89214" cy="13163"/>
            </a:xfrm>
            <a:custGeom>
              <a:avLst/>
              <a:gdLst>
                <a:gd name="T0" fmla="*/ 16 w 26"/>
                <a:gd name="T1" fmla="*/ 1 h 4"/>
                <a:gd name="T2" fmla="*/ 13 w 26"/>
                <a:gd name="T3" fmla="*/ 2 h 4"/>
                <a:gd name="T4" fmla="*/ 10 w 26"/>
                <a:gd name="T5" fmla="*/ 1 h 4"/>
                <a:gd name="T6" fmla="*/ 1 w 26"/>
                <a:gd name="T7" fmla="*/ 2 h 4"/>
                <a:gd name="T8" fmla="*/ 13 w 26"/>
                <a:gd name="T9" fmla="*/ 4 h 4"/>
                <a:gd name="T10" fmla="*/ 26 w 26"/>
                <a:gd name="T11" fmla="*/ 2 h 4"/>
                <a:gd name="T12" fmla="*/ 16 w 2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16" y="1"/>
                  </a:moveTo>
                  <a:cubicBezTo>
                    <a:pt x="15" y="0"/>
                    <a:pt x="14" y="2"/>
                    <a:pt x="13" y="2"/>
                  </a:cubicBezTo>
                  <a:cubicBezTo>
                    <a:pt x="12" y="2"/>
                    <a:pt x="11" y="0"/>
                    <a:pt x="10" y="1"/>
                  </a:cubicBezTo>
                  <a:cubicBezTo>
                    <a:pt x="8" y="2"/>
                    <a:pt x="2" y="1"/>
                    <a:pt x="1" y="2"/>
                  </a:cubicBezTo>
                  <a:cubicBezTo>
                    <a:pt x="0" y="2"/>
                    <a:pt x="6" y="4"/>
                    <a:pt x="13" y="4"/>
                  </a:cubicBezTo>
                  <a:cubicBezTo>
                    <a:pt x="19" y="4"/>
                    <a:pt x="26" y="2"/>
                    <a:pt x="26" y="2"/>
                  </a:cubicBezTo>
                  <a:cubicBezTo>
                    <a:pt x="25" y="1"/>
                    <a:pt x="17" y="2"/>
                    <a:pt x="16" y="1"/>
                  </a:cubicBezTo>
                  <a:close/>
                </a:path>
              </a:pathLst>
            </a:custGeom>
            <a:solidFill>
              <a:srgbClr val="DEA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8" name="Freeform 2456"/>
            <p:cNvSpPr>
              <a:spLocks/>
            </p:cNvSpPr>
            <p:nvPr/>
          </p:nvSpPr>
          <p:spPr bwMode="auto">
            <a:xfrm>
              <a:off x="5459478" y="3230299"/>
              <a:ext cx="43875" cy="7313"/>
            </a:xfrm>
            <a:custGeom>
              <a:avLst/>
              <a:gdLst>
                <a:gd name="T0" fmla="*/ 8 w 13"/>
                <a:gd name="T1" fmla="*/ 1 h 2"/>
                <a:gd name="T2" fmla="*/ 0 w 13"/>
                <a:gd name="T3" fmla="*/ 0 h 2"/>
                <a:gd name="T4" fmla="*/ 6 w 13"/>
                <a:gd name="T5" fmla="*/ 2 h 2"/>
                <a:gd name="T6" fmla="*/ 13 w 13"/>
                <a:gd name="T7" fmla="*/ 1 h 2"/>
                <a:gd name="T8" fmla="*/ 8 w 13"/>
                <a:gd name="T9" fmla="*/ 1 h 2"/>
              </a:gdLst>
              <a:ahLst/>
              <a:cxnLst>
                <a:cxn ang="0">
                  <a:pos x="T0" y="T1"/>
                </a:cxn>
                <a:cxn ang="0">
                  <a:pos x="T2" y="T3"/>
                </a:cxn>
                <a:cxn ang="0">
                  <a:pos x="T4" y="T5"/>
                </a:cxn>
                <a:cxn ang="0">
                  <a:pos x="T6" y="T7"/>
                </a:cxn>
                <a:cxn ang="0">
                  <a:pos x="T8" y="T9"/>
                </a:cxn>
              </a:cxnLst>
              <a:rect l="0" t="0" r="r" b="b"/>
              <a:pathLst>
                <a:path w="13" h="2">
                  <a:moveTo>
                    <a:pt x="8" y="1"/>
                  </a:moveTo>
                  <a:cubicBezTo>
                    <a:pt x="6" y="1"/>
                    <a:pt x="0" y="0"/>
                    <a:pt x="0" y="0"/>
                  </a:cubicBezTo>
                  <a:cubicBezTo>
                    <a:pt x="0" y="0"/>
                    <a:pt x="4" y="1"/>
                    <a:pt x="6" y="2"/>
                  </a:cubicBezTo>
                  <a:cubicBezTo>
                    <a:pt x="7" y="2"/>
                    <a:pt x="13" y="2"/>
                    <a:pt x="13" y="1"/>
                  </a:cubicBezTo>
                  <a:cubicBezTo>
                    <a:pt x="13" y="1"/>
                    <a:pt x="11" y="1"/>
                    <a:pt x="8" y="1"/>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9" name="Freeform 2457"/>
            <p:cNvSpPr>
              <a:spLocks/>
            </p:cNvSpPr>
            <p:nvPr/>
          </p:nvSpPr>
          <p:spPr bwMode="auto">
            <a:xfrm>
              <a:off x="5469717" y="3016771"/>
              <a:ext cx="2924" cy="2924"/>
            </a:xfrm>
            <a:custGeom>
              <a:avLst/>
              <a:gdLst>
                <a:gd name="T0" fmla="*/ 2 w 2"/>
                <a:gd name="T1" fmla="*/ 2 h 2"/>
                <a:gd name="T2" fmla="*/ 0 w 2"/>
                <a:gd name="T3" fmla="*/ 0 h 2"/>
                <a:gd name="T4" fmla="*/ 2 w 2"/>
                <a:gd name="T5" fmla="*/ 2 h 2"/>
              </a:gdLst>
              <a:ahLst/>
              <a:cxnLst>
                <a:cxn ang="0">
                  <a:pos x="T0" y="T1"/>
                </a:cxn>
                <a:cxn ang="0">
                  <a:pos x="T2" y="T3"/>
                </a:cxn>
                <a:cxn ang="0">
                  <a:pos x="T4" y="T5"/>
                </a:cxn>
              </a:cxnLst>
              <a:rect l="0" t="0" r="r" b="b"/>
              <a:pathLst>
                <a:path w="2" h="2">
                  <a:moveTo>
                    <a:pt x="2" y="2"/>
                  </a:moveTo>
                  <a:lnTo>
                    <a:pt x="0" y="0"/>
                  </a:lnTo>
                  <a:lnTo>
                    <a:pt x="2" y="2"/>
                  </a:lnTo>
                  <a:close/>
                </a:path>
              </a:pathLst>
            </a:custGeom>
            <a:solidFill>
              <a:srgbClr val="6655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0" name="Freeform 2458"/>
            <p:cNvSpPr>
              <a:spLocks/>
            </p:cNvSpPr>
            <p:nvPr/>
          </p:nvSpPr>
          <p:spPr bwMode="auto">
            <a:xfrm>
              <a:off x="5431691" y="3085510"/>
              <a:ext cx="20475" cy="17550"/>
            </a:xfrm>
            <a:custGeom>
              <a:avLst/>
              <a:gdLst>
                <a:gd name="T0" fmla="*/ 3 w 6"/>
                <a:gd name="T1" fmla="*/ 0 h 5"/>
                <a:gd name="T2" fmla="*/ 0 w 6"/>
                <a:gd name="T3" fmla="*/ 3 h 5"/>
                <a:gd name="T4" fmla="*/ 3 w 6"/>
                <a:gd name="T5" fmla="*/ 5 h 5"/>
                <a:gd name="T6" fmla="*/ 6 w 6"/>
                <a:gd name="T7" fmla="*/ 3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2" y="0"/>
                    <a:pt x="0" y="1"/>
                    <a:pt x="0" y="3"/>
                  </a:cubicBezTo>
                  <a:cubicBezTo>
                    <a:pt x="0" y="4"/>
                    <a:pt x="1" y="5"/>
                    <a:pt x="3" y="5"/>
                  </a:cubicBezTo>
                  <a:cubicBezTo>
                    <a:pt x="4" y="5"/>
                    <a:pt x="6" y="4"/>
                    <a:pt x="6" y="3"/>
                  </a:cubicBezTo>
                  <a:cubicBezTo>
                    <a:pt x="6" y="2"/>
                    <a:pt x="5" y="1"/>
                    <a:pt x="3" y="0"/>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1" name="Freeform 2459"/>
            <p:cNvSpPr>
              <a:spLocks/>
            </p:cNvSpPr>
            <p:nvPr/>
          </p:nvSpPr>
          <p:spPr bwMode="auto">
            <a:xfrm>
              <a:off x="5209389" y="3356076"/>
              <a:ext cx="38025" cy="33638"/>
            </a:xfrm>
            <a:custGeom>
              <a:avLst/>
              <a:gdLst>
                <a:gd name="T0" fmla="*/ 0 w 11"/>
                <a:gd name="T1" fmla="*/ 6 h 10"/>
                <a:gd name="T2" fmla="*/ 0 w 11"/>
                <a:gd name="T3" fmla="*/ 10 h 10"/>
                <a:gd name="T4" fmla="*/ 6 w 11"/>
                <a:gd name="T5" fmla="*/ 6 h 10"/>
                <a:gd name="T6" fmla="*/ 11 w 11"/>
                <a:gd name="T7" fmla="*/ 0 h 10"/>
                <a:gd name="T8" fmla="*/ 10 w 11"/>
                <a:gd name="T9" fmla="*/ 1 h 10"/>
                <a:gd name="T10" fmla="*/ 0 w 11"/>
                <a:gd name="T11" fmla="*/ 6 h 10"/>
              </a:gdLst>
              <a:ahLst/>
              <a:cxnLst>
                <a:cxn ang="0">
                  <a:pos x="T0" y="T1"/>
                </a:cxn>
                <a:cxn ang="0">
                  <a:pos x="T2" y="T3"/>
                </a:cxn>
                <a:cxn ang="0">
                  <a:pos x="T4" y="T5"/>
                </a:cxn>
                <a:cxn ang="0">
                  <a:pos x="T6" y="T7"/>
                </a:cxn>
                <a:cxn ang="0">
                  <a:pos x="T8" y="T9"/>
                </a:cxn>
                <a:cxn ang="0">
                  <a:pos x="T10" y="T11"/>
                </a:cxn>
              </a:cxnLst>
              <a:rect l="0" t="0" r="r" b="b"/>
              <a:pathLst>
                <a:path w="11" h="10">
                  <a:moveTo>
                    <a:pt x="0" y="6"/>
                  </a:moveTo>
                  <a:cubicBezTo>
                    <a:pt x="0" y="10"/>
                    <a:pt x="0" y="10"/>
                    <a:pt x="0" y="10"/>
                  </a:cubicBezTo>
                  <a:cubicBezTo>
                    <a:pt x="0" y="10"/>
                    <a:pt x="2" y="8"/>
                    <a:pt x="6" y="6"/>
                  </a:cubicBezTo>
                  <a:cubicBezTo>
                    <a:pt x="7" y="5"/>
                    <a:pt x="9" y="2"/>
                    <a:pt x="11" y="0"/>
                  </a:cubicBezTo>
                  <a:cubicBezTo>
                    <a:pt x="10" y="1"/>
                    <a:pt x="10" y="1"/>
                    <a:pt x="10" y="1"/>
                  </a:cubicBezTo>
                  <a:lnTo>
                    <a:pt x="0" y="6"/>
                  </a:ln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2" name="Freeform 2460"/>
            <p:cNvSpPr>
              <a:spLocks/>
            </p:cNvSpPr>
            <p:nvPr/>
          </p:nvSpPr>
          <p:spPr bwMode="auto">
            <a:xfrm>
              <a:off x="5247414" y="3323900"/>
              <a:ext cx="35100" cy="32175"/>
            </a:xfrm>
            <a:custGeom>
              <a:avLst/>
              <a:gdLst>
                <a:gd name="T0" fmla="*/ 0 w 10"/>
                <a:gd name="T1" fmla="*/ 9 h 9"/>
                <a:gd name="T2" fmla="*/ 10 w 10"/>
                <a:gd name="T3" fmla="*/ 0 h 9"/>
                <a:gd name="T4" fmla="*/ 0 w 10"/>
                <a:gd name="T5" fmla="*/ 9 h 9"/>
              </a:gdLst>
              <a:ahLst/>
              <a:cxnLst>
                <a:cxn ang="0">
                  <a:pos x="T0" y="T1"/>
                </a:cxn>
                <a:cxn ang="0">
                  <a:pos x="T2" y="T3"/>
                </a:cxn>
                <a:cxn ang="0">
                  <a:pos x="T4" y="T5"/>
                </a:cxn>
              </a:cxnLst>
              <a:rect l="0" t="0" r="r" b="b"/>
              <a:pathLst>
                <a:path w="10" h="9">
                  <a:moveTo>
                    <a:pt x="0" y="9"/>
                  </a:moveTo>
                  <a:cubicBezTo>
                    <a:pt x="10" y="0"/>
                    <a:pt x="10" y="0"/>
                    <a:pt x="10" y="0"/>
                  </a:cubicBezTo>
                  <a:cubicBezTo>
                    <a:pt x="6" y="1"/>
                    <a:pt x="2" y="5"/>
                    <a:pt x="0" y="9"/>
                  </a:cubicBez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3" name="Freeform 2461"/>
            <p:cNvSpPr>
              <a:spLocks/>
            </p:cNvSpPr>
            <p:nvPr/>
          </p:nvSpPr>
          <p:spPr bwMode="auto">
            <a:xfrm>
              <a:off x="5282514" y="3310737"/>
              <a:ext cx="45338" cy="13163"/>
            </a:xfrm>
            <a:custGeom>
              <a:avLst/>
              <a:gdLst>
                <a:gd name="T0" fmla="*/ 6 w 13"/>
                <a:gd name="T1" fmla="*/ 0 h 4"/>
                <a:gd name="T2" fmla="*/ 0 w 13"/>
                <a:gd name="T3" fmla="*/ 4 h 4"/>
                <a:gd name="T4" fmla="*/ 1 w 13"/>
                <a:gd name="T5" fmla="*/ 4 h 4"/>
                <a:gd name="T6" fmla="*/ 12 w 13"/>
                <a:gd name="T7" fmla="*/ 3 h 4"/>
                <a:gd name="T8" fmla="*/ 6 w 13"/>
                <a:gd name="T9" fmla="*/ 0 h 4"/>
              </a:gdLst>
              <a:ahLst/>
              <a:cxnLst>
                <a:cxn ang="0">
                  <a:pos x="T0" y="T1"/>
                </a:cxn>
                <a:cxn ang="0">
                  <a:pos x="T2" y="T3"/>
                </a:cxn>
                <a:cxn ang="0">
                  <a:pos x="T4" y="T5"/>
                </a:cxn>
                <a:cxn ang="0">
                  <a:pos x="T6" y="T7"/>
                </a:cxn>
                <a:cxn ang="0">
                  <a:pos x="T8" y="T9"/>
                </a:cxn>
              </a:cxnLst>
              <a:rect l="0" t="0" r="r" b="b"/>
              <a:pathLst>
                <a:path w="13" h="4">
                  <a:moveTo>
                    <a:pt x="6" y="0"/>
                  </a:moveTo>
                  <a:cubicBezTo>
                    <a:pt x="0" y="4"/>
                    <a:pt x="0" y="4"/>
                    <a:pt x="0" y="4"/>
                  </a:cubicBezTo>
                  <a:cubicBezTo>
                    <a:pt x="1" y="4"/>
                    <a:pt x="1" y="4"/>
                    <a:pt x="1" y="4"/>
                  </a:cubicBezTo>
                  <a:cubicBezTo>
                    <a:pt x="9" y="4"/>
                    <a:pt x="11" y="3"/>
                    <a:pt x="12" y="3"/>
                  </a:cubicBezTo>
                  <a:cubicBezTo>
                    <a:pt x="13" y="3"/>
                    <a:pt x="6" y="0"/>
                    <a:pt x="6" y="0"/>
                  </a:cubicBez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4" name="Freeform 2462"/>
            <p:cNvSpPr>
              <a:spLocks/>
            </p:cNvSpPr>
            <p:nvPr/>
          </p:nvSpPr>
          <p:spPr bwMode="auto">
            <a:xfrm>
              <a:off x="5538455" y="3088435"/>
              <a:ext cx="20475" cy="17550"/>
            </a:xfrm>
            <a:custGeom>
              <a:avLst/>
              <a:gdLst>
                <a:gd name="T0" fmla="*/ 3 w 6"/>
                <a:gd name="T1" fmla="*/ 0 h 5"/>
                <a:gd name="T2" fmla="*/ 0 w 6"/>
                <a:gd name="T3" fmla="*/ 2 h 5"/>
                <a:gd name="T4" fmla="*/ 3 w 6"/>
                <a:gd name="T5" fmla="*/ 5 h 5"/>
                <a:gd name="T6" fmla="*/ 6 w 6"/>
                <a:gd name="T7" fmla="*/ 2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1" y="0"/>
                    <a:pt x="0" y="1"/>
                    <a:pt x="0" y="2"/>
                  </a:cubicBezTo>
                  <a:cubicBezTo>
                    <a:pt x="0" y="4"/>
                    <a:pt x="2" y="5"/>
                    <a:pt x="3" y="5"/>
                  </a:cubicBezTo>
                  <a:cubicBezTo>
                    <a:pt x="5" y="5"/>
                    <a:pt x="6" y="3"/>
                    <a:pt x="6" y="2"/>
                  </a:cubicBezTo>
                  <a:cubicBezTo>
                    <a:pt x="6" y="1"/>
                    <a:pt x="4" y="0"/>
                    <a:pt x="3" y="0"/>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5" name="Freeform 2463"/>
            <p:cNvSpPr>
              <a:spLocks/>
            </p:cNvSpPr>
            <p:nvPr/>
          </p:nvSpPr>
          <p:spPr bwMode="auto">
            <a:xfrm>
              <a:off x="5482878" y="3280025"/>
              <a:ext cx="45338" cy="30713"/>
            </a:xfrm>
            <a:custGeom>
              <a:avLst/>
              <a:gdLst>
                <a:gd name="T0" fmla="*/ 7 w 13"/>
                <a:gd name="T1" fmla="*/ 5 h 9"/>
                <a:gd name="T2" fmla="*/ 0 w 13"/>
                <a:gd name="T3" fmla="*/ 5 h 9"/>
                <a:gd name="T4" fmla="*/ 7 w 13"/>
                <a:gd name="T5" fmla="*/ 8 h 9"/>
                <a:gd name="T6" fmla="*/ 11 w 13"/>
                <a:gd name="T7" fmla="*/ 2 h 9"/>
                <a:gd name="T8" fmla="*/ 7 w 13"/>
                <a:gd name="T9" fmla="*/ 5 h 9"/>
              </a:gdLst>
              <a:ahLst/>
              <a:cxnLst>
                <a:cxn ang="0">
                  <a:pos x="T0" y="T1"/>
                </a:cxn>
                <a:cxn ang="0">
                  <a:pos x="T2" y="T3"/>
                </a:cxn>
                <a:cxn ang="0">
                  <a:pos x="T4" y="T5"/>
                </a:cxn>
                <a:cxn ang="0">
                  <a:pos x="T6" y="T7"/>
                </a:cxn>
                <a:cxn ang="0">
                  <a:pos x="T8" y="T9"/>
                </a:cxn>
              </a:cxnLst>
              <a:rect l="0" t="0" r="r" b="b"/>
              <a:pathLst>
                <a:path w="13" h="9">
                  <a:moveTo>
                    <a:pt x="7" y="5"/>
                  </a:moveTo>
                  <a:cubicBezTo>
                    <a:pt x="5" y="7"/>
                    <a:pt x="0" y="4"/>
                    <a:pt x="0" y="5"/>
                  </a:cubicBezTo>
                  <a:cubicBezTo>
                    <a:pt x="0" y="6"/>
                    <a:pt x="3" y="9"/>
                    <a:pt x="7" y="8"/>
                  </a:cubicBezTo>
                  <a:cubicBezTo>
                    <a:pt x="11" y="8"/>
                    <a:pt x="13" y="3"/>
                    <a:pt x="11" y="2"/>
                  </a:cubicBezTo>
                  <a:cubicBezTo>
                    <a:pt x="9" y="0"/>
                    <a:pt x="8" y="2"/>
                    <a:pt x="7" y="5"/>
                  </a:cubicBezTo>
                  <a:close/>
                </a:path>
              </a:pathLst>
            </a:custGeom>
            <a:solidFill>
              <a:srgbClr val="E2C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6" name="Freeform 2464"/>
            <p:cNvSpPr>
              <a:spLocks/>
            </p:cNvSpPr>
            <p:nvPr/>
          </p:nvSpPr>
          <p:spPr bwMode="auto">
            <a:xfrm>
              <a:off x="5351252" y="3285875"/>
              <a:ext cx="152102" cy="391954"/>
            </a:xfrm>
            <a:custGeom>
              <a:avLst/>
              <a:gdLst>
                <a:gd name="T0" fmla="*/ 17 w 104"/>
                <a:gd name="T1" fmla="*/ 3 h 268"/>
                <a:gd name="T2" fmla="*/ 0 w 104"/>
                <a:gd name="T3" fmla="*/ 88 h 268"/>
                <a:gd name="T4" fmla="*/ 29 w 104"/>
                <a:gd name="T5" fmla="*/ 88 h 268"/>
                <a:gd name="T6" fmla="*/ 17 w 104"/>
                <a:gd name="T7" fmla="*/ 123 h 268"/>
                <a:gd name="T8" fmla="*/ 104 w 104"/>
                <a:gd name="T9" fmla="*/ 268 h 268"/>
                <a:gd name="T10" fmla="*/ 31 w 104"/>
                <a:gd name="T11" fmla="*/ 0 h 268"/>
                <a:gd name="T12" fmla="*/ 17 w 104"/>
                <a:gd name="T13" fmla="*/ 3 h 268"/>
              </a:gdLst>
              <a:ahLst/>
              <a:cxnLst>
                <a:cxn ang="0">
                  <a:pos x="T0" y="T1"/>
                </a:cxn>
                <a:cxn ang="0">
                  <a:pos x="T2" y="T3"/>
                </a:cxn>
                <a:cxn ang="0">
                  <a:pos x="T4" y="T5"/>
                </a:cxn>
                <a:cxn ang="0">
                  <a:pos x="T6" y="T7"/>
                </a:cxn>
                <a:cxn ang="0">
                  <a:pos x="T8" y="T9"/>
                </a:cxn>
                <a:cxn ang="0">
                  <a:pos x="T10" y="T11"/>
                </a:cxn>
                <a:cxn ang="0">
                  <a:pos x="T12" y="T13"/>
                </a:cxn>
              </a:cxnLst>
              <a:rect l="0" t="0" r="r" b="b"/>
              <a:pathLst>
                <a:path w="104" h="268">
                  <a:moveTo>
                    <a:pt x="17" y="3"/>
                  </a:moveTo>
                  <a:lnTo>
                    <a:pt x="0" y="88"/>
                  </a:lnTo>
                  <a:lnTo>
                    <a:pt x="29" y="88"/>
                  </a:lnTo>
                  <a:lnTo>
                    <a:pt x="17" y="123"/>
                  </a:lnTo>
                  <a:lnTo>
                    <a:pt x="104" y="268"/>
                  </a:lnTo>
                  <a:lnTo>
                    <a:pt x="31" y="0"/>
                  </a:lnTo>
                  <a:lnTo>
                    <a:pt x="17" y="3"/>
                  </a:lnTo>
                  <a:close/>
                </a:path>
              </a:pathLst>
            </a:custGeom>
            <a:solidFill>
              <a:srgbClr val="57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7" name="Freeform 2465"/>
            <p:cNvSpPr>
              <a:spLocks/>
            </p:cNvSpPr>
            <p:nvPr/>
          </p:nvSpPr>
          <p:spPr bwMode="auto">
            <a:xfrm>
              <a:off x="5503354" y="3282949"/>
              <a:ext cx="159414" cy="394879"/>
            </a:xfrm>
            <a:custGeom>
              <a:avLst/>
              <a:gdLst>
                <a:gd name="T0" fmla="*/ 78 w 109"/>
                <a:gd name="T1" fmla="*/ 5 h 270"/>
                <a:gd name="T2" fmla="*/ 71 w 109"/>
                <a:gd name="T3" fmla="*/ 0 h 270"/>
                <a:gd name="T4" fmla="*/ 0 w 109"/>
                <a:gd name="T5" fmla="*/ 270 h 270"/>
                <a:gd name="T6" fmla="*/ 78 w 109"/>
                <a:gd name="T7" fmla="*/ 128 h 270"/>
                <a:gd name="T8" fmla="*/ 67 w 109"/>
                <a:gd name="T9" fmla="*/ 95 h 270"/>
                <a:gd name="T10" fmla="*/ 109 w 109"/>
                <a:gd name="T11" fmla="*/ 92 h 270"/>
                <a:gd name="T12" fmla="*/ 78 w 109"/>
                <a:gd name="T13" fmla="*/ 5 h 270"/>
              </a:gdLst>
              <a:ahLst/>
              <a:cxnLst>
                <a:cxn ang="0">
                  <a:pos x="T0" y="T1"/>
                </a:cxn>
                <a:cxn ang="0">
                  <a:pos x="T2" y="T3"/>
                </a:cxn>
                <a:cxn ang="0">
                  <a:pos x="T4" y="T5"/>
                </a:cxn>
                <a:cxn ang="0">
                  <a:pos x="T6" y="T7"/>
                </a:cxn>
                <a:cxn ang="0">
                  <a:pos x="T8" y="T9"/>
                </a:cxn>
                <a:cxn ang="0">
                  <a:pos x="T10" y="T11"/>
                </a:cxn>
                <a:cxn ang="0">
                  <a:pos x="T12" y="T13"/>
                </a:cxn>
              </a:cxnLst>
              <a:rect l="0" t="0" r="r" b="b"/>
              <a:pathLst>
                <a:path w="109" h="270">
                  <a:moveTo>
                    <a:pt x="78" y="5"/>
                  </a:moveTo>
                  <a:lnTo>
                    <a:pt x="71" y="0"/>
                  </a:lnTo>
                  <a:lnTo>
                    <a:pt x="0" y="270"/>
                  </a:lnTo>
                  <a:lnTo>
                    <a:pt x="78" y="128"/>
                  </a:lnTo>
                  <a:lnTo>
                    <a:pt x="67" y="95"/>
                  </a:lnTo>
                  <a:lnTo>
                    <a:pt x="109" y="92"/>
                  </a:lnTo>
                  <a:lnTo>
                    <a:pt x="78" y="5"/>
                  </a:lnTo>
                  <a:close/>
                </a:path>
              </a:pathLst>
            </a:custGeom>
            <a:solidFill>
              <a:srgbClr val="57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8" name="Freeform 2466"/>
            <p:cNvSpPr>
              <a:spLocks/>
            </p:cNvSpPr>
            <p:nvPr/>
          </p:nvSpPr>
          <p:spPr bwMode="auto">
            <a:xfrm>
              <a:off x="5503354" y="3296112"/>
              <a:ext cx="169652" cy="381716"/>
            </a:xfrm>
            <a:custGeom>
              <a:avLst/>
              <a:gdLst>
                <a:gd name="T0" fmla="*/ 78 w 116"/>
                <a:gd name="T1" fmla="*/ 0 h 261"/>
                <a:gd name="T2" fmla="*/ 78 w 116"/>
                <a:gd name="T3" fmla="*/ 0 h 261"/>
                <a:gd name="T4" fmla="*/ 109 w 116"/>
                <a:gd name="T5" fmla="*/ 86 h 261"/>
                <a:gd name="T6" fmla="*/ 67 w 116"/>
                <a:gd name="T7" fmla="*/ 86 h 261"/>
                <a:gd name="T8" fmla="*/ 78 w 116"/>
                <a:gd name="T9" fmla="*/ 121 h 261"/>
                <a:gd name="T10" fmla="*/ 0 w 116"/>
                <a:gd name="T11" fmla="*/ 261 h 261"/>
                <a:gd name="T12" fmla="*/ 85 w 116"/>
                <a:gd name="T13" fmla="*/ 126 h 261"/>
                <a:gd name="T14" fmla="*/ 71 w 116"/>
                <a:gd name="T15" fmla="*/ 88 h 261"/>
                <a:gd name="T16" fmla="*/ 116 w 116"/>
                <a:gd name="T17" fmla="*/ 93 h 261"/>
                <a:gd name="T18" fmla="*/ 78 w 116"/>
                <a:gd name="T1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261">
                  <a:moveTo>
                    <a:pt x="78" y="0"/>
                  </a:moveTo>
                  <a:lnTo>
                    <a:pt x="78" y="0"/>
                  </a:lnTo>
                  <a:lnTo>
                    <a:pt x="109" y="86"/>
                  </a:lnTo>
                  <a:lnTo>
                    <a:pt x="67" y="86"/>
                  </a:lnTo>
                  <a:lnTo>
                    <a:pt x="78" y="121"/>
                  </a:lnTo>
                  <a:lnTo>
                    <a:pt x="0" y="261"/>
                  </a:lnTo>
                  <a:lnTo>
                    <a:pt x="85" y="126"/>
                  </a:lnTo>
                  <a:lnTo>
                    <a:pt x="71" y="88"/>
                  </a:lnTo>
                  <a:lnTo>
                    <a:pt x="116" y="93"/>
                  </a:lnTo>
                  <a:lnTo>
                    <a:pt x="78" y="0"/>
                  </a:ln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9" name="Freeform 2467"/>
            <p:cNvSpPr>
              <a:spLocks/>
            </p:cNvSpPr>
            <p:nvPr/>
          </p:nvSpPr>
          <p:spPr bwMode="auto">
            <a:xfrm>
              <a:off x="5320539" y="3290262"/>
              <a:ext cx="182814" cy="387567"/>
            </a:xfrm>
            <a:custGeom>
              <a:avLst/>
              <a:gdLst>
                <a:gd name="T0" fmla="*/ 50 w 125"/>
                <a:gd name="T1" fmla="*/ 85 h 265"/>
                <a:gd name="T2" fmla="*/ 21 w 125"/>
                <a:gd name="T3" fmla="*/ 85 h 265"/>
                <a:gd name="T4" fmla="*/ 38 w 125"/>
                <a:gd name="T5" fmla="*/ 0 h 265"/>
                <a:gd name="T6" fmla="*/ 38 w 125"/>
                <a:gd name="T7" fmla="*/ 0 h 265"/>
                <a:gd name="T8" fmla="*/ 0 w 125"/>
                <a:gd name="T9" fmla="*/ 90 h 265"/>
                <a:gd name="T10" fmla="*/ 47 w 125"/>
                <a:gd name="T11" fmla="*/ 87 h 265"/>
                <a:gd name="T12" fmla="*/ 33 w 125"/>
                <a:gd name="T13" fmla="*/ 123 h 265"/>
                <a:gd name="T14" fmla="*/ 125 w 125"/>
                <a:gd name="T15" fmla="*/ 265 h 265"/>
                <a:gd name="T16" fmla="*/ 38 w 125"/>
                <a:gd name="T17" fmla="*/ 120 h 265"/>
                <a:gd name="T18" fmla="*/ 50 w 125"/>
                <a:gd name="T19" fmla="*/ 8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265">
                  <a:moveTo>
                    <a:pt x="50" y="85"/>
                  </a:moveTo>
                  <a:lnTo>
                    <a:pt x="21" y="85"/>
                  </a:lnTo>
                  <a:lnTo>
                    <a:pt x="38" y="0"/>
                  </a:lnTo>
                  <a:lnTo>
                    <a:pt x="38" y="0"/>
                  </a:lnTo>
                  <a:lnTo>
                    <a:pt x="0" y="90"/>
                  </a:lnTo>
                  <a:lnTo>
                    <a:pt x="47" y="87"/>
                  </a:lnTo>
                  <a:lnTo>
                    <a:pt x="33" y="123"/>
                  </a:lnTo>
                  <a:lnTo>
                    <a:pt x="125" y="265"/>
                  </a:lnTo>
                  <a:lnTo>
                    <a:pt x="38" y="120"/>
                  </a:lnTo>
                  <a:lnTo>
                    <a:pt x="50" y="85"/>
                  </a:ln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0" name="Line 2468"/>
            <p:cNvSpPr>
              <a:spLocks noChangeShapeType="1"/>
            </p:cNvSpPr>
            <p:nvPr/>
          </p:nvSpPr>
          <p:spPr bwMode="auto">
            <a:xfrm>
              <a:off x="5493116" y="321421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1" name="Line 2469"/>
            <p:cNvSpPr>
              <a:spLocks noChangeShapeType="1"/>
            </p:cNvSpPr>
            <p:nvPr/>
          </p:nvSpPr>
          <p:spPr bwMode="auto">
            <a:xfrm>
              <a:off x="5493116" y="321421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2" name="Freeform 2470"/>
            <p:cNvSpPr>
              <a:spLocks/>
            </p:cNvSpPr>
            <p:nvPr/>
          </p:nvSpPr>
          <p:spPr bwMode="auto">
            <a:xfrm>
              <a:off x="5493116" y="3209824"/>
              <a:ext cx="0" cy="4387"/>
            </a:xfrm>
            <a:custGeom>
              <a:avLst/>
              <a:gdLst>
                <a:gd name="T0" fmla="*/ 3 h 3"/>
                <a:gd name="T1" fmla="*/ 0 h 3"/>
                <a:gd name="T2" fmla="*/ 3 h 3"/>
              </a:gdLst>
              <a:ahLst/>
              <a:cxnLst>
                <a:cxn ang="0">
                  <a:pos x="0" y="T0"/>
                </a:cxn>
                <a:cxn ang="0">
                  <a:pos x="0" y="T1"/>
                </a:cxn>
                <a:cxn ang="0">
                  <a:pos x="0" y="T2"/>
                </a:cxn>
              </a:cxnLst>
              <a:rect l="0" t="0" r="r" b="b"/>
              <a:pathLst>
                <a:path h="3">
                  <a:moveTo>
                    <a:pt x="0" y="3"/>
                  </a:moveTo>
                  <a:lnTo>
                    <a:pt x="0" y="0"/>
                  </a:lnTo>
                  <a:lnTo>
                    <a:pt x="0" y="3"/>
                  </a:lnTo>
                  <a:close/>
                </a:path>
              </a:pathLst>
            </a:custGeom>
            <a:solidFill>
              <a:srgbClr val="F39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3" name="Freeform 2471"/>
            <p:cNvSpPr>
              <a:spLocks/>
            </p:cNvSpPr>
            <p:nvPr/>
          </p:nvSpPr>
          <p:spPr bwMode="auto">
            <a:xfrm>
              <a:off x="5365878" y="3148398"/>
              <a:ext cx="137476" cy="217914"/>
            </a:xfrm>
            <a:custGeom>
              <a:avLst/>
              <a:gdLst>
                <a:gd name="T0" fmla="*/ 38 w 40"/>
                <a:gd name="T1" fmla="*/ 46 h 63"/>
                <a:gd name="T2" fmla="*/ 40 w 40"/>
                <a:gd name="T3" fmla="*/ 40 h 63"/>
                <a:gd name="T4" fmla="*/ 37 w 40"/>
                <a:gd name="T5" fmla="*/ 34 h 63"/>
                <a:gd name="T6" fmla="*/ 37 w 40"/>
                <a:gd name="T7" fmla="*/ 29 h 63"/>
                <a:gd name="T8" fmla="*/ 31 w 40"/>
                <a:gd name="T9" fmla="*/ 28 h 63"/>
                <a:gd name="T10" fmla="*/ 27 w 40"/>
                <a:gd name="T11" fmla="*/ 34 h 63"/>
                <a:gd name="T12" fmla="*/ 23 w 40"/>
                <a:gd name="T13" fmla="*/ 30 h 63"/>
                <a:gd name="T14" fmla="*/ 21 w 40"/>
                <a:gd name="T15" fmla="*/ 21 h 63"/>
                <a:gd name="T16" fmla="*/ 27 w 40"/>
                <a:gd name="T17" fmla="*/ 16 h 63"/>
                <a:gd name="T18" fmla="*/ 37 w 40"/>
                <a:gd name="T19" fmla="*/ 18 h 63"/>
                <a:gd name="T20" fmla="*/ 37 w 40"/>
                <a:gd name="T21" fmla="*/ 13 h 63"/>
                <a:gd name="T22" fmla="*/ 37 w 40"/>
                <a:gd name="T23" fmla="*/ 13 h 63"/>
                <a:gd name="T24" fmla="*/ 26 w 40"/>
                <a:gd name="T25" fmla="*/ 11 h 63"/>
                <a:gd name="T26" fmla="*/ 20 w 40"/>
                <a:gd name="T27" fmla="*/ 18 h 63"/>
                <a:gd name="T28" fmla="*/ 13 w 40"/>
                <a:gd name="T29" fmla="*/ 18 h 63"/>
                <a:gd name="T30" fmla="*/ 5 w 40"/>
                <a:gd name="T31" fmla="*/ 0 h 63"/>
                <a:gd name="T32" fmla="*/ 0 w 40"/>
                <a:gd name="T33" fmla="*/ 0 h 63"/>
                <a:gd name="T34" fmla="*/ 0 w 40"/>
                <a:gd name="T35" fmla="*/ 12 h 63"/>
                <a:gd name="T36" fmla="*/ 7 w 40"/>
                <a:gd name="T37" fmla="*/ 46 h 63"/>
                <a:gd name="T38" fmla="*/ 30 w 40"/>
                <a:gd name="T39" fmla="*/ 63 h 63"/>
                <a:gd name="T40" fmla="*/ 38 w 40"/>
                <a:gd name="T41" fmla="*/ 63 h 63"/>
                <a:gd name="T42" fmla="*/ 40 w 40"/>
                <a:gd name="T43" fmla="*/ 54 h 63"/>
                <a:gd name="T44" fmla="*/ 38 w 40"/>
                <a:gd name="T45"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63">
                  <a:moveTo>
                    <a:pt x="38" y="46"/>
                  </a:moveTo>
                  <a:cubicBezTo>
                    <a:pt x="40" y="40"/>
                    <a:pt x="40" y="40"/>
                    <a:pt x="40" y="40"/>
                  </a:cubicBezTo>
                  <a:cubicBezTo>
                    <a:pt x="37" y="34"/>
                    <a:pt x="37" y="34"/>
                    <a:pt x="37" y="34"/>
                  </a:cubicBezTo>
                  <a:cubicBezTo>
                    <a:pt x="37" y="29"/>
                    <a:pt x="37" y="29"/>
                    <a:pt x="37" y="29"/>
                  </a:cubicBezTo>
                  <a:cubicBezTo>
                    <a:pt x="31" y="28"/>
                    <a:pt x="31" y="28"/>
                    <a:pt x="31" y="28"/>
                  </a:cubicBezTo>
                  <a:cubicBezTo>
                    <a:pt x="31" y="28"/>
                    <a:pt x="29" y="34"/>
                    <a:pt x="27" y="34"/>
                  </a:cubicBezTo>
                  <a:cubicBezTo>
                    <a:pt x="26" y="35"/>
                    <a:pt x="25" y="35"/>
                    <a:pt x="23" y="30"/>
                  </a:cubicBezTo>
                  <a:cubicBezTo>
                    <a:pt x="19" y="27"/>
                    <a:pt x="19" y="24"/>
                    <a:pt x="21" y="21"/>
                  </a:cubicBezTo>
                  <a:cubicBezTo>
                    <a:pt x="22" y="20"/>
                    <a:pt x="26" y="16"/>
                    <a:pt x="27" y="16"/>
                  </a:cubicBezTo>
                  <a:cubicBezTo>
                    <a:pt x="28" y="17"/>
                    <a:pt x="37" y="18"/>
                    <a:pt x="37" y="18"/>
                  </a:cubicBezTo>
                  <a:cubicBezTo>
                    <a:pt x="37" y="13"/>
                    <a:pt x="37" y="13"/>
                    <a:pt x="37" y="13"/>
                  </a:cubicBezTo>
                  <a:cubicBezTo>
                    <a:pt x="37" y="13"/>
                    <a:pt x="37" y="13"/>
                    <a:pt x="37" y="13"/>
                  </a:cubicBezTo>
                  <a:cubicBezTo>
                    <a:pt x="26" y="11"/>
                    <a:pt x="26" y="11"/>
                    <a:pt x="26" y="11"/>
                  </a:cubicBezTo>
                  <a:cubicBezTo>
                    <a:pt x="20" y="18"/>
                    <a:pt x="20" y="18"/>
                    <a:pt x="20" y="18"/>
                  </a:cubicBezTo>
                  <a:cubicBezTo>
                    <a:pt x="20" y="18"/>
                    <a:pt x="16" y="20"/>
                    <a:pt x="13" y="18"/>
                  </a:cubicBezTo>
                  <a:cubicBezTo>
                    <a:pt x="10" y="15"/>
                    <a:pt x="5" y="0"/>
                    <a:pt x="5" y="0"/>
                  </a:cubicBezTo>
                  <a:cubicBezTo>
                    <a:pt x="0" y="0"/>
                    <a:pt x="0" y="0"/>
                    <a:pt x="0" y="0"/>
                  </a:cubicBezTo>
                  <a:cubicBezTo>
                    <a:pt x="0" y="12"/>
                    <a:pt x="0" y="12"/>
                    <a:pt x="0" y="12"/>
                  </a:cubicBezTo>
                  <a:cubicBezTo>
                    <a:pt x="0" y="12"/>
                    <a:pt x="1" y="38"/>
                    <a:pt x="7" y="46"/>
                  </a:cubicBezTo>
                  <a:cubicBezTo>
                    <a:pt x="12" y="53"/>
                    <a:pt x="30" y="63"/>
                    <a:pt x="30" y="63"/>
                  </a:cubicBezTo>
                  <a:cubicBezTo>
                    <a:pt x="38" y="63"/>
                    <a:pt x="38" y="63"/>
                    <a:pt x="38" y="63"/>
                  </a:cubicBezTo>
                  <a:cubicBezTo>
                    <a:pt x="39" y="59"/>
                    <a:pt x="40" y="54"/>
                    <a:pt x="40" y="54"/>
                  </a:cubicBezTo>
                  <a:cubicBezTo>
                    <a:pt x="39" y="53"/>
                    <a:pt x="38" y="46"/>
                    <a:pt x="38" y="46"/>
                  </a:cubicBezTo>
                  <a:close/>
                </a:path>
              </a:pathLst>
            </a:custGeom>
            <a:solidFill>
              <a:srgbClr val="F39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4" name="Freeform 2472"/>
            <p:cNvSpPr>
              <a:spLocks/>
            </p:cNvSpPr>
            <p:nvPr/>
          </p:nvSpPr>
          <p:spPr bwMode="auto">
            <a:xfrm>
              <a:off x="5427303" y="3203974"/>
              <a:ext cx="65814" cy="48263"/>
            </a:xfrm>
            <a:custGeom>
              <a:avLst/>
              <a:gdLst>
                <a:gd name="T0" fmla="*/ 4 w 19"/>
                <a:gd name="T1" fmla="*/ 4 h 14"/>
                <a:gd name="T2" fmla="*/ 4 w 19"/>
                <a:gd name="T3" fmla="*/ 14 h 14"/>
                <a:gd name="T4" fmla="*/ 5 w 19"/>
                <a:gd name="T5" fmla="*/ 4 h 14"/>
                <a:gd name="T6" fmla="*/ 9 w 19"/>
                <a:gd name="T7" fmla="*/ 1 h 14"/>
                <a:gd name="T8" fmla="*/ 19 w 19"/>
                <a:gd name="T9" fmla="*/ 3 h 14"/>
                <a:gd name="T10" fmla="*/ 19 w 19"/>
                <a:gd name="T11" fmla="*/ 4 h 14"/>
                <a:gd name="T12" fmla="*/ 19 w 19"/>
                <a:gd name="T13" fmla="*/ 1 h 14"/>
                <a:gd name="T14" fmla="*/ 9 w 19"/>
                <a:gd name="T15" fmla="*/ 0 h 14"/>
                <a:gd name="T16" fmla="*/ 4 w 19"/>
                <a:gd name="T1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4" y="4"/>
                  </a:moveTo>
                  <a:cubicBezTo>
                    <a:pt x="1" y="7"/>
                    <a:pt x="0" y="11"/>
                    <a:pt x="4" y="14"/>
                  </a:cubicBezTo>
                  <a:cubicBezTo>
                    <a:pt x="2" y="10"/>
                    <a:pt x="5" y="4"/>
                    <a:pt x="5" y="4"/>
                  </a:cubicBezTo>
                  <a:cubicBezTo>
                    <a:pt x="9" y="1"/>
                    <a:pt x="9" y="1"/>
                    <a:pt x="9" y="1"/>
                  </a:cubicBezTo>
                  <a:cubicBezTo>
                    <a:pt x="9" y="1"/>
                    <a:pt x="16" y="3"/>
                    <a:pt x="19" y="3"/>
                  </a:cubicBezTo>
                  <a:cubicBezTo>
                    <a:pt x="19" y="4"/>
                    <a:pt x="19" y="4"/>
                    <a:pt x="19" y="4"/>
                  </a:cubicBezTo>
                  <a:cubicBezTo>
                    <a:pt x="19" y="1"/>
                    <a:pt x="19" y="1"/>
                    <a:pt x="19" y="1"/>
                  </a:cubicBezTo>
                  <a:cubicBezTo>
                    <a:pt x="19" y="1"/>
                    <a:pt x="11" y="0"/>
                    <a:pt x="9" y="0"/>
                  </a:cubicBezTo>
                  <a:cubicBezTo>
                    <a:pt x="8" y="0"/>
                    <a:pt x="5" y="2"/>
                    <a:pt x="4" y="4"/>
                  </a:cubicBezTo>
                  <a:close/>
                </a:path>
              </a:pathLst>
            </a:custGeom>
            <a:solidFill>
              <a:srgbClr val="E78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5" name="Freeform 2473"/>
            <p:cNvSpPr>
              <a:spLocks/>
            </p:cNvSpPr>
            <p:nvPr/>
          </p:nvSpPr>
          <p:spPr bwMode="auto">
            <a:xfrm>
              <a:off x="5493116" y="3151323"/>
              <a:ext cx="138939" cy="214990"/>
            </a:xfrm>
            <a:custGeom>
              <a:avLst/>
              <a:gdLst>
                <a:gd name="T0" fmla="*/ 25 w 40"/>
                <a:gd name="T1" fmla="*/ 16 h 62"/>
                <a:gd name="T2" fmla="*/ 19 w 40"/>
                <a:gd name="T3" fmla="*/ 16 h 62"/>
                <a:gd name="T4" fmla="*/ 10 w 40"/>
                <a:gd name="T5" fmla="*/ 10 h 62"/>
                <a:gd name="T6" fmla="*/ 0 w 40"/>
                <a:gd name="T7" fmla="*/ 12 h 62"/>
                <a:gd name="T8" fmla="*/ 0 w 40"/>
                <a:gd name="T9" fmla="*/ 18 h 62"/>
                <a:gd name="T10" fmla="*/ 10 w 40"/>
                <a:gd name="T11" fmla="*/ 17 h 62"/>
                <a:gd name="T12" fmla="*/ 18 w 40"/>
                <a:gd name="T13" fmla="*/ 21 h 62"/>
                <a:gd name="T14" fmla="*/ 18 w 40"/>
                <a:gd name="T15" fmla="*/ 25 h 62"/>
                <a:gd name="T16" fmla="*/ 16 w 40"/>
                <a:gd name="T17" fmla="*/ 32 h 62"/>
                <a:gd name="T18" fmla="*/ 10 w 40"/>
                <a:gd name="T19" fmla="*/ 33 h 62"/>
                <a:gd name="T20" fmla="*/ 5 w 40"/>
                <a:gd name="T21" fmla="*/ 29 h 62"/>
                <a:gd name="T22" fmla="*/ 0 w 40"/>
                <a:gd name="T23" fmla="*/ 29 h 62"/>
                <a:gd name="T24" fmla="*/ 0 w 40"/>
                <a:gd name="T25" fmla="*/ 33 h 62"/>
                <a:gd name="T26" fmla="*/ 3 w 40"/>
                <a:gd name="T27" fmla="*/ 39 h 62"/>
                <a:gd name="T28" fmla="*/ 1 w 40"/>
                <a:gd name="T29" fmla="*/ 45 h 62"/>
                <a:gd name="T30" fmla="*/ 3 w 40"/>
                <a:gd name="T31" fmla="*/ 53 h 62"/>
                <a:gd name="T32" fmla="*/ 1 w 40"/>
                <a:gd name="T33" fmla="*/ 62 h 62"/>
                <a:gd name="T34" fmla="*/ 18 w 40"/>
                <a:gd name="T35" fmla="*/ 61 h 62"/>
                <a:gd name="T36" fmla="*/ 34 w 40"/>
                <a:gd name="T37" fmla="*/ 45 h 62"/>
                <a:gd name="T38" fmla="*/ 38 w 40"/>
                <a:gd name="T39" fmla="*/ 26 h 62"/>
                <a:gd name="T40" fmla="*/ 40 w 40"/>
                <a:gd name="T41" fmla="*/ 0 h 62"/>
                <a:gd name="T42" fmla="*/ 37 w 40"/>
                <a:gd name="T43" fmla="*/ 0 h 62"/>
                <a:gd name="T44" fmla="*/ 25 w 40"/>
                <a:gd name="T4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62">
                  <a:moveTo>
                    <a:pt x="25" y="16"/>
                  </a:moveTo>
                  <a:cubicBezTo>
                    <a:pt x="22" y="19"/>
                    <a:pt x="19" y="16"/>
                    <a:pt x="19" y="16"/>
                  </a:cubicBezTo>
                  <a:cubicBezTo>
                    <a:pt x="10" y="10"/>
                    <a:pt x="10" y="10"/>
                    <a:pt x="10" y="10"/>
                  </a:cubicBezTo>
                  <a:cubicBezTo>
                    <a:pt x="0" y="12"/>
                    <a:pt x="0" y="12"/>
                    <a:pt x="0" y="12"/>
                  </a:cubicBezTo>
                  <a:cubicBezTo>
                    <a:pt x="0" y="18"/>
                    <a:pt x="0" y="18"/>
                    <a:pt x="0" y="18"/>
                  </a:cubicBezTo>
                  <a:cubicBezTo>
                    <a:pt x="10" y="17"/>
                    <a:pt x="10" y="17"/>
                    <a:pt x="10" y="17"/>
                  </a:cubicBezTo>
                  <a:cubicBezTo>
                    <a:pt x="18" y="21"/>
                    <a:pt x="18" y="21"/>
                    <a:pt x="18" y="21"/>
                  </a:cubicBezTo>
                  <a:cubicBezTo>
                    <a:pt x="18" y="21"/>
                    <a:pt x="19" y="23"/>
                    <a:pt x="18" y="25"/>
                  </a:cubicBezTo>
                  <a:cubicBezTo>
                    <a:pt x="18" y="25"/>
                    <a:pt x="19" y="30"/>
                    <a:pt x="16" y="32"/>
                  </a:cubicBezTo>
                  <a:cubicBezTo>
                    <a:pt x="15" y="33"/>
                    <a:pt x="12" y="35"/>
                    <a:pt x="10" y="33"/>
                  </a:cubicBezTo>
                  <a:cubicBezTo>
                    <a:pt x="7" y="32"/>
                    <a:pt x="6" y="29"/>
                    <a:pt x="5" y="29"/>
                  </a:cubicBezTo>
                  <a:cubicBezTo>
                    <a:pt x="4" y="29"/>
                    <a:pt x="0" y="29"/>
                    <a:pt x="0" y="29"/>
                  </a:cubicBezTo>
                  <a:cubicBezTo>
                    <a:pt x="0" y="33"/>
                    <a:pt x="0" y="33"/>
                    <a:pt x="0" y="33"/>
                  </a:cubicBezTo>
                  <a:cubicBezTo>
                    <a:pt x="3" y="39"/>
                    <a:pt x="3" y="39"/>
                    <a:pt x="3" y="39"/>
                  </a:cubicBezTo>
                  <a:cubicBezTo>
                    <a:pt x="1" y="45"/>
                    <a:pt x="1" y="45"/>
                    <a:pt x="1" y="45"/>
                  </a:cubicBezTo>
                  <a:cubicBezTo>
                    <a:pt x="1" y="45"/>
                    <a:pt x="2" y="52"/>
                    <a:pt x="3" y="53"/>
                  </a:cubicBezTo>
                  <a:cubicBezTo>
                    <a:pt x="3" y="53"/>
                    <a:pt x="2" y="58"/>
                    <a:pt x="1" y="62"/>
                  </a:cubicBezTo>
                  <a:cubicBezTo>
                    <a:pt x="18" y="61"/>
                    <a:pt x="18" y="61"/>
                    <a:pt x="18" y="61"/>
                  </a:cubicBezTo>
                  <a:cubicBezTo>
                    <a:pt x="18" y="61"/>
                    <a:pt x="30" y="53"/>
                    <a:pt x="34" y="45"/>
                  </a:cubicBezTo>
                  <a:cubicBezTo>
                    <a:pt x="38" y="38"/>
                    <a:pt x="38" y="26"/>
                    <a:pt x="38" y="26"/>
                  </a:cubicBezTo>
                  <a:cubicBezTo>
                    <a:pt x="40" y="0"/>
                    <a:pt x="40" y="0"/>
                    <a:pt x="40" y="0"/>
                  </a:cubicBezTo>
                  <a:cubicBezTo>
                    <a:pt x="37" y="0"/>
                    <a:pt x="37" y="0"/>
                    <a:pt x="37" y="0"/>
                  </a:cubicBezTo>
                  <a:cubicBezTo>
                    <a:pt x="37" y="0"/>
                    <a:pt x="28" y="14"/>
                    <a:pt x="25" y="16"/>
                  </a:cubicBezTo>
                  <a:close/>
                </a:path>
              </a:pathLst>
            </a:custGeom>
            <a:solidFill>
              <a:srgbClr val="E78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6" name="Freeform 2474"/>
            <p:cNvSpPr>
              <a:spLocks/>
            </p:cNvSpPr>
            <p:nvPr/>
          </p:nvSpPr>
          <p:spPr bwMode="auto">
            <a:xfrm>
              <a:off x="5493116" y="3237611"/>
              <a:ext cx="65814" cy="35100"/>
            </a:xfrm>
            <a:custGeom>
              <a:avLst/>
              <a:gdLst>
                <a:gd name="T0" fmla="*/ 18 w 19"/>
                <a:gd name="T1" fmla="*/ 4 h 10"/>
                <a:gd name="T2" fmla="*/ 11 w 19"/>
                <a:gd name="T3" fmla="*/ 7 h 10"/>
                <a:gd name="T4" fmla="*/ 6 w 19"/>
                <a:gd name="T5" fmla="*/ 2 h 10"/>
                <a:gd name="T6" fmla="*/ 0 w 19"/>
                <a:gd name="T7" fmla="*/ 3 h 10"/>
                <a:gd name="T8" fmla="*/ 0 w 19"/>
                <a:gd name="T9" fmla="*/ 4 h 10"/>
                <a:gd name="T10" fmla="*/ 5 w 19"/>
                <a:gd name="T11" fmla="*/ 4 h 10"/>
                <a:gd name="T12" fmla="*/ 10 w 19"/>
                <a:gd name="T13" fmla="*/ 8 h 10"/>
                <a:gd name="T14" fmla="*/ 16 w 19"/>
                <a:gd name="T15" fmla="*/ 7 h 10"/>
                <a:gd name="T16" fmla="*/ 18 w 19"/>
                <a:gd name="T17" fmla="*/ 0 h 10"/>
                <a:gd name="T18" fmla="*/ 18 w 19"/>
                <a:gd name="T19"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0">
                  <a:moveTo>
                    <a:pt x="18" y="4"/>
                  </a:moveTo>
                  <a:cubicBezTo>
                    <a:pt x="16" y="8"/>
                    <a:pt x="13" y="8"/>
                    <a:pt x="11" y="7"/>
                  </a:cubicBezTo>
                  <a:cubicBezTo>
                    <a:pt x="8" y="7"/>
                    <a:pt x="6" y="2"/>
                    <a:pt x="6" y="2"/>
                  </a:cubicBezTo>
                  <a:cubicBezTo>
                    <a:pt x="0" y="3"/>
                    <a:pt x="0" y="3"/>
                    <a:pt x="0" y="3"/>
                  </a:cubicBezTo>
                  <a:cubicBezTo>
                    <a:pt x="0" y="4"/>
                    <a:pt x="0" y="4"/>
                    <a:pt x="0" y="4"/>
                  </a:cubicBezTo>
                  <a:cubicBezTo>
                    <a:pt x="0" y="4"/>
                    <a:pt x="4" y="4"/>
                    <a:pt x="5" y="4"/>
                  </a:cubicBezTo>
                  <a:cubicBezTo>
                    <a:pt x="6" y="4"/>
                    <a:pt x="7" y="7"/>
                    <a:pt x="10" y="8"/>
                  </a:cubicBezTo>
                  <a:cubicBezTo>
                    <a:pt x="12" y="10"/>
                    <a:pt x="15" y="8"/>
                    <a:pt x="16" y="7"/>
                  </a:cubicBezTo>
                  <a:cubicBezTo>
                    <a:pt x="19" y="5"/>
                    <a:pt x="18" y="0"/>
                    <a:pt x="18" y="0"/>
                  </a:cubicBezTo>
                  <a:cubicBezTo>
                    <a:pt x="18" y="1"/>
                    <a:pt x="18" y="2"/>
                    <a:pt x="18" y="4"/>
                  </a:cubicBezTo>
                  <a:close/>
                </a:path>
              </a:pathLst>
            </a:custGeom>
            <a:solidFill>
              <a:srgbClr val="F39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7" name="Freeform 2475"/>
            <p:cNvSpPr>
              <a:spLocks/>
            </p:cNvSpPr>
            <p:nvPr/>
          </p:nvSpPr>
          <p:spPr bwMode="auto">
            <a:xfrm>
              <a:off x="5361490" y="2920246"/>
              <a:ext cx="136013" cy="127239"/>
            </a:xfrm>
            <a:custGeom>
              <a:avLst/>
              <a:gdLst>
                <a:gd name="T0" fmla="*/ 34 w 39"/>
                <a:gd name="T1" fmla="*/ 1 h 37"/>
                <a:gd name="T2" fmla="*/ 8 w 39"/>
                <a:gd name="T3" fmla="*/ 16 h 37"/>
                <a:gd name="T4" fmla="*/ 4 w 39"/>
                <a:gd name="T5" fmla="*/ 34 h 37"/>
                <a:gd name="T6" fmla="*/ 24 w 39"/>
                <a:gd name="T7" fmla="*/ 14 h 37"/>
                <a:gd name="T8" fmla="*/ 34 w 39"/>
                <a:gd name="T9" fmla="*/ 1 h 37"/>
              </a:gdLst>
              <a:ahLst/>
              <a:cxnLst>
                <a:cxn ang="0">
                  <a:pos x="T0" y="T1"/>
                </a:cxn>
                <a:cxn ang="0">
                  <a:pos x="T2" y="T3"/>
                </a:cxn>
                <a:cxn ang="0">
                  <a:pos x="T4" y="T5"/>
                </a:cxn>
                <a:cxn ang="0">
                  <a:pos x="T6" y="T7"/>
                </a:cxn>
                <a:cxn ang="0">
                  <a:pos x="T8" y="T9"/>
                </a:cxn>
              </a:cxnLst>
              <a:rect l="0" t="0" r="r" b="b"/>
              <a:pathLst>
                <a:path w="39" h="37">
                  <a:moveTo>
                    <a:pt x="34" y="1"/>
                  </a:moveTo>
                  <a:cubicBezTo>
                    <a:pt x="28" y="0"/>
                    <a:pt x="13" y="7"/>
                    <a:pt x="8" y="16"/>
                  </a:cubicBezTo>
                  <a:cubicBezTo>
                    <a:pt x="4" y="23"/>
                    <a:pt x="0" y="28"/>
                    <a:pt x="4" y="34"/>
                  </a:cubicBezTo>
                  <a:cubicBezTo>
                    <a:pt x="6" y="37"/>
                    <a:pt x="17" y="17"/>
                    <a:pt x="24" y="14"/>
                  </a:cubicBezTo>
                  <a:cubicBezTo>
                    <a:pt x="30" y="11"/>
                    <a:pt x="39" y="3"/>
                    <a:pt x="34" y="1"/>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8" name="Freeform 2476"/>
            <p:cNvSpPr>
              <a:spLocks/>
            </p:cNvSpPr>
            <p:nvPr/>
          </p:nvSpPr>
          <p:spPr bwMode="auto">
            <a:xfrm>
              <a:off x="5199150" y="3293187"/>
              <a:ext cx="156489" cy="96526"/>
            </a:xfrm>
            <a:custGeom>
              <a:avLst/>
              <a:gdLst>
                <a:gd name="T0" fmla="*/ 5 w 45"/>
                <a:gd name="T1" fmla="*/ 16 h 28"/>
                <a:gd name="T2" fmla="*/ 1 w 45"/>
                <a:gd name="T3" fmla="*/ 22 h 28"/>
                <a:gd name="T4" fmla="*/ 2 w 45"/>
                <a:gd name="T5" fmla="*/ 28 h 28"/>
                <a:gd name="T6" fmla="*/ 35 w 45"/>
                <a:gd name="T7" fmla="*/ 8 h 28"/>
                <a:gd name="T8" fmla="*/ 45 w 45"/>
                <a:gd name="T9" fmla="*/ 4 h 28"/>
                <a:gd name="T10" fmla="*/ 36 w 45"/>
                <a:gd name="T11" fmla="*/ 0 h 28"/>
                <a:gd name="T12" fmla="*/ 5 w 45"/>
                <a:gd name="T13" fmla="*/ 16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5" y="16"/>
                  </a:moveTo>
                  <a:cubicBezTo>
                    <a:pt x="4" y="15"/>
                    <a:pt x="2" y="18"/>
                    <a:pt x="1" y="22"/>
                  </a:cubicBezTo>
                  <a:cubicBezTo>
                    <a:pt x="0" y="26"/>
                    <a:pt x="2" y="28"/>
                    <a:pt x="2" y="28"/>
                  </a:cubicBezTo>
                  <a:cubicBezTo>
                    <a:pt x="2" y="17"/>
                    <a:pt x="34" y="7"/>
                    <a:pt x="35" y="8"/>
                  </a:cubicBezTo>
                  <a:cubicBezTo>
                    <a:pt x="36" y="9"/>
                    <a:pt x="42" y="6"/>
                    <a:pt x="45" y="4"/>
                  </a:cubicBezTo>
                  <a:cubicBezTo>
                    <a:pt x="43" y="4"/>
                    <a:pt x="39" y="2"/>
                    <a:pt x="36" y="0"/>
                  </a:cubicBezTo>
                  <a:cubicBezTo>
                    <a:pt x="27" y="5"/>
                    <a:pt x="6" y="16"/>
                    <a:pt x="5" y="16"/>
                  </a:cubicBezTo>
                  <a:close/>
                </a:path>
              </a:pathLst>
            </a:custGeom>
            <a:solidFill>
              <a:srgbClr val="57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9" name="Freeform 2477"/>
            <p:cNvSpPr>
              <a:spLocks/>
            </p:cNvSpPr>
            <p:nvPr/>
          </p:nvSpPr>
          <p:spPr bwMode="auto">
            <a:xfrm>
              <a:off x="5297139" y="3275636"/>
              <a:ext cx="40951" cy="17550"/>
            </a:xfrm>
            <a:custGeom>
              <a:avLst/>
              <a:gdLst>
                <a:gd name="T0" fmla="*/ 8 w 12"/>
                <a:gd name="T1" fmla="*/ 5 h 5"/>
                <a:gd name="T2" fmla="*/ 12 w 12"/>
                <a:gd name="T3" fmla="*/ 4 h 5"/>
                <a:gd name="T4" fmla="*/ 8 w 12"/>
                <a:gd name="T5" fmla="*/ 5 h 5"/>
              </a:gdLst>
              <a:ahLst/>
              <a:cxnLst>
                <a:cxn ang="0">
                  <a:pos x="T0" y="T1"/>
                </a:cxn>
                <a:cxn ang="0">
                  <a:pos x="T2" y="T3"/>
                </a:cxn>
                <a:cxn ang="0">
                  <a:pos x="T4" y="T5"/>
                </a:cxn>
              </a:cxnLst>
              <a:rect l="0" t="0" r="r" b="b"/>
              <a:pathLst>
                <a:path w="12" h="5">
                  <a:moveTo>
                    <a:pt x="8" y="5"/>
                  </a:moveTo>
                  <a:cubicBezTo>
                    <a:pt x="10" y="4"/>
                    <a:pt x="12" y="3"/>
                    <a:pt x="12" y="4"/>
                  </a:cubicBezTo>
                  <a:cubicBezTo>
                    <a:pt x="0" y="0"/>
                    <a:pt x="3" y="3"/>
                    <a:pt x="8" y="5"/>
                  </a:cubicBezTo>
                  <a:close/>
                </a:path>
              </a:pathLst>
            </a:custGeom>
            <a:solidFill>
              <a:srgbClr val="57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0" name="Freeform 2478"/>
            <p:cNvSpPr>
              <a:spLocks/>
            </p:cNvSpPr>
            <p:nvPr/>
          </p:nvSpPr>
          <p:spPr bwMode="auto">
            <a:xfrm>
              <a:off x="5355640" y="3303425"/>
              <a:ext cx="5850" cy="2924"/>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1"/>
                    <a:pt x="1" y="0"/>
                  </a:cubicBezTo>
                  <a:cubicBezTo>
                    <a:pt x="2" y="0"/>
                    <a:pt x="1" y="0"/>
                    <a:pt x="0" y="1"/>
                  </a:cubicBezTo>
                  <a:close/>
                </a:path>
              </a:pathLst>
            </a:custGeom>
            <a:solidFill>
              <a:srgbClr val="57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1" name="Oval 2479"/>
            <p:cNvSpPr>
              <a:spLocks noChangeArrowheads="1"/>
            </p:cNvSpPr>
            <p:nvPr/>
          </p:nvSpPr>
          <p:spPr bwMode="auto">
            <a:xfrm>
              <a:off x="5302989" y="3300500"/>
              <a:ext cx="14625" cy="10237"/>
            </a:xfrm>
            <a:prstGeom prst="ellipse">
              <a:avLst/>
            </a:pr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2" name="Oval 2480"/>
            <p:cNvSpPr>
              <a:spLocks noChangeArrowheads="1"/>
            </p:cNvSpPr>
            <p:nvPr/>
          </p:nvSpPr>
          <p:spPr bwMode="auto">
            <a:xfrm>
              <a:off x="5358565" y="3404338"/>
              <a:ext cx="7313" cy="5850"/>
            </a:xfrm>
            <a:prstGeom prst="ellipse">
              <a:avLst/>
            </a:pr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3" name="Oval 2481"/>
            <p:cNvSpPr>
              <a:spLocks noChangeArrowheads="1"/>
            </p:cNvSpPr>
            <p:nvPr/>
          </p:nvSpPr>
          <p:spPr bwMode="auto">
            <a:xfrm>
              <a:off x="5379040" y="3459914"/>
              <a:ext cx="10237" cy="13163"/>
            </a:xfrm>
            <a:prstGeom prst="ellipse">
              <a:avLst/>
            </a:pr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4" name="Oval 2482"/>
            <p:cNvSpPr>
              <a:spLocks noChangeArrowheads="1"/>
            </p:cNvSpPr>
            <p:nvPr/>
          </p:nvSpPr>
          <p:spPr bwMode="auto">
            <a:xfrm>
              <a:off x="5601343" y="3465764"/>
              <a:ext cx="10237" cy="10237"/>
            </a:xfrm>
            <a:prstGeom prst="ellipse">
              <a:avLst/>
            </a:pr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5" name="Oval 2483"/>
            <p:cNvSpPr>
              <a:spLocks noChangeArrowheads="1"/>
            </p:cNvSpPr>
            <p:nvPr/>
          </p:nvSpPr>
          <p:spPr bwMode="auto">
            <a:xfrm>
              <a:off x="5621817" y="3404338"/>
              <a:ext cx="33638" cy="5850"/>
            </a:xfrm>
            <a:prstGeom prst="ellipse">
              <a:avLst/>
            </a:pr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6" name="Freeform 2484"/>
            <p:cNvSpPr>
              <a:spLocks/>
            </p:cNvSpPr>
            <p:nvPr/>
          </p:nvSpPr>
          <p:spPr bwMode="auto">
            <a:xfrm>
              <a:off x="5746132" y="3348763"/>
              <a:ext cx="30713" cy="35100"/>
            </a:xfrm>
            <a:custGeom>
              <a:avLst/>
              <a:gdLst>
                <a:gd name="T0" fmla="*/ 0 w 9"/>
                <a:gd name="T1" fmla="*/ 0 h 10"/>
                <a:gd name="T2" fmla="*/ 4 w 9"/>
                <a:gd name="T3" fmla="*/ 5 h 10"/>
                <a:gd name="T4" fmla="*/ 9 w 9"/>
                <a:gd name="T5" fmla="*/ 10 h 10"/>
                <a:gd name="T6" fmla="*/ 9 w 9"/>
                <a:gd name="T7" fmla="*/ 6 h 10"/>
                <a:gd name="T8" fmla="*/ 0 w 9"/>
                <a:gd name="T9" fmla="*/ 0 h 10"/>
              </a:gdLst>
              <a:ahLst/>
              <a:cxnLst>
                <a:cxn ang="0">
                  <a:pos x="T0" y="T1"/>
                </a:cxn>
                <a:cxn ang="0">
                  <a:pos x="T2" y="T3"/>
                </a:cxn>
                <a:cxn ang="0">
                  <a:pos x="T4" y="T5"/>
                </a:cxn>
                <a:cxn ang="0">
                  <a:pos x="T6" y="T7"/>
                </a:cxn>
                <a:cxn ang="0">
                  <a:pos x="T8" y="T9"/>
                </a:cxn>
              </a:cxnLst>
              <a:rect l="0" t="0" r="r" b="b"/>
              <a:pathLst>
                <a:path w="9" h="10">
                  <a:moveTo>
                    <a:pt x="0" y="0"/>
                  </a:moveTo>
                  <a:cubicBezTo>
                    <a:pt x="1" y="2"/>
                    <a:pt x="3" y="4"/>
                    <a:pt x="4" y="5"/>
                  </a:cubicBezTo>
                  <a:cubicBezTo>
                    <a:pt x="8" y="8"/>
                    <a:pt x="9" y="10"/>
                    <a:pt x="9" y="10"/>
                  </a:cubicBezTo>
                  <a:cubicBezTo>
                    <a:pt x="9" y="6"/>
                    <a:pt x="9" y="6"/>
                    <a:pt x="9" y="6"/>
                  </a:cubicBezTo>
                  <a:cubicBezTo>
                    <a:pt x="0" y="0"/>
                    <a:pt x="0" y="0"/>
                    <a:pt x="0" y="0"/>
                  </a:cubicBez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7" name="Freeform 2485"/>
            <p:cNvSpPr>
              <a:spLocks/>
            </p:cNvSpPr>
            <p:nvPr/>
          </p:nvSpPr>
          <p:spPr bwMode="auto">
            <a:xfrm>
              <a:off x="5665694" y="3303425"/>
              <a:ext cx="42413" cy="14625"/>
            </a:xfrm>
            <a:custGeom>
              <a:avLst/>
              <a:gdLst>
                <a:gd name="T0" fmla="*/ 1 w 12"/>
                <a:gd name="T1" fmla="*/ 3 h 4"/>
                <a:gd name="T2" fmla="*/ 12 w 12"/>
                <a:gd name="T3" fmla="*/ 4 h 4"/>
                <a:gd name="T4" fmla="*/ 12 w 12"/>
                <a:gd name="T5" fmla="*/ 4 h 4"/>
                <a:gd name="T6" fmla="*/ 7 w 12"/>
                <a:gd name="T7" fmla="*/ 0 h 4"/>
                <a:gd name="T8" fmla="*/ 1 w 12"/>
                <a:gd name="T9" fmla="*/ 3 h 4"/>
              </a:gdLst>
              <a:ahLst/>
              <a:cxnLst>
                <a:cxn ang="0">
                  <a:pos x="T0" y="T1"/>
                </a:cxn>
                <a:cxn ang="0">
                  <a:pos x="T2" y="T3"/>
                </a:cxn>
                <a:cxn ang="0">
                  <a:pos x="T4" y="T5"/>
                </a:cxn>
                <a:cxn ang="0">
                  <a:pos x="T6" y="T7"/>
                </a:cxn>
                <a:cxn ang="0">
                  <a:pos x="T8" y="T9"/>
                </a:cxn>
              </a:cxnLst>
              <a:rect l="0" t="0" r="r" b="b"/>
              <a:pathLst>
                <a:path w="12" h="4">
                  <a:moveTo>
                    <a:pt x="1" y="3"/>
                  </a:moveTo>
                  <a:cubicBezTo>
                    <a:pt x="1" y="3"/>
                    <a:pt x="3" y="4"/>
                    <a:pt x="12" y="4"/>
                  </a:cubicBezTo>
                  <a:cubicBezTo>
                    <a:pt x="12" y="4"/>
                    <a:pt x="12" y="4"/>
                    <a:pt x="12" y="4"/>
                  </a:cubicBezTo>
                  <a:cubicBezTo>
                    <a:pt x="7" y="0"/>
                    <a:pt x="7" y="0"/>
                    <a:pt x="7" y="0"/>
                  </a:cubicBezTo>
                  <a:cubicBezTo>
                    <a:pt x="7" y="0"/>
                    <a:pt x="0" y="3"/>
                    <a:pt x="1" y="3"/>
                  </a:cubicBez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8" name="Freeform 2486"/>
            <p:cNvSpPr>
              <a:spLocks/>
            </p:cNvSpPr>
            <p:nvPr/>
          </p:nvSpPr>
          <p:spPr bwMode="auto">
            <a:xfrm>
              <a:off x="5708106" y="3318050"/>
              <a:ext cx="38025" cy="30713"/>
            </a:xfrm>
            <a:custGeom>
              <a:avLst/>
              <a:gdLst>
                <a:gd name="T0" fmla="*/ 0 w 11"/>
                <a:gd name="T1" fmla="*/ 0 h 9"/>
                <a:gd name="T2" fmla="*/ 11 w 11"/>
                <a:gd name="T3" fmla="*/ 9 h 9"/>
                <a:gd name="T4" fmla="*/ 0 w 11"/>
                <a:gd name="T5" fmla="*/ 0 h 9"/>
              </a:gdLst>
              <a:ahLst/>
              <a:cxnLst>
                <a:cxn ang="0">
                  <a:pos x="T0" y="T1"/>
                </a:cxn>
                <a:cxn ang="0">
                  <a:pos x="T2" y="T3"/>
                </a:cxn>
                <a:cxn ang="0">
                  <a:pos x="T4" y="T5"/>
                </a:cxn>
              </a:cxnLst>
              <a:rect l="0" t="0" r="r" b="b"/>
              <a:pathLst>
                <a:path w="11" h="9">
                  <a:moveTo>
                    <a:pt x="0" y="0"/>
                  </a:moveTo>
                  <a:cubicBezTo>
                    <a:pt x="11" y="9"/>
                    <a:pt x="11" y="9"/>
                    <a:pt x="11" y="9"/>
                  </a:cubicBezTo>
                  <a:cubicBezTo>
                    <a:pt x="8" y="5"/>
                    <a:pt x="5" y="0"/>
                    <a:pt x="0" y="0"/>
                  </a:cubicBezTo>
                  <a:close/>
                </a:path>
              </a:pathLst>
            </a:custGeom>
            <a:solidFill>
              <a:srgbClr val="3F70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9" name="Freeform 2487"/>
            <p:cNvSpPr>
              <a:spLocks/>
            </p:cNvSpPr>
            <p:nvPr/>
          </p:nvSpPr>
          <p:spPr bwMode="auto">
            <a:xfrm>
              <a:off x="5655455" y="3280025"/>
              <a:ext cx="138939" cy="103839"/>
            </a:xfrm>
            <a:custGeom>
              <a:avLst/>
              <a:gdLst>
                <a:gd name="T0" fmla="*/ 34 w 40"/>
                <a:gd name="T1" fmla="*/ 18 h 30"/>
                <a:gd name="T2" fmla="*/ 7 w 40"/>
                <a:gd name="T3" fmla="*/ 0 h 30"/>
                <a:gd name="T4" fmla="*/ 0 w 40"/>
                <a:gd name="T5" fmla="*/ 4 h 30"/>
                <a:gd name="T6" fmla="*/ 4 w 40"/>
                <a:gd name="T7" fmla="*/ 10 h 30"/>
                <a:gd name="T8" fmla="*/ 37 w 40"/>
                <a:gd name="T9" fmla="*/ 30 h 30"/>
                <a:gd name="T10" fmla="*/ 38 w 40"/>
                <a:gd name="T11" fmla="*/ 24 h 30"/>
                <a:gd name="T12" fmla="*/ 34 w 40"/>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40" h="30">
                  <a:moveTo>
                    <a:pt x="34" y="18"/>
                  </a:moveTo>
                  <a:cubicBezTo>
                    <a:pt x="33" y="18"/>
                    <a:pt x="8" y="0"/>
                    <a:pt x="7" y="0"/>
                  </a:cubicBezTo>
                  <a:cubicBezTo>
                    <a:pt x="6" y="1"/>
                    <a:pt x="1" y="3"/>
                    <a:pt x="0" y="4"/>
                  </a:cubicBezTo>
                  <a:cubicBezTo>
                    <a:pt x="0" y="5"/>
                    <a:pt x="3" y="11"/>
                    <a:pt x="4" y="10"/>
                  </a:cubicBezTo>
                  <a:cubicBezTo>
                    <a:pt x="6" y="9"/>
                    <a:pt x="38" y="19"/>
                    <a:pt x="37" y="30"/>
                  </a:cubicBezTo>
                  <a:cubicBezTo>
                    <a:pt x="37" y="30"/>
                    <a:pt x="40" y="27"/>
                    <a:pt x="38" y="24"/>
                  </a:cubicBezTo>
                  <a:cubicBezTo>
                    <a:pt x="37" y="20"/>
                    <a:pt x="36" y="17"/>
                    <a:pt x="34" y="18"/>
                  </a:cubicBezTo>
                  <a:close/>
                </a:path>
              </a:pathLst>
            </a:custGeom>
            <a:solidFill>
              <a:srgbClr val="57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0" name="Oval 2488"/>
            <p:cNvSpPr>
              <a:spLocks noChangeArrowheads="1"/>
            </p:cNvSpPr>
            <p:nvPr/>
          </p:nvSpPr>
          <p:spPr bwMode="auto">
            <a:xfrm>
              <a:off x="5673005" y="3293187"/>
              <a:ext cx="17550" cy="7313"/>
            </a:xfrm>
            <a:prstGeom prst="ellipse">
              <a:avLst/>
            </a:pr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1" name="Freeform 2489"/>
            <p:cNvSpPr>
              <a:spLocks/>
            </p:cNvSpPr>
            <p:nvPr/>
          </p:nvSpPr>
          <p:spPr bwMode="auto">
            <a:xfrm>
              <a:off x="5209389" y="3334137"/>
              <a:ext cx="87751" cy="45338"/>
            </a:xfrm>
            <a:custGeom>
              <a:avLst/>
              <a:gdLst>
                <a:gd name="T0" fmla="*/ 2 w 25"/>
                <a:gd name="T1" fmla="*/ 6 h 13"/>
                <a:gd name="T2" fmla="*/ 0 w 25"/>
                <a:gd name="T3" fmla="*/ 11 h 13"/>
                <a:gd name="T4" fmla="*/ 0 w 25"/>
                <a:gd name="T5" fmla="*/ 11 h 13"/>
                <a:gd name="T6" fmla="*/ 3 w 25"/>
                <a:gd name="T7" fmla="*/ 8 h 13"/>
                <a:gd name="T8" fmla="*/ 18 w 25"/>
                <a:gd name="T9" fmla="*/ 4 h 13"/>
                <a:gd name="T10" fmla="*/ 24 w 25"/>
                <a:gd name="T11" fmla="*/ 1 h 13"/>
                <a:gd name="T12" fmla="*/ 2 w 25"/>
                <a:gd name="T13" fmla="*/ 6 h 13"/>
              </a:gdLst>
              <a:ahLst/>
              <a:cxnLst>
                <a:cxn ang="0">
                  <a:pos x="T0" y="T1"/>
                </a:cxn>
                <a:cxn ang="0">
                  <a:pos x="T2" y="T3"/>
                </a:cxn>
                <a:cxn ang="0">
                  <a:pos x="T4" y="T5"/>
                </a:cxn>
                <a:cxn ang="0">
                  <a:pos x="T6" y="T7"/>
                </a:cxn>
                <a:cxn ang="0">
                  <a:pos x="T8" y="T9"/>
                </a:cxn>
                <a:cxn ang="0">
                  <a:pos x="T10" y="T11"/>
                </a:cxn>
                <a:cxn ang="0">
                  <a:pos x="T12" y="T13"/>
                </a:cxn>
              </a:cxnLst>
              <a:rect l="0" t="0" r="r" b="b"/>
              <a:pathLst>
                <a:path w="25" h="13">
                  <a:moveTo>
                    <a:pt x="2" y="6"/>
                  </a:moveTo>
                  <a:cubicBezTo>
                    <a:pt x="1" y="7"/>
                    <a:pt x="0" y="8"/>
                    <a:pt x="0" y="11"/>
                  </a:cubicBezTo>
                  <a:cubicBezTo>
                    <a:pt x="0" y="11"/>
                    <a:pt x="0" y="11"/>
                    <a:pt x="0" y="11"/>
                  </a:cubicBezTo>
                  <a:cubicBezTo>
                    <a:pt x="0" y="13"/>
                    <a:pt x="2" y="10"/>
                    <a:pt x="3" y="8"/>
                  </a:cubicBezTo>
                  <a:cubicBezTo>
                    <a:pt x="5" y="5"/>
                    <a:pt x="13" y="4"/>
                    <a:pt x="18" y="4"/>
                  </a:cubicBezTo>
                  <a:cubicBezTo>
                    <a:pt x="22" y="3"/>
                    <a:pt x="25" y="1"/>
                    <a:pt x="24" y="1"/>
                  </a:cubicBezTo>
                  <a:cubicBezTo>
                    <a:pt x="24" y="0"/>
                    <a:pt x="3" y="5"/>
                    <a:pt x="2" y="6"/>
                  </a:cubicBez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2" name="Freeform 2490"/>
            <p:cNvSpPr>
              <a:spLocks/>
            </p:cNvSpPr>
            <p:nvPr/>
          </p:nvSpPr>
          <p:spPr bwMode="auto">
            <a:xfrm>
              <a:off x="5365878" y="3296112"/>
              <a:ext cx="23400" cy="118464"/>
            </a:xfrm>
            <a:custGeom>
              <a:avLst/>
              <a:gdLst>
                <a:gd name="T0" fmla="*/ 4 w 7"/>
                <a:gd name="T1" fmla="*/ 2 h 34"/>
                <a:gd name="T2" fmla="*/ 0 w 7"/>
                <a:gd name="T3" fmla="*/ 27 h 34"/>
                <a:gd name="T4" fmla="*/ 2 w 7"/>
                <a:gd name="T5" fmla="*/ 31 h 34"/>
                <a:gd name="T6" fmla="*/ 4 w 7"/>
                <a:gd name="T7" fmla="*/ 33 h 34"/>
                <a:gd name="T8" fmla="*/ 3 w 7"/>
                <a:gd name="T9" fmla="*/ 25 h 34"/>
                <a:gd name="T10" fmla="*/ 6 w 7"/>
                <a:gd name="T11" fmla="*/ 5 h 34"/>
                <a:gd name="T12" fmla="*/ 4 w 7"/>
                <a:gd name="T13" fmla="*/ 2 h 34"/>
              </a:gdLst>
              <a:ahLst/>
              <a:cxnLst>
                <a:cxn ang="0">
                  <a:pos x="T0" y="T1"/>
                </a:cxn>
                <a:cxn ang="0">
                  <a:pos x="T2" y="T3"/>
                </a:cxn>
                <a:cxn ang="0">
                  <a:pos x="T4" y="T5"/>
                </a:cxn>
                <a:cxn ang="0">
                  <a:pos x="T6" y="T7"/>
                </a:cxn>
                <a:cxn ang="0">
                  <a:pos x="T8" y="T9"/>
                </a:cxn>
                <a:cxn ang="0">
                  <a:pos x="T10" y="T11"/>
                </a:cxn>
                <a:cxn ang="0">
                  <a:pos x="T12" y="T13"/>
                </a:cxn>
              </a:cxnLst>
              <a:rect l="0" t="0" r="r" b="b"/>
              <a:pathLst>
                <a:path w="7" h="34">
                  <a:moveTo>
                    <a:pt x="4" y="2"/>
                  </a:moveTo>
                  <a:cubicBezTo>
                    <a:pt x="3" y="6"/>
                    <a:pt x="0" y="26"/>
                    <a:pt x="0" y="27"/>
                  </a:cubicBezTo>
                  <a:cubicBezTo>
                    <a:pt x="1" y="29"/>
                    <a:pt x="2" y="30"/>
                    <a:pt x="2" y="31"/>
                  </a:cubicBezTo>
                  <a:cubicBezTo>
                    <a:pt x="2" y="32"/>
                    <a:pt x="3" y="34"/>
                    <a:pt x="4" y="33"/>
                  </a:cubicBezTo>
                  <a:cubicBezTo>
                    <a:pt x="6" y="32"/>
                    <a:pt x="3" y="30"/>
                    <a:pt x="3" y="25"/>
                  </a:cubicBezTo>
                  <a:cubicBezTo>
                    <a:pt x="3" y="19"/>
                    <a:pt x="5" y="8"/>
                    <a:pt x="6" y="5"/>
                  </a:cubicBezTo>
                  <a:cubicBezTo>
                    <a:pt x="7" y="3"/>
                    <a:pt x="5" y="0"/>
                    <a:pt x="4" y="2"/>
                  </a:cubicBez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3" name="Freeform 2491"/>
            <p:cNvSpPr>
              <a:spLocks/>
            </p:cNvSpPr>
            <p:nvPr/>
          </p:nvSpPr>
          <p:spPr bwMode="auto">
            <a:xfrm>
              <a:off x="5383427" y="3410188"/>
              <a:ext cx="92138" cy="201827"/>
            </a:xfrm>
            <a:custGeom>
              <a:avLst/>
              <a:gdLst>
                <a:gd name="T0" fmla="*/ 10 w 27"/>
                <a:gd name="T1" fmla="*/ 23 h 58"/>
                <a:gd name="T2" fmla="*/ 12 w 27"/>
                <a:gd name="T3" fmla="*/ 10 h 58"/>
                <a:gd name="T4" fmla="*/ 5 w 27"/>
                <a:gd name="T5" fmla="*/ 4 h 58"/>
                <a:gd name="T6" fmla="*/ 2 w 27"/>
                <a:gd name="T7" fmla="*/ 11 h 58"/>
                <a:gd name="T8" fmla="*/ 3 w 27"/>
                <a:gd name="T9" fmla="*/ 19 h 58"/>
                <a:gd name="T10" fmla="*/ 20 w 27"/>
                <a:gd name="T11" fmla="*/ 49 h 58"/>
                <a:gd name="T12" fmla="*/ 24 w 27"/>
                <a:gd name="T13" fmla="*/ 49 h 58"/>
                <a:gd name="T14" fmla="*/ 10 w 27"/>
                <a:gd name="T15" fmla="*/ 23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58">
                  <a:moveTo>
                    <a:pt x="10" y="23"/>
                  </a:moveTo>
                  <a:cubicBezTo>
                    <a:pt x="9" y="15"/>
                    <a:pt x="14" y="15"/>
                    <a:pt x="12" y="10"/>
                  </a:cubicBezTo>
                  <a:cubicBezTo>
                    <a:pt x="11" y="5"/>
                    <a:pt x="7" y="0"/>
                    <a:pt x="5" y="4"/>
                  </a:cubicBezTo>
                  <a:cubicBezTo>
                    <a:pt x="3" y="7"/>
                    <a:pt x="0" y="9"/>
                    <a:pt x="2" y="11"/>
                  </a:cubicBezTo>
                  <a:cubicBezTo>
                    <a:pt x="4" y="14"/>
                    <a:pt x="4" y="16"/>
                    <a:pt x="3" y="19"/>
                  </a:cubicBezTo>
                  <a:cubicBezTo>
                    <a:pt x="3" y="22"/>
                    <a:pt x="18" y="46"/>
                    <a:pt x="20" y="49"/>
                  </a:cubicBezTo>
                  <a:cubicBezTo>
                    <a:pt x="23" y="52"/>
                    <a:pt x="27" y="58"/>
                    <a:pt x="24" y="49"/>
                  </a:cubicBezTo>
                  <a:cubicBezTo>
                    <a:pt x="21" y="40"/>
                    <a:pt x="11" y="31"/>
                    <a:pt x="10" y="23"/>
                  </a:cubicBez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4" name="Freeform 2492"/>
            <p:cNvSpPr>
              <a:spLocks/>
            </p:cNvSpPr>
            <p:nvPr/>
          </p:nvSpPr>
          <p:spPr bwMode="auto">
            <a:xfrm>
              <a:off x="5583793" y="3313662"/>
              <a:ext cx="43875" cy="111151"/>
            </a:xfrm>
            <a:custGeom>
              <a:avLst/>
              <a:gdLst>
                <a:gd name="T0" fmla="*/ 8 w 13"/>
                <a:gd name="T1" fmla="*/ 0 h 32"/>
                <a:gd name="T2" fmla="*/ 5 w 13"/>
                <a:gd name="T3" fmla="*/ 3 h 32"/>
                <a:gd name="T4" fmla="*/ 4 w 13"/>
                <a:gd name="T5" fmla="*/ 13 h 32"/>
                <a:gd name="T6" fmla="*/ 1 w 13"/>
                <a:gd name="T7" fmla="*/ 28 h 32"/>
                <a:gd name="T8" fmla="*/ 7 w 13"/>
                <a:gd name="T9" fmla="*/ 28 h 32"/>
                <a:gd name="T10" fmla="*/ 9 w 13"/>
                <a:gd name="T11" fmla="*/ 26 h 32"/>
                <a:gd name="T12" fmla="*/ 11 w 13"/>
                <a:gd name="T13" fmla="*/ 20 h 32"/>
                <a:gd name="T14" fmla="*/ 8 w 13"/>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2">
                  <a:moveTo>
                    <a:pt x="8" y="0"/>
                  </a:moveTo>
                  <a:cubicBezTo>
                    <a:pt x="7" y="1"/>
                    <a:pt x="7" y="1"/>
                    <a:pt x="5" y="3"/>
                  </a:cubicBezTo>
                  <a:cubicBezTo>
                    <a:pt x="4" y="4"/>
                    <a:pt x="5" y="9"/>
                    <a:pt x="4" y="13"/>
                  </a:cubicBezTo>
                  <a:cubicBezTo>
                    <a:pt x="2" y="17"/>
                    <a:pt x="2" y="25"/>
                    <a:pt x="1" y="28"/>
                  </a:cubicBezTo>
                  <a:cubicBezTo>
                    <a:pt x="0" y="32"/>
                    <a:pt x="4" y="29"/>
                    <a:pt x="7" y="28"/>
                  </a:cubicBezTo>
                  <a:cubicBezTo>
                    <a:pt x="10" y="28"/>
                    <a:pt x="9" y="28"/>
                    <a:pt x="9" y="26"/>
                  </a:cubicBezTo>
                  <a:cubicBezTo>
                    <a:pt x="8" y="23"/>
                    <a:pt x="9" y="23"/>
                    <a:pt x="11" y="20"/>
                  </a:cubicBezTo>
                  <a:cubicBezTo>
                    <a:pt x="13" y="16"/>
                    <a:pt x="9" y="0"/>
                    <a:pt x="8" y="0"/>
                  </a:cubicBez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5" name="Freeform 2493"/>
            <p:cNvSpPr>
              <a:spLocks/>
            </p:cNvSpPr>
            <p:nvPr/>
          </p:nvSpPr>
          <p:spPr bwMode="auto">
            <a:xfrm>
              <a:off x="5538455" y="3435051"/>
              <a:ext cx="62888" cy="144789"/>
            </a:xfrm>
            <a:custGeom>
              <a:avLst/>
              <a:gdLst>
                <a:gd name="T0" fmla="*/ 15 w 18"/>
                <a:gd name="T1" fmla="*/ 2 h 42"/>
                <a:gd name="T2" fmla="*/ 13 w 18"/>
                <a:gd name="T3" fmla="*/ 4 h 42"/>
                <a:gd name="T4" fmla="*/ 2 w 18"/>
                <a:gd name="T5" fmla="*/ 33 h 42"/>
                <a:gd name="T6" fmla="*/ 2 w 18"/>
                <a:gd name="T7" fmla="*/ 41 h 42"/>
                <a:gd name="T8" fmla="*/ 17 w 18"/>
                <a:gd name="T9" fmla="*/ 16 h 42"/>
                <a:gd name="T10" fmla="*/ 15 w 18"/>
                <a:gd name="T11" fmla="*/ 12 h 42"/>
                <a:gd name="T12" fmla="*/ 17 w 18"/>
                <a:gd name="T13" fmla="*/ 7 h 42"/>
                <a:gd name="T14" fmla="*/ 15 w 18"/>
                <a:gd name="T15" fmla="*/ 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2">
                  <a:moveTo>
                    <a:pt x="15" y="2"/>
                  </a:moveTo>
                  <a:cubicBezTo>
                    <a:pt x="14" y="0"/>
                    <a:pt x="13" y="1"/>
                    <a:pt x="13" y="4"/>
                  </a:cubicBezTo>
                  <a:cubicBezTo>
                    <a:pt x="12" y="8"/>
                    <a:pt x="5" y="29"/>
                    <a:pt x="2" y="33"/>
                  </a:cubicBezTo>
                  <a:cubicBezTo>
                    <a:pt x="0" y="36"/>
                    <a:pt x="0" y="39"/>
                    <a:pt x="2" y="41"/>
                  </a:cubicBezTo>
                  <a:cubicBezTo>
                    <a:pt x="4" y="42"/>
                    <a:pt x="15" y="19"/>
                    <a:pt x="17" y="16"/>
                  </a:cubicBezTo>
                  <a:cubicBezTo>
                    <a:pt x="18" y="14"/>
                    <a:pt x="17" y="14"/>
                    <a:pt x="15" y="12"/>
                  </a:cubicBezTo>
                  <a:cubicBezTo>
                    <a:pt x="14" y="10"/>
                    <a:pt x="16" y="10"/>
                    <a:pt x="17" y="7"/>
                  </a:cubicBezTo>
                  <a:cubicBezTo>
                    <a:pt x="18" y="5"/>
                    <a:pt x="17" y="5"/>
                    <a:pt x="15" y="2"/>
                  </a:cubicBez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6" name="Freeform 2494"/>
            <p:cNvSpPr>
              <a:spLocks/>
            </p:cNvSpPr>
            <p:nvPr/>
          </p:nvSpPr>
          <p:spPr bwMode="auto">
            <a:xfrm>
              <a:off x="5399516" y="3082585"/>
              <a:ext cx="70201" cy="23400"/>
            </a:xfrm>
            <a:custGeom>
              <a:avLst/>
              <a:gdLst>
                <a:gd name="T0" fmla="*/ 16 w 20"/>
                <a:gd name="T1" fmla="*/ 3 h 7"/>
                <a:gd name="T2" fmla="*/ 15 w 20"/>
                <a:gd name="T3" fmla="*/ 2 h 7"/>
                <a:gd name="T4" fmla="*/ 14 w 20"/>
                <a:gd name="T5" fmla="*/ 1 h 7"/>
                <a:gd name="T6" fmla="*/ 13 w 20"/>
                <a:gd name="T7" fmla="*/ 1 h 7"/>
                <a:gd name="T8" fmla="*/ 10 w 20"/>
                <a:gd name="T9" fmla="*/ 0 h 7"/>
                <a:gd name="T10" fmla="*/ 3 w 20"/>
                <a:gd name="T11" fmla="*/ 3 h 7"/>
                <a:gd name="T12" fmla="*/ 0 w 20"/>
                <a:gd name="T13" fmla="*/ 4 h 7"/>
                <a:gd name="T14" fmla="*/ 0 w 20"/>
                <a:gd name="T15" fmla="*/ 4 h 7"/>
                <a:gd name="T16" fmla="*/ 3 w 20"/>
                <a:gd name="T17" fmla="*/ 3 h 7"/>
                <a:gd name="T18" fmla="*/ 10 w 20"/>
                <a:gd name="T19" fmla="*/ 2 h 7"/>
                <a:gd name="T20" fmla="*/ 12 w 20"/>
                <a:gd name="T21" fmla="*/ 2 h 7"/>
                <a:gd name="T22" fmla="*/ 13 w 20"/>
                <a:gd name="T23" fmla="*/ 2 h 7"/>
                <a:gd name="T24" fmla="*/ 14 w 20"/>
                <a:gd name="T25" fmla="*/ 3 h 7"/>
                <a:gd name="T26" fmla="*/ 17 w 20"/>
                <a:gd name="T27" fmla="*/ 4 h 7"/>
                <a:gd name="T28" fmla="*/ 20 w 20"/>
                <a:gd name="T29" fmla="*/ 7 h 7"/>
                <a:gd name="T30" fmla="*/ 20 w 20"/>
                <a:gd name="T31" fmla="*/ 6 h 7"/>
                <a:gd name="T32" fmla="*/ 17 w 20"/>
                <a:gd name="T33" fmla="*/ 4 h 7"/>
                <a:gd name="T34" fmla="*/ 16 w 20"/>
                <a:gd name="T3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7">
                  <a:moveTo>
                    <a:pt x="16" y="3"/>
                  </a:moveTo>
                  <a:cubicBezTo>
                    <a:pt x="16" y="2"/>
                    <a:pt x="15" y="2"/>
                    <a:pt x="15" y="2"/>
                  </a:cubicBezTo>
                  <a:cubicBezTo>
                    <a:pt x="14" y="1"/>
                    <a:pt x="14" y="1"/>
                    <a:pt x="14" y="1"/>
                  </a:cubicBezTo>
                  <a:cubicBezTo>
                    <a:pt x="13" y="1"/>
                    <a:pt x="13" y="1"/>
                    <a:pt x="13" y="1"/>
                  </a:cubicBezTo>
                  <a:cubicBezTo>
                    <a:pt x="12" y="0"/>
                    <a:pt x="11" y="0"/>
                    <a:pt x="10" y="0"/>
                  </a:cubicBezTo>
                  <a:cubicBezTo>
                    <a:pt x="7" y="1"/>
                    <a:pt x="5" y="2"/>
                    <a:pt x="3" y="3"/>
                  </a:cubicBezTo>
                  <a:cubicBezTo>
                    <a:pt x="1" y="3"/>
                    <a:pt x="0" y="4"/>
                    <a:pt x="0" y="4"/>
                  </a:cubicBezTo>
                  <a:cubicBezTo>
                    <a:pt x="0" y="4"/>
                    <a:pt x="0" y="4"/>
                    <a:pt x="0" y="4"/>
                  </a:cubicBezTo>
                  <a:cubicBezTo>
                    <a:pt x="0" y="4"/>
                    <a:pt x="1" y="4"/>
                    <a:pt x="3" y="3"/>
                  </a:cubicBezTo>
                  <a:cubicBezTo>
                    <a:pt x="5" y="2"/>
                    <a:pt x="8" y="2"/>
                    <a:pt x="10" y="2"/>
                  </a:cubicBezTo>
                  <a:cubicBezTo>
                    <a:pt x="11" y="2"/>
                    <a:pt x="12" y="2"/>
                    <a:pt x="12" y="2"/>
                  </a:cubicBezTo>
                  <a:cubicBezTo>
                    <a:pt x="13" y="2"/>
                    <a:pt x="13" y="2"/>
                    <a:pt x="13" y="2"/>
                  </a:cubicBezTo>
                  <a:cubicBezTo>
                    <a:pt x="14" y="3"/>
                    <a:pt x="14" y="3"/>
                    <a:pt x="14" y="3"/>
                  </a:cubicBezTo>
                  <a:cubicBezTo>
                    <a:pt x="15" y="3"/>
                    <a:pt x="16" y="4"/>
                    <a:pt x="17" y="4"/>
                  </a:cubicBezTo>
                  <a:cubicBezTo>
                    <a:pt x="19" y="6"/>
                    <a:pt x="20" y="7"/>
                    <a:pt x="20" y="7"/>
                  </a:cubicBezTo>
                  <a:cubicBezTo>
                    <a:pt x="20" y="6"/>
                    <a:pt x="20" y="6"/>
                    <a:pt x="20" y="6"/>
                  </a:cubicBezTo>
                  <a:cubicBezTo>
                    <a:pt x="20" y="6"/>
                    <a:pt x="19" y="5"/>
                    <a:pt x="17" y="4"/>
                  </a:cubicBezTo>
                  <a:cubicBezTo>
                    <a:pt x="17" y="3"/>
                    <a:pt x="17" y="3"/>
                    <a:pt x="16" y="3"/>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7" name="Freeform 2495"/>
            <p:cNvSpPr>
              <a:spLocks/>
            </p:cNvSpPr>
            <p:nvPr/>
          </p:nvSpPr>
          <p:spPr bwMode="auto">
            <a:xfrm>
              <a:off x="5520905" y="3085510"/>
              <a:ext cx="68738" cy="20475"/>
            </a:xfrm>
            <a:custGeom>
              <a:avLst/>
              <a:gdLst>
                <a:gd name="T0" fmla="*/ 9 w 20"/>
                <a:gd name="T1" fmla="*/ 0 h 6"/>
                <a:gd name="T2" fmla="*/ 7 w 20"/>
                <a:gd name="T3" fmla="*/ 0 h 6"/>
                <a:gd name="T4" fmla="*/ 6 w 20"/>
                <a:gd name="T5" fmla="*/ 1 h 6"/>
                <a:gd name="T6" fmla="*/ 5 w 20"/>
                <a:gd name="T7" fmla="*/ 1 h 6"/>
                <a:gd name="T8" fmla="*/ 3 w 20"/>
                <a:gd name="T9" fmla="*/ 2 h 6"/>
                <a:gd name="T10" fmla="*/ 2 w 20"/>
                <a:gd name="T11" fmla="*/ 3 h 6"/>
                <a:gd name="T12" fmla="*/ 0 w 20"/>
                <a:gd name="T13" fmla="*/ 6 h 6"/>
                <a:gd name="T14" fmla="*/ 0 w 20"/>
                <a:gd name="T15" fmla="*/ 6 h 6"/>
                <a:gd name="T16" fmla="*/ 3 w 20"/>
                <a:gd name="T17" fmla="*/ 4 h 6"/>
                <a:gd name="T18" fmla="*/ 6 w 20"/>
                <a:gd name="T19" fmla="*/ 2 h 6"/>
                <a:gd name="T20" fmla="*/ 7 w 20"/>
                <a:gd name="T21" fmla="*/ 2 h 6"/>
                <a:gd name="T22" fmla="*/ 7 w 20"/>
                <a:gd name="T23" fmla="*/ 2 h 6"/>
                <a:gd name="T24" fmla="*/ 9 w 20"/>
                <a:gd name="T25" fmla="*/ 1 h 6"/>
                <a:gd name="T26" fmla="*/ 16 w 20"/>
                <a:gd name="T27" fmla="*/ 3 h 6"/>
                <a:gd name="T28" fmla="*/ 20 w 20"/>
                <a:gd name="T29" fmla="*/ 5 h 6"/>
                <a:gd name="T30" fmla="*/ 20 w 20"/>
                <a:gd name="T31" fmla="*/ 5 h 6"/>
                <a:gd name="T32" fmla="*/ 17 w 20"/>
                <a:gd name="T33" fmla="*/ 3 h 6"/>
                <a:gd name="T34" fmla="*/ 9 w 20"/>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6">
                  <a:moveTo>
                    <a:pt x="9" y="0"/>
                  </a:moveTo>
                  <a:cubicBezTo>
                    <a:pt x="9" y="0"/>
                    <a:pt x="8" y="0"/>
                    <a:pt x="7" y="0"/>
                  </a:cubicBezTo>
                  <a:cubicBezTo>
                    <a:pt x="7" y="0"/>
                    <a:pt x="6" y="0"/>
                    <a:pt x="6" y="1"/>
                  </a:cubicBezTo>
                  <a:cubicBezTo>
                    <a:pt x="5" y="1"/>
                    <a:pt x="5" y="1"/>
                    <a:pt x="5" y="1"/>
                  </a:cubicBezTo>
                  <a:cubicBezTo>
                    <a:pt x="5" y="1"/>
                    <a:pt x="4" y="2"/>
                    <a:pt x="3" y="2"/>
                  </a:cubicBezTo>
                  <a:cubicBezTo>
                    <a:pt x="3" y="2"/>
                    <a:pt x="2" y="3"/>
                    <a:pt x="2" y="3"/>
                  </a:cubicBezTo>
                  <a:cubicBezTo>
                    <a:pt x="0" y="4"/>
                    <a:pt x="0" y="6"/>
                    <a:pt x="0" y="6"/>
                  </a:cubicBezTo>
                  <a:cubicBezTo>
                    <a:pt x="0" y="6"/>
                    <a:pt x="0" y="6"/>
                    <a:pt x="0" y="6"/>
                  </a:cubicBezTo>
                  <a:cubicBezTo>
                    <a:pt x="0" y="6"/>
                    <a:pt x="1" y="5"/>
                    <a:pt x="3" y="4"/>
                  </a:cubicBezTo>
                  <a:cubicBezTo>
                    <a:pt x="3" y="3"/>
                    <a:pt x="4" y="3"/>
                    <a:pt x="6" y="2"/>
                  </a:cubicBezTo>
                  <a:cubicBezTo>
                    <a:pt x="7" y="2"/>
                    <a:pt x="7" y="2"/>
                    <a:pt x="7" y="2"/>
                  </a:cubicBezTo>
                  <a:cubicBezTo>
                    <a:pt x="7" y="2"/>
                    <a:pt x="7" y="2"/>
                    <a:pt x="7" y="2"/>
                  </a:cubicBezTo>
                  <a:cubicBezTo>
                    <a:pt x="8" y="1"/>
                    <a:pt x="9" y="1"/>
                    <a:pt x="9" y="1"/>
                  </a:cubicBezTo>
                  <a:cubicBezTo>
                    <a:pt x="12" y="2"/>
                    <a:pt x="15" y="3"/>
                    <a:pt x="16" y="3"/>
                  </a:cubicBezTo>
                  <a:cubicBezTo>
                    <a:pt x="18" y="4"/>
                    <a:pt x="20" y="5"/>
                    <a:pt x="20" y="5"/>
                  </a:cubicBezTo>
                  <a:cubicBezTo>
                    <a:pt x="20" y="5"/>
                    <a:pt x="20" y="5"/>
                    <a:pt x="20" y="5"/>
                  </a:cubicBezTo>
                  <a:cubicBezTo>
                    <a:pt x="20" y="5"/>
                    <a:pt x="19" y="4"/>
                    <a:pt x="17" y="3"/>
                  </a:cubicBezTo>
                  <a:cubicBezTo>
                    <a:pt x="15" y="2"/>
                    <a:pt x="12" y="1"/>
                    <a:pt x="9" y="0"/>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8" name="Freeform 2496"/>
            <p:cNvSpPr>
              <a:spLocks/>
            </p:cNvSpPr>
            <p:nvPr/>
          </p:nvSpPr>
          <p:spPr bwMode="auto">
            <a:xfrm>
              <a:off x="5226939" y="3867956"/>
              <a:ext cx="134552" cy="131626"/>
            </a:xfrm>
            <a:custGeom>
              <a:avLst/>
              <a:gdLst>
                <a:gd name="T0" fmla="*/ 57 w 92"/>
                <a:gd name="T1" fmla="*/ 16 h 90"/>
                <a:gd name="T2" fmla="*/ 33 w 92"/>
                <a:gd name="T3" fmla="*/ 0 h 90"/>
                <a:gd name="T4" fmla="*/ 0 w 92"/>
                <a:gd name="T5" fmla="*/ 49 h 90"/>
                <a:gd name="T6" fmla="*/ 7 w 92"/>
                <a:gd name="T7" fmla="*/ 63 h 90"/>
                <a:gd name="T8" fmla="*/ 14 w 92"/>
                <a:gd name="T9" fmla="*/ 82 h 90"/>
                <a:gd name="T10" fmla="*/ 38 w 92"/>
                <a:gd name="T11" fmla="*/ 90 h 90"/>
                <a:gd name="T12" fmla="*/ 92 w 92"/>
                <a:gd name="T13" fmla="*/ 19 h 90"/>
                <a:gd name="T14" fmla="*/ 66 w 92"/>
                <a:gd name="T15" fmla="*/ 11 h 90"/>
                <a:gd name="T16" fmla="*/ 57 w 92"/>
                <a:gd name="T17"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90">
                  <a:moveTo>
                    <a:pt x="57" y="16"/>
                  </a:moveTo>
                  <a:lnTo>
                    <a:pt x="33" y="0"/>
                  </a:lnTo>
                  <a:lnTo>
                    <a:pt x="0" y="49"/>
                  </a:lnTo>
                  <a:lnTo>
                    <a:pt x="7" y="63"/>
                  </a:lnTo>
                  <a:lnTo>
                    <a:pt x="14" y="82"/>
                  </a:lnTo>
                  <a:lnTo>
                    <a:pt x="38" y="90"/>
                  </a:lnTo>
                  <a:lnTo>
                    <a:pt x="92" y="19"/>
                  </a:lnTo>
                  <a:lnTo>
                    <a:pt x="66" y="11"/>
                  </a:lnTo>
                  <a:lnTo>
                    <a:pt x="57" y="16"/>
                  </a:ln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9" name="Freeform 2497"/>
            <p:cNvSpPr>
              <a:spLocks/>
            </p:cNvSpPr>
            <p:nvPr/>
          </p:nvSpPr>
          <p:spPr bwMode="auto">
            <a:xfrm>
              <a:off x="5621817" y="3891356"/>
              <a:ext cx="124313" cy="103839"/>
            </a:xfrm>
            <a:custGeom>
              <a:avLst/>
              <a:gdLst>
                <a:gd name="T0" fmla="*/ 27 w 36"/>
                <a:gd name="T1" fmla="*/ 0 h 30"/>
                <a:gd name="T2" fmla="*/ 16 w 36"/>
                <a:gd name="T3" fmla="*/ 0 h 30"/>
                <a:gd name="T4" fmla="*/ 0 w 36"/>
                <a:gd name="T5" fmla="*/ 6 h 30"/>
                <a:gd name="T6" fmla="*/ 0 w 36"/>
                <a:gd name="T7" fmla="*/ 22 h 30"/>
                <a:gd name="T8" fmla="*/ 19 w 36"/>
                <a:gd name="T9" fmla="*/ 30 h 30"/>
                <a:gd name="T10" fmla="*/ 32 w 36"/>
                <a:gd name="T11" fmla="*/ 22 h 30"/>
                <a:gd name="T12" fmla="*/ 36 w 36"/>
                <a:gd name="T13" fmla="*/ 13 h 30"/>
                <a:gd name="T14" fmla="*/ 31 w 36"/>
                <a:gd name="T15" fmla="*/ 9 h 30"/>
                <a:gd name="T16" fmla="*/ 27 w 3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0">
                  <a:moveTo>
                    <a:pt x="27" y="0"/>
                  </a:moveTo>
                  <a:cubicBezTo>
                    <a:pt x="16" y="0"/>
                    <a:pt x="16" y="0"/>
                    <a:pt x="16" y="0"/>
                  </a:cubicBezTo>
                  <a:cubicBezTo>
                    <a:pt x="0" y="6"/>
                    <a:pt x="0" y="6"/>
                    <a:pt x="0" y="6"/>
                  </a:cubicBezTo>
                  <a:cubicBezTo>
                    <a:pt x="0" y="22"/>
                    <a:pt x="0" y="22"/>
                    <a:pt x="0" y="22"/>
                  </a:cubicBezTo>
                  <a:cubicBezTo>
                    <a:pt x="19" y="30"/>
                    <a:pt x="19" y="30"/>
                    <a:pt x="19" y="30"/>
                  </a:cubicBezTo>
                  <a:cubicBezTo>
                    <a:pt x="32" y="22"/>
                    <a:pt x="32" y="22"/>
                    <a:pt x="32" y="22"/>
                  </a:cubicBezTo>
                  <a:cubicBezTo>
                    <a:pt x="36" y="13"/>
                    <a:pt x="36" y="13"/>
                    <a:pt x="36" y="13"/>
                  </a:cubicBezTo>
                  <a:cubicBezTo>
                    <a:pt x="36" y="13"/>
                    <a:pt x="33" y="11"/>
                    <a:pt x="31" y="9"/>
                  </a:cubicBezTo>
                  <a:cubicBezTo>
                    <a:pt x="28" y="7"/>
                    <a:pt x="27" y="0"/>
                    <a:pt x="27" y="0"/>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50" name="Freeform 2498"/>
            <p:cNvSpPr>
              <a:spLocks/>
            </p:cNvSpPr>
            <p:nvPr/>
          </p:nvSpPr>
          <p:spPr bwMode="auto">
            <a:xfrm>
              <a:off x="5254727" y="3867956"/>
              <a:ext cx="118463" cy="157952"/>
            </a:xfrm>
            <a:custGeom>
              <a:avLst/>
              <a:gdLst>
                <a:gd name="T0" fmla="*/ 14 w 34"/>
                <a:gd name="T1" fmla="*/ 24 h 46"/>
                <a:gd name="T2" fmla="*/ 0 w 34"/>
                <a:gd name="T3" fmla="*/ 41 h 46"/>
                <a:gd name="T4" fmla="*/ 6 w 34"/>
                <a:gd name="T5" fmla="*/ 46 h 46"/>
                <a:gd name="T6" fmla="*/ 29 w 34"/>
                <a:gd name="T7" fmla="*/ 32 h 46"/>
                <a:gd name="T8" fmla="*/ 34 w 34"/>
                <a:gd name="T9" fmla="*/ 4 h 46"/>
                <a:gd name="T10" fmla="*/ 20 w 34"/>
                <a:gd name="T11" fmla="*/ 0 h 46"/>
                <a:gd name="T12" fmla="*/ 14 w 34"/>
                <a:gd name="T13" fmla="*/ 24 h 46"/>
              </a:gdLst>
              <a:ahLst/>
              <a:cxnLst>
                <a:cxn ang="0">
                  <a:pos x="T0" y="T1"/>
                </a:cxn>
                <a:cxn ang="0">
                  <a:pos x="T2" y="T3"/>
                </a:cxn>
                <a:cxn ang="0">
                  <a:pos x="T4" y="T5"/>
                </a:cxn>
                <a:cxn ang="0">
                  <a:pos x="T6" y="T7"/>
                </a:cxn>
                <a:cxn ang="0">
                  <a:pos x="T8" y="T9"/>
                </a:cxn>
                <a:cxn ang="0">
                  <a:pos x="T10" y="T11"/>
                </a:cxn>
                <a:cxn ang="0">
                  <a:pos x="T12" y="T13"/>
                </a:cxn>
              </a:cxnLst>
              <a:rect l="0" t="0" r="r" b="b"/>
              <a:pathLst>
                <a:path w="34" h="46">
                  <a:moveTo>
                    <a:pt x="14" y="24"/>
                  </a:moveTo>
                  <a:cubicBezTo>
                    <a:pt x="11" y="35"/>
                    <a:pt x="0" y="41"/>
                    <a:pt x="0" y="41"/>
                  </a:cubicBezTo>
                  <a:cubicBezTo>
                    <a:pt x="6" y="46"/>
                    <a:pt x="6" y="46"/>
                    <a:pt x="6" y="46"/>
                  </a:cubicBezTo>
                  <a:cubicBezTo>
                    <a:pt x="6" y="46"/>
                    <a:pt x="24" y="39"/>
                    <a:pt x="29" y="32"/>
                  </a:cubicBezTo>
                  <a:cubicBezTo>
                    <a:pt x="33" y="25"/>
                    <a:pt x="34" y="4"/>
                    <a:pt x="34" y="4"/>
                  </a:cubicBezTo>
                  <a:cubicBezTo>
                    <a:pt x="20" y="0"/>
                    <a:pt x="20" y="0"/>
                    <a:pt x="20" y="0"/>
                  </a:cubicBezTo>
                  <a:cubicBezTo>
                    <a:pt x="20" y="0"/>
                    <a:pt x="18" y="13"/>
                    <a:pt x="14" y="24"/>
                  </a:cubicBez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51" name="Freeform 2499"/>
            <p:cNvSpPr>
              <a:spLocks/>
            </p:cNvSpPr>
            <p:nvPr/>
          </p:nvSpPr>
          <p:spPr bwMode="auto">
            <a:xfrm>
              <a:off x="5604267" y="3881119"/>
              <a:ext cx="96526" cy="128702"/>
            </a:xfrm>
            <a:custGeom>
              <a:avLst/>
              <a:gdLst>
                <a:gd name="T0" fmla="*/ 17 w 28"/>
                <a:gd name="T1" fmla="*/ 19 h 37"/>
                <a:gd name="T2" fmla="*/ 5 w 28"/>
                <a:gd name="T3" fmla="*/ 0 h 37"/>
                <a:gd name="T4" fmla="*/ 0 w 28"/>
                <a:gd name="T5" fmla="*/ 3 h 37"/>
                <a:gd name="T6" fmla="*/ 4 w 28"/>
                <a:gd name="T7" fmla="*/ 26 h 37"/>
                <a:gd name="T8" fmla="*/ 24 w 28"/>
                <a:gd name="T9" fmla="*/ 37 h 37"/>
                <a:gd name="T10" fmla="*/ 28 w 28"/>
                <a:gd name="T11" fmla="*/ 33 h 37"/>
                <a:gd name="T12" fmla="*/ 17 w 28"/>
                <a:gd name="T13" fmla="*/ 19 h 37"/>
              </a:gdLst>
              <a:ahLst/>
              <a:cxnLst>
                <a:cxn ang="0">
                  <a:pos x="T0" y="T1"/>
                </a:cxn>
                <a:cxn ang="0">
                  <a:pos x="T2" y="T3"/>
                </a:cxn>
                <a:cxn ang="0">
                  <a:pos x="T4" y="T5"/>
                </a:cxn>
                <a:cxn ang="0">
                  <a:pos x="T6" y="T7"/>
                </a:cxn>
                <a:cxn ang="0">
                  <a:pos x="T8" y="T9"/>
                </a:cxn>
                <a:cxn ang="0">
                  <a:pos x="T10" y="T11"/>
                </a:cxn>
                <a:cxn ang="0">
                  <a:pos x="T12" y="T13"/>
                </a:cxn>
              </a:cxnLst>
              <a:rect l="0" t="0" r="r" b="b"/>
              <a:pathLst>
                <a:path w="28" h="37">
                  <a:moveTo>
                    <a:pt x="17" y="19"/>
                  </a:moveTo>
                  <a:cubicBezTo>
                    <a:pt x="14" y="10"/>
                    <a:pt x="5" y="0"/>
                    <a:pt x="5" y="0"/>
                  </a:cubicBezTo>
                  <a:cubicBezTo>
                    <a:pt x="0" y="3"/>
                    <a:pt x="0" y="3"/>
                    <a:pt x="0" y="3"/>
                  </a:cubicBezTo>
                  <a:cubicBezTo>
                    <a:pt x="0" y="3"/>
                    <a:pt x="0" y="20"/>
                    <a:pt x="4" y="26"/>
                  </a:cubicBezTo>
                  <a:cubicBezTo>
                    <a:pt x="8" y="31"/>
                    <a:pt x="24" y="37"/>
                    <a:pt x="24" y="37"/>
                  </a:cubicBezTo>
                  <a:cubicBezTo>
                    <a:pt x="28" y="33"/>
                    <a:pt x="28" y="33"/>
                    <a:pt x="28" y="33"/>
                  </a:cubicBezTo>
                  <a:cubicBezTo>
                    <a:pt x="28" y="33"/>
                    <a:pt x="20" y="28"/>
                    <a:pt x="17" y="19"/>
                  </a:cubicBezTo>
                  <a:close/>
                </a:path>
              </a:pathLst>
            </a:cu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74" name="Freeform 2623"/>
            <p:cNvSpPr>
              <a:spLocks/>
            </p:cNvSpPr>
            <p:nvPr/>
          </p:nvSpPr>
          <p:spPr bwMode="auto">
            <a:xfrm>
              <a:off x="6544665" y="3645653"/>
              <a:ext cx="138939" cy="678606"/>
            </a:xfrm>
            <a:custGeom>
              <a:avLst/>
              <a:gdLst>
                <a:gd name="T0" fmla="*/ 12 w 95"/>
                <a:gd name="T1" fmla="*/ 69 h 464"/>
                <a:gd name="T2" fmla="*/ 21 w 95"/>
                <a:gd name="T3" fmla="*/ 353 h 464"/>
                <a:gd name="T4" fmla="*/ 0 w 95"/>
                <a:gd name="T5" fmla="*/ 379 h 464"/>
                <a:gd name="T6" fmla="*/ 7 w 95"/>
                <a:gd name="T7" fmla="*/ 412 h 464"/>
                <a:gd name="T8" fmla="*/ 19 w 95"/>
                <a:gd name="T9" fmla="*/ 464 h 464"/>
                <a:gd name="T10" fmla="*/ 54 w 95"/>
                <a:gd name="T11" fmla="*/ 454 h 464"/>
                <a:gd name="T12" fmla="*/ 64 w 95"/>
                <a:gd name="T13" fmla="*/ 393 h 464"/>
                <a:gd name="T14" fmla="*/ 57 w 95"/>
                <a:gd name="T15" fmla="*/ 360 h 464"/>
                <a:gd name="T16" fmla="*/ 76 w 95"/>
                <a:gd name="T17" fmla="*/ 88 h 464"/>
                <a:gd name="T18" fmla="*/ 95 w 95"/>
                <a:gd name="T19" fmla="*/ 0 h 464"/>
                <a:gd name="T20" fmla="*/ 28 w 95"/>
                <a:gd name="T21" fmla="*/ 10 h 464"/>
                <a:gd name="T22" fmla="*/ 12 w 95"/>
                <a:gd name="T23" fmla="*/ 69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464">
                  <a:moveTo>
                    <a:pt x="12" y="69"/>
                  </a:moveTo>
                  <a:lnTo>
                    <a:pt x="21" y="353"/>
                  </a:lnTo>
                  <a:lnTo>
                    <a:pt x="0" y="379"/>
                  </a:lnTo>
                  <a:lnTo>
                    <a:pt x="7" y="412"/>
                  </a:lnTo>
                  <a:lnTo>
                    <a:pt x="19" y="464"/>
                  </a:lnTo>
                  <a:lnTo>
                    <a:pt x="54" y="454"/>
                  </a:lnTo>
                  <a:lnTo>
                    <a:pt x="64" y="393"/>
                  </a:lnTo>
                  <a:lnTo>
                    <a:pt x="57" y="360"/>
                  </a:lnTo>
                  <a:lnTo>
                    <a:pt x="76" y="88"/>
                  </a:lnTo>
                  <a:lnTo>
                    <a:pt x="95" y="0"/>
                  </a:lnTo>
                  <a:lnTo>
                    <a:pt x="28" y="10"/>
                  </a:lnTo>
                  <a:lnTo>
                    <a:pt x="12" y="69"/>
                  </a:ln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75" name="Freeform 2624"/>
            <p:cNvSpPr>
              <a:spLocks/>
            </p:cNvSpPr>
            <p:nvPr/>
          </p:nvSpPr>
          <p:spPr bwMode="auto">
            <a:xfrm>
              <a:off x="7031682" y="3642728"/>
              <a:ext cx="138939" cy="712245"/>
            </a:xfrm>
            <a:custGeom>
              <a:avLst/>
              <a:gdLst>
                <a:gd name="T0" fmla="*/ 83 w 95"/>
                <a:gd name="T1" fmla="*/ 92 h 487"/>
                <a:gd name="T2" fmla="*/ 67 w 95"/>
                <a:gd name="T3" fmla="*/ 0 h 487"/>
                <a:gd name="T4" fmla="*/ 0 w 95"/>
                <a:gd name="T5" fmla="*/ 24 h 487"/>
                <a:gd name="T6" fmla="*/ 19 w 95"/>
                <a:gd name="T7" fmla="*/ 111 h 487"/>
                <a:gd name="T8" fmla="*/ 41 w 95"/>
                <a:gd name="T9" fmla="*/ 383 h 487"/>
                <a:gd name="T10" fmla="*/ 31 w 95"/>
                <a:gd name="T11" fmla="*/ 419 h 487"/>
                <a:gd name="T12" fmla="*/ 41 w 95"/>
                <a:gd name="T13" fmla="*/ 478 h 487"/>
                <a:gd name="T14" fmla="*/ 76 w 95"/>
                <a:gd name="T15" fmla="*/ 487 h 487"/>
                <a:gd name="T16" fmla="*/ 88 w 95"/>
                <a:gd name="T17" fmla="*/ 435 h 487"/>
                <a:gd name="T18" fmla="*/ 95 w 95"/>
                <a:gd name="T19" fmla="*/ 402 h 487"/>
                <a:gd name="T20" fmla="*/ 74 w 95"/>
                <a:gd name="T21" fmla="*/ 376 h 487"/>
                <a:gd name="T22" fmla="*/ 83 w 95"/>
                <a:gd name="T23" fmla="*/ 9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487">
                  <a:moveTo>
                    <a:pt x="83" y="92"/>
                  </a:moveTo>
                  <a:lnTo>
                    <a:pt x="67" y="0"/>
                  </a:lnTo>
                  <a:lnTo>
                    <a:pt x="0" y="24"/>
                  </a:lnTo>
                  <a:lnTo>
                    <a:pt x="19" y="111"/>
                  </a:lnTo>
                  <a:lnTo>
                    <a:pt x="41" y="383"/>
                  </a:lnTo>
                  <a:lnTo>
                    <a:pt x="31" y="419"/>
                  </a:lnTo>
                  <a:lnTo>
                    <a:pt x="41" y="478"/>
                  </a:lnTo>
                  <a:lnTo>
                    <a:pt x="76" y="487"/>
                  </a:lnTo>
                  <a:lnTo>
                    <a:pt x="88" y="435"/>
                  </a:lnTo>
                  <a:lnTo>
                    <a:pt x="95" y="402"/>
                  </a:lnTo>
                  <a:lnTo>
                    <a:pt x="74" y="376"/>
                  </a:lnTo>
                  <a:lnTo>
                    <a:pt x="83" y="92"/>
                  </a:ln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76" name="Freeform 2625"/>
            <p:cNvSpPr>
              <a:spLocks/>
            </p:cNvSpPr>
            <p:nvPr/>
          </p:nvSpPr>
          <p:spPr bwMode="auto">
            <a:xfrm>
              <a:off x="6904443" y="5109629"/>
              <a:ext cx="124313" cy="23400"/>
            </a:xfrm>
            <a:custGeom>
              <a:avLst/>
              <a:gdLst>
                <a:gd name="T0" fmla="*/ 0 w 36"/>
                <a:gd name="T1" fmla="*/ 2 h 7"/>
                <a:gd name="T2" fmla="*/ 0 w 36"/>
                <a:gd name="T3" fmla="*/ 5 h 7"/>
                <a:gd name="T4" fmla="*/ 18 w 36"/>
                <a:gd name="T5" fmla="*/ 7 h 7"/>
                <a:gd name="T6" fmla="*/ 36 w 36"/>
                <a:gd name="T7" fmla="*/ 5 h 7"/>
                <a:gd name="T8" fmla="*/ 36 w 36"/>
                <a:gd name="T9" fmla="*/ 0 h 7"/>
                <a:gd name="T10" fmla="*/ 19 w 36"/>
                <a:gd name="T11" fmla="*/ 3 h 7"/>
                <a:gd name="T12" fmla="*/ 0 w 36"/>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6" h="7">
                  <a:moveTo>
                    <a:pt x="0" y="2"/>
                  </a:moveTo>
                  <a:cubicBezTo>
                    <a:pt x="0" y="5"/>
                    <a:pt x="0" y="5"/>
                    <a:pt x="0" y="5"/>
                  </a:cubicBezTo>
                  <a:cubicBezTo>
                    <a:pt x="0" y="5"/>
                    <a:pt x="10" y="7"/>
                    <a:pt x="18" y="7"/>
                  </a:cubicBezTo>
                  <a:cubicBezTo>
                    <a:pt x="27" y="7"/>
                    <a:pt x="36" y="5"/>
                    <a:pt x="36" y="5"/>
                  </a:cubicBezTo>
                  <a:cubicBezTo>
                    <a:pt x="36" y="0"/>
                    <a:pt x="36" y="0"/>
                    <a:pt x="36" y="0"/>
                  </a:cubicBezTo>
                  <a:cubicBezTo>
                    <a:pt x="36" y="0"/>
                    <a:pt x="27" y="3"/>
                    <a:pt x="19" y="3"/>
                  </a:cubicBezTo>
                  <a:cubicBezTo>
                    <a:pt x="10" y="3"/>
                    <a:pt x="0" y="2"/>
                    <a:pt x="0" y="2"/>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77" name="Freeform 2626"/>
            <p:cNvSpPr>
              <a:spLocks/>
            </p:cNvSpPr>
            <p:nvPr/>
          </p:nvSpPr>
          <p:spPr bwMode="auto">
            <a:xfrm>
              <a:off x="6904443" y="5071605"/>
              <a:ext cx="121389" cy="43875"/>
            </a:xfrm>
            <a:custGeom>
              <a:avLst/>
              <a:gdLst>
                <a:gd name="T0" fmla="*/ 29 w 35"/>
                <a:gd name="T1" fmla="*/ 0 h 13"/>
                <a:gd name="T2" fmla="*/ 4 w 35"/>
                <a:gd name="T3" fmla="*/ 0 h 13"/>
                <a:gd name="T4" fmla="*/ 1 w 35"/>
                <a:gd name="T5" fmla="*/ 11 h 13"/>
                <a:gd name="T6" fmla="*/ 0 w 35"/>
                <a:gd name="T7" fmla="*/ 13 h 13"/>
                <a:gd name="T8" fmla="*/ 19 w 35"/>
                <a:gd name="T9" fmla="*/ 5 h 13"/>
                <a:gd name="T10" fmla="*/ 35 w 35"/>
                <a:gd name="T11" fmla="*/ 11 h 13"/>
                <a:gd name="T12" fmla="*/ 29 w 35"/>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5" h="13">
                  <a:moveTo>
                    <a:pt x="29" y="0"/>
                  </a:moveTo>
                  <a:cubicBezTo>
                    <a:pt x="4" y="0"/>
                    <a:pt x="4" y="0"/>
                    <a:pt x="4" y="0"/>
                  </a:cubicBezTo>
                  <a:cubicBezTo>
                    <a:pt x="4" y="0"/>
                    <a:pt x="1" y="7"/>
                    <a:pt x="1" y="11"/>
                  </a:cubicBezTo>
                  <a:cubicBezTo>
                    <a:pt x="0" y="13"/>
                    <a:pt x="0" y="13"/>
                    <a:pt x="0" y="13"/>
                  </a:cubicBezTo>
                  <a:cubicBezTo>
                    <a:pt x="0" y="13"/>
                    <a:pt x="5" y="5"/>
                    <a:pt x="19" y="5"/>
                  </a:cubicBezTo>
                  <a:cubicBezTo>
                    <a:pt x="32" y="4"/>
                    <a:pt x="35" y="11"/>
                    <a:pt x="35" y="11"/>
                  </a:cubicBezTo>
                  <a:cubicBezTo>
                    <a:pt x="35" y="11"/>
                    <a:pt x="33" y="2"/>
                    <a:pt x="29" y="0"/>
                  </a:cubicBezTo>
                  <a:close/>
                </a:path>
              </a:pathLst>
            </a:custGeom>
            <a:solidFill>
              <a:srgbClr val="6AC1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78" name="Freeform 2627"/>
            <p:cNvSpPr>
              <a:spLocks/>
            </p:cNvSpPr>
            <p:nvPr/>
          </p:nvSpPr>
          <p:spPr bwMode="auto">
            <a:xfrm>
              <a:off x="6904443" y="5084767"/>
              <a:ext cx="121389" cy="35100"/>
            </a:xfrm>
            <a:custGeom>
              <a:avLst/>
              <a:gdLst>
                <a:gd name="T0" fmla="*/ 19 w 35"/>
                <a:gd name="T1" fmla="*/ 1 h 10"/>
                <a:gd name="T2" fmla="*/ 0 w 35"/>
                <a:gd name="T3" fmla="*/ 9 h 10"/>
                <a:gd name="T4" fmla="*/ 18 w 35"/>
                <a:gd name="T5" fmla="*/ 10 h 10"/>
                <a:gd name="T6" fmla="*/ 35 w 35"/>
                <a:gd name="T7" fmla="*/ 7 h 10"/>
                <a:gd name="T8" fmla="*/ 19 w 35"/>
                <a:gd name="T9" fmla="*/ 1 h 10"/>
              </a:gdLst>
              <a:ahLst/>
              <a:cxnLst>
                <a:cxn ang="0">
                  <a:pos x="T0" y="T1"/>
                </a:cxn>
                <a:cxn ang="0">
                  <a:pos x="T2" y="T3"/>
                </a:cxn>
                <a:cxn ang="0">
                  <a:pos x="T4" y="T5"/>
                </a:cxn>
                <a:cxn ang="0">
                  <a:pos x="T6" y="T7"/>
                </a:cxn>
                <a:cxn ang="0">
                  <a:pos x="T8" y="T9"/>
                </a:cxn>
              </a:cxnLst>
              <a:rect l="0" t="0" r="r" b="b"/>
              <a:pathLst>
                <a:path w="35" h="10">
                  <a:moveTo>
                    <a:pt x="19" y="1"/>
                  </a:moveTo>
                  <a:cubicBezTo>
                    <a:pt x="5" y="1"/>
                    <a:pt x="0" y="9"/>
                    <a:pt x="0" y="9"/>
                  </a:cubicBezTo>
                  <a:cubicBezTo>
                    <a:pt x="0" y="9"/>
                    <a:pt x="10" y="10"/>
                    <a:pt x="18" y="10"/>
                  </a:cubicBezTo>
                  <a:cubicBezTo>
                    <a:pt x="27" y="10"/>
                    <a:pt x="35" y="7"/>
                    <a:pt x="35" y="7"/>
                  </a:cubicBezTo>
                  <a:cubicBezTo>
                    <a:pt x="35" y="7"/>
                    <a:pt x="32" y="0"/>
                    <a:pt x="19" y="1"/>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79" name="Freeform 2628"/>
            <p:cNvSpPr>
              <a:spLocks/>
            </p:cNvSpPr>
            <p:nvPr/>
          </p:nvSpPr>
          <p:spPr bwMode="auto">
            <a:xfrm>
              <a:off x="6679216" y="5122792"/>
              <a:ext cx="134552" cy="24863"/>
            </a:xfrm>
            <a:custGeom>
              <a:avLst/>
              <a:gdLst>
                <a:gd name="T0" fmla="*/ 0 w 39"/>
                <a:gd name="T1" fmla="*/ 0 h 7"/>
                <a:gd name="T2" fmla="*/ 0 w 39"/>
                <a:gd name="T3" fmla="*/ 5 h 7"/>
                <a:gd name="T4" fmla="*/ 16 w 39"/>
                <a:gd name="T5" fmla="*/ 7 h 7"/>
                <a:gd name="T6" fmla="*/ 39 w 39"/>
                <a:gd name="T7" fmla="*/ 6 h 7"/>
                <a:gd name="T8" fmla="*/ 39 w 39"/>
                <a:gd name="T9" fmla="*/ 2 h 7"/>
                <a:gd name="T10" fmla="*/ 16 w 39"/>
                <a:gd name="T11" fmla="*/ 3 h 7"/>
                <a:gd name="T12" fmla="*/ 0 w 3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9" h="7">
                  <a:moveTo>
                    <a:pt x="0" y="0"/>
                  </a:moveTo>
                  <a:cubicBezTo>
                    <a:pt x="0" y="5"/>
                    <a:pt x="0" y="5"/>
                    <a:pt x="0" y="5"/>
                  </a:cubicBezTo>
                  <a:cubicBezTo>
                    <a:pt x="0" y="5"/>
                    <a:pt x="8" y="7"/>
                    <a:pt x="16" y="7"/>
                  </a:cubicBezTo>
                  <a:cubicBezTo>
                    <a:pt x="25" y="7"/>
                    <a:pt x="39" y="6"/>
                    <a:pt x="39" y="6"/>
                  </a:cubicBezTo>
                  <a:cubicBezTo>
                    <a:pt x="39" y="2"/>
                    <a:pt x="39" y="2"/>
                    <a:pt x="39" y="2"/>
                  </a:cubicBezTo>
                  <a:cubicBezTo>
                    <a:pt x="39" y="2"/>
                    <a:pt x="24" y="3"/>
                    <a:pt x="16" y="3"/>
                  </a:cubicBezTo>
                  <a:cubicBezTo>
                    <a:pt x="8" y="3"/>
                    <a:pt x="0" y="0"/>
                    <a:pt x="0" y="0"/>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0" name="Freeform 2629"/>
            <p:cNvSpPr>
              <a:spLocks/>
            </p:cNvSpPr>
            <p:nvPr/>
          </p:nvSpPr>
          <p:spPr bwMode="auto">
            <a:xfrm>
              <a:off x="6676291" y="5084767"/>
              <a:ext cx="137476" cy="45338"/>
            </a:xfrm>
            <a:custGeom>
              <a:avLst/>
              <a:gdLst>
                <a:gd name="T0" fmla="*/ 32 w 40"/>
                <a:gd name="T1" fmla="*/ 0 h 13"/>
                <a:gd name="T2" fmla="*/ 7 w 40"/>
                <a:gd name="T3" fmla="*/ 1 h 13"/>
                <a:gd name="T4" fmla="*/ 0 w 40"/>
                <a:gd name="T5" fmla="*/ 11 h 13"/>
                <a:gd name="T6" fmla="*/ 17 w 40"/>
                <a:gd name="T7" fmla="*/ 5 h 13"/>
                <a:gd name="T8" fmla="*/ 40 w 40"/>
                <a:gd name="T9" fmla="*/ 13 h 13"/>
                <a:gd name="T10" fmla="*/ 39 w 40"/>
                <a:gd name="T11" fmla="*/ 11 h 13"/>
                <a:gd name="T12" fmla="*/ 32 w 4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0" h="13">
                  <a:moveTo>
                    <a:pt x="32" y="0"/>
                  </a:moveTo>
                  <a:cubicBezTo>
                    <a:pt x="7" y="1"/>
                    <a:pt x="7" y="1"/>
                    <a:pt x="7" y="1"/>
                  </a:cubicBezTo>
                  <a:cubicBezTo>
                    <a:pt x="3" y="2"/>
                    <a:pt x="0" y="11"/>
                    <a:pt x="0" y="11"/>
                  </a:cubicBezTo>
                  <a:cubicBezTo>
                    <a:pt x="0" y="11"/>
                    <a:pt x="3" y="4"/>
                    <a:pt x="17" y="5"/>
                  </a:cubicBezTo>
                  <a:cubicBezTo>
                    <a:pt x="30" y="5"/>
                    <a:pt x="40" y="13"/>
                    <a:pt x="40" y="13"/>
                  </a:cubicBezTo>
                  <a:cubicBezTo>
                    <a:pt x="39" y="11"/>
                    <a:pt x="39" y="11"/>
                    <a:pt x="39" y="11"/>
                  </a:cubicBezTo>
                  <a:cubicBezTo>
                    <a:pt x="39" y="7"/>
                    <a:pt x="32" y="0"/>
                    <a:pt x="32" y="0"/>
                  </a:cubicBezTo>
                  <a:close/>
                </a:path>
              </a:pathLst>
            </a:custGeom>
            <a:solidFill>
              <a:srgbClr val="6AC1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1" name="Freeform 2630"/>
            <p:cNvSpPr>
              <a:spLocks/>
            </p:cNvSpPr>
            <p:nvPr/>
          </p:nvSpPr>
          <p:spPr bwMode="auto">
            <a:xfrm>
              <a:off x="6676291" y="5099392"/>
              <a:ext cx="137476" cy="33638"/>
            </a:xfrm>
            <a:custGeom>
              <a:avLst/>
              <a:gdLst>
                <a:gd name="T0" fmla="*/ 0 w 40"/>
                <a:gd name="T1" fmla="*/ 7 h 10"/>
                <a:gd name="T2" fmla="*/ 17 w 40"/>
                <a:gd name="T3" fmla="*/ 10 h 10"/>
                <a:gd name="T4" fmla="*/ 40 w 40"/>
                <a:gd name="T5" fmla="*/ 9 h 10"/>
                <a:gd name="T6" fmla="*/ 17 w 40"/>
                <a:gd name="T7" fmla="*/ 1 h 10"/>
                <a:gd name="T8" fmla="*/ 0 w 40"/>
                <a:gd name="T9" fmla="*/ 7 h 10"/>
              </a:gdLst>
              <a:ahLst/>
              <a:cxnLst>
                <a:cxn ang="0">
                  <a:pos x="T0" y="T1"/>
                </a:cxn>
                <a:cxn ang="0">
                  <a:pos x="T2" y="T3"/>
                </a:cxn>
                <a:cxn ang="0">
                  <a:pos x="T4" y="T5"/>
                </a:cxn>
                <a:cxn ang="0">
                  <a:pos x="T6" y="T7"/>
                </a:cxn>
                <a:cxn ang="0">
                  <a:pos x="T8" y="T9"/>
                </a:cxn>
              </a:cxnLst>
              <a:rect l="0" t="0" r="r" b="b"/>
              <a:pathLst>
                <a:path w="40" h="10">
                  <a:moveTo>
                    <a:pt x="0" y="7"/>
                  </a:moveTo>
                  <a:cubicBezTo>
                    <a:pt x="0" y="7"/>
                    <a:pt x="9" y="10"/>
                    <a:pt x="17" y="10"/>
                  </a:cubicBezTo>
                  <a:cubicBezTo>
                    <a:pt x="26" y="10"/>
                    <a:pt x="40" y="9"/>
                    <a:pt x="40" y="9"/>
                  </a:cubicBezTo>
                  <a:cubicBezTo>
                    <a:pt x="40" y="9"/>
                    <a:pt x="30" y="1"/>
                    <a:pt x="17" y="1"/>
                  </a:cubicBezTo>
                  <a:cubicBezTo>
                    <a:pt x="3" y="0"/>
                    <a:pt x="0" y="7"/>
                    <a:pt x="0" y="7"/>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2" name="Freeform 2631"/>
            <p:cNvSpPr>
              <a:spLocks/>
            </p:cNvSpPr>
            <p:nvPr/>
          </p:nvSpPr>
          <p:spPr bwMode="auto">
            <a:xfrm>
              <a:off x="6921993" y="34145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DC6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3" name="Freeform 2632"/>
            <p:cNvSpPr>
              <a:spLocks/>
            </p:cNvSpPr>
            <p:nvPr/>
          </p:nvSpPr>
          <p:spPr bwMode="auto">
            <a:xfrm>
              <a:off x="6775743" y="34145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DC6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4" name="Freeform 2633"/>
            <p:cNvSpPr>
              <a:spLocks/>
            </p:cNvSpPr>
            <p:nvPr/>
          </p:nvSpPr>
          <p:spPr bwMode="auto">
            <a:xfrm>
              <a:off x="6544665" y="3414575"/>
              <a:ext cx="636194" cy="778058"/>
            </a:xfrm>
            <a:custGeom>
              <a:avLst/>
              <a:gdLst>
                <a:gd name="T0" fmla="*/ 109 w 184"/>
                <a:gd name="T1" fmla="*/ 0 h 225"/>
                <a:gd name="T2" fmla="*/ 67 w 184"/>
                <a:gd name="T3" fmla="*/ 0 h 225"/>
                <a:gd name="T4" fmla="*/ 16 w 184"/>
                <a:gd name="T5" fmla="*/ 20 h 225"/>
                <a:gd name="T6" fmla="*/ 0 w 184"/>
                <a:gd name="T7" fmla="*/ 101 h 225"/>
                <a:gd name="T8" fmla="*/ 3 w 184"/>
                <a:gd name="T9" fmla="*/ 203 h 225"/>
                <a:gd name="T10" fmla="*/ 28 w 184"/>
                <a:gd name="T11" fmla="*/ 208 h 225"/>
                <a:gd name="T12" fmla="*/ 27 w 184"/>
                <a:gd name="T13" fmla="*/ 218 h 225"/>
                <a:gd name="T14" fmla="*/ 141 w 184"/>
                <a:gd name="T15" fmla="*/ 225 h 225"/>
                <a:gd name="T16" fmla="*/ 149 w 184"/>
                <a:gd name="T17" fmla="*/ 219 h 225"/>
                <a:gd name="T18" fmla="*/ 181 w 184"/>
                <a:gd name="T19" fmla="*/ 221 h 225"/>
                <a:gd name="T20" fmla="*/ 184 w 184"/>
                <a:gd name="T21" fmla="*/ 118 h 225"/>
                <a:gd name="T22" fmla="*/ 157 w 184"/>
                <a:gd name="T23" fmla="*/ 19 h 225"/>
                <a:gd name="T24" fmla="*/ 109 w 184"/>
                <a:gd name="T2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225">
                  <a:moveTo>
                    <a:pt x="109" y="0"/>
                  </a:moveTo>
                  <a:cubicBezTo>
                    <a:pt x="67" y="0"/>
                    <a:pt x="67" y="0"/>
                    <a:pt x="67" y="0"/>
                  </a:cubicBezTo>
                  <a:cubicBezTo>
                    <a:pt x="62" y="0"/>
                    <a:pt x="18" y="19"/>
                    <a:pt x="16" y="20"/>
                  </a:cubicBezTo>
                  <a:cubicBezTo>
                    <a:pt x="15" y="22"/>
                    <a:pt x="0" y="101"/>
                    <a:pt x="0" y="101"/>
                  </a:cubicBezTo>
                  <a:cubicBezTo>
                    <a:pt x="3" y="203"/>
                    <a:pt x="3" y="203"/>
                    <a:pt x="3" y="203"/>
                  </a:cubicBezTo>
                  <a:cubicBezTo>
                    <a:pt x="28" y="208"/>
                    <a:pt x="28" y="208"/>
                    <a:pt x="28" y="208"/>
                  </a:cubicBezTo>
                  <a:cubicBezTo>
                    <a:pt x="27" y="218"/>
                    <a:pt x="27" y="218"/>
                    <a:pt x="27" y="218"/>
                  </a:cubicBezTo>
                  <a:cubicBezTo>
                    <a:pt x="141" y="225"/>
                    <a:pt x="141" y="225"/>
                    <a:pt x="141" y="225"/>
                  </a:cubicBezTo>
                  <a:cubicBezTo>
                    <a:pt x="149" y="219"/>
                    <a:pt x="149" y="219"/>
                    <a:pt x="149" y="219"/>
                  </a:cubicBezTo>
                  <a:cubicBezTo>
                    <a:pt x="181" y="221"/>
                    <a:pt x="181" y="221"/>
                    <a:pt x="181" y="221"/>
                  </a:cubicBezTo>
                  <a:cubicBezTo>
                    <a:pt x="184" y="118"/>
                    <a:pt x="184" y="118"/>
                    <a:pt x="184" y="118"/>
                  </a:cubicBezTo>
                  <a:cubicBezTo>
                    <a:pt x="184" y="118"/>
                    <a:pt x="160" y="21"/>
                    <a:pt x="157" y="19"/>
                  </a:cubicBezTo>
                  <a:cubicBezTo>
                    <a:pt x="155" y="16"/>
                    <a:pt x="112" y="0"/>
                    <a:pt x="109" y="0"/>
                  </a:cubicBezTo>
                  <a:close/>
                </a:path>
              </a:pathLst>
            </a:custGeom>
            <a:solidFill>
              <a:srgbClr val="FDC6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5" name="Freeform 2634"/>
            <p:cNvSpPr>
              <a:spLocks/>
            </p:cNvSpPr>
            <p:nvPr/>
          </p:nvSpPr>
          <p:spPr bwMode="auto">
            <a:xfrm>
              <a:off x="6775743" y="3323900"/>
              <a:ext cx="149176" cy="149176"/>
            </a:xfrm>
            <a:custGeom>
              <a:avLst/>
              <a:gdLst>
                <a:gd name="T0" fmla="*/ 40 w 43"/>
                <a:gd name="T1" fmla="*/ 0 h 43"/>
                <a:gd name="T2" fmla="*/ 1 w 43"/>
                <a:gd name="T3" fmla="*/ 2 h 43"/>
                <a:gd name="T4" fmla="*/ 0 w 43"/>
                <a:gd name="T5" fmla="*/ 27 h 43"/>
                <a:gd name="T6" fmla="*/ 22 w 43"/>
                <a:gd name="T7" fmla="*/ 43 h 43"/>
                <a:gd name="T8" fmla="*/ 42 w 43"/>
                <a:gd name="T9" fmla="*/ 27 h 43"/>
                <a:gd name="T10" fmla="*/ 40 w 43"/>
                <a:gd name="T11" fmla="*/ 0 h 43"/>
              </a:gdLst>
              <a:ahLst/>
              <a:cxnLst>
                <a:cxn ang="0">
                  <a:pos x="T0" y="T1"/>
                </a:cxn>
                <a:cxn ang="0">
                  <a:pos x="T2" y="T3"/>
                </a:cxn>
                <a:cxn ang="0">
                  <a:pos x="T4" y="T5"/>
                </a:cxn>
                <a:cxn ang="0">
                  <a:pos x="T6" y="T7"/>
                </a:cxn>
                <a:cxn ang="0">
                  <a:pos x="T8" y="T9"/>
                </a:cxn>
                <a:cxn ang="0">
                  <a:pos x="T10" y="T11"/>
                </a:cxn>
              </a:cxnLst>
              <a:rect l="0" t="0" r="r" b="b"/>
              <a:pathLst>
                <a:path w="43" h="43">
                  <a:moveTo>
                    <a:pt x="40" y="0"/>
                  </a:moveTo>
                  <a:cubicBezTo>
                    <a:pt x="1" y="2"/>
                    <a:pt x="1" y="2"/>
                    <a:pt x="1" y="2"/>
                  </a:cubicBezTo>
                  <a:cubicBezTo>
                    <a:pt x="0" y="27"/>
                    <a:pt x="0" y="27"/>
                    <a:pt x="0" y="27"/>
                  </a:cubicBezTo>
                  <a:cubicBezTo>
                    <a:pt x="0" y="27"/>
                    <a:pt x="0" y="43"/>
                    <a:pt x="22" y="43"/>
                  </a:cubicBezTo>
                  <a:cubicBezTo>
                    <a:pt x="43" y="43"/>
                    <a:pt x="42" y="27"/>
                    <a:pt x="42" y="27"/>
                  </a:cubicBezTo>
                  <a:lnTo>
                    <a:pt x="40" y="0"/>
                  </a:ln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6" name="Freeform 2635"/>
            <p:cNvSpPr>
              <a:spLocks/>
            </p:cNvSpPr>
            <p:nvPr/>
          </p:nvSpPr>
          <p:spPr bwMode="auto">
            <a:xfrm>
              <a:off x="6717242" y="3082585"/>
              <a:ext cx="121389" cy="314440"/>
            </a:xfrm>
            <a:custGeom>
              <a:avLst/>
              <a:gdLst>
                <a:gd name="T0" fmla="*/ 20 w 35"/>
                <a:gd name="T1" fmla="*/ 74 h 91"/>
                <a:gd name="T2" fmla="*/ 13 w 35"/>
                <a:gd name="T3" fmla="*/ 54 h 91"/>
                <a:gd name="T4" fmla="*/ 8 w 35"/>
                <a:gd name="T5" fmla="*/ 38 h 91"/>
                <a:gd name="T6" fmla="*/ 11 w 35"/>
                <a:gd name="T7" fmla="*/ 31 h 91"/>
                <a:gd name="T8" fmla="*/ 9 w 35"/>
                <a:gd name="T9" fmla="*/ 0 h 91"/>
                <a:gd name="T10" fmla="*/ 8 w 35"/>
                <a:gd name="T11" fmla="*/ 0 h 91"/>
                <a:gd name="T12" fmla="*/ 0 w 35"/>
                <a:gd name="T13" fmla="*/ 29 h 91"/>
                <a:gd name="T14" fmla="*/ 4 w 35"/>
                <a:gd name="T15" fmla="*/ 57 h 91"/>
                <a:gd name="T16" fmla="*/ 7 w 35"/>
                <a:gd name="T17" fmla="*/ 68 h 91"/>
                <a:gd name="T18" fmla="*/ 35 w 35"/>
                <a:gd name="T19" fmla="*/ 91 h 91"/>
                <a:gd name="T20" fmla="*/ 20 w 35"/>
                <a:gd name="T2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91">
                  <a:moveTo>
                    <a:pt x="20" y="74"/>
                  </a:moveTo>
                  <a:cubicBezTo>
                    <a:pt x="16" y="65"/>
                    <a:pt x="19" y="60"/>
                    <a:pt x="13" y="54"/>
                  </a:cubicBezTo>
                  <a:cubicBezTo>
                    <a:pt x="8" y="47"/>
                    <a:pt x="10" y="42"/>
                    <a:pt x="8" y="38"/>
                  </a:cubicBezTo>
                  <a:cubicBezTo>
                    <a:pt x="6" y="35"/>
                    <a:pt x="10" y="34"/>
                    <a:pt x="11" y="31"/>
                  </a:cubicBezTo>
                  <a:cubicBezTo>
                    <a:pt x="13" y="28"/>
                    <a:pt x="9" y="0"/>
                    <a:pt x="9" y="0"/>
                  </a:cubicBezTo>
                  <a:cubicBezTo>
                    <a:pt x="8" y="0"/>
                    <a:pt x="8" y="0"/>
                    <a:pt x="8" y="0"/>
                  </a:cubicBezTo>
                  <a:cubicBezTo>
                    <a:pt x="2" y="7"/>
                    <a:pt x="0" y="20"/>
                    <a:pt x="0" y="29"/>
                  </a:cubicBezTo>
                  <a:cubicBezTo>
                    <a:pt x="0" y="37"/>
                    <a:pt x="1" y="47"/>
                    <a:pt x="4" y="57"/>
                  </a:cubicBezTo>
                  <a:cubicBezTo>
                    <a:pt x="4" y="60"/>
                    <a:pt x="5" y="63"/>
                    <a:pt x="7" y="68"/>
                  </a:cubicBezTo>
                  <a:cubicBezTo>
                    <a:pt x="12" y="80"/>
                    <a:pt x="24" y="90"/>
                    <a:pt x="35" y="91"/>
                  </a:cubicBezTo>
                  <a:cubicBezTo>
                    <a:pt x="29" y="89"/>
                    <a:pt x="24" y="83"/>
                    <a:pt x="20" y="74"/>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7" name="Freeform 2636"/>
            <p:cNvSpPr>
              <a:spLocks/>
            </p:cNvSpPr>
            <p:nvPr/>
          </p:nvSpPr>
          <p:spPr bwMode="auto">
            <a:xfrm>
              <a:off x="6727479" y="3037247"/>
              <a:ext cx="253015" cy="362703"/>
            </a:xfrm>
            <a:custGeom>
              <a:avLst/>
              <a:gdLst>
                <a:gd name="T0" fmla="*/ 34 w 73"/>
                <a:gd name="T1" fmla="*/ 0 h 105"/>
                <a:gd name="T2" fmla="*/ 5 w 73"/>
                <a:gd name="T3" fmla="*/ 14 h 105"/>
                <a:gd name="T4" fmla="*/ 6 w 73"/>
                <a:gd name="T5" fmla="*/ 13 h 105"/>
                <a:gd name="T6" fmla="*/ 6 w 73"/>
                <a:gd name="T7" fmla="*/ 44 h 105"/>
                <a:gd name="T8" fmla="*/ 5 w 73"/>
                <a:gd name="T9" fmla="*/ 54 h 105"/>
                <a:gd name="T10" fmla="*/ 9 w 73"/>
                <a:gd name="T11" fmla="*/ 78 h 105"/>
                <a:gd name="T12" fmla="*/ 17 w 73"/>
                <a:gd name="T13" fmla="*/ 94 h 105"/>
                <a:gd name="T14" fmla="*/ 32 w 73"/>
                <a:gd name="T15" fmla="*/ 105 h 105"/>
                <a:gd name="T16" fmla="*/ 35 w 73"/>
                <a:gd name="T17" fmla="*/ 105 h 105"/>
                <a:gd name="T18" fmla="*/ 65 w 73"/>
                <a:gd name="T19" fmla="*/ 80 h 105"/>
                <a:gd name="T20" fmla="*/ 73 w 73"/>
                <a:gd name="T21" fmla="*/ 43 h 105"/>
                <a:gd name="T22" fmla="*/ 34 w 73"/>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05">
                  <a:moveTo>
                    <a:pt x="34" y="0"/>
                  </a:moveTo>
                  <a:cubicBezTo>
                    <a:pt x="22" y="0"/>
                    <a:pt x="12" y="5"/>
                    <a:pt x="5" y="14"/>
                  </a:cubicBezTo>
                  <a:cubicBezTo>
                    <a:pt x="6" y="13"/>
                    <a:pt x="6" y="13"/>
                    <a:pt x="6" y="13"/>
                  </a:cubicBezTo>
                  <a:cubicBezTo>
                    <a:pt x="6" y="13"/>
                    <a:pt x="7" y="42"/>
                    <a:pt x="6" y="44"/>
                  </a:cubicBezTo>
                  <a:cubicBezTo>
                    <a:pt x="4" y="47"/>
                    <a:pt x="4" y="51"/>
                    <a:pt x="5" y="54"/>
                  </a:cubicBezTo>
                  <a:cubicBezTo>
                    <a:pt x="7" y="58"/>
                    <a:pt x="0" y="64"/>
                    <a:pt x="9" y="78"/>
                  </a:cubicBezTo>
                  <a:cubicBezTo>
                    <a:pt x="15" y="85"/>
                    <a:pt x="13" y="85"/>
                    <a:pt x="17" y="94"/>
                  </a:cubicBezTo>
                  <a:cubicBezTo>
                    <a:pt x="20" y="103"/>
                    <a:pt x="26" y="102"/>
                    <a:pt x="32" y="105"/>
                  </a:cubicBezTo>
                  <a:cubicBezTo>
                    <a:pt x="33" y="105"/>
                    <a:pt x="34" y="105"/>
                    <a:pt x="35" y="105"/>
                  </a:cubicBezTo>
                  <a:cubicBezTo>
                    <a:pt x="45" y="105"/>
                    <a:pt x="61" y="95"/>
                    <a:pt x="65" y="80"/>
                  </a:cubicBezTo>
                  <a:cubicBezTo>
                    <a:pt x="70" y="66"/>
                    <a:pt x="73" y="53"/>
                    <a:pt x="73" y="43"/>
                  </a:cubicBezTo>
                  <a:cubicBezTo>
                    <a:pt x="73" y="29"/>
                    <a:pt x="64" y="0"/>
                    <a:pt x="34" y="0"/>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8" name="Freeform 2637"/>
            <p:cNvSpPr>
              <a:spLocks/>
            </p:cNvSpPr>
            <p:nvPr/>
          </p:nvSpPr>
          <p:spPr bwMode="auto">
            <a:xfrm>
              <a:off x="6962944" y="3192274"/>
              <a:ext cx="45338" cy="76051"/>
            </a:xfrm>
            <a:custGeom>
              <a:avLst/>
              <a:gdLst>
                <a:gd name="T0" fmla="*/ 7 w 13"/>
                <a:gd name="T1" fmla="*/ 0 h 22"/>
                <a:gd name="T2" fmla="*/ 0 w 13"/>
                <a:gd name="T3" fmla="*/ 9 h 22"/>
                <a:gd name="T4" fmla="*/ 2 w 13"/>
                <a:gd name="T5" fmla="*/ 22 h 22"/>
                <a:gd name="T6" fmla="*/ 9 w 13"/>
                <a:gd name="T7" fmla="*/ 12 h 22"/>
                <a:gd name="T8" fmla="*/ 7 w 13"/>
                <a:gd name="T9" fmla="*/ 0 h 22"/>
              </a:gdLst>
              <a:ahLst/>
              <a:cxnLst>
                <a:cxn ang="0">
                  <a:pos x="T0" y="T1"/>
                </a:cxn>
                <a:cxn ang="0">
                  <a:pos x="T2" y="T3"/>
                </a:cxn>
                <a:cxn ang="0">
                  <a:pos x="T4" y="T5"/>
                </a:cxn>
                <a:cxn ang="0">
                  <a:pos x="T6" y="T7"/>
                </a:cxn>
                <a:cxn ang="0">
                  <a:pos x="T8" y="T9"/>
                </a:cxn>
              </a:cxnLst>
              <a:rect l="0" t="0" r="r" b="b"/>
              <a:pathLst>
                <a:path w="13" h="22">
                  <a:moveTo>
                    <a:pt x="7" y="0"/>
                  </a:moveTo>
                  <a:cubicBezTo>
                    <a:pt x="2" y="0"/>
                    <a:pt x="0" y="6"/>
                    <a:pt x="0" y="9"/>
                  </a:cubicBezTo>
                  <a:cubicBezTo>
                    <a:pt x="0" y="12"/>
                    <a:pt x="0" y="21"/>
                    <a:pt x="2" y="22"/>
                  </a:cubicBezTo>
                  <a:cubicBezTo>
                    <a:pt x="5" y="22"/>
                    <a:pt x="8" y="17"/>
                    <a:pt x="9" y="12"/>
                  </a:cubicBezTo>
                  <a:cubicBezTo>
                    <a:pt x="10" y="7"/>
                    <a:pt x="13" y="0"/>
                    <a:pt x="7" y="0"/>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9" name="Freeform 2638"/>
            <p:cNvSpPr>
              <a:spLocks/>
            </p:cNvSpPr>
            <p:nvPr/>
          </p:nvSpPr>
          <p:spPr bwMode="auto">
            <a:xfrm>
              <a:off x="6841555" y="3171798"/>
              <a:ext cx="138939" cy="228152"/>
            </a:xfrm>
            <a:custGeom>
              <a:avLst/>
              <a:gdLst>
                <a:gd name="T0" fmla="*/ 39 w 40"/>
                <a:gd name="T1" fmla="*/ 0 h 66"/>
                <a:gd name="T2" fmla="*/ 27 w 40"/>
                <a:gd name="T3" fmla="*/ 0 h 66"/>
                <a:gd name="T4" fmla="*/ 27 w 40"/>
                <a:gd name="T5" fmla="*/ 1 h 66"/>
                <a:gd name="T6" fmla="*/ 31 w 40"/>
                <a:gd name="T7" fmla="*/ 14 h 66"/>
                <a:gd name="T8" fmla="*/ 25 w 40"/>
                <a:gd name="T9" fmla="*/ 32 h 66"/>
                <a:gd name="T10" fmla="*/ 21 w 40"/>
                <a:gd name="T11" fmla="*/ 44 h 66"/>
                <a:gd name="T12" fmla="*/ 6 w 40"/>
                <a:gd name="T13" fmla="*/ 64 h 66"/>
                <a:gd name="T14" fmla="*/ 3 w 40"/>
                <a:gd name="T15" fmla="*/ 64 h 66"/>
                <a:gd name="T16" fmla="*/ 0 w 40"/>
                <a:gd name="T17" fmla="*/ 66 h 66"/>
                <a:gd name="T18" fmla="*/ 2 w 40"/>
                <a:gd name="T19" fmla="*/ 66 h 66"/>
                <a:gd name="T20" fmla="*/ 33 w 40"/>
                <a:gd name="T21" fmla="*/ 41 h 66"/>
                <a:gd name="T22" fmla="*/ 37 w 40"/>
                <a:gd name="T23" fmla="*/ 27 h 66"/>
                <a:gd name="T24" fmla="*/ 37 w 40"/>
                <a:gd name="T25" fmla="*/ 20 h 66"/>
                <a:gd name="T26" fmla="*/ 39 w 40"/>
                <a:gd name="T27" fmla="*/ 8 h 66"/>
                <a:gd name="T28" fmla="*/ 40 w 40"/>
                <a:gd name="T29" fmla="*/ 7 h 66"/>
                <a:gd name="T30" fmla="*/ 39 w 40"/>
                <a:gd name="T31" fmla="*/ 4 h 66"/>
                <a:gd name="T32" fmla="*/ 39 w 40"/>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6">
                  <a:moveTo>
                    <a:pt x="39" y="0"/>
                  </a:moveTo>
                  <a:cubicBezTo>
                    <a:pt x="37" y="0"/>
                    <a:pt x="27" y="0"/>
                    <a:pt x="27" y="0"/>
                  </a:cubicBezTo>
                  <a:cubicBezTo>
                    <a:pt x="27" y="1"/>
                    <a:pt x="27" y="1"/>
                    <a:pt x="27" y="1"/>
                  </a:cubicBezTo>
                  <a:cubicBezTo>
                    <a:pt x="27" y="4"/>
                    <a:pt x="32" y="9"/>
                    <a:pt x="31" y="14"/>
                  </a:cubicBezTo>
                  <a:cubicBezTo>
                    <a:pt x="29" y="19"/>
                    <a:pt x="30" y="28"/>
                    <a:pt x="25" y="32"/>
                  </a:cubicBezTo>
                  <a:cubicBezTo>
                    <a:pt x="20" y="35"/>
                    <a:pt x="22" y="37"/>
                    <a:pt x="21" y="44"/>
                  </a:cubicBezTo>
                  <a:cubicBezTo>
                    <a:pt x="19" y="52"/>
                    <a:pt x="9" y="62"/>
                    <a:pt x="6" y="64"/>
                  </a:cubicBezTo>
                  <a:cubicBezTo>
                    <a:pt x="5" y="64"/>
                    <a:pt x="4" y="64"/>
                    <a:pt x="3" y="64"/>
                  </a:cubicBezTo>
                  <a:cubicBezTo>
                    <a:pt x="2" y="65"/>
                    <a:pt x="1" y="66"/>
                    <a:pt x="0" y="66"/>
                  </a:cubicBezTo>
                  <a:cubicBezTo>
                    <a:pt x="0" y="66"/>
                    <a:pt x="1" y="66"/>
                    <a:pt x="2" y="66"/>
                  </a:cubicBezTo>
                  <a:cubicBezTo>
                    <a:pt x="13" y="66"/>
                    <a:pt x="28" y="56"/>
                    <a:pt x="33" y="41"/>
                  </a:cubicBezTo>
                  <a:cubicBezTo>
                    <a:pt x="34" y="36"/>
                    <a:pt x="35" y="32"/>
                    <a:pt x="37" y="27"/>
                  </a:cubicBezTo>
                  <a:cubicBezTo>
                    <a:pt x="37" y="25"/>
                    <a:pt x="37" y="22"/>
                    <a:pt x="37" y="20"/>
                  </a:cubicBezTo>
                  <a:cubicBezTo>
                    <a:pt x="36" y="18"/>
                    <a:pt x="37" y="10"/>
                    <a:pt x="39" y="8"/>
                  </a:cubicBezTo>
                  <a:cubicBezTo>
                    <a:pt x="39" y="8"/>
                    <a:pt x="40" y="7"/>
                    <a:pt x="40" y="7"/>
                  </a:cubicBezTo>
                  <a:cubicBezTo>
                    <a:pt x="40" y="6"/>
                    <a:pt x="39" y="5"/>
                    <a:pt x="39" y="4"/>
                  </a:cubicBezTo>
                  <a:cubicBezTo>
                    <a:pt x="39" y="3"/>
                    <a:pt x="39" y="2"/>
                    <a:pt x="39" y="0"/>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0" name="Freeform 2639"/>
            <p:cNvSpPr>
              <a:spLocks/>
            </p:cNvSpPr>
            <p:nvPr/>
          </p:nvSpPr>
          <p:spPr bwMode="auto">
            <a:xfrm>
              <a:off x="6841555" y="3148398"/>
              <a:ext cx="136013" cy="251552"/>
            </a:xfrm>
            <a:custGeom>
              <a:avLst/>
              <a:gdLst>
                <a:gd name="T0" fmla="*/ 4 w 39"/>
                <a:gd name="T1" fmla="*/ 7 h 73"/>
                <a:gd name="T2" fmla="*/ 3 w 39"/>
                <a:gd name="T3" fmla="*/ 17 h 73"/>
                <a:gd name="T4" fmla="*/ 7 w 39"/>
                <a:gd name="T5" fmla="*/ 39 h 73"/>
                <a:gd name="T6" fmla="*/ 1 w 39"/>
                <a:gd name="T7" fmla="*/ 41 h 73"/>
                <a:gd name="T8" fmla="*/ 1 w 39"/>
                <a:gd name="T9" fmla="*/ 55 h 73"/>
                <a:gd name="T10" fmla="*/ 6 w 39"/>
                <a:gd name="T11" fmla="*/ 63 h 73"/>
                <a:gd name="T12" fmla="*/ 0 w 39"/>
                <a:gd name="T13" fmla="*/ 73 h 73"/>
                <a:gd name="T14" fmla="*/ 5 w 39"/>
                <a:gd name="T15" fmla="*/ 72 h 73"/>
                <a:gd name="T16" fmla="*/ 19 w 39"/>
                <a:gd name="T17" fmla="*/ 62 h 73"/>
                <a:gd name="T18" fmla="*/ 30 w 39"/>
                <a:gd name="T19" fmla="*/ 42 h 73"/>
                <a:gd name="T20" fmla="*/ 34 w 39"/>
                <a:gd name="T21" fmla="*/ 22 h 73"/>
                <a:gd name="T22" fmla="*/ 36 w 39"/>
                <a:gd name="T23" fmla="*/ 7 h 73"/>
                <a:gd name="T24" fmla="*/ 39 w 39"/>
                <a:gd name="T25" fmla="*/ 7 h 73"/>
                <a:gd name="T26" fmla="*/ 38 w 39"/>
                <a:gd name="T27" fmla="*/ 3 h 73"/>
                <a:gd name="T28" fmla="*/ 4 w 39"/>
                <a:gd name="T29"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73">
                  <a:moveTo>
                    <a:pt x="4" y="7"/>
                  </a:moveTo>
                  <a:cubicBezTo>
                    <a:pt x="1" y="11"/>
                    <a:pt x="4" y="11"/>
                    <a:pt x="3" y="17"/>
                  </a:cubicBezTo>
                  <a:cubicBezTo>
                    <a:pt x="1" y="25"/>
                    <a:pt x="6" y="29"/>
                    <a:pt x="7" y="39"/>
                  </a:cubicBezTo>
                  <a:cubicBezTo>
                    <a:pt x="7" y="41"/>
                    <a:pt x="1" y="41"/>
                    <a:pt x="1" y="41"/>
                  </a:cubicBezTo>
                  <a:cubicBezTo>
                    <a:pt x="1" y="41"/>
                    <a:pt x="0" y="51"/>
                    <a:pt x="1" y="55"/>
                  </a:cubicBezTo>
                  <a:cubicBezTo>
                    <a:pt x="1" y="58"/>
                    <a:pt x="7" y="59"/>
                    <a:pt x="6" y="63"/>
                  </a:cubicBezTo>
                  <a:cubicBezTo>
                    <a:pt x="6" y="65"/>
                    <a:pt x="3" y="71"/>
                    <a:pt x="0" y="73"/>
                  </a:cubicBezTo>
                  <a:cubicBezTo>
                    <a:pt x="1" y="73"/>
                    <a:pt x="5" y="73"/>
                    <a:pt x="5" y="72"/>
                  </a:cubicBezTo>
                  <a:cubicBezTo>
                    <a:pt x="9" y="71"/>
                    <a:pt x="17" y="69"/>
                    <a:pt x="19" y="62"/>
                  </a:cubicBezTo>
                  <a:cubicBezTo>
                    <a:pt x="21" y="54"/>
                    <a:pt x="25" y="46"/>
                    <a:pt x="30" y="42"/>
                  </a:cubicBezTo>
                  <a:cubicBezTo>
                    <a:pt x="35" y="38"/>
                    <a:pt x="35" y="27"/>
                    <a:pt x="34" y="22"/>
                  </a:cubicBezTo>
                  <a:cubicBezTo>
                    <a:pt x="33" y="18"/>
                    <a:pt x="36" y="7"/>
                    <a:pt x="36" y="7"/>
                  </a:cubicBezTo>
                  <a:cubicBezTo>
                    <a:pt x="36" y="7"/>
                    <a:pt x="38" y="7"/>
                    <a:pt x="39" y="7"/>
                  </a:cubicBezTo>
                  <a:cubicBezTo>
                    <a:pt x="39" y="7"/>
                    <a:pt x="39" y="5"/>
                    <a:pt x="38" y="3"/>
                  </a:cubicBezTo>
                  <a:cubicBezTo>
                    <a:pt x="38" y="3"/>
                    <a:pt x="7" y="0"/>
                    <a:pt x="4" y="7"/>
                  </a:cubicBezTo>
                  <a:close/>
                </a:path>
              </a:pathLst>
            </a:custGeom>
            <a:solidFill>
              <a:srgbClr val="F7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1" name="Freeform 2640"/>
            <p:cNvSpPr>
              <a:spLocks/>
            </p:cNvSpPr>
            <p:nvPr/>
          </p:nvSpPr>
          <p:spPr bwMode="auto">
            <a:xfrm>
              <a:off x="6965869" y="3203974"/>
              <a:ext cx="35100" cy="54113"/>
            </a:xfrm>
            <a:custGeom>
              <a:avLst/>
              <a:gdLst>
                <a:gd name="T0" fmla="*/ 8 w 10"/>
                <a:gd name="T1" fmla="*/ 1 h 16"/>
                <a:gd name="T2" fmla="*/ 2 w 10"/>
                <a:gd name="T3" fmla="*/ 5 h 16"/>
                <a:gd name="T4" fmla="*/ 3 w 10"/>
                <a:gd name="T5" fmla="*/ 9 h 16"/>
                <a:gd name="T6" fmla="*/ 1 w 10"/>
                <a:gd name="T7" fmla="*/ 15 h 16"/>
                <a:gd name="T8" fmla="*/ 6 w 10"/>
                <a:gd name="T9" fmla="*/ 9 h 16"/>
                <a:gd name="T10" fmla="*/ 8 w 10"/>
                <a:gd name="T11" fmla="*/ 1 h 16"/>
              </a:gdLst>
              <a:ahLst/>
              <a:cxnLst>
                <a:cxn ang="0">
                  <a:pos x="T0" y="T1"/>
                </a:cxn>
                <a:cxn ang="0">
                  <a:pos x="T2" y="T3"/>
                </a:cxn>
                <a:cxn ang="0">
                  <a:pos x="T4" y="T5"/>
                </a:cxn>
                <a:cxn ang="0">
                  <a:pos x="T6" y="T7"/>
                </a:cxn>
                <a:cxn ang="0">
                  <a:pos x="T8" y="T9"/>
                </a:cxn>
                <a:cxn ang="0">
                  <a:pos x="T10" y="T11"/>
                </a:cxn>
              </a:cxnLst>
              <a:rect l="0" t="0" r="r" b="b"/>
              <a:pathLst>
                <a:path w="10" h="16">
                  <a:moveTo>
                    <a:pt x="8" y="1"/>
                  </a:moveTo>
                  <a:cubicBezTo>
                    <a:pt x="6" y="0"/>
                    <a:pt x="4" y="3"/>
                    <a:pt x="2" y="5"/>
                  </a:cubicBezTo>
                  <a:cubicBezTo>
                    <a:pt x="0" y="7"/>
                    <a:pt x="2" y="8"/>
                    <a:pt x="3" y="9"/>
                  </a:cubicBezTo>
                  <a:cubicBezTo>
                    <a:pt x="3" y="10"/>
                    <a:pt x="1" y="13"/>
                    <a:pt x="1" y="15"/>
                  </a:cubicBezTo>
                  <a:cubicBezTo>
                    <a:pt x="2" y="16"/>
                    <a:pt x="6" y="11"/>
                    <a:pt x="6" y="9"/>
                  </a:cubicBezTo>
                  <a:cubicBezTo>
                    <a:pt x="7" y="6"/>
                    <a:pt x="10" y="2"/>
                    <a:pt x="8" y="1"/>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2" name="Freeform 2641"/>
            <p:cNvSpPr>
              <a:spLocks/>
            </p:cNvSpPr>
            <p:nvPr/>
          </p:nvSpPr>
          <p:spPr bwMode="auto">
            <a:xfrm>
              <a:off x="6821080" y="3282949"/>
              <a:ext cx="45338" cy="17550"/>
            </a:xfrm>
            <a:custGeom>
              <a:avLst/>
              <a:gdLst>
                <a:gd name="T0" fmla="*/ 6 w 13"/>
                <a:gd name="T1" fmla="*/ 1 h 5"/>
                <a:gd name="T2" fmla="*/ 0 w 13"/>
                <a:gd name="T3" fmla="*/ 0 h 5"/>
                <a:gd name="T4" fmla="*/ 3 w 13"/>
                <a:gd name="T5" fmla="*/ 5 h 5"/>
                <a:gd name="T6" fmla="*/ 6 w 13"/>
                <a:gd name="T7" fmla="*/ 5 h 5"/>
                <a:gd name="T8" fmla="*/ 9 w 13"/>
                <a:gd name="T9" fmla="*/ 5 h 5"/>
                <a:gd name="T10" fmla="*/ 13 w 13"/>
                <a:gd name="T11" fmla="*/ 0 h 5"/>
                <a:gd name="T12" fmla="*/ 6 w 1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3" h="5">
                  <a:moveTo>
                    <a:pt x="6" y="1"/>
                  </a:moveTo>
                  <a:cubicBezTo>
                    <a:pt x="3" y="1"/>
                    <a:pt x="0" y="0"/>
                    <a:pt x="0" y="0"/>
                  </a:cubicBezTo>
                  <a:cubicBezTo>
                    <a:pt x="0" y="0"/>
                    <a:pt x="1" y="3"/>
                    <a:pt x="3" y="5"/>
                  </a:cubicBezTo>
                  <a:cubicBezTo>
                    <a:pt x="4" y="5"/>
                    <a:pt x="5" y="5"/>
                    <a:pt x="6" y="5"/>
                  </a:cubicBezTo>
                  <a:cubicBezTo>
                    <a:pt x="7" y="5"/>
                    <a:pt x="8" y="5"/>
                    <a:pt x="9" y="5"/>
                  </a:cubicBezTo>
                  <a:cubicBezTo>
                    <a:pt x="12" y="3"/>
                    <a:pt x="13" y="0"/>
                    <a:pt x="13" y="0"/>
                  </a:cubicBezTo>
                  <a:cubicBezTo>
                    <a:pt x="13" y="0"/>
                    <a:pt x="10" y="1"/>
                    <a:pt x="6" y="1"/>
                  </a:cubicBezTo>
                  <a:close/>
                </a:path>
              </a:pathLst>
            </a:custGeom>
            <a:solidFill>
              <a:srgbClr val="DEB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3" name="Freeform 2642"/>
            <p:cNvSpPr>
              <a:spLocks/>
            </p:cNvSpPr>
            <p:nvPr/>
          </p:nvSpPr>
          <p:spPr bwMode="auto">
            <a:xfrm>
              <a:off x="6686529" y="3192274"/>
              <a:ext cx="45338" cy="76051"/>
            </a:xfrm>
            <a:custGeom>
              <a:avLst/>
              <a:gdLst>
                <a:gd name="T0" fmla="*/ 6 w 13"/>
                <a:gd name="T1" fmla="*/ 0 h 22"/>
                <a:gd name="T2" fmla="*/ 4 w 13"/>
                <a:gd name="T3" fmla="*/ 12 h 22"/>
                <a:gd name="T4" fmla="*/ 10 w 13"/>
                <a:gd name="T5" fmla="*/ 22 h 22"/>
                <a:gd name="T6" fmla="*/ 12 w 13"/>
                <a:gd name="T7" fmla="*/ 15 h 22"/>
                <a:gd name="T8" fmla="*/ 13 w 13"/>
                <a:gd name="T9" fmla="*/ 9 h 22"/>
                <a:gd name="T10" fmla="*/ 6 w 13"/>
                <a:gd name="T11" fmla="*/ 0 h 22"/>
              </a:gdLst>
              <a:ahLst/>
              <a:cxnLst>
                <a:cxn ang="0">
                  <a:pos x="T0" y="T1"/>
                </a:cxn>
                <a:cxn ang="0">
                  <a:pos x="T2" y="T3"/>
                </a:cxn>
                <a:cxn ang="0">
                  <a:pos x="T4" y="T5"/>
                </a:cxn>
                <a:cxn ang="0">
                  <a:pos x="T6" y="T7"/>
                </a:cxn>
                <a:cxn ang="0">
                  <a:pos x="T8" y="T9"/>
                </a:cxn>
                <a:cxn ang="0">
                  <a:pos x="T10" y="T11"/>
                </a:cxn>
              </a:cxnLst>
              <a:rect l="0" t="0" r="r" b="b"/>
              <a:pathLst>
                <a:path w="13" h="22">
                  <a:moveTo>
                    <a:pt x="6" y="0"/>
                  </a:moveTo>
                  <a:cubicBezTo>
                    <a:pt x="0" y="0"/>
                    <a:pt x="3" y="7"/>
                    <a:pt x="4" y="12"/>
                  </a:cubicBezTo>
                  <a:cubicBezTo>
                    <a:pt x="5" y="17"/>
                    <a:pt x="8" y="22"/>
                    <a:pt x="10" y="22"/>
                  </a:cubicBezTo>
                  <a:cubicBezTo>
                    <a:pt x="12" y="21"/>
                    <a:pt x="11" y="18"/>
                    <a:pt x="12" y="15"/>
                  </a:cubicBezTo>
                  <a:cubicBezTo>
                    <a:pt x="12" y="12"/>
                    <a:pt x="13" y="10"/>
                    <a:pt x="13" y="9"/>
                  </a:cubicBezTo>
                  <a:cubicBezTo>
                    <a:pt x="13" y="6"/>
                    <a:pt x="11" y="0"/>
                    <a:pt x="6" y="0"/>
                  </a:cubicBezTo>
                  <a:close/>
                </a:path>
              </a:pathLst>
            </a:custGeom>
            <a:solidFill>
              <a:srgbClr val="FD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4" name="Freeform 2643"/>
            <p:cNvSpPr>
              <a:spLocks/>
            </p:cNvSpPr>
            <p:nvPr/>
          </p:nvSpPr>
          <p:spPr bwMode="auto">
            <a:xfrm>
              <a:off x="6696766" y="3199585"/>
              <a:ext cx="30713" cy="55575"/>
            </a:xfrm>
            <a:custGeom>
              <a:avLst/>
              <a:gdLst>
                <a:gd name="T0" fmla="*/ 2 w 9"/>
                <a:gd name="T1" fmla="*/ 1 h 16"/>
                <a:gd name="T2" fmla="*/ 2 w 9"/>
                <a:gd name="T3" fmla="*/ 8 h 16"/>
                <a:gd name="T4" fmla="*/ 6 w 9"/>
                <a:gd name="T5" fmla="*/ 15 h 16"/>
                <a:gd name="T6" fmla="*/ 6 w 9"/>
                <a:gd name="T7" fmla="*/ 9 h 16"/>
                <a:gd name="T8" fmla="*/ 7 w 9"/>
                <a:gd name="T9" fmla="*/ 5 h 16"/>
                <a:gd name="T10" fmla="*/ 2 w 9"/>
                <a:gd name="T11" fmla="*/ 1 h 16"/>
              </a:gdLst>
              <a:ahLst/>
              <a:cxnLst>
                <a:cxn ang="0">
                  <a:pos x="T0" y="T1"/>
                </a:cxn>
                <a:cxn ang="0">
                  <a:pos x="T2" y="T3"/>
                </a:cxn>
                <a:cxn ang="0">
                  <a:pos x="T4" y="T5"/>
                </a:cxn>
                <a:cxn ang="0">
                  <a:pos x="T6" y="T7"/>
                </a:cxn>
                <a:cxn ang="0">
                  <a:pos x="T8" y="T9"/>
                </a:cxn>
                <a:cxn ang="0">
                  <a:pos x="T10" y="T11"/>
                </a:cxn>
              </a:cxnLst>
              <a:rect l="0" t="0" r="r" b="b"/>
              <a:pathLst>
                <a:path w="9" h="16">
                  <a:moveTo>
                    <a:pt x="2" y="1"/>
                  </a:moveTo>
                  <a:cubicBezTo>
                    <a:pt x="0" y="1"/>
                    <a:pt x="2" y="6"/>
                    <a:pt x="2" y="8"/>
                  </a:cubicBezTo>
                  <a:cubicBezTo>
                    <a:pt x="2" y="11"/>
                    <a:pt x="5" y="16"/>
                    <a:pt x="6" y="15"/>
                  </a:cubicBezTo>
                  <a:cubicBezTo>
                    <a:pt x="7" y="14"/>
                    <a:pt x="5" y="10"/>
                    <a:pt x="6" y="9"/>
                  </a:cubicBezTo>
                  <a:cubicBezTo>
                    <a:pt x="7" y="8"/>
                    <a:pt x="9" y="7"/>
                    <a:pt x="7" y="5"/>
                  </a:cubicBezTo>
                  <a:cubicBezTo>
                    <a:pt x="6" y="3"/>
                    <a:pt x="4" y="0"/>
                    <a:pt x="2" y="1"/>
                  </a:cubicBezTo>
                  <a:close/>
                </a:path>
              </a:pathLst>
            </a:custGeom>
            <a:solidFill>
              <a:srgbClr val="E7C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5" name="Freeform 2644"/>
            <p:cNvSpPr>
              <a:spLocks/>
            </p:cNvSpPr>
            <p:nvPr/>
          </p:nvSpPr>
          <p:spPr bwMode="auto">
            <a:xfrm>
              <a:off x="6821080" y="3262475"/>
              <a:ext cx="35100" cy="23400"/>
            </a:xfrm>
            <a:custGeom>
              <a:avLst/>
              <a:gdLst>
                <a:gd name="T0" fmla="*/ 5 w 10"/>
                <a:gd name="T1" fmla="*/ 3 h 7"/>
                <a:gd name="T2" fmla="*/ 0 w 10"/>
                <a:gd name="T3" fmla="*/ 5 h 7"/>
                <a:gd name="T4" fmla="*/ 8 w 10"/>
                <a:gd name="T5" fmla="*/ 7 h 7"/>
                <a:gd name="T6" fmla="*/ 8 w 10"/>
                <a:gd name="T7" fmla="*/ 1 h 7"/>
                <a:gd name="T8" fmla="*/ 5 w 10"/>
                <a:gd name="T9" fmla="*/ 3 h 7"/>
              </a:gdLst>
              <a:ahLst/>
              <a:cxnLst>
                <a:cxn ang="0">
                  <a:pos x="T0" y="T1"/>
                </a:cxn>
                <a:cxn ang="0">
                  <a:pos x="T2" y="T3"/>
                </a:cxn>
                <a:cxn ang="0">
                  <a:pos x="T4" y="T5"/>
                </a:cxn>
                <a:cxn ang="0">
                  <a:pos x="T6" y="T7"/>
                </a:cxn>
                <a:cxn ang="0">
                  <a:pos x="T8" y="T9"/>
                </a:cxn>
              </a:cxnLst>
              <a:rect l="0" t="0" r="r" b="b"/>
              <a:pathLst>
                <a:path w="10" h="7">
                  <a:moveTo>
                    <a:pt x="5" y="3"/>
                  </a:moveTo>
                  <a:cubicBezTo>
                    <a:pt x="3" y="3"/>
                    <a:pt x="1" y="3"/>
                    <a:pt x="0" y="5"/>
                  </a:cubicBezTo>
                  <a:cubicBezTo>
                    <a:pt x="0" y="7"/>
                    <a:pt x="5" y="7"/>
                    <a:pt x="8" y="7"/>
                  </a:cubicBezTo>
                  <a:cubicBezTo>
                    <a:pt x="10" y="7"/>
                    <a:pt x="8" y="2"/>
                    <a:pt x="8" y="1"/>
                  </a:cubicBezTo>
                  <a:cubicBezTo>
                    <a:pt x="7" y="0"/>
                    <a:pt x="6" y="3"/>
                    <a:pt x="5" y="3"/>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6" name="Freeform 2645"/>
            <p:cNvSpPr>
              <a:spLocks/>
            </p:cNvSpPr>
            <p:nvPr/>
          </p:nvSpPr>
          <p:spPr bwMode="auto">
            <a:xfrm>
              <a:off x="6818155" y="3351687"/>
              <a:ext cx="55575" cy="27788"/>
            </a:xfrm>
            <a:custGeom>
              <a:avLst/>
              <a:gdLst>
                <a:gd name="T0" fmla="*/ 8 w 16"/>
                <a:gd name="T1" fmla="*/ 2 h 8"/>
                <a:gd name="T2" fmla="*/ 1 w 16"/>
                <a:gd name="T3" fmla="*/ 3 h 8"/>
                <a:gd name="T4" fmla="*/ 7 w 16"/>
                <a:gd name="T5" fmla="*/ 8 h 8"/>
                <a:gd name="T6" fmla="*/ 15 w 16"/>
                <a:gd name="T7" fmla="*/ 5 h 8"/>
                <a:gd name="T8" fmla="*/ 8 w 16"/>
                <a:gd name="T9" fmla="*/ 2 h 8"/>
              </a:gdLst>
              <a:ahLst/>
              <a:cxnLst>
                <a:cxn ang="0">
                  <a:pos x="T0" y="T1"/>
                </a:cxn>
                <a:cxn ang="0">
                  <a:pos x="T2" y="T3"/>
                </a:cxn>
                <a:cxn ang="0">
                  <a:pos x="T4" y="T5"/>
                </a:cxn>
                <a:cxn ang="0">
                  <a:pos x="T6" y="T7"/>
                </a:cxn>
                <a:cxn ang="0">
                  <a:pos x="T8" y="T9"/>
                </a:cxn>
              </a:cxnLst>
              <a:rect l="0" t="0" r="r" b="b"/>
              <a:pathLst>
                <a:path w="16" h="8">
                  <a:moveTo>
                    <a:pt x="8" y="2"/>
                  </a:moveTo>
                  <a:cubicBezTo>
                    <a:pt x="6" y="3"/>
                    <a:pt x="1" y="0"/>
                    <a:pt x="1" y="3"/>
                  </a:cubicBezTo>
                  <a:cubicBezTo>
                    <a:pt x="0" y="6"/>
                    <a:pt x="3" y="8"/>
                    <a:pt x="7" y="8"/>
                  </a:cubicBezTo>
                  <a:cubicBezTo>
                    <a:pt x="11" y="8"/>
                    <a:pt x="14" y="7"/>
                    <a:pt x="15" y="5"/>
                  </a:cubicBezTo>
                  <a:cubicBezTo>
                    <a:pt x="16" y="0"/>
                    <a:pt x="10" y="1"/>
                    <a:pt x="8" y="2"/>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7" name="Freeform 2646"/>
            <p:cNvSpPr>
              <a:spLocks/>
            </p:cNvSpPr>
            <p:nvPr/>
          </p:nvSpPr>
          <p:spPr bwMode="auto">
            <a:xfrm>
              <a:off x="6800604" y="3313662"/>
              <a:ext cx="89214" cy="17550"/>
            </a:xfrm>
            <a:custGeom>
              <a:avLst/>
              <a:gdLst>
                <a:gd name="T0" fmla="*/ 15 w 26"/>
                <a:gd name="T1" fmla="*/ 1 h 5"/>
                <a:gd name="T2" fmla="*/ 12 w 26"/>
                <a:gd name="T3" fmla="*/ 2 h 5"/>
                <a:gd name="T4" fmla="*/ 9 w 26"/>
                <a:gd name="T5" fmla="*/ 1 h 5"/>
                <a:gd name="T6" fmla="*/ 0 w 26"/>
                <a:gd name="T7" fmla="*/ 2 h 5"/>
                <a:gd name="T8" fmla="*/ 12 w 26"/>
                <a:gd name="T9" fmla="*/ 5 h 5"/>
                <a:gd name="T10" fmla="*/ 26 w 26"/>
                <a:gd name="T11" fmla="*/ 2 h 5"/>
                <a:gd name="T12" fmla="*/ 15 w 26"/>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26" h="5">
                  <a:moveTo>
                    <a:pt x="15" y="1"/>
                  </a:moveTo>
                  <a:cubicBezTo>
                    <a:pt x="15" y="0"/>
                    <a:pt x="13" y="2"/>
                    <a:pt x="12" y="2"/>
                  </a:cubicBezTo>
                  <a:cubicBezTo>
                    <a:pt x="12" y="2"/>
                    <a:pt x="11" y="0"/>
                    <a:pt x="9" y="1"/>
                  </a:cubicBezTo>
                  <a:cubicBezTo>
                    <a:pt x="7" y="2"/>
                    <a:pt x="1" y="1"/>
                    <a:pt x="0" y="2"/>
                  </a:cubicBezTo>
                  <a:cubicBezTo>
                    <a:pt x="0" y="2"/>
                    <a:pt x="6" y="5"/>
                    <a:pt x="12" y="5"/>
                  </a:cubicBezTo>
                  <a:cubicBezTo>
                    <a:pt x="18" y="5"/>
                    <a:pt x="26" y="3"/>
                    <a:pt x="26" y="2"/>
                  </a:cubicBezTo>
                  <a:cubicBezTo>
                    <a:pt x="25" y="0"/>
                    <a:pt x="16" y="2"/>
                    <a:pt x="15" y="1"/>
                  </a:cubicBezTo>
                  <a:close/>
                </a:path>
              </a:pathLst>
            </a:custGeom>
            <a:solidFill>
              <a:srgbClr val="DEA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8" name="Freeform 2647"/>
            <p:cNvSpPr>
              <a:spLocks/>
            </p:cNvSpPr>
            <p:nvPr/>
          </p:nvSpPr>
          <p:spPr bwMode="auto">
            <a:xfrm>
              <a:off x="6807917" y="3328287"/>
              <a:ext cx="48263" cy="13163"/>
            </a:xfrm>
            <a:custGeom>
              <a:avLst/>
              <a:gdLst>
                <a:gd name="T0" fmla="*/ 9 w 14"/>
                <a:gd name="T1" fmla="*/ 2 h 4"/>
                <a:gd name="T2" fmla="*/ 0 w 14"/>
                <a:gd name="T3" fmla="*/ 0 h 4"/>
                <a:gd name="T4" fmla="*/ 6 w 14"/>
                <a:gd name="T5" fmla="*/ 3 h 4"/>
                <a:gd name="T6" fmla="*/ 14 w 14"/>
                <a:gd name="T7" fmla="*/ 3 h 4"/>
                <a:gd name="T8" fmla="*/ 9 w 14"/>
                <a:gd name="T9" fmla="*/ 2 h 4"/>
              </a:gdLst>
              <a:ahLst/>
              <a:cxnLst>
                <a:cxn ang="0">
                  <a:pos x="T0" y="T1"/>
                </a:cxn>
                <a:cxn ang="0">
                  <a:pos x="T2" y="T3"/>
                </a:cxn>
                <a:cxn ang="0">
                  <a:pos x="T4" y="T5"/>
                </a:cxn>
                <a:cxn ang="0">
                  <a:pos x="T6" y="T7"/>
                </a:cxn>
                <a:cxn ang="0">
                  <a:pos x="T8" y="T9"/>
                </a:cxn>
              </a:cxnLst>
              <a:rect l="0" t="0" r="r" b="b"/>
              <a:pathLst>
                <a:path w="14" h="4">
                  <a:moveTo>
                    <a:pt x="9" y="2"/>
                  </a:moveTo>
                  <a:cubicBezTo>
                    <a:pt x="7" y="2"/>
                    <a:pt x="0" y="0"/>
                    <a:pt x="0" y="0"/>
                  </a:cubicBezTo>
                  <a:cubicBezTo>
                    <a:pt x="0" y="0"/>
                    <a:pt x="5" y="3"/>
                    <a:pt x="6" y="3"/>
                  </a:cubicBezTo>
                  <a:cubicBezTo>
                    <a:pt x="8" y="4"/>
                    <a:pt x="13" y="3"/>
                    <a:pt x="14" y="3"/>
                  </a:cubicBezTo>
                  <a:cubicBezTo>
                    <a:pt x="14" y="2"/>
                    <a:pt x="11" y="2"/>
                    <a:pt x="9" y="2"/>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9" name="Oval 2648"/>
            <p:cNvSpPr>
              <a:spLocks noChangeArrowheads="1"/>
            </p:cNvSpPr>
            <p:nvPr/>
          </p:nvSpPr>
          <p:spPr bwMode="auto">
            <a:xfrm>
              <a:off x="6780130" y="3199585"/>
              <a:ext cx="17550" cy="14625"/>
            </a:xfrm>
            <a:prstGeom prst="ellipse">
              <a:avLst/>
            </a:pr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0" name="Freeform 2649"/>
            <p:cNvSpPr>
              <a:spLocks/>
            </p:cNvSpPr>
            <p:nvPr/>
          </p:nvSpPr>
          <p:spPr bwMode="auto">
            <a:xfrm>
              <a:off x="6889818" y="3199585"/>
              <a:ext cx="21937" cy="14625"/>
            </a:xfrm>
            <a:custGeom>
              <a:avLst/>
              <a:gdLst>
                <a:gd name="T0" fmla="*/ 3 w 6"/>
                <a:gd name="T1" fmla="*/ 1 h 4"/>
                <a:gd name="T2" fmla="*/ 1 w 6"/>
                <a:gd name="T3" fmla="*/ 2 h 4"/>
                <a:gd name="T4" fmla="*/ 3 w 6"/>
                <a:gd name="T5" fmla="*/ 4 h 4"/>
                <a:gd name="T6" fmla="*/ 5 w 6"/>
                <a:gd name="T7" fmla="*/ 2 h 4"/>
                <a:gd name="T8" fmla="*/ 3 w 6"/>
                <a:gd name="T9" fmla="*/ 1 h 4"/>
              </a:gdLst>
              <a:ahLst/>
              <a:cxnLst>
                <a:cxn ang="0">
                  <a:pos x="T0" y="T1"/>
                </a:cxn>
                <a:cxn ang="0">
                  <a:pos x="T2" y="T3"/>
                </a:cxn>
                <a:cxn ang="0">
                  <a:pos x="T4" y="T5"/>
                </a:cxn>
                <a:cxn ang="0">
                  <a:pos x="T6" y="T7"/>
                </a:cxn>
                <a:cxn ang="0">
                  <a:pos x="T8" y="T9"/>
                </a:cxn>
              </a:cxnLst>
              <a:rect l="0" t="0" r="r" b="b"/>
              <a:pathLst>
                <a:path w="6" h="4">
                  <a:moveTo>
                    <a:pt x="3" y="1"/>
                  </a:moveTo>
                  <a:cubicBezTo>
                    <a:pt x="1" y="1"/>
                    <a:pt x="0" y="1"/>
                    <a:pt x="1" y="2"/>
                  </a:cubicBezTo>
                  <a:cubicBezTo>
                    <a:pt x="1" y="4"/>
                    <a:pt x="2" y="4"/>
                    <a:pt x="3" y="4"/>
                  </a:cubicBezTo>
                  <a:cubicBezTo>
                    <a:pt x="5" y="4"/>
                    <a:pt x="6" y="3"/>
                    <a:pt x="5" y="2"/>
                  </a:cubicBezTo>
                  <a:cubicBezTo>
                    <a:pt x="5" y="1"/>
                    <a:pt x="4" y="0"/>
                    <a:pt x="3" y="1"/>
                  </a:cubicBezTo>
                  <a:close/>
                </a:path>
              </a:pathLst>
            </a:custGeom>
            <a:solidFill>
              <a:srgbClr val="534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1" name="Freeform 2650"/>
            <p:cNvSpPr>
              <a:spLocks/>
            </p:cNvSpPr>
            <p:nvPr/>
          </p:nvSpPr>
          <p:spPr bwMode="auto">
            <a:xfrm>
              <a:off x="6835705" y="3407262"/>
              <a:ext cx="38025" cy="24863"/>
            </a:xfrm>
            <a:custGeom>
              <a:avLst/>
              <a:gdLst>
                <a:gd name="T0" fmla="*/ 5 w 11"/>
                <a:gd name="T1" fmla="*/ 4 h 7"/>
                <a:gd name="T2" fmla="*/ 0 w 11"/>
                <a:gd name="T3" fmla="*/ 4 h 7"/>
                <a:gd name="T4" fmla="*/ 6 w 11"/>
                <a:gd name="T5" fmla="*/ 7 h 7"/>
                <a:gd name="T6" fmla="*/ 9 w 11"/>
                <a:gd name="T7" fmla="*/ 2 h 7"/>
                <a:gd name="T8" fmla="*/ 5 w 11"/>
                <a:gd name="T9" fmla="*/ 4 h 7"/>
              </a:gdLst>
              <a:ahLst/>
              <a:cxnLst>
                <a:cxn ang="0">
                  <a:pos x="T0" y="T1"/>
                </a:cxn>
                <a:cxn ang="0">
                  <a:pos x="T2" y="T3"/>
                </a:cxn>
                <a:cxn ang="0">
                  <a:pos x="T4" y="T5"/>
                </a:cxn>
                <a:cxn ang="0">
                  <a:pos x="T6" y="T7"/>
                </a:cxn>
                <a:cxn ang="0">
                  <a:pos x="T8" y="T9"/>
                </a:cxn>
              </a:cxnLst>
              <a:rect l="0" t="0" r="r" b="b"/>
              <a:pathLst>
                <a:path w="11" h="7">
                  <a:moveTo>
                    <a:pt x="5" y="4"/>
                  </a:moveTo>
                  <a:cubicBezTo>
                    <a:pt x="4" y="6"/>
                    <a:pt x="0" y="3"/>
                    <a:pt x="0" y="4"/>
                  </a:cubicBezTo>
                  <a:cubicBezTo>
                    <a:pt x="0" y="5"/>
                    <a:pt x="3" y="7"/>
                    <a:pt x="6" y="7"/>
                  </a:cubicBezTo>
                  <a:cubicBezTo>
                    <a:pt x="9" y="7"/>
                    <a:pt x="11" y="3"/>
                    <a:pt x="9" y="2"/>
                  </a:cubicBezTo>
                  <a:cubicBezTo>
                    <a:pt x="7" y="0"/>
                    <a:pt x="7" y="2"/>
                    <a:pt x="5" y="4"/>
                  </a:cubicBezTo>
                  <a:close/>
                </a:path>
              </a:pathLst>
            </a:custGeom>
            <a:solidFill>
              <a:srgbClr val="E2C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2" name="Freeform 2651"/>
            <p:cNvSpPr>
              <a:spLocks/>
            </p:cNvSpPr>
            <p:nvPr/>
          </p:nvSpPr>
          <p:spPr bwMode="auto">
            <a:xfrm>
              <a:off x="6759654" y="3199585"/>
              <a:ext cx="58501" cy="4387"/>
            </a:xfrm>
            <a:custGeom>
              <a:avLst/>
              <a:gdLst>
                <a:gd name="T0" fmla="*/ 12 w 17"/>
                <a:gd name="T1" fmla="*/ 0 h 1"/>
                <a:gd name="T2" fmla="*/ 9 w 17"/>
                <a:gd name="T3" fmla="*/ 0 h 1"/>
                <a:gd name="T4" fmla="*/ 3 w 17"/>
                <a:gd name="T5" fmla="*/ 1 h 1"/>
                <a:gd name="T6" fmla="*/ 0 w 17"/>
                <a:gd name="T7" fmla="*/ 1 h 1"/>
                <a:gd name="T8" fmla="*/ 0 w 17"/>
                <a:gd name="T9" fmla="*/ 1 h 1"/>
                <a:gd name="T10" fmla="*/ 9 w 17"/>
                <a:gd name="T11" fmla="*/ 1 h 1"/>
                <a:gd name="T12" fmla="*/ 14 w 17"/>
                <a:gd name="T13" fmla="*/ 1 h 1"/>
                <a:gd name="T14" fmla="*/ 17 w 17"/>
                <a:gd name="T15" fmla="*/ 1 h 1"/>
                <a:gd name="T16" fmla="*/ 17 w 17"/>
                <a:gd name="T17" fmla="*/ 1 h 1"/>
                <a:gd name="T18" fmla="*/ 14 w 17"/>
                <a:gd name="T19" fmla="*/ 0 h 1"/>
                <a:gd name="T20" fmla="*/ 12 w 17"/>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
                  <a:moveTo>
                    <a:pt x="12" y="0"/>
                  </a:moveTo>
                  <a:cubicBezTo>
                    <a:pt x="11" y="0"/>
                    <a:pt x="10" y="0"/>
                    <a:pt x="9" y="0"/>
                  </a:cubicBezTo>
                  <a:cubicBezTo>
                    <a:pt x="7" y="0"/>
                    <a:pt x="4" y="0"/>
                    <a:pt x="3" y="1"/>
                  </a:cubicBezTo>
                  <a:cubicBezTo>
                    <a:pt x="1" y="1"/>
                    <a:pt x="0" y="1"/>
                    <a:pt x="0" y="1"/>
                  </a:cubicBezTo>
                  <a:cubicBezTo>
                    <a:pt x="0" y="1"/>
                    <a:pt x="0" y="1"/>
                    <a:pt x="0" y="1"/>
                  </a:cubicBezTo>
                  <a:cubicBezTo>
                    <a:pt x="0" y="1"/>
                    <a:pt x="5" y="1"/>
                    <a:pt x="9" y="1"/>
                  </a:cubicBezTo>
                  <a:cubicBezTo>
                    <a:pt x="11" y="1"/>
                    <a:pt x="13" y="1"/>
                    <a:pt x="14" y="1"/>
                  </a:cubicBezTo>
                  <a:cubicBezTo>
                    <a:pt x="16" y="1"/>
                    <a:pt x="17" y="1"/>
                    <a:pt x="17" y="1"/>
                  </a:cubicBezTo>
                  <a:cubicBezTo>
                    <a:pt x="17" y="1"/>
                    <a:pt x="17" y="1"/>
                    <a:pt x="17" y="1"/>
                  </a:cubicBezTo>
                  <a:cubicBezTo>
                    <a:pt x="17" y="1"/>
                    <a:pt x="16" y="1"/>
                    <a:pt x="14" y="0"/>
                  </a:cubicBezTo>
                  <a:cubicBezTo>
                    <a:pt x="14" y="0"/>
                    <a:pt x="13" y="0"/>
                    <a:pt x="12"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3" name="Freeform 2652"/>
            <p:cNvSpPr>
              <a:spLocks/>
            </p:cNvSpPr>
            <p:nvPr/>
          </p:nvSpPr>
          <p:spPr bwMode="auto">
            <a:xfrm>
              <a:off x="6873731" y="3199585"/>
              <a:ext cx="58501" cy="4387"/>
            </a:xfrm>
            <a:custGeom>
              <a:avLst/>
              <a:gdLst>
                <a:gd name="T0" fmla="*/ 8 w 17"/>
                <a:gd name="T1" fmla="*/ 0 h 1"/>
                <a:gd name="T2" fmla="*/ 5 w 17"/>
                <a:gd name="T3" fmla="*/ 0 h 1"/>
                <a:gd name="T4" fmla="*/ 3 w 17"/>
                <a:gd name="T5" fmla="*/ 0 h 1"/>
                <a:gd name="T6" fmla="*/ 0 w 17"/>
                <a:gd name="T7" fmla="*/ 1 h 1"/>
                <a:gd name="T8" fmla="*/ 0 w 17"/>
                <a:gd name="T9" fmla="*/ 1 h 1"/>
                <a:gd name="T10" fmla="*/ 3 w 17"/>
                <a:gd name="T11" fmla="*/ 1 h 1"/>
                <a:gd name="T12" fmla="*/ 8 w 17"/>
                <a:gd name="T13" fmla="*/ 1 h 1"/>
                <a:gd name="T14" fmla="*/ 17 w 17"/>
                <a:gd name="T15" fmla="*/ 1 h 1"/>
                <a:gd name="T16" fmla="*/ 17 w 17"/>
                <a:gd name="T17" fmla="*/ 1 h 1"/>
                <a:gd name="T18" fmla="*/ 14 w 17"/>
                <a:gd name="T19" fmla="*/ 1 h 1"/>
                <a:gd name="T20" fmla="*/ 8 w 17"/>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
                  <a:moveTo>
                    <a:pt x="8" y="0"/>
                  </a:moveTo>
                  <a:cubicBezTo>
                    <a:pt x="7" y="0"/>
                    <a:pt x="6" y="0"/>
                    <a:pt x="5" y="0"/>
                  </a:cubicBezTo>
                  <a:cubicBezTo>
                    <a:pt x="4" y="0"/>
                    <a:pt x="3" y="0"/>
                    <a:pt x="3" y="0"/>
                  </a:cubicBezTo>
                  <a:cubicBezTo>
                    <a:pt x="1" y="1"/>
                    <a:pt x="0" y="1"/>
                    <a:pt x="0" y="1"/>
                  </a:cubicBezTo>
                  <a:cubicBezTo>
                    <a:pt x="0" y="1"/>
                    <a:pt x="0" y="1"/>
                    <a:pt x="0" y="1"/>
                  </a:cubicBezTo>
                  <a:cubicBezTo>
                    <a:pt x="0" y="1"/>
                    <a:pt x="1" y="1"/>
                    <a:pt x="3" y="1"/>
                  </a:cubicBezTo>
                  <a:cubicBezTo>
                    <a:pt x="4" y="1"/>
                    <a:pt x="6" y="1"/>
                    <a:pt x="8" y="1"/>
                  </a:cubicBezTo>
                  <a:cubicBezTo>
                    <a:pt x="13" y="1"/>
                    <a:pt x="17" y="1"/>
                    <a:pt x="17" y="1"/>
                  </a:cubicBezTo>
                  <a:cubicBezTo>
                    <a:pt x="17" y="1"/>
                    <a:pt x="17" y="1"/>
                    <a:pt x="17" y="1"/>
                  </a:cubicBezTo>
                  <a:cubicBezTo>
                    <a:pt x="17" y="1"/>
                    <a:pt x="16" y="1"/>
                    <a:pt x="14" y="1"/>
                  </a:cubicBezTo>
                  <a:cubicBezTo>
                    <a:pt x="13" y="0"/>
                    <a:pt x="11" y="0"/>
                    <a:pt x="8" y="0"/>
                  </a:cubicBezTo>
                  <a:close/>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4" name="Freeform 2653"/>
            <p:cNvSpPr>
              <a:spLocks/>
            </p:cNvSpPr>
            <p:nvPr/>
          </p:nvSpPr>
          <p:spPr bwMode="auto">
            <a:xfrm>
              <a:off x="6952706" y="321713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BC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5" name="Freeform 2654"/>
            <p:cNvSpPr>
              <a:spLocks/>
            </p:cNvSpPr>
            <p:nvPr/>
          </p:nvSpPr>
          <p:spPr bwMode="auto">
            <a:xfrm>
              <a:off x="6762580" y="3417501"/>
              <a:ext cx="172577" cy="58501"/>
            </a:xfrm>
            <a:custGeom>
              <a:avLst/>
              <a:gdLst>
                <a:gd name="T0" fmla="*/ 41 w 50"/>
                <a:gd name="T1" fmla="*/ 9 h 17"/>
                <a:gd name="T2" fmla="*/ 25 w 50"/>
                <a:gd name="T3" fmla="*/ 14 h 17"/>
                <a:gd name="T4" fmla="*/ 4 w 50"/>
                <a:gd name="T5" fmla="*/ 0 h 17"/>
                <a:gd name="T6" fmla="*/ 0 w 50"/>
                <a:gd name="T7" fmla="*/ 0 h 17"/>
                <a:gd name="T8" fmla="*/ 25 w 50"/>
                <a:gd name="T9" fmla="*/ 17 h 17"/>
                <a:gd name="T10" fmla="*/ 44 w 50"/>
                <a:gd name="T11" fmla="*/ 11 h 17"/>
                <a:gd name="T12" fmla="*/ 50 w 50"/>
                <a:gd name="T13" fmla="*/ 0 h 17"/>
                <a:gd name="T14" fmla="*/ 46 w 50"/>
                <a:gd name="T15" fmla="*/ 0 h 17"/>
                <a:gd name="T16" fmla="*/ 41 w 50"/>
                <a:gd name="T1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7">
                  <a:moveTo>
                    <a:pt x="41" y="9"/>
                  </a:moveTo>
                  <a:cubicBezTo>
                    <a:pt x="38" y="12"/>
                    <a:pt x="32" y="14"/>
                    <a:pt x="25" y="14"/>
                  </a:cubicBezTo>
                  <a:cubicBezTo>
                    <a:pt x="7" y="14"/>
                    <a:pt x="4" y="0"/>
                    <a:pt x="4" y="0"/>
                  </a:cubicBezTo>
                  <a:cubicBezTo>
                    <a:pt x="0" y="0"/>
                    <a:pt x="0" y="0"/>
                    <a:pt x="0" y="0"/>
                  </a:cubicBezTo>
                  <a:cubicBezTo>
                    <a:pt x="0" y="6"/>
                    <a:pt x="8" y="17"/>
                    <a:pt x="25" y="17"/>
                  </a:cubicBezTo>
                  <a:cubicBezTo>
                    <a:pt x="33" y="17"/>
                    <a:pt x="40" y="15"/>
                    <a:pt x="44" y="11"/>
                  </a:cubicBezTo>
                  <a:cubicBezTo>
                    <a:pt x="48" y="6"/>
                    <a:pt x="50" y="0"/>
                    <a:pt x="50" y="0"/>
                  </a:cubicBezTo>
                  <a:cubicBezTo>
                    <a:pt x="46" y="0"/>
                    <a:pt x="46" y="0"/>
                    <a:pt x="46" y="0"/>
                  </a:cubicBezTo>
                  <a:cubicBezTo>
                    <a:pt x="46" y="0"/>
                    <a:pt x="45" y="5"/>
                    <a:pt x="41" y="9"/>
                  </a:cubicBezTo>
                  <a:close/>
                </a:path>
              </a:pathLst>
            </a:custGeom>
            <a:solidFill>
              <a:srgbClr val="4A7F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6" name="Freeform 2655"/>
            <p:cNvSpPr>
              <a:spLocks/>
            </p:cNvSpPr>
            <p:nvPr/>
          </p:nvSpPr>
          <p:spPr bwMode="auto">
            <a:xfrm>
              <a:off x="6731866" y="3054798"/>
              <a:ext cx="114076" cy="127239"/>
            </a:xfrm>
            <a:custGeom>
              <a:avLst/>
              <a:gdLst>
                <a:gd name="T0" fmla="*/ 6 w 33"/>
                <a:gd name="T1" fmla="*/ 8 h 37"/>
                <a:gd name="T2" fmla="*/ 0 w 33"/>
                <a:gd name="T3" fmla="*/ 32 h 37"/>
                <a:gd name="T4" fmla="*/ 0 w 33"/>
                <a:gd name="T5" fmla="*/ 32 h 37"/>
                <a:gd name="T6" fmla="*/ 16 w 33"/>
                <a:gd name="T7" fmla="*/ 19 h 37"/>
                <a:gd name="T8" fmla="*/ 32 w 33"/>
                <a:gd name="T9" fmla="*/ 7 h 37"/>
                <a:gd name="T10" fmla="*/ 6 w 33"/>
                <a:gd name="T11" fmla="*/ 8 h 37"/>
              </a:gdLst>
              <a:ahLst/>
              <a:cxnLst>
                <a:cxn ang="0">
                  <a:pos x="T0" y="T1"/>
                </a:cxn>
                <a:cxn ang="0">
                  <a:pos x="T2" y="T3"/>
                </a:cxn>
                <a:cxn ang="0">
                  <a:pos x="T4" y="T5"/>
                </a:cxn>
                <a:cxn ang="0">
                  <a:pos x="T6" y="T7"/>
                </a:cxn>
                <a:cxn ang="0">
                  <a:pos x="T8" y="T9"/>
                </a:cxn>
                <a:cxn ang="0">
                  <a:pos x="T10" y="T11"/>
                </a:cxn>
              </a:cxnLst>
              <a:rect l="0" t="0" r="r" b="b"/>
              <a:pathLst>
                <a:path w="33" h="37">
                  <a:moveTo>
                    <a:pt x="6" y="8"/>
                  </a:moveTo>
                  <a:cubicBezTo>
                    <a:pt x="1" y="15"/>
                    <a:pt x="0" y="25"/>
                    <a:pt x="0" y="32"/>
                  </a:cubicBezTo>
                  <a:cubicBezTo>
                    <a:pt x="0" y="32"/>
                    <a:pt x="0" y="32"/>
                    <a:pt x="0" y="32"/>
                  </a:cubicBezTo>
                  <a:cubicBezTo>
                    <a:pt x="4" y="37"/>
                    <a:pt x="12" y="22"/>
                    <a:pt x="16" y="19"/>
                  </a:cubicBezTo>
                  <a:cubicBezTo>
                    <a:pt x="20" y="17"/>
                    <a:pt x="31" y="13"/>
                    <a:pt x="32" y="7"/>
                  </a:cubicBezTo>
                  <a:cubicBezTo>
                    <a:pt x="33" y="0"/>
                    <a:pt x="12" y="1"/>
                    <a:pt x="6" y="8"/>
                  </a:cubicBezTo>
                  <a:close/>
                </a:path>
              </a:pathLst>
            </a:custGeom>
            <a:solidFill>
              <a:srgbClr val="FE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7" name="Freeform 2656"/>
            <p:cNvSpPr>
              <a:spLocks/>
            </p:cNvSpPr>
            <p:nvPr/>
          </p:nvSpPr>
          <p:spPr bwMode="auto">
            <a:xfrm>
              <a:off x="6658741" y="4172158"/>
              <a:ext cx="383179" cy="922847"/>
            </a:xfrm>
            <a:custGeom>
              <a:avLst/>
              <a:gdLst>
                <a:gd name="T0" fmla="*/ 10 w 111"/>
                <a:gd name="T1" fmla="*/ 267 h 267"/>
                <a:gd name="T2" fmla="*/ 25 w 111"/>
                <a:gd name="T3" fmla="*/ 265 h 267"/>
                <a:gd name="T4" fmla="*/ 27 w 111"/>
                <a:gd name="T5" fmla="*/ 265 h 267"/>
                <a:gd name="T6" fmla="*/ 34 w 111"/>
                <a:gd name="T7" fmla="*/ 166 h 267"/>
                <a:gd name="T8" fmla="*/ 39 w 111"/>
                <a:gd name="T9" fmla="*/ 153 h 267"/>
                <a:gd name="T10" fmla="*/ 37 w 111"/>
                <a:gd name="T11" fmla="*/ 140 h 267"/>
                <a:gd name="T12" fmla="*/ 47 w 111"/>
                <a:gd name="T13" fmla="*/ 60 h 267"/>
                <a:gd name="T14" fmla="*/ 57 w 111"/>
                <a:gd name="T15" fmla="*/ 53 h 267"/>
                <a:gd name="T16" fmla="*/ 57 w 111"/>
                <a:gd name="T17" fmla="*/ 54 h 267"/>
                <a:gd name="T18" fmla="*/ 58 w 111"/>
                <a:gd name="T19" fmla="*/ 53 h 267"/>
                <a:gd name="T20" fmla="*/ 61 w 111"/>
                <a:gd name="T21" fmla="*/ 60 h 267"/>
                <a:gd name="T22" fmla="*/ 73 w 111"/>
                <a:gd name="T23" fmla="*/ 263 h 267"/>
                <a:gd name="T24" fmla="*/ 89 w 111"/>
                <a:gd name="T25" fmla="*/ 261 h 267"/>
                <a:gd name="T26" fmla="*/ 103 w 111"/>
                <a:gd name="T27" fmla="*/ 262 h 267"/>
                <a:gd name="T28" fmla="*/ 111 w 111"/>
                <a:gd name="T29" fmla="*/ 2 h 267"/>
                <a:gd name="T30" fmla="*/ 0 w 111"/>
                <a:gd name="T31" fmla="*/ 0 h 267"/>
                <a:gd name="T32" fmla="*/ 10 w 111"/>
                <a:gd name="T33" fmla="*/ 26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267">
                  <a:moveTo>
                    <a:pt x="10" y="267"/>
                  </a:moveTo>
                  <a:cubicBezTo>
                    <a:pt x="10" y="267"/>
                    <a:pt x="19" y="265"/>
                    <a:pt x="25" y="265"/>
                  </a:cubicBezTo>
                  <a:cubicBezTo>
                    <a:pt x="26" y="265"/>
                    <a:pt x="26" y="265"/>
                    <a:pt x="27" y="265"/>
                  </a:cubicBezTo>
                  <a:cubicBezTo>
                    <a:pt x="34" y="166"/>
                    <a:pt x="34" y="166"/>
                    <a:pt x="34" y="166"/>
                  </a:cubicBezTo>
                  <a:cubicBezTo>
                    <a:pt x="39" y="153"/>
                    <a:pt x="39" y="153"/>
                    <a:pt x="39" y="153"/>
                  </a:cubicBezTo>
                  <a:cubicBezTo>
                    <a:pt x="37" y="140"/>
                    <a:pt x="37" y="140"/>
                    <a:pt x="37" y="140"/>
                  </a:cubicBezTo>
                  <a:cubicBezTo>
                    <a:pt x="47" y="60"/>
                    <a:pt x="47" y="60"/>
                    <a:pt x="47" y="60"/>
                  </a:cubicBezTo>
                  <a:cubicBezTo>
                    <a:pt x="57" y="53"/>
                    <a:pt x="57" y="53"/>
                    <a:pt x="57" y="53"/>
                  </a:cubicBezTo>
                  <a:cubicBezTo>
                    <a:pt x="57" y="54"/>
                    <a:pt x="57" y="54"/>
                    <a:pt x="57" y="54"/>
                  </a:cubicBezTo>
                  <a:cubicBezTo>
                    <a:pt x="58" y="53"/>
                    <a:pt x="58" y="53"/>
                    <a:pt x="58" y="53"/>
                  </a:cubicBezTo>
                  <a:cubicBezTo>
                    <a:pt x="60" y="53"/>
                    <a:pt x="61" y="60"/>
                    <a:pt x="61" y="60"/>
                  </a:cubicBezTo>
                  <a:cubicBezTo>
                    <a:pt x="73" y="263"/>
                    <a:pt x="73" y="263"/>
                    <a:pt x="73" y="263"/>
                  </a:cubicBezTo>
                  <a:cubicBezTo>
                    <a:pt x="73" y="263"/>
                    <a:pt x="82" y="261"/>
                    <a:pt x="89" y="261"/>
                  </a:cubicBezTo>
                  <a:cubicBezTo>
                    <a:pt x="95" y="261"/>
                    <a:pt x="103" y="262"/>
                    <a:pt x="103" y="262"/>
                  </a:cubicBezTo>
                  <a:cubicBezTo>
                    <a:pt x="111" y="2"/>
                    <a:pt x="111" y="2"/>
                    <a:pt x="111" y="2"/>
                  </a:cubicBezTo>
                  <a:cubicBezTo>
                    <a:pt x="0" y="0"/>
                    <a:pt x="0" y="0"/>
                    <a:pt x="0" y="0"/>
                  </a:cubicBezTo>
                  <a:lnTo>
                    <a:pt x="10" y="267"/>
                  </a:lnTo>
                  <a:close/>
                </a:path>
              </a:pathLst>
            </a:custGeom>
            <a:solidFill>
              <a:srgbClr val="5F69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8" name="Freeform 2657"/>
            <p:cNvSpPr>
              <a:spLocks/>
            </p:cNvSpPr>
            <p:nvPr/>
          </p:nvSpPr>
          <p:spPr bwMode="auto">
            <a:xfrm>
              <a:off x="6628028" y="3614940"/>
              <a:ext cx="68738" cy="519193"/>
            </a:xfrm>
            <a:custGeom>
              <a:avLst/>
              <a:gdLst>
                <a:gd name="T0" fmla="*/ 16 w 20"/>
                <a:gd name="T1" fmla="*/ 6 h 150"/>
                <a:gd name="T2" fmla="*/ 16 w 20"/>
                <a:gd name="T3" fmla="*/ 1 h 150"/>
                <a:gd name="T4" fmla="*/ 15 w 20"/>
                <a:gd name="T5" fmla="*/ 5 h 150"/>
                <a:gd name="T6" fmla="*/ 14 w 20"/>
                <a:gd name="T7" fmla="*/ 9 h 150"/>
                <a:gd name="T8" fmla="*/ 6 w 20"/>
                <a:gd name="T9" fmla="*/ 51 h 150"/>
                <a:gd name="T10" fmla="*/ 0 w 20"/>
                <a:gd name="T11" fmla="*/ 148 h 150"/>
                <a:gd name="T12" fmla="*/ 4 w 20"/>
                <a:gd name="T13" fmla="*/ 150 h 150"/>
                <a:gd name="T14" fmla="*/ 16 w 20"/>
                <a:gd name="T15" fmla="*/ 10 h 150"/>
                <a:gd name="T16" fmla="*/ 20 w 20"/>
                <a:gd name="T17" fmla="*/ 0 h 150"/>
                <a:gd name="T18" fmla="*/ 16 w 20"/>
                <a:gd name="T19" fmla="*/ 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50">
                  <a:moveTo>
                    <a:pt x="16" y="6"/>
                  </a:moveTo>
                  <a:cubicBezTo>
                    <a:pt x="16" y="1"/>
                    <a:pt x="16" y="1"/>
                    <a:pt x="16" y="1"/>
                  </a:cubicBezTo>
                  <a:cubicBezTo>
                    <a:pt x="15" y="5"/>
                    <a:pt x="15" y="5"/>
                    <a:pt x="15" y="5"/>
                  </a:cubicBezTo>
                  <a:cubicBezTo>
                    <a:pt x="14" y="9"/>
                    <a:pt x="14" y="9"/>
                    <a:pt x="14" y="9"/>
                  </a:cubicBezTo>
                  <a:cubicBezTo>
                    <a:pt x="6" y="51"/>
                    <a:pt x="6" y="51"/>
                    <a:pt x="6" y="51"/>
                  </a:cubicBezTo>
                  <a:cubicBezTo>
                    <a:pt x="0" y="148"/>
                    <a:pt x="0" y="148"/>
                    <a:pt x="0" y="148"/>
                  </a:cubicBezTo>
                  <a:cubicBezTo>
                    <a:pt x="4" y="150"/>
                    <a:pt x="4" y="150"/>
                    <a:pt x="4" y="150"/>
                  </a:cubicBezTo>
                  <a:cubicBezTo>
                    <a:pt x="16" y="10"/>
                    <a:pt x="16" y="10"/>
                    <a:pt x="16" y="10"/>
                  </a:cubicBezTo>
                  <a:cubicBezTo>
                    <a:pt x="16" y="10"/>
                    <a:pt x="20" y="1"/>
                    <a:pt x="20" y="0"/>
                  </a:cubicBezTo>
                  <a:cubicBezTo>
                    <a:pt x="20" y="0"/>
                    <a:pt x="16" y="6"/>
                    <a:pt x="16" y="6"/>
                  </a:cubicBezTo>
                  <a:close/>
                </a:path>
              </a:pathLst>
            </a:custGeom>
            <a:solidFill>
              <a:srgbClr val="E5A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9" name="Freeform 2658"/>
            <p:cNvSpPr>
              <a:spLocks/>
            </p:cNvSpPr>
            <p:nvPr/>
          </p:nvSpPr>
          <p:spPr bwMode="auto">
            <a:xfrm>
              <a:off x="6668978" y="3639803"/>
              <a:ext cx="7313" cy="23400"/>
            </a:xfrm>
            <a:custGeom>
              <a:avLst/>
              <a:gdLst>
                <a:gd name="T0" fmla="*/ 0 w 5"/>
                <a:gd name="T1" fmla="*/ 16 h 16"/>
                <a:gd name="T2" fmla="*/ 5 w 5"/>
                <a:gd name="T3" fmla="*/ 4 h 16"/>
                <a:gd name="T4" fmla="*/ 5 w 5"/>
                <a:gd name="T5" fmla="*/ 0 h 16"/>
                <a:gd name="T6" fmla="*/ 0 w 5"/>
                <a:gd name="T7" fmla="*/ 16 h 16"/>
              </a:gdLst>
              <a:ahLst/>
              <a:cxnLst>
                <a:cxn ang="0">
                  <a:pos x="T0" y="T1"/>
                </a:cxn>
                <a:cxn ang="0">
                  <a:pos x="T2" y="T3"/>
                </a:cxn>
                <a:cxn ang="0">
                  <a:pos x="T4" y="T5"/>
                </a:cxn>
                <a:cxn ang="0">
                  <a:pos x="T6" y="T7"/>
                </a:cxn>
              </a:cxnLst>
              <a:rect l="0" t="0" r="r" b="b"/>
              <a:pathLst>
                <a:path w="5" h="16">
                  <a:moveTo>
                    <a:pt x="0" y="16"/>
                  </a:moveTo>
                  <a:lnTo>
                    <a:pt x="5" y="4"/>
                  </a:lnTo>
                  <a:lnTo>
                    <a:pt x="5" y="0"/>
                  </a:lnTo>
                  <a:lnTo>
                    <a:pt x="0" y="16"/>
                  </a:lnTo>
                  <a:close/>
                </a:path>
              </a:pathLst>
            </a:custGeom>
            <a:solidFill>
              <a:srgbClr val="E5A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0" name="Freeform 2659"/>
            <p:cNvSpPr>
              <a:spLocks/>
            </p:cNvSpPr>
            <p:nvPr/>
          </p:nvSpPr>
          <p:spPr bwMode="auto">
            <a:xfrm>
              <a:off x="7011207" y="3642728"/>
              <a:ext cx="52651" cy="552830"/>
            </a:xfrm>
            <a:custGeom>
              <a:avLst/>
              <a:gdLst>
                <a:gd name="T0" fmla="*/ 8 w 15"/>
                <a:gd name="T1" fmla="*/ 8 h 160"/>
                <a:gd name="T2" fmla="*/ 7 w 15"/>
                <a:gd name="T3" fmla="*/ 10 h 160"/>
                <a:gd name="T4" fmla="*/ 5 w 15"/>
                <a:gd name="T5" fmla="*/ 3 h 160"/>
                <a:gd name="T6" fmla="*/ 5 w 15"/>
                <a:gd name="T7" fmla="*/ 11 h 160"/>
                <a:gd name="T8" fmla="*/ 0 w 15"/>
                <a:gd name="T9" fmla="*/ 0 h 160"/>
                <a:gd name="T10" fmla="*/ 5 w 15"/>
                <a:gd name="T11" fmla="*/ 15 h 160"/>
                <a:gd name="T12" fmla="*/ 5 w 15"/>
                <a:gd name="T13" fmla="*/ 25 h 160"/>
                <a:gd name="T14" fmla="*/ 9 w 15"/>
                <a:gd name="T15" fmla="*/ 98 h 160"/>
                <a:gd name="T16" fmla="*/ 6 w 15"/>
                <a:gd name="T17" fmla="*/ 160 h 160"/>
                <a:gd name="T18" fmla="*/ 14 w 15"/>
                <a:gd name="T19" fmla="*/ 153 h 160"/>
                <a:gd name="T20" fmla="*/ 15 w 15"/>
                <a:gd name="T21" fmla="*/ 68 h 160"/>
                <a:gd name="T22" fmla="*/ 8 w 15"/>
                <a:gd name="T23" fmla="*/ 25 h 160"/>
                <a:gd name="T24" fmla="*/ 8 w 15"/>
                <a:gd name="T25" fmla="*/ 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60">
                  <a:moveTo>
                    <a:pt x="8" y="8"/>
                  </a:moveTo>
                  <a:cubicBezTo>
                    <a:pt x="7" y="10"/>
                    <a:pt x="7" y="10"/>
                    <a:pt x="7" y="10"/>
                  </a:cubicBezTo>
                  <a:cubicBezTo>
                    <a:pt x="7" y="10"/>
                    <a:pt x="5" y="3"/>
                    <a:pt x="5" y="3"/>
                  </a:cubicBezTo>
                  <a:cubicBezTo>
                    <a:pt x="5" y="2"/>
                    <a:pt x="5" y="11"/>
                    <a:pt x="5" y="11"/>
                  </a:cubicBezTo>
                  <a:cubicBezTo>
                    <a:pt x="0" y="0"/>
                    <a:pt x="0" y="0"/>
                    <a:pt x="0" y="0"/>
                  </a:cubicBezTo>
                  <a:cubicBezTo>
                    <a:pt x="5" y="15"/>
                    <a:pt x="5" y="15"/>
                    <a:pt x="5" y="15"/>
                  </a:cubicBezTo>
                  <a:cubicBezTo>
                    <a:pt x="5" y="25"/>
                    <a:pt x="5" y="25"/>
                    <a:pt x="5" y="25"/>
                  </a:cubicBezTo>
                  <a:cubicBezTo>
                    <a:pt x="9" y="98"/>
                    <a:pt x="9" y="98"/>
                    <a:pt x="9" y="98"/>
                  </a:cubicBezTo>
                  <a:cubicBezTo>
                    <a:pt x="6" y="160"/>
                    <a:pt x="6" y="160"/>
                    <a:pt x="6" y="160"/>
                  </a:cubicBezTo>
                  <a:cubicBezTo>
                    <a:pt x="14" y="153"/>
                    <a:pt x="14" y="153"/>
                    <a:pt x="14" y="153"/>
                  </a:cubicBezTo>
                  <a:cubicBezTo>
                    <a:pt x="15" y="68"/>
                    <a:pt x="15" y="68"/>
                    <a:pt x="15" y="68"/>
                  </a:cubicBezTo>
                  <a:cubicBezTo>
                    <a:pt x="8" y="25"/>
                    <a:pt x="8" y="25"/>
                    <a:pt x="8" y="25"/>
                  </a:cubicBezTo>
                  <a:lnTo>
                    <a:pt x="8" y="8"/>
                  </a:lnTo>
                  <a:close/>
                </a:path>
              </a:pathLst>
            </a:custGeom>
            <a:solidFill>
              <a:srgbClr val="E5AD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1" name="Freeform 2660"/>
            <p:cNvSpPr>
              <a:spLocks/>
            </p:cNvSpPr>
            <p:nvPr/>
          </p:nvSpPr>
          <p:spPr bwMode="auto">
            <a:xfrm>
              <a:off x="6752342" y="4354972"/>
              <a:ext cx="103839" cy="747344"/>
            </a:xfrm>
            <a:custGeom>
              <a:avLst/>
              <a:gdLst>
                <a:gd name="T0" fmla="*/ 10 w 30"/>
                <a:gd name="T1" fmla="*/ 87 h 216"/>
                <a:gd name="T2" fmla="*/ 12 w 30"/>
                <a:gd name="T3" fmla="*/ 100 h 216"/>
                <a:gd name="T4" fmla="*/ 7 w 30"/>
                <a:gd name="T5" fmla="*/ 113 h 216"/>
                <a:gd name="T6" fmla="*/ 0 w 30"/>
                <a:gd name="T7" fmla="*/ 212 h 216"/>
                <a:gd name="T8" fmla="*/ 15 w 30"/>
                <a:gd name="T9" fmla="*/ 216 h 216"/>
                <a:gd name="T10" fmla="*/ 26 w 30"/>
                <a:gd name="T11" fmla="*/ 7 h 216"/>
                <a:gd name="T12" fmla="*/ 30 w 30"/>
                <a:gd name="T13" fmla="*/ 1 h 216"/>
                <a:gd name="T14" fmla="*/ 30 w 30"/>
                <a:gd name="T15" fmla="*/ 0 h 216"/>
                <a:gd name="T16" fmla="*/ 20 w 30"/>
                <a:gd name="T17" fmla="*/ 7 h 216"/>
                <a:gd name="T18" fmla="*/ 10 w 30"/>
                <a:gd name="T19" fmla="*/ 8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6">
                  <a:moveTo>
                    <a:pt x="10" y="87"/>
                  </a:moveTo>
                  <a:cubicBezTo>
                    <a:pt x="12" y="100"/>
                    <a:pt x="12" y="100"/>
                    <a:pt x="12" y="100"/>
                  </a:cubicBezTo>
                  <a:cubicBezTo>
                    <a:pt x="7" y="113"/>
                    <a:pt x="7" y="113"/>
                    <a:pt x="7" y="113"/>
                  </a:cubicBezTo>
                  <a:cubicBezTo>
                    <a:pt x="0" y="212"/>
                    <a:pt x="0" y="212"/>
                    <a:pt x="0" y="212"/>
                  </a:cubicBezTo>
                  <a:cubicBezTo>
                    <a:pt x="5" y="213"/>
                    <a:pt x="15" y="216"/>
                    <a:pt x="15" y="216"/>
                  </a:cubicBezTo>
                  <a:cubicBezTo>
                    <a:pt x="26" y="7"/>
                    <a:pt x="26" y="7"/>
                    <a:pt x="26" y="7"/>
                  </a:cubicBezTo>
                  <a:cubicBezTo>
                    <a:pt x="26" y="7"/>
                    <a:pt x="28" y="2"/>
                    <a:pt x="30" y="1"/>
                  </a:cubicBezTo>
                  <a:cubicBezTo>
                    <a:pt x="30" y="0"/>
                    <a:pt x="30" y="0"/>
                    <a:pt x="30" y="0"/>
                  </a:cubicBezTo>
                  <a:cubicBezTo>
                    <a:pt x="20" y="7"/>
                    <a:pt x="20" y="7"/>
                    <a:pt x="20" y="7"/>
                  </a:cubicBezTo>
                  <a:lnTo>
                    <a:pt x="10" y="87"/>
                  </a:lnTo>
                  <a:close/>
                </a:path>
              </a:pathLst>
            </a:custGeom>
            <a:solidFill>
              <a:srgbClr val="4952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2" name="Freeform 2661"/>
            <p:cNvSpPr>
              <a:spLocks/>
            </p:cNvSpPr>
            <p:nvPr/>
          </p:nvSpPr>
          <p:spPr bwMode="auto">
            <a:xfrm>
              <a:off x="6658741" y="4172158"/>
              <a:ext cx="383179" cy="892133"/>
            </a:xfrm>
            <a:custGeom>
              <a:avLst/>
              <a:gdLst>
                <a:gd name="T0" fmla="*/ 2 w 262"/>
                <a:gd name="T1" fmla="*/ 12 h 610"/>
                <a:gd name="T2" fmla="*/ 227 w 262"/>
                <a:gd name="T3" fmla="*/ 33 h 610"/>
                <a:gd name="T4" fmla="*/ 236 w 262"/>
                <a:gd name="T5" fmla="*/ 340 h 610"/>
                <a:gd name="T6" fmla="*/ 241 w 262"/>
                <a:gd name="T7" fmla="*/ 369 h 610"/>
                <a:gd name="T8" fmla="*/ 229 w 262"/>
                <a:gd name="T9" fmla="*/ 397 h 610"/>
                <a:gd name="T10" fmla="*/ 222 w 262"/>
                <a:gd name="T11" fmla="*/ 608 h 610"/>
                <a:gd name="T12" fmla="*/ 244 w 262"/>
                <a:gd name="T13" fmla="*/ 610 h 610"/>
                <a:gd name="T14" fmla="*/ 262 w 262"/>
                <a:gd name="T15" fmla="*/ 5 h 610"/>
                <a:gd name="T16" fmla="*/ 0 w 262"/>
                <a:gd name="T17" fmla="*/ 0 h 610"/>
                <a:gd name="T18" fmla="*/ 2 w 262"/>
                <a:gd name="T19" fmla="*/ 12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610">
                  <a:moveTo>
                    <a:pt x="2" y="12"/>
                  </a:moveTo>
                  <a:lnTo>
                    <a:pt x="227" y="33"/>
                  </a:lnTo>
                  <a:lnTo>
                    <a:pt x="236" y="340"/>
                  </a:lnTo>
                  <a:lnTo>
                    <a:pt x="241" y="369"/>
                  </a:lnTo>
                  <a:lnTo>
                    <a:pt x="229" y="397"/>
                  </a:lnTo>
                  <a:lnTo>
                    <a:pt x="222" y="608"/>
                  </a:lnTo>
                  <a:lnTo>
                    <a:pt x="244" y="610"/>
                  </a:lnTo>
                  <a:lnTo>
                    <a:pt x="262" y="5"/>
                  </a:lnTo>
                  <a:lnTo>
                    <a:pt x="0" y="0"/>
                  </a:lnTo>
                  <a:lnTo>
                    <a:pt x="2" y="12"/>
                  </a:lnTo>
                  <a:close/>
                </a:path>
              </a:pathLst>
            </a:custGeom>
            <a:solidFill>
              <a:srgbClr val="4952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3" name="Freeform 2662"/>
            <p:cNvSpPr>
              <a:spLocks/>
            </p:cNvSpPr>
            <p:nvPr/>
          </p:nvSpPr>
          <p:spPr bwMode="auto">
            <a:xfrm>
              <a:off x="6686529" y="2953883"/>
              <a:ext cx="175502" cy="245702"/>
            </a:xfrm>
            <a:custGeom>
              <a:avLst/>
              <a:gdLst>
                <a:gd name="T0" fmla="*/ 16 w 51"/>
                <a:gd name="T1" fmla="*/ 14 h 71"/>
                <a:gd name="T2" fmla="*/ 1 w 51"/>
                <a:gd name="T3" fmla="*/ 58 h 71"/>
                <a:gd name="T4" fmla="*/ 5 w 51"/>
                <a:gd name="T5" fmla="*/ 69 h 71"/>
                <a:gd name="T6" fmla="*/ 9 w 51"/>
                <a:gd name="T7" fmla="*/ 71 h 71"/>
                <a:gd name="T8" fmla="*/ 17 w 51"/>
                <a:gd name="T9" fmla="*/ 35 h 71"/>
                <a:gd name="T10" fmla="*/ 41 w 51"/>
                <a:gd name="T11" fmla="*/ 22 h 71"/>
                <a:gd name="T12" fmla="*/ 51 w 51"/>
                <a:gd name="T13" fmla="*/ 7 h 71"/>
                <a:gd name="T14" fmla="*/ 16 w 51"/>
                <a:gd name="T15" fmla="*/ 14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71">
                  <a:moveTo>
                    <a:pt x="16" y="14"/>
                  </a:moveTo>
                  <a:cubicBezTo>
                    <a:pt x="1" y="29"/>
                    <a:pt x="0" y="49"/>
                    <a:pt x="1" y="58"/>
                  </a:cubicBezTo>
                  <a:cubicBezTo>
                    <a:pt x="3" y="66"/>
                    <a:pt x="5" y="69"/>
                    <a:pt x="5" y="69"/>
                  </a:cubicBezTo>
                  <a:cubicBezTo>
                    <a:pt x="5" y="69"/>
                    <a:pt x="7" y="70"/>
                    <a:pt x="9" y="71"/>
                  </a:cubicBezTo>
                  <a:cubicBezTo>
                    <a:pt x="9" y="56"/>
                    <a:pt x="10" y="39"/>
                    <a:pt x="17" y="35"/>
                  </a:cubicBezTo>
                  <a:cubicBezTo>
                    <a:pt x="30" y="28"/>
                    <a:pt x="40" y="32"/>
                    <a:pt x="41" y="22"/>
                  </a:cubicBezTo>
                  <a:cubicBezTo>
                    <a:pt x="41" y="18"/>
                    <a:pt x="45" y="11"/>
                    <a:pt x="51" y="7"/>
                  </a:cubicBezTo>
                  <a:cubicBezTo>
                    <a:pt x="41" y="2"/>
                    <a:pt x="29" y="0"/>
                    <a:pt x="16" y="14"/>
                  </a:cubicBezTo>
                  <a:close/>
                </a:path>
              </a:pathLst>
            </a:custGeom>
            <a:solidFill>
              <a:srgbClr val="E9B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4" name="Freeform 2663"/>
            <p:cNvSpPr>
              <a:spLocks/>
            </p:cNvSpPr>
            <p:nvPr/>
          </p:nvSpPr>
          <p:spPr bwMode="auto">
            <a:xfrm>
              <a:off x="6824005" y="2996297"/>
              <a:ext cx="153564" cy="86288"/>
            </a:xfrm>
            <a:custGeom>
              <a:avLst/>
              <a:gdLst>
                <a:gd name="T0" fmla="*/ 27 w 44"/>
                <a:gd name="T1" fmla="*/ 4 h 25"/>
                <a:gd name="T2" fmla="*/ 26 w 44"/>
                <a:gd name="T3" fmla="*/ 4 h 25"/>
                <a:gd name="T4" fmla="*/ 13 w 44"/>
                <a:gd name="T5" fmla="*/ 22 h 25"/>
                <a:gd name="T6" fmla="*/ 35 w 44"/>
                <a:gd name="T7" fmla="*/ 20 h 25"/>
                <a:gd name="T8" fmla="*/ 44 w 44"/>
                <a:gd name="T9" fmla="*/ 7 h 25"/>
                <a:gd name="T10" fmla="*/ 27 w 44"/>
                <a:gd name="T11" fmla="*/ 4 h 25"/>
              </a:gdLst>
              <a:ahLst/>
              <a:cxnLst>
                <a:cxn ang="0">
                  <a:pos x="T0" y="T1"/>
                </a:cxn>
                <a:cxn ang="0">
                  <a:pos x="T2" y="T3"/>
                </a:cxn>
                <a:cxn ang="0">
                  <a:pos x="T4" y="T5"/>
                </a:cxn>
                <a:cxn ang="0">
                  <a:pos x="T6" y="T7"/>
                </a:cxn>
                <a:cxn ang="0">
                  <a:pos x="T8" y="T9"/>
                </a:cxn>
                <a:cxn ang="0">
                  <a:pos x="T10" y="T11"/>
                </a:cxn>
              </a:cxnLst>
              <a:rect l="0" t="0" r="r" b="b"/>
              <a:pathLst>
                <a:path w="44" h="25">
                  <a:moveTo>
                    <a:pt x="27" y="4"/>
                  </a:moveTo>
                  <a:cubicBezTo>
                    <a:pt x="27" y="4"/>
                    <a:pt x="26" y="4"/>
                    <a:pt x="26" y="4"/>
                  </a:cubicBezTo>
                  <a:cubicBezTo>
                    <a:pt x="25" y="11"/>
                    <a:pt x="22" y="21"/>
                    <a:pt x="13" y="22"/>
                  </a:cubicBezTo>
                  <a:cubicBezTo>
                    <a:pt x="0" y="25"/>
                    <a:pt x="29" y="25"/>
                    <a:pt x="35" y="20"/>
                  </a:cubicBezTo>
                  <a:cubicBezTo>
                    <a:pt x="38" y="18"/>
                    <a:pt x="42" y="12"/>
                    <a:pt x="44" y="7"/>
                  </a:cubicBezTo>
                  <a:cubicBezTo>
                    <a:pt x="39" y="2"/>
                    <a:pt x="33" y="0"/>
                    <a:pt x="27" y="4"/>
                  </a:cubicBezTo>
                  <a:close/>
                </a:path>
              </a:pathLst>
            </a:custGeom>
            <a:solidFill>
              <a:srgbClr val="E9B0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5" name="Freeform 2664"/>
            <p:cNvSpPr>
              <a:spLocks/>
            </p:cNvSpPr>
            <p:nvPr/>
          </p:nvSpPr>
          <p:spPr bwMode="auto">
            <a:xfrm>
              <a:off x="6717242" y="2978747"/>
              <a:ext cx="293965" cy="286652"/>
            </a:xfrm>
            <a:custGeom>
              <a:avLst/>
              <a:gdLst>
                <a:gd name="T0" fmla="*/ 75 w 85"/>
                <a:gd name="T1" fmla="*/ 12 h 83"/>
                <a:gd name="T2" fmla="*/ 66 w 85"/>
                <a:gd name="T3" fmla="*/ 25 h 83"/>
                <a:gd name="T4" fmla="*/ 44 w 85"/>
                <a:gd name="T5" fmla="*/ 27 h 83"/>
                <a:gd name="T6" fmla="*/ 57 w 85"/>
                <a:gd name="T7" fmla="*/ 9 h 83"/>
                <a:gd name="T8" fmla="*/ 42 w 85"/>
                <a:gd name="T9" fmla="*/ 0 h 83"/>
                <a:gd name="T10" fmla="*/ 32 w 85"/>
                <a:gd name="T11" fmla="*/ 15 h 83"/>
                <a:gd name="T12" fmla="*/ 8 w 85"/>
                <a:gd name="T13" fmla="*/ 28 h 83"/>
                <a:gd name="T14" fmla="*/ 0 w 85"/>
                <a:gd name="T15" fmla="*/ 64 h 83"/>
                <a:gd name="T16" fmla="*/ 2 w 85"/>
                <a:gd name="T17" fmla="*/ 68 h 83"/>
                <a:gd name="T18" fmla="*/ 3 w 85"/>
                <a:gd name="T19" fmla="*/ 77 h 83"/>
                <a:gd name="T20" fmla="*/ 6 w 85"/>
                <a:gd name="T21" fmla="*/ 80 h 83"/>
                <a:gd name="T22" fmla="*/ 5 w 85"/>
                <a:gd name="T23" fmla="*/ 64 h 83"/>
                <a:gd name="T24" fmla="*/ 7 w 85"/>
                <a:gd name="T25" fmla="*/ 56 h 83"/>
                <a:gd name="T26" fmla="*/ 9 w 85"/>
                <a:gd name="T27" fmla="*/ 35 h 83"/>
                <a:gd name="T28" fmla="*/ 17 w 85"/>
                <a:gd name="T29" fmla="*/ 31 h 83"/>
                <a:gd name="T30" fmla="*/ 37 w 85"/>
                <a:gd name="T31" fmla="*/ 40 h 83"/>
                <a:gd name="T32" fmla="*/ 44 w 85"/>
                <a:gd name="T33" fmla="*/ 40 h 83"/>
                <a:gd name="T34" fmla="*/ 68 w 85"/>
                <a:gd name="T35" fmla="*/ 36 h 83"/>
                <a:gd name="T36" fmla="*/ 68 w 85"/>
                <a:gd name="T37" fmla="*/ 56 h 83"/>
                <a:gd name="T38" fmla="*/ 68 w 85"/>
                <a:gd name="T39" fmla="*/ 69 h 83"/>
                <a:gd name="T40" fmla="*/ 67 w 85"/>
                <a:gd name="T41" fmla="*/ 83 h 83"/>
                <a:gd name="T42" fmla="*/ 71 w 85"/>
                <a:gd name="T43" fmla="*/ 79 h 83"/>
                <a:gd name="T44" fmla="*/ 73 w 85"/>
                <a:gd name="T45" fmla="*/ 64 h 83"/>
                <a:gd name="T46" fmla="*/ 79 w 85"/>
                <a:gd name="T47" fmla="*/ 62 h 83"/>
                <a:gd name="T48" fmla="*/ 84 w 85"/>
                <a:gd name="T49" fmla="*/ 33 h 83"/>
                <a:gd name="T50" fmla="*/ 75 w 85"/>
                <a:gd name="T5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5" h="83">
                  <a:moveTo>
                    <a:pt x="75" y="12"/>
                  </a:moveTo>
                  <a:cubicBezTo>
                    <a:pt x="73" y="17"/>
                    <a:pt x="69" y="23"/>
                    <a:pt x="66" y="25"/>
                  </a:cubicBezTo>
                  <a:cubicBezTo>
                    <a:pt x="60" y="30"/>
                    <a:pt x="31" y="30"/>
                    <a:pt x="44" y="27"/>
                  </a:cubicBezTo>
                  <a:cubicBezTo>
                    <a:pt x="53" y="26"/>
                    <a:pt x="56" y="16"/>
                    <a:pt x="57" y="9"/>
                  </a:cubicBezTo>
                  <a:cubicBezTo>
                    <a:pt x="54" y="9"/>
                    <a:pt x="49" y="4"/>
                    <a:pt x="42" y="0"/>
                  </a:cubicBezTo>
                  <a:cubicBezTo>
                    <a:pt x="36" y="4"/>
                    <a:pt x="32" y="11"/>
                    <a:pt x="32" y="15"/>
                  </a:cubicBezTo>
                  <a:cubicBezTo>
                    <a:pt x="31" y="25"/>
                    <a:pt x="21" y="21"/>
                    <a:pt x="8" y="28"/>
                  </a:cubicBezTo>
                  <a:cubicBezTo>
                    <a:pt x="1" y="32"/>
                    <a:pt x="0" y="49"/>
                    <a:pt x="0" y="64"/>
                  </a:cubicBezTo>
                  <a:cubicBezTo>
                    <a:pt x="1" y="65"/>
                    <a:pt x="2" y="66"/>
                    <a:pt x="2" y="68"/>
                  </a:cubicBezTo>
                  <a:cubicBezTo>
                    <a:pt x="3" y="71"/>
                    <a:pt x="3" y="77"/>
                    <a:pt x="3" y="77"/>
                  </a:cubicBezTo>
                  <a:cubicBezTo>
                    <a:pt x="6" y="80"/>
                    <a:pt x="6" y="80"/>
                    <a:pt x="6" y="80"/>
                  </a:cubicBezTo>
                  <a:cubicBezTo>
                    <a:pt x="6" y="75"/>
                    <a:pt x="5" y="67"/>
                    <a:pt x="5" y="64"/>
                  </a:cubicBezTo>
                  <a:cubicBezTo>
                    <a:pt x="6" y="59"/>
                    <a:pt x="7" y="60"/>
                    <a:pt x="7" y="56"/>
                  </a:cubicBezTo>
                  <a:cubicBezTo>
                    <a:pt x="7" y="53"/>
                    <a:pt x="6" y="37"/>
                    <a:pt x="9" y="35"/>
                  </a:cubicBezTo>
                  <a:cubicBezTo>
                    <a:pt x="11" y="33"/>
                    <a:pt x="13" y="30"/>
                    <a:pt x="17" y="31"/>
                  </a:cubicBezTo>
                  <a:cubicBezTo>
                    <a:pt x="21" y="32"/>
                    <a:pt x="32" y="40"/>
                    <a:pt x="37" y="40"/>
                  </a:cubicBezTo>
                  <a:cubicBezTo>
                    <a:pt x="40" y="39"/>
                    <a:pt x="42" y="40"/>
                    <a:pt x="44" y="40"/>
                  </a:cubicBezTo>
                  <a:cubicBezTo>
                    <a:pt x="53" y="37"/>
                    <a:pt x="62" y="30"/>
                    <a:pt x="68" y="36"/>
                  </a:cubicBezTo>
                  <a:cubicBezTo>
                    <a:pt x="75" y="43"/>
                    <a:pt x="66" y="49"/>
                    <a:pt x="68" y="56"/>
                  </a:cubicBezTo>
                  <a:cubicBezTo>
                    <a:pt x="70" y="62"/>
                    <a:pt x="68" y="65"/>
                    <a:pt x="68" y="69"/>
                  </a:cubicBezTo>
                  <a:cubicBezTo>
                    <a:pt x="68" y="73"/>
                    <a:pt x="67" y="83"/>
                    <a:pt x="67" y="83"/>
                  </a:cubicBezTo>
                  <a:cubicBezTo>
                    <a:pt x="71" y="79"/>
                    <a:pt x="71" y="79"/>
                    <a:pt x="71" y="79"/>
                  </a:cubicBezTo>
                  <a:cubicBezTo>
                    <a:pt x="71" y="79"/>
                    <a:pt x="71" y="66"/>
                    <a:pt x="73" y="64"/>
                  </a:cubicBezTo>
                  <a:cubicBezTo>
                    <a:pt x="76" y="62"/>
                    <a:pt x="79" y="62"/>
                    <a:pt x="79" y="62"/>
                  </a:cubicBezTo>
                  <a:cubicBezTo>
                    <a:pt x="79" y="62"/>
                    <a:pt x="85" y="48"/>
                    <a:pt x="84" y="33"/>
                  </a:cubicBezTo>
                  <a:cubicBezTo>
                    <a:pt x="83" y="25"/>
                    <a:pt x="79" y="17"/>
                    <a:pt x="75" y="12"/>
                  </a:cubicBezTo>
                  <a:close/>
                </a:path>
              </a:pathLst>
            </a:custGeom>
            <a:solidFill>
              <a:srgbClr val="C78D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6" name="Freeform 2665"/>
            <p:cNvSpPr>
              <a:spLocks/>
            </p:cNvSpPr>
            <p:nvPr/>
          </p:nvSpPr>
          <p:spPr bwMode="auto">
            <a:xfrm>
              <a:off x="4653633" y="4151682"/>
              <a:ext cx="152102" cy="725407"/>
            </a:xfrm>
            <a:custGeom>
              <a:avLst/>
              <a:gdLst>
                <a:gd name="T0" fmla="*/ 12 w 104"/>
                <a:gd name="T1" fmla="*/ 101 h 496"/>
                <a:gd name="T2" fmla="*/ 23 w 104"/>
                <a:gd name="T3" fmla="*/ 376 h 496"/>
                <a:gd name="T4" fmla="*/ 0 w 104"/>
                <a:gd name="T5" fmla="*/ 402 h 496"/>
                <a:gd name="T6" fmla="*/ 7 w 104"/>
                <a:gd name="T7" fmla="*/ 440 h 496"/>
                <a:gd name="T8" fmla="*/ 19 w 104"/>
                <a:gd name="T9" fmla="*/ 496 h 496"/>
                <a:gd name="T10" fmla="*/ 59 w 104"/>
                <a:gd name="T11" fmla="*/ 487 h 496"/>
                <a:gd name="T12" fmla="*/ 68 w 104"/>
                <a:gd name="T13" fmla="*/ 421 h 496"/>
                <a:gd name="T14" fmla="*/ 59 w 104"/>
                <a:gd name="T15" fmla="*/ 383 h 496"/>
                <a:gd name="T16" fmla="*/ 83 w 104"/>
                <a:gd name="T17" fmla="*/ 123 h 496"/>
                <a:gd name="T18" fmla="*/ 104 w 104"/>
                <a:gd name="T19" fmla="*/ 28 h 496"/>
                <a:gd name="T20" fmla="*/ 28 w 104"/>
                <a:gd name="T21" fmla="*/ 0 h 496"/>
                <a:gd name="T22" fmla="*/ 12 w 104"/>
                <a:gd name="T23" fmla="*/ 101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496">
                  <a:moveTo>
                    <a:pt x="12" y="101"/>
                  </a:moveTo>
                  <a:lnTo>
                    <a:pt x="23" y="376"/>
                  </a:lnTo>
                  <a:lnTo>
                    <a:pt x="0" y="402"/>
                  </a:lnTo>
                  <a:lnTo>
                    <a:pt x="7" y="440"/>
                  </a:lnTo>
                  <a:lnTo>
                    <a:pt x="19" y="496"/>
                  </a:lnTo>
                  <a:lnTo>
                    <a:pt x="59" y="487"/>
                  </a:lnTo>
                  <a:lnTo>
                    <a:pt x="68" y="421"/>
                  </a:lnTo>
                  <a:lnTo>
                    <a:pt x="59" y="383"/>
                  </a:lnTo>
                  <a:lnTo>
                    <a:pt x="83" y="123"/>
                  </a:lnTo>
                  <a:lnTo>
                    <a:pt x="104" y="28"/>
                  </a:lnTo>
                  <a:lnTo>
                    <a:pt x="28" y="0"/>
                  </a:lnTo>
                  <a:lnTo>
                    <a:pt x="12" y="101"/>
                  </a:ln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7" name="Freeform 2666"/>
            <p:cNvSpPr>
              <a:spLocks/>
            </p:cNvSpPr>
            <p:nvPr/>
          </p:nvSpPr>
          <p:spPr bwMode="auto">
            <a:xfrm>
              <a:off x="5185989" y="4185321"/>
              <a:ext cx="152102" cy="726870"/>
            </a:xfrm>
            <a:custGeom>
              <a:avLst/>
              <a:gdLst>
                <a:gd name="T0" fmla="*/ 90 w 104"/>
                <a:gd name="T1" fmla="*/ 102 h 497"/>
                <a:gd name="T2" fmla="*/ 73 w 104"/>
                <a:gd name="T3" fmla="*/ 0 h 497"/>
                <a:gd name="T4" fmla="*/ 0 w 104"/>
                <a:gd name="T5" fmla="*/ 29 h 497"/>
                <a:gd name="T6" fmla="*/ 21 w 104"/>
                <a:gd name="T7" fmla="*/ 123 h 497"/>
                <a:gd name="T8" fmla="*/ 42 w 104"/>
                <a:gd name="T9" fmla="*/ 383 h 497"/>
                <a:gd name="T10" fmla="*/ 33 w 104"/>
                <a:gd name="T11" fmla="*/ 421 h 497"/>
                <a:gd name="T12" fmla="*/ 45 w 104"/>
                <a:gd name="T13" fmla="*/ 487 h 497"/>
                <a:gd name="T14" fmla="*/ 83 w 104"/>
                <a:gd name="T15" fmla="*/ 497 h 497"/>
                <a:gd name="T16" fmla="*/ 94 w 104"/>
                <a:gd name="T17" fmla="*/ 440 h 497"/>
                <a:gd name="T18" fmla="*/ 104 w 104"/>
                <a:gd name="T19" fmla="*/ 402 h 497"/>
                <a:gd name="T20" fmla="*/ 80 w 104"/>
                <a:gd name="T21" fmla="*/ 376 h 497"/>
                <a:gd name="T22" fmla="*/ 90 w 104"/>
                <a:gd name="T23" fmla="*/ 10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497">
                  <a:moveTo>
                    <a:pt x="90" y="102"/>
                  </a:moveTo>
                  <a:lnTo>
                    <a:pt x="73" y="0"/>
                  </a:lnTo>
                  <a:lnTo>
                    <a:pt x="0" y="29"/>
                  </a:lnTo>
                  <a:lnTo>
                    <a:pt x="21" y="123"/>
                  </a:lnTo>
                  <a:lnTo>
                    <a:pt x="42" y="383"/>
                  </a:lnTo>
                  <a:lnTo>
                    <a:pt x="33" y="421"/>
                  </a:lnTo>
                  <a:lnTo>
                    <a:pt x="45" y="487"/>
                  </a:lnTo>
                  <a:lnTo>
                    <a:pt x="83" y="497"/>
                  </a:lnTo>
                  <a:lnTo>
                    <a:pt x="94" y="440"/>
                  </a:lnTo>
                  <a:lnTo>
                    <a:pt x="104" y="402"/>
                  </a:lnTo>
                  <a:lnTo>
                    <a:pt x="80" y="376"/>
                  </a:lnTo>
                  <a:lnTo>
                    <a:pt x="90" y="102"/>
                  </a:ln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8" name="Freeform 2667"/>
            <p:cNvSpPr>
              <a:spLocks/>
            </p:cNvSpPr>
            <p:nvPr/>
          </p:nvSpPr>
          <p:spPr bwMode="auto">
            <a:xfrm>
              <a:off x="5044124" y="5738511"/>
              <a:ext cx="138939" cy="27788"/>
            </a:xfrm>
            <a:custGeom>
              <a:avLst/>
              <a:gdLst>
                <a:gd name="T0" fmla="*/ 1 w 40"/>
                <a:gd name="T1" fmla="*/ 2 h 8"/>
                <a:gd name="T2" fmla="*/ 0 w 40"/>
                <a:gd name="T3" fmla="*/ 6 h 8"/>
                <a:gd name="T4" fmla="*/ 21 w 40"/>
                <a:gd name="T5" fmla="*/ 8 h 8"/>
                <a:gd name="T6" fmla="*/ 40 w 40"/>
                <a:gd name="T7" fmla="*/ 5 h 8"/>
                <a:gd name="T8" fmla="*/ 40 w 40"/>
                <a:gd name="T9" fmla="*/ 0 h 8"/>
                <a:gd name="T10" fmla="*/ 21 w 40"/>
                <a:gd name="T11" fmla="*/ 4 h 8"/>
                <a:gd name="T12" fmla="*/ 1 w 40"/>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40" h="8">
                  <a:moveTo>
                    <a:pt x="1" y="2"/>
                  </a:moveTo>
                  <a:cubicBezTo>
                    <a:pt x="0" y="6"/>
                    <a:pt x="0" y="6"/>
                    <a:pt x="0" y="6"/>
                  </a:cubicBezTo>
                  <a:cubicBezTo>
                    <a:pt x="0" y="6"/>
                    <a:pt x="11" y="8"/>
                    <a:pt x="21" y="8"/>
                  </a:cubicBezTo>
                  <a:cubicBezTo>
                    <a:pt x="30" y="8"/>
                    <a:pt x="40" y="5"/>
                    <a:pt x="40" y="5"/>
                  </a:cubicBezTo>
                  <a:cubicBezTo>
                    <a:pt x="40" y="0"/>
                    <a:pt x="40" y="0"/>
                    <a:pt x="40" y="0"/>
                  </a:cubicBezTo>
                  <a:cubicBezTo>
                    <a:pt x="40" y="0"/>
                    <a:pt x="30" y="4"/>
                    <a:pt x="21" y="4"/>
                  </a:cubicBezTo>
                  <a:cubicBezTo>
                    <a:pt x="12" y="4"/>
                    <a:pt x="1" y="2"/>
                    <a:pt x="1" y="2"/>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9" name="Freeform 2668"/>
            <p:cNvSpPr>
              <a:spLocks/>
            </p:cNvSpPr>
            <p:nvPr/>
          </p:nvSpPr>
          <p:spPr bwMode="auto">
            <a:xfrm>
              <a:off x="5044124" y="5693173"/>
              <a:ext cx="134552" cy="52651"/>
            </a:xfrm>
            <a:custGeom>
              <a:avLst/>
              <a:gdLst>
                <a:gd name="T0" fmla="*/ 32 w 39"/>
                <a:gd name="T1" fmla="*/ 1 h 15"/>
                <a:gd name="T2" fmla="*/ 5 w 39"/>
                <a:gd name="T3" fmla="*/ 0 h 15"/>
                <a:gd name="T4" fmla="*/ 1 w 39"/>
                <a:gd name="T5" fmla="*/ 12 h 15"/>
                <a:gd name="T6" fmla="*/ 0 w 39"/>
                <a:gd name="T7" fmla="*/ 15 h 15"/>
                <a:gd name="T8" fmla="*/ 21 w 39"/>
                <a:gd name="T9" fmla="*/ 6 h 15"/>
                <a:gd name="T10" fmla="*/ 39 w 39"/>
                <a:gd name="T11" fmla="*/ 13 h 15"/>
                <a:gd name="T12" fmla="*/ 32 w 39"/>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39" h="15">
                  <a:moveTo>
                    <a:pt x="32" y="1"/>
                  </a:moveTo>
                  <a:cubicBezTo>
                    <a:pt x="5" y="0"/>
                    <a:pt x="5" y="0"/>
                    <a:pt x="5" y="0"/>
                  </a:cubicBezTo>
                  <a:cubicBezTo>
                    <a:pt x="5" y="0"/>
                    <a:pt x="1" y="9"/>
                    <a:pt x="1" y="12"/>
                  </a:cubicBezTo>
                  <a:cubicBezTo>
                    <a:pt x="0" y="15"/>
                    <a:pt x="0" y="15"/>
                    <a:pt x="0" y="15"/>
                  </a:cubicBezTo>
                  <a:cubicBezTo>
                    <a:pt x="0" y="15"/>
                    <a:pt x="6" y="6"/>
                    <a:pt x="21" y="6"/>
                  </a:cubicBezTo>
                  <a:cubicBezTo>
                    <a:pt x="36" y="6"/>
                    <a:pt x="39" y="13"/>
                    <a:pt x="39" y="13"/>
                  </a:cubicBezTo>
                  <a:cubicBezTo>
                    <a:pt x="39" y="13"/>
                    <a:pt x="37" y="3"/>
                    <a:pt x="32" y="1"/>
                  </a:cubicBezTo>
                  <a:close/>
                </a:path>
              </a:pathLst>
            </a:custGeom>
            <a:solidFill>
              <a:srgbClr val="499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0" name="Freeform 2669"/>
            <p:cNvSpPr>
              <a:spLocks/>
            </p:cNvSpPr>
            <p:nvPr/>
          </p:nvSpPr>
          <p:spPr bwMode="auto">
            <a:xfrm>
              <a:off x="5044124" y="5715110"/>
              <a:ext cx="134552" cy="38025"/>
            </a:xfrm>
            <a:custGeom>
              <a:avLst/>
              <a:gdLst>
                <a:gd name="T0" fmla="*/ 21 w 39"/>
                <a:gd name="T1" fmla="*/ 0 h 11"/>
                <a:gd name="T2" fmla="*/ 0 w 39"/>
                <a:gd name="T3" fmla="*/ 9 h 11"/>
                <a:gd name="T4" fmla="*/ 21 w 39"/>
                <a:gd name="T5" fmla="*/ 11 h 11"/>
                <a:gd name="T6" fmla="*/ 39 w 39"/>
                <a:gd name="T7" fmla="*/ 7 h 11"/>
                <a:gd name="T8" fmla="*/ 21 w 39"/>
                <a:gd name="T9" fmla="*/ 0 h 11"/>
              </a:gdLst>
              <a:ahLst/>
              <a:cxnLst>
                <a:cxn ang="0">
                  <a:pos x="T0" y="T1"/>
                </a:cxn>
                <a:cxn ang="0">
                  <a:pos x="T2" y="T3"/>
                </a:cxn>
                <a:cxn ang="0">
                  <a:pos x="T4" y="T5"/>
                </a:cxn>
                <a:cxn ang="0">
                  <a:pos x="T6" y="T7"/>
                </a:cxn>
                <a:cxn ang="0">
                  <a:pos x="T8" y="T9"/>
                </a:cxn>
              </a:cxnLst>
              <a:rect l="0" t="0" r="r" b="b"/>
              <a:pathLst>
                <a:path w="39" h="11">
                  <a:moveTo>
                    <a:pt x="21" y="0"/>
                  </a:moveTo>
                  <a:cubicBezTo>
                    <a:pt x="6" y="0"/>
                    <a:pt x="0" y="9"/>
                    <a:pt x="0" y="9"/>
                  </a:cubicBezTo>
                  <a:cubicBezTo>
                    <a:pt x="0" y="9"/>
                    <a:pt x="12" y="11"/>
                    <a:pt x="21" y="11"/>
                  </a:cubicBezTo>
                  <a:cubicBezTo>
                    <a:pt x="30" y="11"/>
                    <a:pt x="39" y="7"/>
                    <a:pt x="39" y="7"/>
                  </a:cubicBezTo>
                  <a:cubicBezTo>
                    <a:pt x="39" y="7"/>
                    <a:pt x="36" y="0"/>
                    <a:pt x="21" y="0"/>
                  </a:cubicBez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1" name="Freeform 2670"/>
            <p:cNvSpPr>
              <a:spLocks/>
            </p:cNvSpPr>
            <p:nvPr/>
          </p:nvSpPr>
          <p:spPr bwMode="auto">
            <a:xfrm>
              <a:off x="4798422" y="5756061"/>
              <a:ext cx="149176" cy="24863"/>
            </a:xfrm>
            <a:custGeom>
              <a:avLst/>
              <a:gdLst>
                <a:gd name="T0" fmla="*/ 0 w 43"/>
                <a:gd name="T1" fmla="*/ 0 h 7"/>
                <a:gd name="T2" fmla="*/ 0 w 43"/>
                <a:gd name="T3" fmla="*/ 5 h 7"/>
                <a:gd name="T4" fmla="*/ 18 w 43"/>
                <a:gd name="T5" fmla="*/ 7 h 7"/>
                <a:gd name="T6" fmla="*/ 43 w 43"/>
                <a:gd name="T7" fmla="*/ 5 h 7"/>
                <a:gd name="T8" fmla="*/ 43 w 43"/>
                <a:gd name="T9" fmla="*/ 2 h 7"/>
                <a:gd name="T10" fmla="*/ 18 w 43"/>
                <a:gd name="T11" fmla="*/ 3 h 7"/>
                <a:gd name="T12" fmla="*/ 0 w 43"/>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3" h="7">
                  <a:moveTo>
                    <a:pt x="0" y="0"/>
                  </a:moveTo>
                  <a:cubicBezTo>
                    <a:pt x="0" y="5"/>
                    <a:pt x="0" y="5"/>
                    <a:pt x="0" y="5"/>
                  </a:cubicBezTo>
                  <a:cubicBezTo>
                    <a:pt x="0" y="5"/>
                    <a:pt x="9" y="7"/>
                    <a:pt x="18" y="7"/>
                  </a:cubicBezTo>
                  <a:cubicBezTo>
                    <a:pt x="27" y="7"/>
                    <a:pt x="43" y="5"/>
                    <a:pt x="43" y="5"/>
                  </a:cubicBezTo>
                  <a:cubicBezTo>
                    <a:pt x="43" y="2"/>
                    <a:pt x="43" y="2"/>
                    <a:pt x="43" y="2"/>
                  </a:cubicBezTo>
                  <a:cubicBezTo>
                    <a:pt x="43" y="2"/>
                    <a:pt x="27" y="3"/>
                    <a:pt x="18" y="3"/>
                  </a:cubicBezTo>
                  <a:cubicBezTo>
                    <a:pt x="9" y="3"/>
                    <a:pt x="0" y="0"/>
                    <a:pt x="0" y="0"/>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2" name="Freeform 2671"/>
            <p:cNvSpPr>
              <a:spLocks/>
            </p:cNvSpPr>
            <p:nvPr/>
          </p:nvSpPr>
          <p:spPr bwMode="auto">
            <a:xfrm>
              <a:off x="4795497" y="5710723"/>
              <a:ext cx="152102" cy="52651"/>
            </a:xfrm>
            <a:custGeom>
              <a:avLst/>
              <a:gdLst>
                <a:gd name="T0" fmla="*/ 35 w 44"/>
                <a:gd name="T1" fmla="*/ 0 h 15"/>
                <a:gd name="T2" fmla="*/ 7 w 44"/>
                <a:gd name="T3" fmla="*/ 1 h 15"/>
                <a:gd name="T4" fmla="*/ 0 w 44"/>
                <a:gd name="T5" fmla="*/ 13 h 15"/>
                <a:gd name="T6" fmla="*/ 19 w 44"/>
                <a:gd name="T7" fmla="*/ 6 h 15"/>
                <a:gd name="T8" fmla="*/ 44 w 44"/>
                <a:gd name="T9" fmla="*/ 15 h 15"/>
                <a:gd name="T10" fmla="*/ 43 w 44"/>
                <a:gd name="T11" fmla="*/ 12 h 15"/>
                <a:gd name="T12" fmla="*/ 35 w 4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44" h="15">
                  <a:moveTo>
                    <a:pt x="35" y="0"/>
                  </a:moveTo>
                  <a:cubicBezTo>
                    <a:pt x="7" y="1"/>
                    <a:pt x="7" y="1"/>
                    <a:pt x="7" y="1"/>
                  </a:cubicBezTo>
                  <a:cubicBezTo>
                    <a:pt x="3" y="3"/>
                    <a:pt x="0" y="13"/>
                    <a:pt x="0" y="13"/>
                  </a:cubicBezTo>
                  <a:cubicBezTo>
                    <a:pt x="0" y="13"/>
                    <a:pt x="4" y="5"/>
                    <a:pt x="19" y="6"/>
                  </a:cubicBezTo>
                  <a:cubicBezTo>
                    <a:pt x="33" y="6"/>
                    <a:pt x="44" y="15"/>
                    <a:pt x="44" y="15"/>
                  </a:cubicBezTo>
                  <a:cubicBezTo>
                    <a:pt x="43" y="12"/>
                    <a:pt x="43" y="12"/>
                    <a:pt x="43" y="12"/>
                  </a:cubicBezTo>
                  <a:cubicBezTo>
                    <a:pt x="43" y="9"/>
                    <a:pt x="35" y="0"/>
                    <a:pt x="35" y="0"/>
                  </a:cubicBezTo>
                  <a:close/>
                </a:path>
              </a:pathLst>
            </a:custGeom>
            <a:solidFill>
              <a:srgbClr val="4998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3" name="Freeform 2672"/>
            <p:cNvSpPr>
              <a:spLocks/>
            </p:cNvSpPr>
            <p:nvPr/>
          </p:nvSpPr>
          <p:spPr bwMode="auto">
            <a:xfrm>
              <a:off x="4795497" y="5728273"/>
              <a:ext cx="152102" cy="38025"/>
            </a:xfrm>
            <a:custGeom>
              <a:avLst/>
              <a:gdLst>
                <a:gd name="T0" fmla="*/ 0 w 44"/>
                <a:gd name="T1" fmla="*/ 8 h 11"/>
                <a:gd name="T2" fmla="*/ 19 w 44"/>
                <a:gd name="T3" fmla="*/ 11 h 11"/>
                <a:gd name="T4" fmla="*/ 44 w 44"/>
                <a:gd name="T5" fmla="*/ 10 h 11"/>
                <a:gd name="T6" fmla="*/ 19 w 44"/>
                <a:gd name="T7" fmla="*/ 1 h 11"/>
                <a:gd name="T8" fmla="*/ 0 w 44"/>
                <a:gd name="T9" fmla="*/ 8 h 11"/>
              </a:gdLst>
              <a:ahLst/>
              <a:cxnLst>
                <a:cxn ang="0">
                  <a:pos x="T0" y="T1"/>
                </a:cxn>
                <a:cxn ang="0">
                  <a:pos x="T2" y="T3"/>
                </a:cxn>
                <a:cxn ang="0">
                  <a:pos x="T4" y="T5"/>
                </a:cxn>
                <a:cxn ang="0">
                  <a:pos x="T6" y="T7"/>
                </a:cxn>
                <a:cxn ang="0">
                  <a:pos x="T8" y="T9"/>
                </a:cxn>
              </a:cxnLst>
              <a:rect l="0" t="0" r="r" b="b"/>
              <a:pathLst>
                <a:path w="44" h="11">
                  <a:moveTo>
                    <a:pt x="0" y="8"/>
                  </a:moveTo>
                  <a:cubicBezTo>
                    <a:pt x="0" y="8"/>
                    <a:pt x="10" y="11"/>
                    <a:pt x="19" y="11"/>
                  </a:cubicBezTo>
                  <a:cubicBezTo>
                    <a:pt x="28" y="11"/>
                    <a:pt x="44" y="10"/>
                    <a:pt x="44" y="10"/>
                  </a:cubicBezTo>
                  <a:cubicBezTo>
                    <a:pt x="44" y="10"/>
                    <a:pt x="33" y="1"/>
                    <a:pt x="19" y="1"/>
                  </a:cubicBezTo>
                  <a:cubicBezTo>
                    <a:pt x="4" y="0"/>
                    <a:pt x="0" y="8"/>
                    <a:pt x="0" y="8"/>
                  </a:cubicBez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4" name="Freeform 2673"/>
            <p:cNvSpPr>
              <a:spLocks/>
            </p:cNvSpPr>
            <p:nvPr/>
          </p:nvSpPr>
          <p:spPr bwMode="auto">
            <a:xfrm>
              <a:off x="5064600" y="388111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93D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5" name="Freeform 2674"/>
            <p:cNvSpPr>
              <a:spLocks/>
            </p:cNvSpPr>
            <p:nvPr/>
          </p:nvSpPr>
          <p:spPr bwMode="auto">
            <a:xfrm>
              <a:off x="4905185" y="38811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93D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6" name="Freeform 2675"/>
            <p:cNvSpPr>
              <a:spLocks/>
            </p:cNvSpPr>
            <p:nvPr/>
          </p:nvSpPr>
          <p:spPr bwMode="auto">
            <a:xfrm>
              <a:off x="4656558" y="3881117"/>
              <a:ext cx="678606" cy="848258"/>
            </a:xfrm>
            <a:custGeom>
              <a:avLst/>
              <a:gdLst>
                <a:gd name="T0" fmla="*/ 171 w 196"/>
                <a:gd name="T1" fmla="*/ 20 h 245"/>
                <a:gd name="T2" fmla="*/ 118 w 196"/>
                <a:gd name="T3" fmla="*/ 0 h 245"/>
                <a:gd name="T4" fmla="*/ 72 w 196"/>
                <a:gd name="T5" fmla="*/ 0 h 245"/>
                <a:gd name="T6" fmla="*/ 16 w 196"/>
                <a:gd name="T7" fmla="*/ 22 h 245"/>
                <a:gd name="T8" fmla="*/ 0 w 196"/>
                <a:gd name="T9" fmla="*/ 101 h 245"/>
                <a:gd name="T10" fmla="*/ 40 w 196"/>
                <a:gd name="T11" fmla="*/ 116 h 245"/>
                <a:gd name="T12" fmla="*/ 28 w 196"/>
                <a:gd name="T13" fmla="*/ 239 h 245"/>
                <a:gd name="T14" fmla="*/ 161 w 196"/>
                <a:gd name="T15" fmla="*/ 245 h 245"/>
                <a:gd name="T16" fmla="*/ 156 w 196"/>
                <a:gd name="T17" fmla="*/ 116 h 245"/>
                <a:gd name="T18" fmla="*/ 196 w 196"/>
                <a:gd name="T19" fmla="*/ 103 h 245"/>
                <a:gd name="T20" fmla="*/ 171 w 196"/>
                <a:gd name="T21" fmla="*/ 2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245">
                  <a:moveTo>
                    <a:pt x="171" y="20"/>
                  </a:moveTo>
                  <a:cubicBezTo>
                    <a:pt x="169" y="18"/>
                    <a:pt x="122" y="0"/>
                    <a:pt x="118" y="0"/>
                  </a:cubicBezTo>
                  <a:cubicBezTo>
                    <a:pt x="72" y="0"/>
                    <a:pt x="72" y="0"/>
                    <a:pt x="72" y="0"/>
                  </a:cubicBezTo>
                  <a:cubicBezTo>
                    <a:pt x="67" y="0"/>
                    <a:pt x="18" y="20"/>
                    <a:pt x="16" y="22"/>
                  </a:cubicBezTo>
                  <a:cubicBezTo>
                    <a:pt x="14" y="25"/>
                    <a:pt x="0" y="101"/>
                    <a:pt x="0" y="101"/>
                  </a:cubicBezTo>
                  <a:cubicBezTo>
                    <a:pt x="40" y="116"/>
                    <a:pt x="40" y="116"/>
                    <a:pt x="40" y="116"/>
                  </a:cubicBezTo>
                  <a:cubicBezTo>
                    <a:pt x="28" y="239"/>
                    <a:pt x="28" y="239"/>
                    <a:pt x="28" y="239"/>
                  </a:cubicBezTo>
                  <a:cubicBezTo>
                    <a:pt x="161" y="245"/>
                    <a:pt x="161" y="245"/>
                    <a:pt x="161" y="245"/>
                  </a:cubicBezTo>
                  <a:cubicBezTo>
                    <a:pt x="156" y="116"/>
                    <a:pt x="156" y="116"/>
                    <a:pt x="156" y="116"/>
                  </a:cubicBezTo>
                  <a:cubicBezTo>
                    <a:pt x="196" y="103"/>
                    <a:pt x="196" y="103"/>
                    <a:pt x="196" y="103"/>
                  </a:cubicBezTo>
                  <a:cubicBezTo>
                    <a:pt x="196" y="103"/>
                    <a:pt x="174" y="23"/>
                    <a:pt x="171" y="20"/>
                  </a:cubicBezTo>
                  <a:close/>
                </a:path>
              </a:pathLst>
            </a:custGeom>
            <a:solidFill>
              <a:srgbClr val="93D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7" name="Freeform 2676"/>
            <p:cNvSpPr>
              <a:spLocks/>
            </p:cNvSpPr>
            <p:nvPr/>
          </p:nvSpPr>
          <p:spPr bwMode="auto">
            <a:xfrm>
              <a:off x="4905185" y="3784592"/>
              <a:ext cx="166727" cy="159414"/>
            </a:xfrm>
            <a:custGeom>
              <a:avLst/>
              <a:gdLst>
                <a:gd name="T0" fmla="*/ 43 w 48"/>
                <a:gd name="T1" fmla="*/ 0 h 46"/>
                <a:gd name="T2" fmla="*/ 1 w 48"/>
                <a:gd name="T3" fmla="*/ 2 h 46"/>
                <a:gd name="T4" fmla="*/ 0 w 48"/>
                <a:gd name="T5" fmla="*/ 28 h 46"/>
                <a:gd name="T6" fmla="*/ 24 w 48"/>
                <a:gd name="T7" fmla="*/ 46 h 46"/>
                <a:gd name="T8" fmla="*/ 46 w 48"/>
                <a:gd name="T9" fmla="*/ 28 h 46"/>
                <a:gd name="T10" fmla="*/ 43 w 48"/>
                <a:gd name="T11" fmla="*/ 0 h 46"/>
              </a:gdLst>
              <a:ahLst/>
              <a:cxnLst>
                <a:cxn ang="0">
                  <a:pos x="T0" y="T1"/>
                </a:cxn>
                <a:cxn ang="0">
                  <a:pos x="T2" y="T3"/>
                </a:cxn>
                <a:cxn ang="0">
                  <a:pos x="T4" y="T5"/>
                </a:cxn>
                <a:cxn ang="0">
                  <a:pos x="T6" y="T7"/>
                </a:cxn>
                <a:cxn ang="0">
                  <a:pos x="T8" y="T9"/>
                </a:cxn>
                <a:cxn ang="0">
                  <a:pos x="T10" y="T11"/>
                </a:cxn>
              </a:cxnLst>
              <a:rect l="0" t="0" r="r" b="b"/>
              <a:pathLst>
                <a:path w="48" h="46">
                  <a:moveTo>
                    <a:pt x="43" y="0"/>
                  </a:moveTo>
                  <a:cubicBezTo>
                    <a:pt x="1" y="2"/>
                    <a:pt x="1" y="2"/>
                    <a:pt x="1" y="2"/>
                  </a:cubicBezTo>
                  <a:cubicBezTo>
                    <a:pt x="0" y="28"/>
                    <a:pt x="0" y="28"/>
                    <a:pt x="0" y="28"/>
                  </a:cubicBezTo>
                  <a:cubicBezTo>
                    <a:pt x="0" y="28"/>
                    <a:pt x="0" y="46"/>
                    <a:pt x="24" y="46"/>
                  </a:cubicBezTo>
                  <a:cubicBezTo>
                    <a:pt x="48" y="46"/>
                    <a:pt x="46" y="28"/>
                    <a:pt x="46" y="28"/>
                  </a:cubicBezTo>
                  <a:lnTo>
                    <a:pt x="43" y="0"/>
                  </a:ln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8" name="Freeform 2677"/>
            <p:cNvSpPr>
              <a:spLocks/>
            </p:cNvSpPr>
            <p:nvPr/>
          </p:nvSpPr>
          <p:spPr bwMode="auto">
            <a:xfrm>
              <a:off x="4839373" y="3518414"/>
              <a:ext cx="131626" cy="345153"/>
            </a:xfrm>
            <a:custGeom>
              <a:avLst/>
              <a:gdLst>
                <a:gd name="T0" fmla="*/ 23 w 38"/>
                <a:gd name="T1" fmla="*/ 81 h 100"/>
                <a:gd name="T2" fmla="*/ 15 w 38"/>
                <a:gd name="T3" fmla="*/ 59 h 100"/>
                <a:gd name="T4" fmla="*/ 9 w 38"/>
                <a:gd name="T5" fmla="*/ 42 h 100"/>
                <a:gd name="T6" fmla="*/ 13 w 38"/>
                <a:gd name="T7" fmla="*/ 34 h 100"/>
                <a:gd name="T8" fmla="*/ 10 w 38"/>
                <a:gd name="T9" fmla="*/ 0 h 100"/>
                <a:gd name="T10" fmla="*/ 9 w 38"/>
                <a:gd name="T11" fmla="*/ 0 h 100"/>
                <a:gd name="T12" fmla="*/ 0 w 38"/>
                <a:gd name="T13" fmla="*/ 32 h 100"/>
                <a:gd name="T14" fmla="*/ 4 w 38"/>
                <a:gd name="T15" fmla="*/ 62 h 100"/>
                <a:gd name="T16" fmla="*/ 8 w 38"/>
                <a:gd name="T17" fmla="*/ 74 h 100"/>
                <a:gd name="T18" fmla="*/ 38 w 38"/>
                <a:gd name="T19" fmla="*/ 100 h 100"/>
                <a:gd name="T20" fmla="*/ 23 w 38"/>
                <a:gd name="T21" fmla="*/ 8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00">
                  <a:moveTo>
                    <a:pt x="23" y="81"/>
                  </a:moveTo>
                  <a:cubicBezTo>
                    <a:pt x="18" y="71"/>
                    <a:pt x="21" y="66"/>
                    <a:pt x="15" y="59"/>
                  </a:cubicBezTo>
                  <a:cubicBezTo>
                    <a:pt x="9" y="51"/>
                    <a:pt x="11" y="45"/>
                    <a:pt x="9" y="42"/>
                  </a:cubicBezTo>
                  <a:cubicBezTo>
                    <a:pt x="7" y="38"/>
                    <a:pt x="11" y="37"/>
                    <a:pt x="13" y="34"/>
                  </a:cubicBezTo>
                  <a:cubicBezTo>
                    <a:pt x="14" y="31"/>
                    <a:pt x="10" y="0"/>
                    <a:pt x="10" y="0"/>
                  </a:cubicBezTo>
                  <a:cubicBezTo>
                    <a:pt x="9" y="0"/>
                    <a:pt x="9" y="0"/>
                    <a:pt x="9" y="0"/>
                  </a:cubicBezTo>
                  <a:cubicBezTo>
                    <a:pt x="3" y="7"/>
                    <a:pt x="0" y="21"/>
                    <a:pt x="0" y="32"/>
                  </a:cubicBezTo>
                  <a:cubicBezTo>
                    <a:pt x="0" y="40"/>
                    <a:pt x="1" y="51"/>
                    <a:pt x="4" y="62"/>
                  </a:cubicBezTo>
                  <a:cubicBezTo>
                    <a:pt x="5" y="65"/>
                    <a:pt x="5" y="69"/>
                    <a:pt x="8" y="74"/>
                  </a:cubicBezTo>
                  <a:cubicBezTo>
                    <a:pt x="14" y="87"/>
                    <a:pt x="27" y="98"/>
                    <a:pt x="38" y="100"/>
                  </a:cubicBezTo>
                  <a:cubicBezTo>
                    <a:pt x="32" y="97"/>
                    <a:pt x="27" y="91"/>
                    <a:pt x="23" y="81"/>
                  </a:cubicBezTo>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9" name="Freeform 2678"/>
            <p:cNvSpPr>
              <a:spLocks/>
            </p:cNvSpPr>
            <p:nvPr/>
          </p:nvSpPr>
          <p:spPr bwMode="auto">
            <a:xfrm>
              <a:off x="4853997" y="3470152"/>
              <a:ext cx="273491" cy="397804"/>
            </a:xfrm>
            <a:custGeom>
              <a:avLst/>
              <a:gdLst>
                <a:gd name="T0" fmla="*/ 36 w 79"/>
                <a:gd name="T1" fmla="*/ 0 h 115"/>
                <a:gd name="T2" fmla="*/ 5 w 79"/>
                <a:gd name="T3" fmla="*/ 14 h 115"/>
                <a:gd name="T4" fmla="*/ 6 w 79"/>
                <a:gd name="T5" fmla="*/ 14 h 115"/>
                <a:gd name="T6" fmla="*/ 6 w 79"/>
                <a:gd name="T7" fmla="*/ 48 h 115"/>
                <a:gd name="T8" fmla="*/ 5 w 79"/>
                <a:gd name="T9" fmla="*/ 59 h 115"/>
                <a:gd name="T10" fmla="*/ 10 w 79"/>
                <a:gd name="T11" fmla="*/ 84 h 115"/>
                <a:gd name="T12" fmla="*/ 18 w 79"/>
                <a:gd name="T13" fmla="*/ 102 h 115"/>
                <a:gd name="T14" fmla="*/ 34 w 79"/>
                <a:gd name="T15" fmla="*/ 114 h 115"/>
                <a:gd name="T16" fmla="*/ 38 w 79"/>
                <a:gd name="T17" fmla="*/ 115 h 115"/>
                <a:gd name="T18" fmla="*/ 71 w 79"/>
                <a:gd name="T19" fmla="*/ 87 h 115"/>
                <a:gd name="T20" fmla="*/ 79 w 79"/>
                <a:gd name="T21" fmla="*/ 46 h 115"/>
                <a:gd name="T22" fmla="*/ 36 w 79"/>
                <a:gd name="T2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115">
                  <a:moveTo>
                    <a:pt x="36" y="0"/>
                  </a:moveTo>
                  <a:cubicBezTo>
                    <a:pt x="24" y="0"/>
                    <a:pt x="12" y="5"/>
                    <a:pt x="5" y="14"/>
                  </a:cubicBezTo>
                  <a:cubicBezTo>
                    <a:pt x="6" y="14"/>
                    <a:pt x="6" y="14"/>
                    <a:pt x="6" y="14"/>
                  </a:cubicBezTo>
                  <a:cubicBezTo>
                    <a:pt x="6" y="14"/>
                    <a:pt x="7" y="45"/>
                    <a:pt x="6" y="48"/>
                  </a:cubicBezTo>
                  <a:cubicBezTo>
                    <a:pt x="4" y="51"/>
                    <a:pt x="4" y="55"/>
                    <a:pt x="5" y="59"/>
                  </a:cubicBezTo>
                  <a:cubicBezTo>
                    <a:pt x="7" y="63"/>
                    <a:pt x="0" y="70"/>
                    <a:pt x="10" y="84"/>
                  </a:cubicBezTo>
                  <a:cubicBezTo>
                    <a:pt x="16" y="92"/>
                    <a:pt x="14" y="92"/>
                    <a:pt x="18" y="102"/>
                  </a:cubicBezTo>
                  <a:cubicBezTo>
                    <a:pt x="22" y="112"/>
                    <a:pt x="28" y="112"/>
                    <a:pt x="34" y="114"/>
                  </a:cubicBezTo>
                  <a:cubicBezTo>
                    <a:pt x="35" y="114"/>
                    <a:pt x="37" y="115"/>
                    <a:pt x="38" y="115"/>
                  </a:cubicBezTo>
                  <a:cubicBezTo>
                    <a:pt x="49" y="115"/>
                    <a:pt x="66" y="103"/>
                    <a:pt x="71" y="87"/>
                  </a:cubicBezTo>
                  <a:cubicBezTo>
                    <a:pt x="76" y="71"/>
                    <a:pt x="79" y="57"/>
                    <a:pt x="79" y="46"/>
                  </a:cubicBezTo>
                  <a:cubicBezTo>
                    <a:pt x="79" y="31"/>
                    <a:pt x="70" y="0"/>
                    <a:pt x="36" y="0"/>
                  </a:cubicBezTo>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0" name="Freeform 2679"/>
            <p:cNvSpPr>
              <a:spLocks/>
            </p:cNvSpPr>
            <p:nvPr/>
          </p:nvSpPr>
          <p:spPr bwMode="auto">
            <a:xfrm>
              <a:off x="5109938" y="3639803"/>
              <a:ext cx="48263" cy="81901"/>
            </a:xfrm>
            <a:custGeom>
              <a:avLst/>
              <a:gdLst>
                <a:gd name="T0" fmla="*/ 8 w 14"/>
                <a:gd name="T1" fmla="*/ 0 h 24"/>
                <a:gd name="T2" fmla="*/ 0 w 14"/>
                <a:gd name="T3" fmla="*/ 9 h 24"/>
                <a:gd name="T4" fmla="*/ 3 w 14"/>
                <a:gd name="T5" fmla="*/ 23 h 24"/>
                <a:gd name="T6" fmla="*/ 10 w 14"/>
                <a:gd name="T7" fmla="*/ 12 h 24"/>
                <a:gd name="T8" fmla="*/ 8 w 14"/>
                <a:gd name="T9" fmla="*/ 0 h 24"/>
              </a:gdLst>
              <a:ahLst/>
              <a:cxnLst>
                <a:cxn ang="0">
                  <a:pos x="T0" y="T1"/>
                </a:cxn>
                <a:cxn ang="0">
                  <a:pos x="T2" y="T3"/>
                </a:cxn>
                <a:cxn ang="0">
                  <a:pos x="T4" y="T5"/>
                </a:cxn>
                <a:cxn ang="0">
                  <a:pos x="T6" y="T7"/>
                </a:cxn>
                <a:cxn ang="0">
                  <a:pos x="T8" y="T9"/>
                </a:cxn>
              </a:cxnLst>
              <a:rect l="0" t="0" r="r" b="b"/>
              <a:pathLst>
                <a:path w="14" h="24">
                  <a:moveTo>
                    <a:pt x="8" y="0"/>
                  </a:moveTo>
                  <a:cubicBezTo>
                    <a:pt x="2" y="0"/>
                    <a:pt x="0" y="6"/>
                    <a:pt x="0" y="9"/>
                  </a:cubicBezTo>
                  <a:cubicBezTo>
                    <a:pt x="0" y="13"/>
                    <a:pt x="0" y="23"/>
                    <a:pt x="3" y="23"/>
                  </a:cubicBezTo>
                  <a:cubicBezTo>
                    <a:pt x="5" y="24"/>
                    <a:pt x="9" y="18"/>
                    <a:pt x="10" y="12"/>
                  </a:cubicBezTo>
                  <a:cubicBezTo>
                    <a:pt x="11" y="7"/>
                    <a:pt x="14" y="0"/>
                    <a:pt x="8" y="0"/>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1" name="Freeform 2680"/>
            <p:cNvSpPr>
              <a:spLocks/>
            </p:cNvSpPr>
            <p:nvPr/>
          </p:nvSpPr>
          <p:spPr bwMode="auto">
            <a:xfrm>
              <a:off x="4975386" y="3614940"/>
              <a:ext cx="152102" cy="253015"/>
            </a:xfrm>
            <a:custGeom>
              <a:avLst/>
              <a:gdLst>
                <a:gd name="T0" fmla="*/ 44 w 44"/>
                <a:gd name="T1" fmla="*/ 0 h 73"/>
                <a:gd name="T2" fmla="*/ 30 w 44"/>
                <a:gd name="T3" fmla="*/ 0 h 73"/>
                <a:gd name="T4" fmla="*/ 30 w 44"/>
                <a:gd name="T5" fmla="*/ 1 h 73"/>
                <a:gd name="T6" fmla="*/ 35 w 44"/>
                <a:gd name="T7" fmla="*/ 15 h 73"/>
                <a:gd name="T8" fmla="*/ 28 w 44"/>
                <a:gd name="T9" fmla="*/ 35 h 73"/>
                <a:gd name="T10" fmla="*/ 23 w 44"/>
                <a:gd name="T11" fmla="*/ 49 h 73"/>
                <a:gd name="T12" fmla="*/ 7 w 44"/>
                <a:gd name="T13" fmla="*/ 70 h 73"/>
                <a:gd name="T14" fmla="*/ 4 w 44"/>
                <a:gd name="T15" fmla="*/ 71 h 73"/>
                <a:gd name="T16" fmla="*/ 0 w 44"/>
                <a:gd name="T17" fmla="*/ 72 h 73"/>
                <a:gd name="T18" fmla="*/ 3 w 44"/>
                <a:gd name="T19" fmla="*/ 73 h 73"/>
                <a:gd name="T20" fmla="*/ 36 w 44"/>
                <a:gd name="T21" fmla="*/ 46 h 73"/>
                <a:gd name="T22" fmla="*/ 41 w 44"/>
                <a:gd name="T23" fmla="*/ 30 h 73"/>
                <a:gd name="T24" fmla="*/ 41 w 44"/>
                <a:gd name="T25" fmla="*/ 22 h 73"/>
                <a:gd name="T26" fmla="*/ 44 w 44"/>
                <a:gd name="T27" fmla="*/ 9 h 73"/>
                <a:gd name="T28" fmla="*/ 44 w 44"/>
                <a:gd name="T29" fmla="*/ 8 h 73"/>
                <a:gd name="T30" fmla="*/ 44 w 44"/>
                <a:gd name="T31" fmla="*/ 4 h 73"/>
                <a:gd name="T32" fmla="*/ 44 w 44"/>
                <a:gd name="T3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73">
                  <a:moveTo>
                    <a:pt x="44" y="0"/>
                  </a:moveTo>
                  <a:cubicBezTo>
                    <a:pt x="42" y="0"/>
                    <a:pt x="30" y="0"/>
                    <a:pt x="30" y="0"/>
                  </a:cubicBezTo>
                  <a:cubicBezTo>
                    <a:pt x="30" y="1"/>
                    <a:pt x="30" y="1"/>
                    <a:pt x="30" y="1"/>
                  </a:cubicBezTo>
                  <a:cubicBezTo>
                    <a:pt x="30" y="5"/>
                    <a:pt x="36" y="10"/>
                    <a:pt x="35" y="15"/>
                  </a:cubicBezTo>
                  <a:cubicBezTo>
                    <a:pt x="33" y="20"/>
                    <a:pt x="33" y="31"/>
                    <a:pt x="28" y="35"/>
                  </a:cubicBezTo>
                  <a:cubicBezTo>
                    <a:pt x="22" y="39"/>
                    <a:pt x="25" y="41"/>
                    <a:pt x="23" y="49"/>
                  </a:cubicBezTo>
                  <a:cubicBezTo>
                    <a:pt x="21" y="57"/>
                    <a:pt x="11" y="68"/>
                    <a:pt x="7" y="70"/>
                  </a:cubicBezTo>
                  <a:cubicBezTo>
                    <a:pt x="6" y="70"/>
                    <a:pt x="5" y="70"/>
                    <a:pt x="4" y="71"/>
                  </a:cubicBezTo>
                  <a:cubicBezTo>
                    <a:pt x="3" y="71"/>
                    <a:pt x="2" y="72"/>
                    <a:pt x="0" y="72"/>
                  </a:cubicBezTo>
                  <a:cubicBezTo>
                    <a:pt x="1" y="73"/>
                    <a:pt x="2" y="73"/>
                    <a:pt x="3" y="73"/>
                  </a:cubicBezTo>
                  <a:cubicBezTo>
                    <a:pt x="15" y="73"/>
                    <a:pt x="32" y="61"/>
                    <a:pt x="36" y="46"/>
                  </a:cubicBezTo>
                  <a:cubicBezTo>
                    <a:pt x="38" y="40"/>
                    <a:pt x="40" y="35"/>
                    <a:pt x="41" y="30"/>
                  </a:cubicBezTo>
                  <a:cubicBezTo>
                    <a:pt x="41" y="27"/>
                    <a:pt x="41" y="25"/>
                    <a:pt x="41" y="22"/>
                  </a:cubicBezTo>
                  <a:cubicBezTo>
                    <a:pt x="41" y="19"/>
                    <a:pt x="41" y="11"/>
                    <a:pt x="44" y="9"/>
                  </a:cubicBezTo>
                  <a:cubicBezTo>
                    <a:pt x="44" y="8"/>
                    <a:pt x="44" y="8"/>
                    <a:pt x="44" y="8"/>
                  </a:cubicBezTo>
                  <a:cubicBezTo>
                    <a:pt x="44" y="6"/>
                    <a:pt x="44" y="6"/>
                    <a:pt x="44" y="4"/>
                  </a:cubicBezTo>
                  <a:cubicBezTo>
                    <a:pt x="44" y="3"/>
                    <a:pt x="44" y="2"/>
                    <a:pt x="44" y="0"/>
                  </a:cubicBezTo>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2" name="Freeform 2681"/>
            <p:cNvSpPr>
              <a:spLocks/>
            </p:cNvSpPr>
            <p:nvPr/>
          </p:nvSpPr>
          <p:spPr bwMode="auto">
            <a:xfrm>
              <a:off x="4975386" y="3590078"/>
              <a:ext cx="152102" cy="273491"/>
            </a:xfrm>
            <a:custGeom>
              <a:avLst/>
              <a:gdLst>
                <a:gd name="T0" fmla="*/ 5 w 44"/>
                <a:gd name="T1" fmla="*/ 7 h 79"/>
                <a:gd name="T2" fmla="*/ 4 w 44"/>
                <a:gd name="T3" fmla="*/ 18 h 79"/>
                <a:gd name="T4" fmla="*/ 9 w 44"/>
                <a:gd name="T5" fmla="*/ 42 h 79"/>
                <a:gd name="T6" fmla="*/ 1 w 44"/>
                <a:gd name="T7" fmla="*/ 45 h 79"/>
                <a:gd name="T8" fmla="*/ 1 w 44"/>
                <a:gd name="T9" fmla="*/ 59 h 79"/>
                <a:gd name="T10" fmla="*/ 8 w 44"/>
                <a:gd name="T11" fmla="*/ 68 h 79"/>
                <a:gd name="T12" fmla="*/ 0 w 44"/>
                <a:gd name="T13" fmla="*/ 79 h 79"/>
                <a:gd name="T14" fmla="*/ 7 w 44"/>
                <a:gd name="T15" fmla="*/ 79 h 79"/>
                <a:gd name="T16" fmla="*/ 22 w 44"/>
                <a:gd name="T17" fmla="*/ 67 h 79"/>
                <a:gd name="T18" fmla="*/ 34 w 44"/>
                <a:gd name="T19" fmla="*/ 46 h 79"/>
                <a:gd name="T20" fmla="*/ 38 w 44"/>
                <a:gd name="T21" fmla="*/ 24 h 79"/>
                <a:gd name="T22" fmla="*/ 40 w 44"/>
                <a:gd name="T23" fmla="*/ 8 h 79"/>
                <a:gd name="T24" fmla="*/ 44 w 44"/>
                <a:gd name="T25" fmla="*/ 7 h 79"/>
                <a:gd name="T26" fmla="*/ 43 w 44"/>
                <a:gd name="T27" fmla="*/ 2 h 79"/>
                <a:gd name="T28" fmla="*/ 5 w 44"/>
                <a:gd name="T29"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79">
                  <a:moveTo>
                    <a:pt x="5" y="7"/>
                  </a:moveTo>
                  <a:cubicBezTo>
                    <a:pt x="2" y="12"/>
                    <a:pt x="5" y="12"/>
                    <a:pt x="4" y="18"/>
                  </a:cubicBezTo>
                  <a:cubicBezTo>
                    <a:pt x="2" y="27"/>
                    <a:pt x="8" y="31"/>
                    <a:pt x="9" y="42"/>
                  </a:cubicBezTo>
                  <a:cubicBezTo>
                    <a:pt x="9" y="44"/>
                    <a:pt x="1" y="45"/>
                    <a:pt x="1" y="45"/>
                  </a:cubicBezTo>
                  <a:cubicBezTo>
                    <a:pt x="1" y="45"/>
                    <a:pt x="0" y="55"/>
                    <a:pt x="1" y="59"/>
                  </a:cubicBezTo>
                  <a:cubicBezTo>
                    <a:pt x="2" y="63"/>
                    <a:pt x="8" y="65"/>
                    <a:pt x="8" y="68"/>
                  </a:cubicBezTo>
                  <a:cubicBezTo>
                    <a:pt x="8" y="71"/>
                    <a:pt x="4" y="77"/>
                    <a:pt x="0" y="79"/>
                  </a:cubicBezTo>
                  <a:cubicBezTo>
                    <a:pt x="2" y="79"/>
                    <a:pt x="6" y="79"/>
                    <a:pt x="7" y="79"/>
                  </a:cubicBezTo>
                  <a:cubicBezTo>
                    <a:pt x="11" y="77"/>
                    <a:pt x="20" y="75"/>
                    <a:pt x="22" y="67"/>
                  </a:cubicBezTo>
                  <a:cubicBezTo>
                    <a:pt x="24" y="59"/>
                    <a:pt x="28" y="50"/>
                    <a:pt x="34" y="46"/>
                  </a:cubicBezTo>
                  <a:cubicBezTo>
                    <a:pt x="39" y="41"/>
                    <a:pt x="40" y="29"/>
                    <a:pt x="38" y="24"/>
                  </a:cubicBezTo>
                  <a:cubicBezTo>
                    <a:pt x="37" y="19"/>
                    <a:pt x="40" y="8"/>
                    <a:pt x="40" y="8"/>
                  </a:cubicBezTo>
                  <a:cubicBezTo>
                    <a:pt x="40" y="8"/>
                    <a:pt x="42" y="7"/>
                    <a:pt x="44" y="7"/>
                  </a:cubicBezTo>
                  <a:cubicBezTo>
                    <a:pt x="44" y="7"/>
                    <a:pt x="44" y="5"/>
                    <a:pt x="43" y="2"/>
                  </a:cubicBezTo>
                  <a:cubicBezTo>
                    <a:pt x="43" y="2"/>
                    <a:pt x="9" y="0"/>
                    <a:pt x="5" y="7"/>
                  </a:cubicBezTo>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3" name="Freeform 2682"/>
            <p:cNvSpPr>
              <a:spLocks/>
            </p:cNvSpPr>
            <p:nvPr/>
          </p:nvSpPr>
          <p:spPr bwMode="auto">
            <a:xfrm>
              <a:off x="5117251" y="3650040"/>
              <a:ext cx="33638" cy="61425"/>
            </a:xfrm>
            <a:custGeom>
              <a:avLst/>
              <a:gdLst>
                <a:gd name="T0" fmla="*/ 8 w 10"/>
                <a:gd name="T1" fmla="*/ 1 h 18"/>
                <a:gd name="T2" fmla="*/ 1 w 10"/>
                <a:gd name="T3" fmla="*/ 5 h 18"/>
                <a:gd name="T4" fmla="*/ 2 w 10"/>
                <a:gd name="T5" fmla="*/ 10 h 18"/>
                <a:gd name="T6" fmla="*/ 1 w 10"/>
                <a:gd name="T7" fmla="*/ 16 h 18"/>
                <a:gd name="T8" fmla="*/ 6 w 10"/>
                <a:gd name="T9" fmla="*/ 10 h 18"/>
                <a:gd name="T10" fmla="*/ 8 w 10"/>
                <a:gd name="T11" fmla="*/ 1 h 18"/>
              </a:gdLst>
              <a:ahLst/>
              <a:cxnLst>
                <a:cxn ang="0">
                  <a:pos x="T0" y="T1"/>
                </a:cxn>
                <a:cxn ang="0">
                  <a:pos x="T2" y="T3"/>
                </a:cxn>
                <a:cxn ang="0">
                  <a:pos x="T4" y="T5"/>
                </a:cxn>
                <a:cxn ang="0">
                  <a:pos x="T6" y="T7"/>
                </a:cxn>
                <a:cxn ang="0">
                  <a:pos x="T8" y="T9"/>
                </a:cxn>
                <a:cxn ang="0">
                  <a:pos x="T10" y="T11"/>
                </a:cxn>
              </a:cxnLst>
              <a:rect l="0" t="0" r="r" b="b"/>
              <a:pathLst>
                <a:path w="10" h="18">
                  <a:moveTo>
                    <a:pt x="8" y="1"/>
                  </a:moveTo>
                  <a:cubicBezTo>
                    <a:pt x="6" y="0"/>
                    <a:pt x="3" y="3"/>
                    <a:pt x="1" y="5"/>
                  </a:cubicBezTo>
                  <a:cubicBezTo>
                    <a:pt x="0" y="7"/>
                    <a:pt x="1" y="9"/>
                    <a:pt x="2" y="10"/>
                  </a:cubicBezTo>
                  <a:cubicBezTo>
                    <a:pt x="3" y="11"/>
                    <a:pt x="0" y="15"/>
                    <a:pt x="1" y="16"/>
                  </a:cubicBezTo>
                  <a:cubicBezTo>
                    <a:pt x="2" y="18"/>
                    <a:pt x="5" y="12"/>
                    <a:pt x="6" y="10"/>
                  </a:cubicBezTo>
                  <a:cubicBezTo>
                    <a:pt x="7" y="7"/>
                    <a:pt x="10" y="2"/>
                    <a:pt x="8" y="1"/>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4" name="Freeform 2683"/>
            <p:cNvSpPr>
              <a:spLocks/>
            </p:cNvSpPr>
            <p:nvPr/>
          </p:nvSpPr>
          <p:spPr bwMode="auto">
            <a:xfrm>
              <a:off x="4957836" y="3736328"/>
              <a:ext cx="48263" cy="20475"/>
            </a:xfrm>
            <a:custGeom>
              <a:avLst/>
              <a:gdLst>
                <a:gd name="T0" fmla="*/ 6 w 14"/>
                <a:gd name="T1" fmla="*/ 1 h 6"/>
                <a:gd name="T2" fmla="*/ 0 w 14"/>
                <a:gd name="T3" fmla="*/ 0 h 6"/>
                <a:gd name="T4" fmla="*/ 3 w 14"/>
                <a:gd name="T5" fmla="*/ 5 h 6"/>
                <a:gd name="T6" fmla="*/ 5 w 14"/>
                <a:gd name="T7" fmla="*/ 6 h 6"/>
                <a:gd name="T8" fmla="*/ 9 w 14"/>
                <a:gd name="T9" fmla="*/ 5 h 6"/>
                <a:gd name="T10" fmla="*/ 14 w 14"/>
                <a:gd name="T11" fmla="*/ 0 h 6"/>
                <a:gd name="T12" fmla="*/ 6 w 14"/>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6" y="1"/>
                  </a:moveTo>
                  <a:cubicBezTo>
                    <a:pt x="2" y="1"/>
                    <a:pt x="0" y="0"/>
                    <a:pt x="0" y="0"/>
                  </a:cubicBezTo>
                  <a:cubicBezTo>
                    <a:pt x="0" y="0"/>
                    <a:pt x="0" y="4"/>
                    <a:pt x="3" y="5"/>
                  </a:cubicBezTo>
                  <a:cubicBezTo>
                    <a:pt x="3" y="6"/>
                    <a:pt x="5" y="6"/>
                    <a:pt x="5" y="6"/>
                  </a:cubicBezTo>
                  <a:cubicBezTo>
                    <a:pt x="7" y="6"/>
                    <a:pt x="8" y="6"/>
                    <a:pt x="9" y="5"/>
                  </a:cubicBezTo>
                  <a:cubicBezTo>
                    <a:pt x="12" y="4"/>
                    <a:pt x="14" y="0"/>
                    <a:pt x="14" y="0"/>
                  </a:cubicBezTo>
                  <a:cubicBezTo>
                    <a:pt x="14" y="0"/>
                    <a:pt x="10" y="2"/>
                    <a:pt x="6" y="1"/>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5" name="Freeform 2684"/>
            <p:cNvSpPr>
              <a:spLocks/>
            </p:cNvSpPr>
            <p:nvPr/>
          </p:nvSpPr>
          <p:spPr bwMode="auto">
            <a:xfrm>
              <a:off x="4805735" y="3639803"/>
              <a:ext cx="48263" cy="81901"/>
            </a:xfrm>
            <a:custGeom>
              <a:avLst/>
              <a:gdLst>
                <a:gd name="T0" fmla="*/ 7 w 14"/>
                <a:gd name="T1" fmla="*/ 0 h 24"/>
                <a:gd name="T2" fmla="*/ 4 w 14"/>
                <a:gd name="T3" fmla="*/ 12 h 24"/>
                <a:gd name="T4" fmla="*/ 12 w 14"/>
                <a:gd name="T5" fmla="*/ 23 h 24"/>
                <a:gd name="T6" fmla="*/ 13 w 14"/>
                <a:gd name="T7" fmla="*/ 16 h 24"/>
                <a:gd name="T8" fmla="*/ 14 w 14"/>
                <a:gd name="T9" fmla="*/ 9 h 24"/>
                <a:gd name="T10" fmla="*/ 7 w 14"/>
                <a:gd name="T11" fmla="*/ 0 h 24"/>
              </a:gdLst>
              <a:ahLst/>
              <a:cxnLst>
                <a:cxn ang="0">
                  <a:pos x="T0" y="T1"/>
                </a:cxn>
                <a:cxn ang="0">
                  <a:pos x="T2" y="T3"/>
                </a:cxn>
                <a:cxn ang="0">
                  <a:pos x="T4" y="T5"/>
                </a:cxn>
                <a:cxn ang="0">
                  <a:pos x="T6" y="T7"/>
                </a:cxn>
                <a:cxn ang="0">
                  <a:pos x="T8" y="T9"/>
                </a:cxn>
                <a:cxn ang="0">
                  <a:pos x="T10" y="T11"/>
                </a:cxn>
              </a:cxnLst>
              <a:rect l="0" t="0" r="r" b="b"/>
              <a:pathLst>
                <a:path w="14" h="24">
                  <a:moveTo>
                    <a:pt x="7" y="0"/>
                  </a:moveTo>
                  <a:cubicBezTo>
                    <a:pt x="0" y="0"/>
                    <a:pt x="3" y="7"/>
                    <a:pt x="4" y="12"/>
                  </a:cubicBezTo>
                  <a:cubicBezTo>
                    <a:pt x="6" y="18"/>
                    <a:pt x="9" y="24"/>
                    <a:pt x="12" y="23"/>
                  </a:cubicBezTo>
                  <a:cubicBezTo>
                    <a:pt x="13" y="23"/>
                    <a:pt x="13" y="19"/>
                    <a:pt x="13" y="16"/>
                  </a:cubicBezTo>
                  <a:cubicBezTo>
                    <a:pt x="13" y="13"/>
                    <a:pt x="14" y="11"/>
                    <a:pt x="14" y="9"/>
                  </a:cubicBezTo>
                  <a:cubicBezTo>
                    <a:pt x="14" y="6"/>
                    <a:pt x="13" y="0"/>
                    <a:pt x="7" y="0"/>
                  </a:cubicBez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6" name="Freeform 2685"/>
            <p:cNvSpPr>
              <a:spLocks/>
            </p:cNvSpPr>
            <p:nvPr/>
          </p:nvSpPr>
          <p:spPr bwMode="auto">
            <a:xfrm>
              <a:off x="4818897" y="3645653"/>
              <a:ext cx="32175" cy="62888"/>
            </a:xfrm>
            <a:custGeom>
              <a:avLst/>
              <a:gdLst>
                <a:gd name="T0" fmla="*/ 2 w 9"/>
                <a:gd name="T1" fmla="*/ 1 h 18"/>
                <a:gd name="T2" fmla="*/ 2 w 9"/>
                <a:gd name="T3" fmla="*/ 9 h 18"/>
                <a:gd name="T4" fmla="*/ 6 w 9"/>
                <a:gd name="T5" fmla="*/ 16 h 18"/>
                <a:gd name="T6" fmla="*/ 6 w 9"/>
                <a:gd name="T7" fmla="*/ 10 h 18"/>
                <a:gd name="T8" fmla="*/ 8 w 9"/>
                <a:gd name="T9" fmla="*/ 5 h 18"/>
                <a:gd name="T10" fmla="*/ 2 w 9"/>
                <a:gd name="T11" fmla="*/ 1 h 18"/>
              </a:gdLst>
              <a:ahLst/>
              <a:cxnLst>
                <a:cxn ang="0">
                  <a:pos x="T0" y="T1"/>
                </a:cxn>
                <a:cxn ang="0">
                  <a:pos x="T2" y="T3"/>
                </a:cxn>
                <a:cxn ang="0">
                  <a:pos x="T4" y="T5"/>
                </a:cxn>
                <a:cxn ang="0">
                  <a:pos x="T6" y="T7"/>
                </a:cxn>
                <a:cxn ang="0">
                  <a:pos x="T8" y="T9"/>
                </a:cxn>
                <a:cxn ang="0">
                  <a:pos x="T10" y="T11"/>
                </a:cxn>
              </a:cxnLst>
              <a:rect l="0" t="0" r="r" b="b"/>
              <a:pathLst>
                <a:path w="9" h="18">
                  <a:moveTo>
                    <a:pt x="2" y="1"/>
                  </a:moveTo>
                  <a:cubicBezTo>
                    <a:pt x="0" y="1"/>
                    <a:pt x="2" y="6"/>
                    <a:pt x="2" y="9"/>
                  </a:cubicBezTo>
                  <a:cubicBezTo>
                    <a:pt x="2" y="12"/>
                    <a:pt x="5" y="18"/>
                    <a:pt x="6" y="16"/>
                  </a:cubicBezTo>
                  <a:cubicBezTo>
                    <a:pt x="7" y="15"/>
                    <a:pt x="5" y="11"/>
                    <a:pt x="6" y="10"/>
                  </a:cubicBezTo>
                  <a:cubicBezTo>
                    <a:pt x="7" y="9"/>
                    <a:pt x="9" y="8"/>
                    <a:pt x="8" y="5"/>
                  </a:cubicBezTo>
                  <a:cubicBezTo>
                    <a:pt x="6" y="3"/>
                    <a:pt x="4" y="0"/>
                    <a:pt x="2" y="1"/>
                  </a:cubicBezTo>
                  <a:close/>
                </a:path>
              </a:pathLst>
            </a:custGeom>
            <a:solidFill>
              <a:srgbClr val="CDA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7" name="Freeform 2686"/>
            <p:cNvSpPr>
              <a:spLocks/>
            </p:cNvSpPr>
            <p:nvPr/>
          </p:nvSpPr>
          <p:spPr bwMode="auto">
            <a:xfrm>
              <a:off x="4953449" y="3715854"/>
              <a:ext cx="42413" cy="26325"/>
            </a:xfrm>
            <a:custGeom>
              <a:avLst/>
              <a:gdLst>
                <a:gd name="T0" fmla="*/ 5 w 12"/>
                <a:gd name="T1" fmla="*/ 3 h 8"/>
                <a:gd name="T2" fmla="*/ 1 w 12"/>
                <a:gd name="T3" fmla="*/ 5 h 8"/>
                <a:gd name="T4" fmla="*/ 9 w 12"/>
                <a:gd name="T5" fmla="*/ 7 h 8"/>
                <a:gd name="T6" fmla="*/ 9 w 12"/>
                <a:gd name="T7" fmla="*/ 1 h 8"/>
                <a:gd name="T8" fmla="*/ 5 w 12"/>
                <a:gd name="T9" fmla="*/ 3 h 8"/>
              </a:gdLst>
              <a:ahLst/>
              <a:cxnLst>
                <a:cxn ang="0">
                  <a:pos x="T0" y="T1"/>
                </a:cxn>
                <a:cxn ang="0">
                  <a:pos x="T2" y="T3"/>
                </a:cxn>
                <a:cxn ang="0">
                  <a:pos x="T4" y="T5"/>
                </a:cxn>
                <a:cxn ang="0">
                  <a:pos x="T6" y="T7"/>
                </a:cxn>
                <a:cxn ang="0">
                  <a:pos x="T8" y="T9"/>
                </a:cxn>
              </a:cxnLst>
              <a:rect l="0" t="0" r="r" b="b"/>
              <a:pathLst>
                <a:path w="12" h="8">
                  <a:moveTo>
                    <a:pt x="5" y="3"/>
                  </a:moveTo>
                  <a:cubicBezTo>
                    <a:pt x="3" y="3"/>
                    <a:pt x="1" y="3"/>
                    <a:pt x="1" y="5"/>
                  </a:cubicBezTo>
                  <a:cubicBezTo>
                    <a:pt x="0" y="8"/>
                    <a:pt x="6" y="7"/>
                    <a:pt x="9" y="7"/>
                  </a:cubicBezTo>
                  <a:cubicBezTo>
                    <a:pt x="12" y="8"/>
                    <a:pt x="9" y="1"/>
                    <a:pt x="9" y="1"/>
                  </a:cubicBezTo>
                  <a:cubicBezTo>
                    <a:pt x="8" y="0"/>
                    <a:pt x="7" y="3"/>
                    <a:pt x="5" y="3"/>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8" name="Freeform 2687"/>
            <p:cNvSpPr>
              <a:spLocks/>
            </p:cNvSpPr>
            <p:nvPr/>
          </p:nvSpPr>
          <p:spPr bwMode="auto">
            <a:xfrm>
              <a:off x="4950524" y="3812379"/>
              <a:ext cx="62888" cy="30713"/>
            </a:xfrm>
            <a:custGeom>
              <a:avLst/>
              <a:gdLst>
                <a:gd name="T0" fmla="*/ 9 w 18"/>
                <a:gd name="T1" fmla="*/ 2 h 9"/>
                <a:gd name="T2" fmla="*/ 1 w 18"/>
                <a:gd name="T3" fmla="*/ 3 h 9"/>
                <a:gd name="T4" fmla="*/ 8 w 18"/>
                <a:gd name="T5" fmla="*/ 9 h 9"/>
                <a:gd name="T6" fmla="*/ 16 w 18"/>
                <a:gd name="T7" fmla="*/ 5 h 9"/>
                <a:gd name="T8" fmla="*/ 9 w 18"/>
                <a:gd name="T9" fmla="*/ 2 h 9"/>
              </a:gdLst>
              <a:ahLst/>
              <a:cxnLst>
                <a:cxn ang="0">
                  <a:pos x="T0" y="T1"/>
                </a:cxn>
                <a:cxn ang="0">
                  <a:pos x="T2" y="T3"/>
                </a:cxn>
                <a:cxn ang="0">
                  <a:pos x="T4" y="T5"/>
                </a:cxn>
                <a:cxn ang="0">
                  <a:pos x="T6" y="T7"/>
                </a:cxn>
                <a:cxn ang="0">
                  <a:pos x="T8" y="T9"/>
                </a:cxn>
              </a:cxnLst>
              <a:rect l="0" t="0" r="r" b="b"/>
              <a:pathLst>
                <a:path w="18" h="9">
                  <a:moveTo>
                    <a:pt x="9" y="2"/>
                  </a:moveTo>
                  <a:cubicBezTo>
                    <a:pt x="7" y="3"/>
                    <a:pt x="1" y="0"/>
                    <a:pt x="1" y="3"/>
                  </a:cubicBezTo>
                  <a:cubicBezTo>
                    <a:pt x="0" y="7"/>
                    <a:pt x="3" y="9"/>
                    <a:pt x="8" y="9"/>
                  </a:cubicBezTo>
                  <a:cubicBezTo>
                    <a:pt x="12" y="9"/>
                    <a:pt x="15" y="8"/>
                    <a:pt x="16" y="5"/>
                  </a:cubicBezTo>
                  <a:cubicBezTo>
                    <a:pt x="18" y="1"/>
                    <a:pt x="11" y="2"/>
                    <a:pt x="9" y="2"/>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9" name="Freeform 2688"/>
            <p:cNvSpPr>
              <a:spLocks/>
            </p:cNvSpPr>
            <p:nvPr/>
          </p:nvSpPr>
          <p:spPr bwMode="auto">
            <a:xfrm>
              <a:off x="4930048" y="3769967"/>
              <a:ext cx="99451" cy="21937"/>
            </a:xfrm>
            <a:custGeom>
              <a:avLst/>
              <a:gdLst>
                <a:gd name="T0" fmla="*/ 17 w 29"/>
                <a:gd name="T1" fmla="*/ 1 h 6"/>
                <a:gd name="T2" fmla="*/ 14 w 29"/>
                <a:gd name="T3" fmla="*/ 3 h 6"/>
                <a:gd name="T4" fmla="*/ 11 w 29"/>
                <a:gd name="T5" fmla="*/ 1 h 6"/>
                <a:gd name="T6" fmla="*/ 1 w 29"/>
                <a:gd name="T7" fmla="*/ 2 h 6"/>
                <a:gd name="T8" fmla="*/ 14 w 29"/>
                <a:gd name="T9" fmla="*/ 6 h 6"/>
                <a:gd name="T10" fmla="*/ 29 w 29"/>
                <a:gd name="T11" fmla="*/ 2 h 6"/>
                <a:gd name="T12" fmla="*/ 17 w 29"/>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29" h="6">
                  <a:moveTo>
                    <a:pt x="17" y="1"/>
                  </a:moveTo>
                  <a:cubicBezTo>
                    <a:pt x="17" y="0"/>
                    <a:pt x="15" y="3"/>
                    <a:pt x="14" y="3"/>
                  </a:cubicBezTo>
                  <a:cubicBezTo>
                    <a:pt x="13" y="3"/>
                    <a:pt x="12" y="0"/>
                    <a:pt x="11" y="1"/>
                  </a:cubicBezTo>
                  <a:cubicBezTo>
                    <a:pt x="9" y="2"/>
                    <a:pt x="2" y="1"/>
                    <a:pt x="1" y="2"/>
                  </a:cubicBezTo>
                  <a:cubicBezTo>
                    <a:pt x="0" y="3"/>
                    <a:pt x="7" y="6"/>
                    <a:pt x="14" y="6"/>
                  </a:cubicBezTo>
                  <a:cubicBezTo>
                    <a:pt x="21" y="6"/>
                    <a:pt x="29" y="3"/>
                    <a:pt x="29" y="2"/>
                  </a:cubicBezTo>
                  <a:cubicBezTo>
                    <a:pt x="28" y="1"/>
                    <a:pt x="18" y="2"/>
                    <a:pt x="17" y="1"/>
                  </a:cubicBezTo>
                  <a:close/>
                </a:path>
              </a:pathLst>
            </a:custGeom>
            <a:solidFill>
              <a:srgbClr val="BA8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0" name="Freeform 2689"/>
            <p:cNvSpPr>
              <a:spLocks/>
            </p:cNvSpPr>
            <p:nvPr/>
          </p:nvSpPr>
          <p:spPr bwMode="auto">
            <a:xfrm>
              <a:off x="4940286" y="3787517"/>
              <a:ext cx="51188" cy="14625"/>
            </a:xfrm>
            <a:custGeom>
              <a:avLst/>
              <a:gdLst>
                <a:gd name="T0" fmla="*/ 9 w 15"/>
                <a:gd name="T1" fmla="*/ 2 h 4"/>
                <a:gd name="T2" fmla="*/ 0 w 15"/>
                <a:gd name="T3" fmla="*/ 0 h 4"/>
                <a:gd name="T4" fmla="*/ 7 w 15"/>
                <a:gd name="T5" fmla="*/ 3 h 4"/>
                <a:gd name="T6" fmla="*/ 15 w 15"/>
                <a:gd name="T7" fmla="*/ 2 h 4"/>
                <a:gd name="T8" fmla="*/ 9 w 15"/>
                <a:gd name="T9" fmla="*/ 2 h 4"/>
              </a:gdLst>
              <a:ahLst/>
              <a:cxnLst>
                <a:cxn ang="0">
                  <a:pos x="T0" y="T1"/>
                </a:cxn>
                <a:cxn ang="0">
                  <a:pos x="T2" y="T3"/>
                </a:cxn>
                <a:cxn ang="0">
                  <a:pos x="T4" y="T5"/>
                </a:cxn>
                <a:cxn ang="0">
                  <a:pos x="T6" y="T7"/>
                </a:cxn>
                <a:cxn ang="0">
                  <a:pos x="T8" y="T9"/>
                </a:cxn>
              </a:cxnLst>
              <a:rect l="0" t="0" r="r" b="b"/>
              <a:pathLst>
                <a:path w="15" h="4">
                  <a:moveTo>
                    <a:pt x="9" y="2"/>
                  </a:moveTo>
                  <a:cubicBezTo>
                    <a:pt x="7" y="2"/>
                    <a:pt x="0" y="0"/>
                    <a:pt x="0" y="0"/>
                  </a:cubicBezTo>
                  <a:cubicBezTo>
                    <a:pt x="0" y="0"/>
                    <a:pt x="5" y="2"/>
                    <a:pt x="7" y="3"/>
                  </a:cubicBezTo>
                  <a:cubicBezTo>
                    <a:pt x="8" y="4"/>
                    <a:pt x="14" y="3"/>
                    <a:pt x="15" y="2"/>
                  </a:cubicBezTo>
                  <a:cubicBezTo>
                    <a:pt x="15" y="2"/>
                    <a:pt x="12" y="2"/>
                    <a:pt x="9" y="2"/>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1" name="Freeform 2690"/>
            <p:cNvSpPr>
              <a:spLocks/>
            </p:cNvSpPr>
            <p:nvPr/>
          </p:nvSpPr>
          <p:spPr bwMode="auto">
            <a:xfrm>
              <a:off x="4909574" y="3645653"/>
              <a:ext cx="20475" cy="14625"/>
            </a:xfrm>
            <a:custGeom>
              <a:avLst/>
              <a:gdLst>
                <a:gd name="T0" fmla="*/ 3 w 6"/>
                <a:gd name="T1" fmla="*/ 0 h 4"/>
                <a:gd name="T2" fmla="*/ 0 w 6"/>
                <a:gd name="T3" fmla="*/ 2 h 4"/>
                <a:gd name="T4" fmla="*/ 3 w 6"/>
                <a:gd name="T5" fmla="*/ 4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1"/>
                    <a:pt x="0" y="2"/>
                  </a:cubicBezTo>
                  <a:cubicBezTo>
                    <a:pt x="0" y="3"/>
                    <a:pt x="1" y="4"/>
                    <a:pt x="3" y="4"/>
                  </a:cubicBezTo>
                  <a:cubicBezTo>
                    <a:pt x="4" y="4"/>
                    <a:pt x="6" y="3"/>
                    <a:pt x="6" y="2"/>
                  </a:cubicBezTo>
                  <a:cubicBezTo>
                    <a:pt x="6" y="1"/>
                    <a:pt x="5" y="0"/>
                    <a:pt x="3" y="0"/>
                  </a:cubicBezTo>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2" name="Freeform 2691"/>
            <p:cNvSpPr>
              <a:spLocks/>
            </p:cNvSpPr>
            <p:nvPr/>
          </p:nvSpPr>
          <p:spPr bwMode="auto">
            <a:xfrm>
              <a:off x="5033887" y="3645653"/>
              <a:ext cx="17550" cy="175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1"/>
                    <a:pt x="0" y="3"/>
                  </a:cubicBezTo>
                  <a:cubicBezTo>
                    <a:pt x="0" y="4"/>
                    <a:pt x="1" y="5"/>
                    <a:pt x="3" y="5"/>
                  </a:cubicBezTo>
                  <a:cubicBezTo>
                    <a:pt x="4" y="5"/>
                    <a:pt x="5" y="4"/>
                    <a:pt x="5" y="2"/>
                  </a:cubicBezTo>
                  <a:cubicBezTo>
                    <a:pt x="5" y="1"/>
                    <a:pt x="4" y="0"/>
                    <a:pt x="2" y="0"/>
                  </a:cubicBezTo>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3" name="Freeform 2692"/>
            <p:cNvSpPr>
              <a:spLocks/>
            </p:cNvSpPr>
            <p:nvPr/>
          </p:nvSpPr>
          <p:spPr bwMode="auto">
            <a:xfrm>
              <a:off x="4970999" y="3873806"/>
              <a:ext cx="38025" cy="27788"/>
            </a:xfrm>
            <a:custGeom>
              <a:avLst/>
              <a:gdLst>
                <a:gd name="T0" fmla="*/ 6 w 11"/>
                <a:gd name="T1" fmla="*/ 4 h 8"/>
                <a:gd name="T2" fmla="*/ 0 w 11"/>
                <a:gd name="T3" fmla="*/ 4 h 8"/>
                <a:gd name="T4" fmla="*/ 6 w 11"/>
                <a:gd name="T5" fmla="*/ 7 h 8"/>
                <a:gd name="T6" fmla="*/ 9 w 11"/>
                <a:gd name="T7" fmla="*/ 1 h 8"/>
                <a:gd name="T8" fmla="*/ 6 w 11"/>
                <a:gd name="T9" fmla="*/ 4 h 8"/>
              </a:gdLst>
              <a:ahLst/>
              <a:cxnLst>
                <a:cxn ang="0">
                  <a:pos x="T0" y="T1"/>
                </a:cxn>
                <a:cxn ang="0">
                  <a:pos x="T2" y="T3"/>
                </a:cxn>
                <a:cxn ang="0">
                  <a:pos x="T4" y="T5"/>
                </a:cxn>
                <a:cxn ang="0">
                  <a:pos x="T6" y="T7"/>
                </a:cxn>
                <a:cxn ang="0">
                  <a:pos x="T8" y="T9"/>
                </a:cxn>
              </a:cxnLst>
              <a:rect l="0" t="0" r="r" b="b"/>
              <a:pathLst>
                <a:path w="11" h="8">
                  <a:moveTo>
                    <a:pt x="6" y="4"/>
                  </a:moveTo>
                  <a:cubicBezTo>
                    <a:pt x="4" y="6"/>
                    <a:pt x="0" y="3"/>
                    <a:pt x="0" y="4"/>
                  </a:cubicBezTo>
                  <a:cubicBezTo>
                    <a:pt x="0" y="5"/>
                    <a:pt x="2" y="8"/>
                    <a:pt x="6" y="7"/>
                  </a:cubicBezTo>
                  <a:cubicBezTo>
                    <a:pt x="9" y="7"/>
                    <a:pt x="11" y="3"/>
                    <a:pt x="9" y="1"/>
                  </a:cubicBezTo>
                  <a:cubicBezTo>
                    <a:pt x="8" y="0"/>
                    <a:pt x="7" y="2"/>
                    <a:pt x="6" y="4"/>
                  </a:cubicBezTo>
                  <a:close/>
                </a:path>
              </a:pathLst>
            </a:custGeom>
            <a:solidFill>
              <a:srgbClr val="C3A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4" name="Freeform 2693"/>
            <p:cNvSpPr>
              <a:spLocks/>
            </p:cNvSpPr>
            <p:nvPr/>
          </p:nvSpPr>
          <p:spPr bwMode="auto">
            <a:xfrm>
              <a:off x="4889098" y="3645653"/>
              <a:ext cx="61425" cy="4387"/>
            </a:xfrm>
            <a:custGeom>
              <a:avLst/>
              <a:gdLst>
                <a:gd name="T0" fmla="*/ 12 w 18"/>
                <a:gd name="T1" fmla="*/ 0 h 1"/>
                <a:gd name="T2" fmla="*/ 9 w 18"/>
                <a:gd name="T3" fmla="*/ 0 h 1"/>
                <a:gd name="T4" fmla="*/ 3 w 18"/>
                <a:gd name="T5" fmla="*/ 1 h 1"/>
                <a:gd name="T6" fmla="*/ 0 w 18"/>
                <a:gd name="T7" fmla="*/ 1 h 1"/>
                <a:gd name="T8" fmla="*/ 0 w 18"/>
                <a:gd name="T9" fmla="*/ 1 h 1"/>
                <a:gd name="T10" fmla="*/ 9 w 18"/>
                <a:gd name="T11" fmla="*/ 1 h 1"/>
                <a:gd name="T12" fmla="*/ 15 w 18"/>
                <a:gd name="T13" fmla="*/ 1 h 1"/>
                <a:gd name="T14" fmla="*/ 18 w 18"/>
                <a:gd name="T15" fmla="*/ 1 h 1"/>
                <a:gd name="T16" fmla="*/ 18 w 18"/>
                <a:gd name="T17" fmla="*/ 1 h 1"/>
                <a:gd name="T18" fmla="*/ 15 w 18"/>
                <a:gd name="T19" fmla="*/ 0 h 1"/>
                <a:gd name="T20" fmla="*/ 12 w 18"/>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
                  <a:moveTo>
                    <a:pt x="12" y="0"/>
                  </a:moveTo>
                  <a:cubicBezTo>
                    <a:pt x="11" y="0"/>
                    <a:pt x="10" y="0"/>
                    <a:pt x="9" y="0"/>
                  </a:cubicBezTo>
                  <a:cubicBezTo>
                    <a:pt x="7" y="0"/>
                    <a:pt x="4" y="0"/>
                    <a:pt x="3" y="1"/>
                  </a:cubicBezTo>
                  <a:cubicBezTo>
                    <a:pt x="1" y="1"/>
                    <a:pt x="0" y="1"/>
                    <a:pt x="0" y="1"/>
                  </a:cubicBezTo>
                  <a:cubicBezTo>
                    <a:pt x="0" y="1"/>
                    <a:pt x="0" y="1"/>
                    <a:pt x="0" y="1"/>
                  </a:cubicBezTo>
                  <a:cubicBezTo>
                    <a:pt x="0" y="1"/>
                    <a:pt x="4" y="1"/>
                    <a:pt x="9" y="1"/>
                  </a:cubicBezTo>
                  <a:cubicBezTo>
                    <a:pt x="11" y="1"/>
                    <a:pt x="13" y="1"/>
                    <a:pt x="15" y="1"/>
                  </a:cubicBezTo>
                  <a:cubicBezTo>
                    <a:pt x="17" y="1"/>
                    <a:pt x="18" y="1"/>
                    <a:pt x="18" y="1"/>
                  </a:cubicBezTo>
                  <a:cubicBezTo>
                    <a:pt x="18" y="1"/>
                    <a:pt x="18" y="1"/>
                    <a:pt x="18" y="1"/>
                  </a:cubicBezTo>
                  <a:cubicBezTo>
                    <a:pt x="18" y="1"/>
                    <a:pt x="17" y="1"/>
                    <a:pt x="15" y="0"/>
                  </a:cubicBezTo>
                  <a:cubicBezTo>
                    <a:pt x="14" y="0"/>
                    <a:pt x="13" y="0"/>
                    <a:pt x="12" y="0"/>
                  </a:cubicBezTo>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5" name="Freeform 2694"/>
            <p:cNvSpPr>
              <a:spLocks/>
            </p:cNvSpPr>
            <p:nvPr/>
          </p:nvSpPr>
          <p:spPr bwMode="auto">
            <a:xfrm>
              <a:off x="5013412" y="3645653"/>
              <a:ext cx="61425" cy="4387"/>
            </a:xfrm>
            <a:custGeom>
              <a:avLst/>
              <a:gdLst>
                <a:gd name="T0" fmla="*/ 9 w 18"/>
                <a:gd name="T1" fmla="*/ 0 h 1"/>
                <a:gd name="T2" fmla="*/ 6 w 18"/>
                <a:gd name="T3" fmla="*/ 0 h 1"/>
                <a:gd name="T4" fmla="*/ 3 w 18"/>
                <a:gd name="T5" fmla="*/ 0 h 1"/>
                <a:gd name="T6" fmla="*/ 0 w 18"/>
                <a:gd name="T7" fmla="*/ 1 h 1"/>
                <a:gd name="T8" fmla="*/ 0 w 18"/>
                <a:gd name="T9" fmla="*/ 1 h 1"/>
                <a:gd name="T10" fmla="*/ 3 w 18"/>
                <a:gd name="T11" fmla="*/ 1 h 1"/>
                <a:gd name="T12" fmla="*/ 9 w 18"/>
                <a:gd name="T13" fmla="*/ 1 h 1"/>
                <a:gd name="T14" fmla="*/ 18 w 18"/>
                <a:gd name="T15" fmla="*/ 1 h 1"/>
                <a:gd name="T16" fmla="*/ 18 w 18"/>
                <a:gd name="T17" fmla="*/ 1 h 1"/>
                <a:gd name="T18" fmla="*/ 15 w 18"/>
                <a:gd name="T19" fmla="*/ 1 h 1"/>
                <a:gd name="T20" fmla="*/ 9 w 18"/>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
                  <a:moveTo>
                    <a:pt x="9" y="0"/>
                  </a:moveTo>
                  <a:cubicBezTo>
                    <a:pt x="8" y="0"/>
                    <a:pt x="7" y="0"/>
                    <a:pt x="6" y="0"/>
                  </a:cubicBezTo>
                  <a:cubicBezTo>
                    <a:pt x="4" y="0"/>
                    <a:pt x="3" y="0"/>
                    <a:pt x="3" y="0"/>
                  </a:cubicBezTo>
                  <a:cubicBezTo>
                    <a:pt x="1" y="1"/>
                    <a:pt x="0" y="1"/>
                    <a:pt x="0" y="1"/>
                  </a:cubicBezTo>
                  <a:cubicBezTo>
                    <a:pt x="0" y="1"/>
                    <a:pt x="0" y="1"/>
                    <a:pt x="0" y="1"/>
                  </a:cubicBezTo>
                  <a:cubicBezTo>
                    <a:pt x="0" y="1"/>
                    <a:pt x="1" y="1"/>
                    <a:pt x="3" y="1"/>
                  </a:cubicBezTo>
                  <a:cubicBezTo>
                    <a:pt x="4" y="1"/>
                    <a:pt x="7" y="1"/>
                    <a:pt x="9" y="1"/>
                  </a:cubicBezTo>
                  <a:cubicBezTo>
                    <a:pt x="13" y="1"/>
                    <a:pt x="18" y="1"/>
                    <a:pt x="18" y="1"/>
                  </a:cubicBezTo>
                  <a:cubicBezTo>
                    <a:pt x="18" y="1"/>
                    <a:pt x="18" y="1"/>
                    <a:pt x="18" y="1"/>
                  </a:cubicBezTo>
                  <a:cubicBezTo>
                    <a:pt x="18" y="1"/>
                    <a:pt x="17" y="1"/>
                    <a:pt x="15" y="1"/>
                  </a:cubicBezTo>
                  <a:cubicBezTo>
                    <a:pt x="13" y="0"/>
                    <a:pt x="11" y="0"/>
                    <a:pt x="9" y="0"/>
                  </a:cubicBezTo>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6" name="Freeform 2695"/>
            <p:cNvSpPr>
              <a:spLocks/>
            </p:cNvSpPr>
            <p:nvPr/>
          </p:nvSpPr>
          <p:spPr bwMode="auto">
            <a:xfrm>
              <a:off x="5099700" y="3663203"/>
              <a:ext cx="0" cy="292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7" name="Freeform 2696"/>
            <p:cNvSpPr>
              <a:spLocks/>
            </p:cNvSpPr>
            <p:nvPr/>
          </p:nvSpPr>
          <p:spPr bwMode="auto">
            <a:xfrm>
              <a:off x="4889098" y="3881117"/>
              <a:ext cx="193052" cy="68738"/>
            </a:xfrm>
            <a:custGeom>
              <a:avLst/>
              <a:gdLst>
                <a:gd name="T0" fmla="*/ 46 w 56"/>
                <a:gd name="T1" fmla="*/ 11 h 20"/>
                <a:gd name="T2" fmla="*/ 28 w 56"/>
                <a:gd name="T3" fmla="*/ 16 h 20"/>
                <a:gd name="T4" fmla="*/ 5 w 56"/>
                <a:gd name="T5" fmla="*/ 0 h 20"/>
                <a:gd name="T6" fmla="*/ 0 w 56"/>
                <a:gd name="T7" fmla="*/ 1 h 20"/>
                <a:gd name="T8" fmla="*/ 28 w 56"/>
                <a:gd name="T9" fmla="*/ 20 h 20"/>
                <a:gd name="T10" fmla="*/ 48 w 56"/>
                <a:gd name="T11" fmla="*/ 13 h 20"/>
                <a:gd name="T12" fmla="*/ 56 w 56"/>
                <a:gd name="T13" fmla="*/ 1 h 20"/>
                <a:gd name="T14" fmla="*/ 51 w 56"/>
                <a:gd name="T15" fmla="*/ 0 h 20"/>
                <a:gd name="T16" fmla="*/ 46 w 56"/>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0">
                  <a:moveTo>
                    <a:pt x="46" y="11"/>
                  </a:moveTo>
                  <a:cubicBezTo>
                    <a:pt x="42" y="14"/>
                    <a:pt x="36" y="16"/>
                    <a:pt x="28" y="16"/>
                  </a:cubicBezTo>
                  <a:cubicBezTo>
                    <a:pt x="8" y="16"/>
                    <a:pt x="5" y="1"/>
                    <a:pt x="5" y="0"/>
                  </a:cubicBezTo>
                  <a:cubicBezTo>
                    <a:pt x="0" y="1"/>
                    <a:pt x="0" y="1"/>
                    <a:pt x="0" y="1"/>
                  </a:cubicBezTo>
                  <a:cubicBezTo>
                    <a:pt x="1" y="8"/>
                    <a:pt x="9" y="20"/>
                    <a:pt x="28" y="20"/>
                  </a:cubicBezTo>
                  <a:cubicBezTo>
                    <a:pt x="37" y="20"/>
                    <a:pt x="44" y="18"/>
                    <a:pt x="48" y="13"/>
                  </a:cubicBezTo>
                  <a:cubicBezTo>
                    <a:pt x="54" y="7"/>
                    <a:pt x="56" y="1"/>
                    <a:pt x="56" y="1"/>
                  </a:cubicBezTo>
                  <a:cubicBezTo>
                    <a:pt x="51" y="0"/>
                    <a:pt x="51" y="0"/>
                    <a:pt x="51" y="0"/>
                  </a:cubicBezTo>
                  <a:cubicBezTo>
                    <a:pt x="51" y="1"/>
                    <a:pt x="50" y="6"/>
                    <a:pt x="46" y="11"/>
                  </a:cubicBezTo>
                  <a:close/>
                </a:path>
              </a:pathLst>
            </a:custGeom>
            <a:solidFill>
              <a:srgbClr val="2D5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8" name="Freeform 2697"/>
            <p:cNvSpPr>
              <a:spLocks/>
            </p:cNvSpPr>
            <p:nvPr/>
          </p:nvSpPr>
          <p:spPr bwMode="auto">
            <a:xfrm>
              <a:off x="4856923" y="3486239"/>
              <a:ext cx="124313" cy="138939"/>
            </a:xfrm>
            <a:custGeom>
              <a:avLst/>
              <a:gdLst>
                <a:gd name="T0" fmla="*/ 7 w 36"/>
                <a:gd name="T1" fmla="*/ 9 h 40"/>
                <a:gd name="T2" fmla="*/ 0 w 36"/>
                <a:gd name="T3" fmla="*/ 34 h 40"/>
                <a:gd name="T4" fmla="*/ 0 w 36"/>
                <a:gd name="T5" fmla="*/ 35 h 40"/>
                <a:gd name="T6" fmla="*/ 17 w 36"/>
                <a:gd name="T7" fmla="*/ 21 h 40"/>
                <a:gd name="T8" fmla="*/ 35 w 36"/>
                <a:gd name="T9" fmla="*/ 7 h 40"/>
                <a:gd name="T10" fmla="*/ 7 w 36"/>
                <a:gd name="T11" fmla="*/ 9 h 40"/>
              </a:gdLst>
              <a:ahLst/>
              <a:cxnLst>
                <a:cxn ang="0">
                  <a:pos x="T0" y="T1"/>
                </a:cxn>
                <a:cxn ang="0">
                  <a:pos x="T2" y="T3"/>
                </a:cxn>
                <a:cxn ang="0">
                  <a:pos x="T4" y="T5"/>
                </a:cxn>
                <a:cxn ang="0">
                  <a:pos x="T6" y="T7"/>
                </a:cxn>
                <a:cxn ang="0">
                  <a:pos x="T8" y="T9"/>
                </a:cxn>
                <a:cxn ang="0">
                  <a:pos x="T10" y="T11"/>
                </a:cxn>
              </a:cxnLst>
              <a:rect l="0" t="0" r="r" b="b"/>
              <a:pathLst>
                <a:path w="36" h="40">
                  <a:moveTo>
                    <a:pt x="7" y="9"/>
                  </a:moveTo>
                  <a:cubicBezTo>
                    <a:pt x="0" y="16"/>
                    <a:pt x="0" y="27"/>
                    <a:pt x="0" y="34"/>
                  </a:cubicBezTo>
                  <a:cubicBezTo>
                    <a:pt x="0" y="35"/>
                    <a:pt x="0" y="35"/>
                    <a:pt x="0" y="35"/>
                  </a:cubicBezTo>
                  <a:cubicBezTo>
                    <a:pt x="5" y="40"/>
                    <a:pt x="13" y="24"/>
                    <a:pt x="17" y="21"/>
                  </a:cubicBezTo>
                  <a:cubicBezTo>
                    <a:pt x="22" y="18"/>
                    <a:pt x="34" y="14"/>
                    <a:pt x="35" y="7"/>
                  </a:cubicBezTo>
                  <a:cubicBezTo>
                    <a:pt x="36" y="0"/>
                    <a:pt x="13" y="1"/>
                    <a:pt x="7" y="9"/>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9" name="Freeform 2698"/>
            <p:cNvSpPr>
              <a:spLocks noEditPoints="1"/>
            </p:cNvSpPr>
            <p:nvPr/>
          </p:nvSpPr>
          <p:spPr bwMode="auto">
            <a:xfrm>
              <a:off x="4874473" y="3625178"/>
              <a:ext cx="93601" cy="65814"/>
            </a:xfrm>
            <a:custGeom>
              <a:avLst/>
              <a:gdLst>
                <a:gd name="T0" fmla="*/ 13 w 27"/>
                <a:gd name="T1" fmla="*/ 0 h 19"/>
                <a:gd name="T2" fmla="*/ 0 w 27"/>
                <a:gd name="T3" fmla="*/ 9 h 19"/>
                <a:gd name="T4" fmla="*/ 13 w 27"/>
                <a:gd name="T5" fmla="*/ 19 h 19"/>
                <a:gd name="T6" fmla="*/ 27 w 27"/>
                <a:gd name="T7" fmla="*/ 9 h 19"/>
                <a:gd name="T8" fmla="*/ 13 w 27"/>
                <a:gd name="T9" fmla="*/ 0 h 19"/>
                <a:gd name="T10" fmla="*/ 13 w 27"/>
                <a:gd name="T11" fmla="*/ 17 h 19"/>
                <a:gd name="T12" fmla="*/ 2 w 27"/>
                <a:gd name="T13" fmla="*/ 9 h 19"/>
                <a:gd name="T14" fmla="*/ 13 w 27"/>
                <a:gd name="T15" fmla="*/ 2 h 19"/>
                <a:gd name="T16" fmla="*/ 25 w 27"/>
                <a:gd name="T17" fmla="*/ 9 h 19"/>
                <a:gd name="T18" fmla="*/ 13 w 27"/>
                <a:gd name="T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13" y="0"/>
                  </a:moveTo>
                  <a:cubicBezTo>
                    <a:pt x="6" y="0"/>
                    <a:pt x="0" y="4"/>
                    <a:pt x="0" y="9"/>
                  </a:cubicBezTo>
                  <a:cubicBezTo>
                    <a:pt x="0" y="14"/>
                    <a:pt x="6" y="19"/>
                    <a:pt x="13" y="19"/>
                  </a:cubicBezTo>
                  <a:cubicBezTo>
                    <a:pt x="21" y="19"/>
                    <a:pt x="27" y="14"/>
                    <a:pt x="27" y="9"/>
                  </a:cubicBezTo>
                  <a:cubicBezTo>
                    <a:pt x="27" y="4"/>
                    <a:pt x="21" y="0"/>
                    <a:pt x="13" y="0"/>
                  </a:cubicBezTo>
                  <a:moveTo>
                    <a:pt x="13" y="17"/>
                  </a:moveTo>
                  <a:cubicBezTo>
                    <a:pt x="7" y="17"/>
                    <a:pt x="2" y="14"/>
                    <a:pt x="2" y="9"/>
                  </a:cubicBezTo>
                  <a:cubicBezTo>
                    <a:pt x="2" y="5"/>
                    <a:pt x="7" y="2"/>
                    <a:pt x="13" y="2"/>
                  </a:cubicBezTo>
                  <a:cubicBezTo>
                    <a:pt x="20" y="2"/>
                    <a:pt x="25" y="5"/>
                    <a:pt x="25" y="9"/>
                  </a:cubicBezTo>
                  <a:cubicBezTo>
                    <a:pt x="25" y="14"/>
                    <a:pt x="20" y="17"/>
                    <a:pt x="13" y="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0" name="Freeform 2699"/>
            <p:cNvSpPr>
              <a:spLocks noEditPoints="1"/>
            </p:cNvSpPr>
            <p:nvPr/>
          </p:nvSpPr>
          <p:spPr bwMode="auto">
            <a:xfrm>
              <a:off x="4991473" y="3625178"/>
              <a:ext cx="93601" cy="65814"/>
            </a:xfrm>
            <a:custGeom>
              <a:avLst/>
              <a:gdLst>
                <a:gd name="T0" fmla="*/ 14 w 27"/>
                <a:gd name="T1" fmla="*/ 0 h 19"/>
                <a:gd name="T2" fmla="*/ 0 w 27"/>
                <a:gd name="T3" fmla="*/ 9 h 19"/>
                <a:gd name="T4" fmla="*/ 14 w 27"/>
                <a:gd name="T5" fmla="*/ 19 h 19"/>
                <a:gd name="T6" fmla="*/ 27 w 27"/>
                <a:gd name="T7" fmla="*/ 9 h 19"/>
                <a:gd name="T8" fmla="*/ 14 w 27"/>
                <a:gd name="T9" fmla="*/ 0 h 19"/>
                <a:gd name="T10" fmla="*/ 14 w 27"/>
                <a:gd name="T11" fmla="*/ 17 h 19"/>
                <a:gd name="T12" fmla="*/ 2 w 27"/>
                <a:gd name="T13" fmla="*/ 9 h 19"/>
                <a:gd name="T14" fmla="*/ 14 w 27"/>
                <a:gd name="T15" fmla="*/ 2 h 19"/>
                <a:gd name="T16" fmla="*/ 26 w 27"/>
                <a:gd name="T17" fmla="*/ 9 h 19"/>
                <a:gd name="T18" fmla="*/ 14 w 27"/>
                <a:gd name="T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9">
                  <a:moveTo>
                    <a:pt x="14" y="0"/>
                  </a:moveTo>
                  <a:cubicBezTo>
                    <a:pt x="6" y="0"/>
                    <a:pt x="0" y="4"/>
                    <a:pt x="0" y="9"/>
                  </a:cubicBezTo>
                  <a:cubicBezTo>
                    <a:pt x="0" y="14"/>
                    <a:pt x="6" y="19"/>
                    <a:pt x="14" y="19"/>
                  </a:cubicBezTo>
                  <a:cubicBezTo>
                    <a:pt x="21" y="19"/>
                    <a:pt x="27" y="14"/>
                    <a:pt x="27" y="9"/>
                  </a:cubicBezTo>
                  <a:cubicBezTo>
                    <a:pt x="27" y="4"/>
                    <a:pt x="21" y="0"/>
                    <a:pt x="14" y="0"/>
                  </a:cubicBezTo>
                  <a:moveTo>
                    <a:pt x="14" y="17"/>
                  </a:moveTo>
                  <a:cubicBezTo>
                    <a:pt x="7" y="17"/>
                    <a:pt x="2" y="14"/>
                    <a:pt x="2" y="9"/>
                  </a:cubicBezTo>
                  <a:cubicBezTo>
                    <a:pt x="2" y="5"/>
                    <a:pt x="7" y="2"/>
                    <a:pt x="14" y="2"/>
                  </a:cubicBezTo>
                  <a:cubicBezTo>
                    <a:pt x="20" y="2"/>
                    <a:pt x="26" y="5"/>
                    <a:pt x="26" y="9"/>
                  </a:cubicBezTo>
                  <a:cubicBezTo>
                    <a:pt x="26" y="14"/>
                    <a:pt x="20" y="17"/>
                    <a:pt x="14" y="17"/>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1" name="Freeform 2700"/>
            <p:cNvSpPr>
              <a:spLocks/>
            </p:cNvSpPr>
            <p:nvPr/>
          </p:nvSpPr>
          <p:spPr bwMode="auto">
            <a:xfrm>
              <a:off x="4965149" y="3645653"/>
              <a:ext cx="30713" cy="10237"/>
            </a:xfrm>
            <a:custGeom>
              <a:avLst/>
              <a:gdLst>
                <a:gd name="T0" fmla="*/ 0 w 9"/>
                <a:gd name="T1" fmla="*/ 2 h 3"/>
                <a:gd name="T2" fmla="*/ 0 w 9"/>
                <a:gd name="T3" fmla="*/ 3 h 3"/>
                <a:gd name="T4" fmla="*/ 5 w 9"/>
                <a:gd name="T5" fmla="*/ 2 h 3"/>
                <a:gd name="T6" fmla="*/ 9 w 9"/>
                <a:gd name="T7" fmla="*/ 3 h 3"/>
                <a:gd name="T8" fmla="*/ 9 w 9"/>
                <a:gd name="T9" fmla="*/ 2 h 3"/>
                <a:gd name="T10" fmla="*/ 5 w 9"/>
                <a:gd name="T11" fmla="*/ 0 h 3"/>
                <a:gd name="T12" fmla="*/ 0 w 9"/>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0" y="2"/>
                  </a:moveTo>
                  <a:cubicBezTo>
                    <a:pt x="0" y="3"/>
                    <a:pt x="0" y="3"/>
                    <a:pt x="0" y="3"/>
                  </a:cubicBezTo>
                  <a:cubicBezTo>
                    <a:pt x="0" y="3"/>
                    <a:pt x="2" y="2"/>
                    <a:pt x="5" y="2"/>
                  </a:cubicBezTo>
                  <a:cubicBezTo>
                    <a:pt x="7" y="2"/>
                    <a:pt x="9" y="3"/>
                    <a:pt x="9" y="3"/>
                  </a:cubicBezTo>
                  <a:cubicBezTo>
                    <a:pt x="9" y="2"/>
                    <a:pt x="9" y="2"/>
                    <a:pt x="9" y="2"/>
                  </a:cubicBezTo>
                  <a:cubicBezTo>
                    <a:pt x="9" y="2"/>
                    <a:pt x="7" y="0"/>
                    <a:pt x="5" y="0"/>
                  </a:cubicBezTo>
                  <a:cubicBezTo>
                    <a:pt x="2" y="0"/>
                    <a:pt x="0" y="1"/>
                    <a:pt x="0" y="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2" name="Freeform 2701"/>
            <p:cNvSpPr>
              <a:spLocks noEditPoints="1"/>
            </p:cNvSpPr>
            <p:nvPr/>
          </p:nvSpPr>
          <p:spPr bwMode="auto">
            <a:xfrm>
              <a:off x="4881785" y="3632490"/>
              <a:ext cx="78975" cy="51188"/>
            </a:xfrm>
            <a:custGeom>
              <a:avLst/>
              <a:gdLst>
                <a:gd name="T0" fmla="*/ 2 w 23"/>
                <a:gd name="T1" fmla="*/ 5 h 15"/>
                <a:gd name="T2" fmla="*/ 2 w 23"/>
                <a:gd name="T3" fmla="*/ 5 h 15"/>
                <a:gd name="T4" fmla="*/ 5 w 23"/>
                <a:gd name="T5" fmla="*/ 5 h 15"/>
                <a:gd name="T6" fmla="*/ 11 w 23"/>
                <a:gd name="T7" fmla="*/ 4 h 15"/>
                <a:gd name="T8" fmla="*/ 13 w 23"/>
                <a:gd name="T9" fmla="*/ 4 h 15"/>
                <a:gd name="T10" fmla="*/ 14 w 23"/>
                <a:gd name="T11" fmla="*/ 4 h 15"/>
                <a:gd name="T12" fmla="*/ 17 w 23"/>
                <a:gd name="T13" fmla="*/ 4 h 15"/>
                <a:gd name="T14" fmla="*/ 20 w 23"/>
                <a:gd name="T15" fmla="*/ 5 h 15"/>
                <a:gd name="T16" fmla="*/ 20 w 23"/>
                <a:gd name="T17" fmla="*/ 5 h 15"/>
                <a:gd name="T18" fmla="*/ 17 w 23"/>
                <a:gd name="T19" fmla="*/ 5 h 15"/>
                <a:gd name="T20" fmla="*/ 13 w 23"/>
                <a:gd name="T21" fmla="*/ 5 h 15"/>
                <a:gd name="T22" fmla="*/ 14 w 23"/>
                <a:gd name="T23" fmla="*/ 6 h 15"/>
                <a:gd name="T24" fmla="*/ 11 w 23"/>
                <a:gd name="T25" fmla="*/ 8 h 15"/>
                <a:gd name="T26" fmla="*/ 11 w 23"/>
                <a:gd name="T27" fmla="*/ 8 h 15"/>
                <a:gd name="T28" fmla="*/ 8 w 23"/>
                <a:gd name="T29" fmla="*/ 6 h 15"/>
                <a:gd name="T30" fmla="*/ 9 w 23"/>
                <a:gd name="T31" fmla="*/ 5 h 15"/>
                <a:gd name="T32" fmla="*/ 2 w 23"/>
                <a:gd name="T33" fmla="*/ 5 h 15"/>
                <a:gd name="T34" fmla="*/ 11 w 23"/>
                <a:gd name="T35" fmla="*/ 0 h 15"/>
                <a:gd name="T36" fmla="*/ 0 w 23"/>
                <a:gd name="T37" fmla="*/ 7 h 15"/>
                <a:gd name="T38" fmla="*/ 11 w 23"/>
                <a:gd name="T39" fmla="*/ 15 h 15"/>
                <a:gd name="T40" fmla="*/ 23 w 23"/>
                <a:gd name="T41" fmla="*/ 7 h 15"/>
                <a:gd name="T42" fmla="*/ 11 w 23"/>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5">
                  <a:moveTo>
                    <a:pt x="2" y="5"/>
                  </a:moveTo>
                  <a:cubicBezTo>
                    <a:pt x="2" y="5"/>
                    <a:pt x="2" y="5"/>
                    <a:pt x="2" y="5"/>
                  </a:cubicBezTo>
                  <a:cubicBezTo>
                    <a:pt x="2" y="5"/>
                    <a:pt x="3" y="5"/>
                    <a:pt x="5" y="5"/>
                  </a:cubicBezTo>
                  <a:cubicBezTo>
                    <a:pt x="6" y="4"/>
                    <a:pt x="9" y="4"/>
                    <a:pt x="11" y="4"/>
                  </a:cubicBezTo>
                  <a:cubicBezTo>
                    <a:pt x="12" y="4"/>
                    <a:pt x="13" y="4"/>
                    <a:pt x="13" y="4"/>
                  </a:cubicBezTo>
                  <a:cubicBezTo>
                    <a:pt x="14" y="4"/>
                    <a:pt x="14" y="4"/>
                    <a:pt x="14" y="4"/>
                  </a:cubicBezTo>
                  <a:cubicBezTo>
                    <a:pt x="15" y="4"/>
                    <a:pt x="16" y="4"/>
                    <a:pt x="17" y="4"/>
                  </a:cubicBezTo>
                  <a:cubicBezTo>
                    <a:pt x="19" y="5"/>
                    <a:pt x="20" y="5"/>
                    <a:pt x="20" y="5"/>
                  </a:cubicBezTo>
                  <a:cubicBezTo>
                    <a:pt x="20" y="5"/>
                    <a:pt x="20" y="5"/>
                    <a:pt x="20" y="5"/>
                  </a:cubicBezTo>
                  <a:cubicBezTo>
                    <a:pt x="20" y="5"/>
                    <a:pt x="19" y="5"/>
                    <a:pt x="17" y="5"/>
                  </a:cubicBezTo>
                  <a:cubicBezTo>
                    <a:pt x="16" y="5"/>
                    <a:pt x="15" y="5"/>
                    <a:pt x="13" y="5"/>
                  </a:cubicBezTo>
                  <a:cubicBezTo>
                    <a:pt x="13" y="5"/>
                    <a:pt x="14" y="6"/>
                    <a:pt x="14" y="6"/>
                  </a:cubicBezTo>
                  <a:cubicBezTo>
                    <a:pt x="14" y="7"/>
                    <a:pt x="13" y="8"/>
                    <a:pt x="11" y="8"/>
                  </a:cubicBezTo>
                  <a:cubicBezTo>
                    <a:pt x="11" y="8"/>
                    <a:pt x="11" y="8"/>
                    <a:pt x="11" y="8"/>
                  </a:cubicBezTo>
                  <a:cubicBezTo>
                    <a:pt x="9" y="8"/>
                    <a:pt x="8" y="7"/>
                    <a:pt x="8" y="6"/>
                  </a:cubicBezTo>
                  <a:cubicBezTo>
                    <a:pt x="8" y="6"/>
                    <a:pt x="9" y="5"/>
                    <a:pt x="9" y="5"/>
                  </a:cubicBezTo>
                  <a:cubicBezTo>
                    <a:pt x="5" y="5"/>
                    <a:pt x="2" y="5"/>
                    <a:pt x="2" y="5"/>
                  </a:cubicBezTo>
                  <a:moveTo>
                    <a:pt x="11" y="0"/>
                  </a:moveTo>
                  <a:cubicBezTo>
                    <a:pt x="5" y="0"/>
                    <a:pt x="0" y="3"/>
                    <a:pt x="0" y="7"/>
                  </a:cubicBezTo>
                  <a:cubicBezTo>
                    <a:pt x="0" y="12"/>
                    <a:pt x="5" y="15"/>
                    <a:pt x="11" y="15"/>
                  </a:cubicBezTo>
                  <a:cubicBezTo>
                    <a:pt x="18" y="15"/>
                    <a:pt x="23" y="12"/>
                    <a:pt x="23" y="7"/>
                  </a:cubicBezTo>
                  <a:cubicBezTo>
                    <a:pt x="23" y="3"/>
                    <a:pt x="18" y="0"/>
                    <a:pt x="11" y="0"/>
                  </a:cubicBezTo>
                </a:path>
              </a:pathLst>
            </a:custGeom>
            <a:solidFill>
              <a:srgbClr val="DFD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3" name="Freeform 2702"/>
            <p:cNvSpPr>
              <a:spLocks/>
            </p:cNvSpPr>
            <p:nvPr/>
          </p:nvSpPr>
          <p:spPr bwMode="auto">
            <a:xfrm>
              <a:off x="4909574" y="3650040"/>
              <a:ext cx="20475" cy="10237"/>
            </a:xfrm>
            <a:custGeom>
              <a:avLst/>
              <a:gdLst>
                <a:gd name="T0" fmla="*/ 3 w 6"/>
                <a:gd name="T1" fmla="*/ 0 h 3"/>
                <a:gd name="T2" fmla="*/ 1 w 6"/>
                <a:gd name="T3" fmla="*/ 0 h 3"/>
                <a:gd name="T4" fmla="*/ 0 w 6"/>
                <a:gd name="T5" fmla="*/ 1 h 3"/>
                <a:gd name="T6" fmla="*/ 3 w 6"/>
                <a:gd name="T7" fmla="*/ 3 h 3"/>
                <a:gd name="T8" fmla="*/ 3 w 6"/>
                <a:gd name="T9" fmla="*/ 3 h 3"/>
                <a:gd name="T10" fmla="*/ 6 w 6"/>
                <a:gd name="T11" fmla="*/ 1 h 3"/>
                <a:gd name="T12" fmla="*/ 5 w 6"/>
                <a:gd name="T13" fmla="*/ 0 h 3"/>
                <a:gd name="T14" fmla="*/ 3 w 6"/>
                <a:gd name="T15" fmla="*/ 0 h 3"/>
                <a:gd name="T16" fmla="*/ 3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3" y="0"/>
                  </a:moveTo>
                  <a:cubicBezTo>
                    <a:pt x="2" y="0"/>
                    <a:pt x="2" y="0"/>
                    <a:pt x="1" y="0"/>
                  </a:cubicBezTo>
                  <a:cubicBezTo>
                    <a:pt x="1" y="0"/>
                    <a:pt x="0" y="1"/>
                    <a:pt x="0" y="1"/>
                  </a:cubicBezTo>
                  <a:cubicBezTo>
                    <a:pt x="0" y="2"/>
                    <a:pt x="1" y="3"/>
                    <a:pt x="3" y="3"/>
                  </a:cubicBezTo>
                  <a:cubicBezTo>
                    <a:pt x="3" y="3"/>
                    <a:pt x="3" y="3"/>
                    <a:pt x="3" y="3"/>
                  </a:cubicBezTo>
                  <a:cubicBezTo>
                    <a:pt x="5" y="3"/>
                    <a:pt x="6" y="2"/>
                    <a:pt x="6" y="1"/>
                  </a:cubicBezTo>
                  <a:cubicBezTo>
                    <a:pt x="6" y="1"/>
                    <a:pt x="5" y="0"/>
                    <a:pt x="5" y="0"/>
                  </a:cubicBezTo>
                  <a:cubicBezTo>
                    <a:pt x="4" y="0"/>
                    <a:pt x="4" y="0"/>
                    <a:pt x="3" y="0"/>
                  </a:cubicBezTo>
                  <a:cubicBezTo>
                    <a:pt x="3" y="0"/>
                    <a:pt x="3" y="0"/>
                    <a:pt x="3" y="0"/>
                  </a:cubicBezTo>
                </a:path>
              </a:pathLst>
            </a:custGeom>
            <a:solidFill>
              <a:srgbClr val="3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4" name="Freeform 2703"/>
            <p:cNvSpPr>
              <a:spLocks/>
            </p:cNvSpPr>
            <p:nvPr/>
          </p:nvSpPr>
          <p:spPr bwMode="auto">
            <a:xfrm>
              <a:off x="4889098" y="3645653"/>
              <a:ext cx="61425" cy="4387"/>
            </a:xfrm>
            <a:custGeom>
              <a:avLst/>
              <a:gdLst>
                <a:gd name="T0" fmla="*/ 11 w 18"/>
                <a:gd name="T1" fmla="*/ 0 h 1"/>
                <a:gd name="T2" fmla="*/ 9 w 18"/>
                <a:gd name="T3" fmla="*/ 0 h 1"/>
                <a:gd name="T4" fmla="*/ 3 w 18"/>
                <a:gd name="T5" fmla="*/ 1 h 1"/>
                <a:gd name="T6" fmla="*/ 0 w 18"/>
                <a:gd name="T7" fmla="*/ 1 h 1"/>
                <a:gd name="T8" fmla="*/ 0 w 18"/>
                <a:gd name="T9" fmla="*/ 1 h 1"/>
                <a:gd name="T10" fmla="*/ 7 w 18"/>
                <a:gd name="T11" fmla="*/ 1 h 1"/>
                <a:gd name="T12" fmla="*/ 9 w 18"/>
                <a:gd name="T13" fmla="*/ 1 h 1"/>
                <a:gd name="T14" fmla="*/ 9 w 18"/>
                <a:gd name="T15" fmla="*/ 1 h 1"/>
                <a:gd name="T16" fmla="*/ 11 w 18"/>
                <a:gd name="T17" fmla="*/ 1 h 1"/>
                <a:gd name="T18" fmla="*/ 15 w 18"/>
                <a:gd name="T19" fmla="*/ 1 h 1"/>
                <a:gd name="T20" fmla="*/ 18 w 18"/>
                <a:gd name="T21" fmla="*/ 1 h 1"/>
                <a:gd name="T22" fmla="*/ 18 w 18"/>
                <a:gd name="T23" fmla="*/ 1 h 1"/>
                <a:gd name="T24" fmla="*/ 15 w 18"/>
                <a:gd name="T25" fmla="*/ 0 h 1"/>
                <a:gd name="T26" fmla="*/ 12 w 18"/>
                <a:gd name="T27" fmla="*/ 0 h 1"/>
                <a:gd name="T28" fmla="*/ 11 w 18"/>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
                  <a:moveTo>
                    <a:pt x="11" y="0"/>
                  </a:moveTo>
                  <a:cubicBezTo>
                    <a:pt x="11" y="0"/>
                    <a:pt x="10" y="0"/>
                    <a:pt x="9" y="0"/>
                  </a:cubicBezTo>
                  <a:cubicBezTo>
                    <a:pt x="7" y="0"/>
                    <a:pt x="4" y="0"/>
                    <a:pt x="3" y="1"/>
                  </a:cubicBezTo>
                  <a:cubicBezTo>
                    <a:pt x="1" y="1"/>
                    <a:pt x="0" y="1"/>
                    <a:pt x="0" y="1"/>
                  </a:cubicBezTo>
                  <a:cubicBezTo>
                    <a:pt x="0" y="1"/>
                    <a:pt x="0" y="1"/>
                    <a:pt x="0" y="1"/>
                  </a:cubicBezTo>
                  <a:cubicBezTo>
                    <a:pt x="0" y="1"/>
                    <a:pt x="3" y="1"/>
                    <a:pt x="7" y="1"/>
                  </a:cubicBezTo>
                  <a:cubicBezTo>
                    <a:pt x="8" y="1"/>
                    <a:pt x="8" y="1"/>
                    <a:pt x="9" y="1"/>
                  </a:cubicBezTo>
                  <a:cubicBezTo>
                    <a:pt x="9" y="1"/>
                    <a:pt x="9" y="1"/>
                    <a:pt x="9" y="1"/>
                  </a:cubicBezTo>
                  <a:cubicBezTo>
                    <a:pt x="10" y="1"/>
                    <a:pt x="10" y="1"/>
                    <a:pt x="11" y="1"/>
                  </a:cubicBezTo>
                  <a:cubicBezTo>
                    <a:pt x="13" y="1"/>
                    <a:pt x="14" y="1"/>
                    <a:pt x="15" y="1"/>
                  </a:cubicBezTo>
                  <a:cubicBezTo>
                    <a:pt x="17" y="1"/>
                    <a:pt x="18" y="1"/>
                    <a:pt x="18" y="1"/>
                  </a:cubicBezTo>
                  <a:cubicBezTo>
                    <a:pt x="18" y="1"/>
                    <a:pt x="18" y="1"/>
                    <a:pt x="18" y="1"/>
                  </a:cubicBezTo>
                  <a:cubicBezTo>
                    <a:pt x="18" y="1"/>
                    <a:pt x="17" y="1"/>
                    <a:pt x="15" y="0"/>
                  </a:cubicBezTo>
                  <a:cubicBezTo>
                    <a:pt x="14" y="0"/>
                    <a:pt x="13" y="0"/>
                    <a:pt x="12" y="0"/>
                  </a:cubicBezTo>
                  <a:cubicBezTo>
                    <a:pt x="12" y="0"/>
                    <a:pt x="12" y="0"/>
                    <a:pt x="11" y="0"/>
                  </a:cubicBezTo>
                </a:path>
              </a:pathLst>
            </a:custGeom>
            <a:solidFill>
              <a:srgbClr val="2D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5" name="Freeform 2704"/>
            <p:cNvSpPr>
              <a:spLocks noEditPoints="1"/>
            </p:cNvSpPr>
            <p:nvPr/>
          </p:nvSpPr>
          <p:spPr bwMode="auto">
            <a:xfrm>
              <a:off x="4877398" y="3628102"/>
              <a:ext cx="87751" cy="59964"/>
            </a:xfrm>
            <a:custGeom>
              <a:avLst/>
              <a:gdLst>
                <a:gd name="T0" fmla="*/ 12 w 25"/>
                <a:gd name="T1" fmla="*/ 16 h 17"/>
                <a:gd name="T2" fmla="*/ 1 w 25"/>
                <a:gd name="T3" fmla="*/ 8 h 17"/>
                <a:gd name="T4" fmla="*/ 12 w 25"/>
                <a:gd name="T5" fmla="*/ 1 h 17"/>
                <a:gd name="T6" fmla="*/ 24 w 25"/>
                <a:gd name="T7" fmla="*/ 8 h 17"/>
                <a:gd name="T8" fmla="*/ 12 w 25"/>
                <a:gd name="T9" fmla="*/ 16 h 17"/>
                <a:gd name="T10" fmla="*/ 12 w 25"/>
                <a:gd name="T11" fmla="*/ 0 h 17"/>
                <a:gd name="T12" fmla="*/ 0 w 25"/>
                <a:gd name="T13" fmla="*/ 8 h 17"/>
                <a:gd name="T14" fmla="*/ 12 w 25"/>
                <a:gd name="T15" fmla="*/ 17 h 17"/>
                <a:gd name="T16" fmla="*/ 25 w 25"/>
                <a:gd name="T17" fmla="*/ 8 h 17"/>
                <a:gd name="T18" fmla="*/ 25 w 25"/>
                <a:gd name="T19" fmla="*/ 7 h 17"/>
                <a:gd name="T20" fmla="*/ 25 w 25"/>
                <a:gd name="T21" fmla="*/ 7 h 17"/>
                <a:gd name="T22" fmla="*/ 25 w 25"/>
                <a:gd name="T23" fmla="*/ 6 h 17"/>
                <a:gd name="T24" fmla="*/ 12 w 2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7">
                  <a:moveTo>
                    <a:pt x="12" y="16"/>
                  </a:moveTo>
                  <a:cubicBezTo>
                    <a:pt x="6" y="16"/>
                    <a:pt x="1" y="13"/>
                    <a:pt x="1" y="8"/>
                  </a:cubicBezTo>
                  <a:cubicBezTo>
                    <a:pt x="1" y="4"/>
                    <a:pt x="6" y="1"/>
                    <a:pt x="12" y="1"/>
                  </a:cubicBezTo>
                  <a:cubicBezTo>
                    <a:pt x="19" y="1"/>
                    <a:pt x="24" y="4"/>
                    <a:pt x="24" y="8"/>
                  </a:cubicBezTo>
                  <a:cubicBezTo>
                    <a:pt x="24" y="13"/>
                    <a:pt x="19" y="16"/>
                    <a:pt x="12" y="16"/>
                  </a:cubicBezTo>
                  <a:moveTo>
                    <a:pt x="12" y="0"/>
                  </a:moveTo>
                  <a:cubicBezTo>
                    <a:pt x="5" y="0"/>
                    <a:pt x="0" y="4"/>
                    <a:pt x="0" y="8"/>
                  </a:cubicBezTo>
                  <a:cubicBezTo>
                    <a:pt x="0" y="13"/>
                    <a:pt x="5" y="17"/>
                    <a:pt x="12" y="17"/>
                  </a:cubicBezTo>
                  <a:cubicBezTo>
                    <a:pt x="19" y="17"/>
                    <a:pt x="25" y="13"/>
                    <a:pt x="25" y="8"/>
                  </a:cubicBezTo>
                  <a:cubicBezTo>
                    <a:pt x="25" y="8"/>
                    <a:pt x="25" y="8"/>
                    <a:pt x="25" y="7"/>
                  </a:cubicBezTo>
                  <a:cubicBezTo>
                    <a:pt x="25" y="7"/>
                    <a:pt x="25" y="7"/>
                    <a:pt x="25" y="7"/>
                  </a:cubicBezTo>
                  <a:cubicBezTo>
                    <a:pt x="25" y="7"/>
                    <a:pt x="25" y="7"/>
                    <a:pt x="25" y="6"/>
                  </a:cubicBezTo>
                  <a:cubicBezTo>
                    <a:pt x="24" y="3"/>
                    <a:pt x="19" y="0"/>
                    <a:pt x="12" y="0"/>
                  </a:cubicBezTo>
                </a:path>
              </a:pathLst>
            </a:custGeom>
            <a:solidFill>
              <a:srgbClr val="16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6" name="Freeform 2705"/>
            <p:cNvSpPr>
              <a:spLocks/>
            </p:cNvSpPr>
            <p:nvPr/>
          </p:nvSpPr>
          <p:spPr bwMode="auto">
            <a:xfrm>
              <a:off x="4965149" y="3650040"/>
              <a:ext cx="0" cy="2924"/>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solidFill>
              <a:srgbClr val="16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7" name="Freeform 2706"/>
            <p:cNvSpPr>
              <a:spLocks noEditPoints="1"/>
            </p:cNvSpPr>
            <p:nvPr/>
          </p:nvSpPr>
          <p:spPr bwMode="auto">
            <a:xfrm>
              <a:off x="4998786" y="3632490"/>
              <a:ext cx="83364" cy="51188"/>
            </a:xfrm>
            <a:custGeom>
              <a:avLst/>
              <a:gdLst>
                <a:gd name="T0" fmla="*/ 4 w 24"/>
                <a:gd name="T1" fmla="*/ 5 h 15"/>
                <a:gd name="T2" fmla="*/ 4 w 24"/>
                <a:gd name="T3" fmla="*/ 5 h 15"/>
                <a:gd name="T4" fmla="*/ 7 w 24"/>
                <a:gd name="T5" fmla="*/ 4 h 15"/>
                <a:gd name="T6" fmla="*/ 10 w 24"/>
                <a:gd name="T7" fmla="*/ 4 h 15"/>
                <a:gd name="T8" fmla="*/ 10 w 24"/>
                <a:gd name="T9" fmla="*/ 4 h 15"/>
                <a:gd name="T10" fmla="*/ 13 w 24"/>
                <a:gd name="T11" fmla="*/ 4 h 15"/>
                <a:gd name="T12" fmla="*/ 19 w 24"/>
                <a:gd name="T13" fmla="*/ 5 h 15"/>
                <a:gd name="T14" fmla="*/ 22 w 24"/>
                <a:gd name="T15" fmla="*/ 5 h 15"/>
                <a:gd name="T16" fmla="*/ 22 w 24"/>
                <a:gd name="T17" fmla="*/ 5 h 15"/>
                <a:gd name="T18" fmla="*/ 14 w 24"/>
                <a:gd name="T19" fmla="*/ 5 h 15"/>
                <a:gd name="T20" fmla="*/ 15 w 24"/>
                <a:gd name="T21" fmla="*/ 6 h 15"/>
                <a:gd name="T22" fmla="*/ 13 w 24"/>
                <a:gd name="T23" fmla="*/ 9 h 15"/>
                <a:gd name="T24" fmla="*/ 12 w 24"/>
                <a:gd name="T25" fmla="*/ 9 h 15"/>
                <a:gd name="T26" fmla="*/ 10 w 24"/>
                <a:gd name="T27" fmla="*/ 7 h 15"/>
                <a:gd name="T28" fmla="*/ 11 w 24"/>
                <a:gd name="T29" fmla="*/ 5 h 15"/>
                <a:gd name="T30" fmla="*/ 7 w 24"/>
                <a:gd name="T31" fmla="*/ 5 h 15"/>
                <a:gd name="T32" fmla="*/ 4 w 24"/>
                <a:gd name="T33" fmla="*/ 5 h 15"/>
                <a:gd name="T34" fmla="*/ 12 w 24"/>
                <a:gd name="T35" fmla="*/ 0 h 15"/>
                <a:gd name="T36" fmla="*/ 0 w 24"/>
                <a:gd name="T37" fmla="*/ 7 h 15"/>
                <a:gd name="T38" fmla="*/ 12 w 24"/>
                <a:gd name="T39" fmla="*/ 15 h 15"/>
                <a:gd name="T40" fmla="*/ 24 w 24"/>
                <a:gd name="T41" fmla="*/ 7 h 15"/>
                <a:gd name="T42" fmla="*/ 12 w 24"/>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15">
                  <a:moveTo>
                    <a:pt x="4" y="5"/>
                  </a:moveTo>
                  <a:cubicBezTo>
                    <a:pt x="4" y="5"/>
                    <a:pt x="4" y="5"/>
                    <a:pt x="4" y="5"/>
                  </a:cubicBezTo>
                  <a:cubicBezTo>
                    <a:pt x="4" y="5"/>
                    <a:pt x="5" y="5"/>
                    <a:pt x="7" y="4"/>
                  </a:cubicBezTo>
                  <a:cubicBezTo>
                    <a:pt x="7" y="4"/>
                    <a:pt x="8" y="4"/>
                    <a:pt x="10" y="4"/>
                  </a:cubicBezTo>
                  <a:cubicBezTo>
                    <a:pt x="10" y="4"/>
                    <a:pt x="10" y="4"/>
                    <a:pt x="10" y="4"/>
                  </a:cubicBezTo>
                  <a:cubicBezTo>
                    <a:pt x="11" y="4"/>
                    <a:pt x="12" y="4"/>
                    <a:pt x="13" y="4"/>
                  </a:cubicBezTo>
                  <a:cubicBezTo>
                    <a:pt x="15" y="4"/>
                    <a:pt x="17" y="4"/>
                    <a:pt x="19" y="5"/>
                  </a:cubicBezTo>
                  <a:cubicBezTo>
                    <a:pt x="21" y="5"/>
                    <a:pt x="22" y="5"/>
                    <a:pt x="22" y="5"/>
                  </a:cubicBezTo>
                  <a:cubicBezTo>
                    <a:pt x="22" y="5"/>
                    <a:pt x="22" y="5"/>
                    <a:pt x="22" y="5"/>
                  </a:cubicBezTo>
                  <a:cubicBezTo>
                    <a:pt x="22" y="5"/>
                    <a:pt x="18" y="5"/>
                    <a:pt x="14" y="5"/>
                  </a:cubicBezTo>
                  <a:cubicBezTo>
                    <a:pt x="15" y="5"/>
                    <a:pt x="15" y="6"/>
                    <a:pt x="15" y="6"/>
                  </a:cubicBezTo>
                  <a:cubicBezTo>
                    <a:pt x="15" y="8"/>
                    <a:pt x="14" y="9"/>
                    <a:pt x="13" y="9"/>
                  </a:cubicBezTo>
                  <a:cubicBezTo>
                    <a:pt x="13" y="9"/>
                    <a:pt x="12" y="9"/>
                    <a:pt x="12" y="9"/>
                  </a:cubicBezTo>
                  <a:cubicBezTo>
                    <a:pt x="11" y="9"/>
                    <a:pt x="10" y="8"/>
                    <a:pt x="10" y="7"/>
                  </a:cubicBezTo>
                  <a:cubicBezTo>
                    <a:pt x="10" y="6"/>
                    <a:pt x="10" y="5"/>
                    <a:pt x="11" y="5"/>
                  </a:cubicBezTo>
                  <a:cubicBezTo>
                    <a:pt x="9" y="5"/>
                    <a:pt x="8" y="5"/>
                    <a:pt x="7" y="5"/>
                  </a:cubicBezTo>
                  <a:cubicBezTo>
                    <a:pt x="5" y="5"/>
                    <a:pt x="4" y="5"/>
                    <a:pt x="4" y="5"/>
                  </a:cubicBezTo>
                  <a:moveTo>
                    <a:pt x="12" y="0"/>
                  </a:moveTo>
                  <a:cubicBezTo>
                    <a:pt x="5" y="0"/>
                    <a:pt x="0" y="3"/>
                    <a:pt x="0" y="7"/>
                  </a:cubicBezTo>
                  <a:cubicBezTo>
                    <a:pt x="0" y="12"/>
                    <a:pt x="5" y="15"/>
                    <a:pt x="12" y="15"/>
                  </a:cubicBezTo>
                  <a:cubicBezTo>
                    <a:pt x="18" y="15"/>
                    <a:pt x="24" y="12"/>
                    <a:pt x="24" y="7"/>
                  </a:cubicBezTo>
                  <a:cubicBezTo>
                    <a:pt x="24" y="3"/>
                    <a:pt x="18" y="0"/>
                    <a:pt x="12" y="0"/>
                  </a:cubicBezTo>
                </a:path>
              </a:pathLst>
            </a:custGeom>
            <a:solidFill>
              <a:srgbClr val="D5BC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8" name="Freeform 2707"/>
            <p:cNvSpPr>
              <a:spLocks/>
            </p:cNvSpPr>
            <p:nvPr/>
          </p:nvSpPr>
          <p:spPr bwMode="auto">
            <a:xfrm>
              <a:off x="5033887" y="3650040"/>
              <a:ext cx="17550" cy="13163"/>
            </a:xfrm>
            <a:custGeom>
              <a:avLst/>
              <a:gdLst>
                <a:gd name="T0" fmla="*/ 3 w 5"/>
                <a:gd name="T1" fmla="*/ 0 h 4"/>
                <a:gd name="T2" fmla="*/ 3 w 5"/>
                <a:gd name="T3" fmla="*/ 0 h 4"/>
                <a:gd name="T4" fmla="*/ 1 w 5"/>
                <a:gd name="T5" fmla="*/ 0 h 4"/>
                <a:gd name="T6" fmla="*/ 0 w 5"/>
                <a:gd name="T7" fmla="*/ 2 h 4"/>
                <a:gd name="T8" fmla="*/ 2 w 5"/>
                <a:gd name="T9" fmla="*/ 4 h 4"/>
                <a:gd name="T10" fmla="*/ 3 w 5"/>
                <a:gd name="T11" fmla="*/ 4 h 4"/>
                <a:gd name="T12" fmla="*/ 5 w 5"/>
                <a:gd name="T13" fmla="*/ 1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cubicBezTo>
                    <a:pt x="3" y="0"/>
                    <a:pt x="3" y="0"/>
                    <a:pt x="3" y="0"/>
                  </a:cubicBezTo>
                  <a:cubicBezTo>
                    <a:pt x="2" y="0"/>
                    <a:pt x="1" y="0"/>
                    <a:pt x="1" y="0"/>
                  </a:cubicBezTo>
                  <a:cubicBezTo>
                    <a:pt x="0" y="0"/>
                    <a:pt x="0" y="1"/>
                    <a:pt x="0" y="2"/>
                  </a:cubicBezTo>
                  <a:cubicBezTo>
                    <a:pt x="0" y="3"/>
                    <a:pt x="1" y="4"/>
                    <a:pt x="2" y="4"/>
                  </a:cubicBezTo>
                  <a:cubicBezTo>
                    <a:pt x="2" y="4"/>
                    <a:pt x="3" y="4"/>
                    <a:pt x="3" y="4"/>
                  </a:cubicBezTo>
                  <a:cubicBezTo>
                    <a:pt x="4" y="4"/>
                    <a:pt x="5" y="3"/>
                    <a:pt x="5" y="1"/>
                  </a:cubicBezTo>
                  <a:cubicBezTo>
                    <a:pt x="5" y="1"/>
                    <a:pt x="5" y="0"/>
                    <a:pt x="4" y="0"/>
                  </a:cubicBezTo>
                  <a:cubicBezTo>
                    <a:pt x="4" y="0"/>
                    <a:pt x="3" y="0"/>
                    <a:pt x="3" y="0"/>
                  </a:cubicBezTo>
                </a:path>
              </a:pathLst>
            </a:custGeom>
            <a:solidFill>
              <a:srgbClr val="3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9" name="Freeform 2708"/>
            <p:cNvSpPr>
              <a:spLocks/>
            </p:cNvSpPr>
            <p:nvPr/>
          </p:nvSpPr>
          <p:spPr bwMode="auto">
            <a:xfrm>
              <a:off x="5013412" y="3645653"/>
              <a:ext cx="61425" cy="4387"/>
            </a:xfrm>
            <a:custGeom>
              <a:avLst/>
              <a:gdLst>
                <a:gd name="T0" fmla="*/ 6 w 18"/>
                <a:gd name="T1" fmla="*/ 0 h 1"/>
                <a:gd name="T2" fmla="*/ 6 w 18"/>
                <a:gd name="T3" fmla="*/ 0 h 1"/>
                <a:gd name="T4" fmla="*/ 3 w 18"/>
                <a:gd name="T5" fmla="*/ 0 h 1"/>
                <a:gd name="T6" fmla="*/ 0 w 18"/>
                <a:gd name="T7" fmla="*/ 1 h 1"/>
                <a:gd name="T8" fmla="*/ 0 w 18"/>
                <a:gd name="T9" fmla="*/ 1 h 1"/>
                <a:gd name="T10" fmla="*/ 3 w 18"/>
                <a:gd name="T11" fmla="*/ 1 h 1"/>
                <a:gd name="T12" fmla="*/ 7 w 18"/>
                <a:gd name="T13" fmla="*/ 1 h 1"/>
                <a:gd name="T14" fmla="*/ 9 w 18"/>
                <a:gd name="T15" fmla="*/ 1 h 1"/>
                <a:gd name="T16" fmla="*/ 9 w 18"/>
                <a:gd name="T17" fmla="*/ 1 h 1"/>
                <a:gd name="T18" fmla="*/ 10 w 18"/>
                <a:gd name="T19" fmla="*/ 1 h 1"/>
                <a:gd name="T20" fmla="*/ 18 w 18"/>
                <a:gd name="T21" fmla="*/ 1 h 1"/>
                <a:gd name="T22" fmla="*/ 18 w 18"/>
                <a:gd name="T23" fmla="*/ 1 h 1"/>
                <a:gd name="T24" fmla="*/ 15 w 18"/>
                <a:gd name="T25" fmla="*/ 1 h 1"/>
                <a:gd name="T26" fmla="*/ 9 w 18"/>
                <a:gd name="T27" fmla="*/ 0 h 1"/>
                <a:gd name="T28" fmla="*/ 6 w 18"/>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
                  <a:moveTo>
                    <a:pt x="6" y="0"/>
                  </a:moveTo>
                  <a:cubicBezTo>
                    <a:pt x="6" y="0"/>
                    <a:pt x="6" y="0"/>
                    <a:pt x="6" y="0"/>
                  </a:cubicBezTo>
                  <a:cubicBezTo>
                    <a:pt x="4" y="0"/>
                    <a:pt x="3" y="0"/>
                    <a:pt x="3" y="0"/>
                  </a:cubicBezTo>
                  <a:cubicBezTo>
                    <a:pt x="1" y="1"/>
                    <a:pt x="0" y="1"/>
                    <a:pt x="0" y="1"/>
                  </a:cubicBezTo>
                  <a:cubicBezTo>
                    <a:pt x="0" y="1"/>
                    <a:pt x="0" y="1"/>
                    <a:pt x="0" y="1"/>
                  </a:cubicBezTo>
                  <a:cubicBezTo>
                    <a:pt x="0" y="1"/>
                    <a:pt x="1" y="1"/>
                    <a:pt x="3" y="1"/>
                  </a:cubicBezTo>
                  <a:cubicBezTo>
                    <a:pt x="4" y="1"/>
                    <a:pt x="5" y="1"/>
                    <a:pt x="7" y="1"/>
                  </a:cubicBezTo>
                  <a:cubicBezTo>
                    <a:pt x="7" y="1"/>
                    <a:pt x="8" y="1"/>
                    <a:pt x="9" y="1"/>
                  </a:cubicBezTo>
                  <a:cubicBezTo>
                    <a:pt x="9" y="1"/>
                    <a:pt x="9" y="1"/>
                    <a:pt x="9" y="1"/>
                  </a:cubicBezTo>
                  <a:cubicBezTo>
                    <a:pt x="9" y="1"/>
                    <a:pt x="10" y="1"/>
                    <a:pt x="10" y="1"/>
                  </a:cubicBezTo>
                  <a:cubicBezTo>
                    <a:pt x="14" y="1"/>
                    <a:pt x="18" y="1"/>
                    <a:pt x="18" y="1"/>
                  </a:cubicBezTo>
                  <a:cubicBezTo>
                    <a:pt x="18" y="1"/>
                    <a:pt x="18" y="1"/>
                    <a:pt x="18" y="1"/>
                  </a:cubicBezTo>
                  <a:cubicBezTo>
                    <a:pt x="18" y="1"/>
                    <a:pt x="17" y="1"/>
                    <a:pt x="15" y="1"/>
                  </a:cubicBezTo>
                  <a:cubicBezTo>
                    <a:pt x="13" y="0"/>
                    <a:pt x="11" y="0"/>
                    <a:pt x="9" y="0"/>
                  </a:cubicBezTo>
                  <a:cubicBezTo>
                    <a:pt x="8" y="0"/>
                    <a:pt x="7" y="0"/>
                    <a:pt x="6" y="0"/>
                  </a:cubicBezTo>
                </a:path>
              </a:pathLst>
            </a:custGeom>
            <a:solidFill>
              <a:srgbClr val="2D3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0" name="Freeform 2709"/>
            <p:cNvSpPr>
              <a:spLocks noEditPoints="1"/>
            </p:cNvSpPr>
            <p:nvPr/>
          </p:nvSpPr>
          <p:spPr bwMode="auto">
            <a:xfrm>
              <a:off x="4995862" y="3628102"/>
              <a:ext cx="86288" cy="59964"/>
            </a:xfrm>
            <a:custGeom>
              <a:avLst/>
              <a:gdLst>
                <a:gd name="T0" fmla="*/ 13 w 25"/>
                <a:gd name="T1" fmla="*/ 16 h 17"/>
                <a:gd name="T2" fmla="*/ 1 w 25"/>
                <a:gd name="T3" fmla="*/ 8 h 17"/>
                <a:gd name="T4" fmla="*/ 13 w 25"/>
                <a:gd name="T5" fmla="*/ 1 h 17"/>
                <a:gd name="T6" fmla="*/ 25 w 25"/>
                <a:gd name="T7" fmla="*/ 8 h 17"/>
                <a:gd name="T8" fmla="*/ 13 w 25"/>
                <a:gd name="T9" fmla="*/ 16 h 17"/>
                <a:gd name="T10" fmla="*/ 13 w 25"/>
                <a:gd name="T11" fmla="*/ 0 h 17"/>
                <a:gd name="T12" fmla="*/ 0 w 25"/>
                <a:gd name="T13" fmla="*/ 7 h 17"/>
                <a:gd name="T14" fmla="*/ 0 w 25"/>
                <a:gd name="T15" fmla="*/ 7 h 17"/>
                <a:gd name="T16" fmla="*/ 0 w 25"/>
                <a:gd name="T17" fmla="*/ 7 h 17"/>
                <a:gd name="T18" fmla="*/ 0 w 25"/>
                <a:gd name="T19" fmla="*/ 8 h 17"/>
                <a:gd name="T20" fmla="*/ 13 w 25"/>
                <a:gd name="T21" fmla="*/ 17 h 17"/>
                <a:gd name="T22" fmla="*/ 25 w 25"/>
                <a:gd name="T23" fmla="*/ 8 h 17"/>
                <a:gd name="T24" fmla="*/ 13 w 2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7">
                  <a:moveTo>
                    <a:pt x="13" y="16"/>
                  </a:moveTo>
                  <a:cubicBezTo>
                    <a:pt x="6" y="16"/>
                    <a:pt x="1" y="13"/>
                    <a:pt x="1" y="8"/>
                  </a:cubicBezTo>
                  <a:cubicBezTo>
                    <a:pt x="1" y="4"/>
                    <a:pt x="6" y="1"/>
                    <a:pt x="13" y="1"/>
                  </a:cubicBezTo>
                  <a:cubicBezTo>
                    <a:pt x="19" y="1"/>
                    <a:pt x="25" y="4"/>
                    <a:pt x="25" y="8"/>
                  </a:cubicBezTo>
                  <a:cubicBezTo>
                    <a:pt x="25" y="13"/>
                    <a:pt x="19" y="16"/>
                    <a:pt x="13" y="16"/>
                  </a:cubicBezTo>
                  <a:moveTo>
                    <a:pt x="13" y="0"/>
                  </a:moveTo>
                  <a:cubicBezTo>
                    <a:pt x="7" y="0"/>
                    <a:pt x="1" y="3"/>
                    <a:pt x="0" y="7"/>
                  </a:cubicBezTo>
                  <a:cubicBezTo>
                    <a:pt x="0" y="7"/>
                    <a:pt x="0" y="7"/>
                    <a:pt x="0" y="7"/>
                  </a:cubicBezTo>
                  <a:cubicBezTo>
                    <a:pt x="0" y="7"/>
                    <a:pt x="0" y="7"/>
                    <a:pt x="0" y="7"/>
                  </a:cubicBezTo>
                  <a:cubicBezTo>
                    <a:pt x="0" y="8"/>
                    <a:pt x="0" y="8"/>
                    <a:pt x="0" y="8"/>
                  </a:cubicBezTo>
                  <a:cubicBezTo>
                    <a:pt x="0" y="13"/>
                    <a:pt x="6" y="17"/>
                    <a:pt x="13" y="17"/>
                  </a:cubicBezTo>
                  <a:cubicBezTo>
                    <a:pt x="20" y="17"/>
                    <a:pt x="25" y="13"/>
                    <a:pt x="25" y="8"/>
                  </a:cubicBezTo>
                  <a:cubicBezTo>
                    <a:pt x="25" y="4"/>
                    <a:pt x="20" y="0"/>
                    <a:pt x="13" y="0"/>
                  </a:cubicBezTo>
                </a:path>
              </a:pathLst>
            </a:custGeom>
            <a:solidFill>
              <a:srgbClr val="16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1" name="Freeform 2710"/>
            <p:cNvSpPr>
              <a:spLocks/>
            </p:cNvSpPr>
            <p:nvPr/>
          </p:nvSpPr>
          <p:spPr bwMode="auto">
            <a:xfrm>
              <a:off x="4995862" y="365296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16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2" name="Freeform 2711"/>
            <p:cNvSpPr>
              <a:spLocks/>
            </p:cNvSpPr>
            <p:nvPr/>
          </p:nvSpPr>
          <p:spPr bwMode="auto">
            <a:xfrm>
              <a:off x="4777946" y="4707438"/>
              <a:ext cx="418280" cy="1013522"/>
            </a:xfrm>
            <a:custGeom>
              <a:avLst/>
              <a:gdLst>
                <a:gd name="T0" fmla="*/ 11 w 121"/>
                <a:gd name="T1" fmla="*/ 293 h 293"/>
                <a:gd name="T2" fmla="*/ 27 w 121"/>
                <a:gd name="T3" fmla="*/ 291 h 293"/>
                <a:gd name="T4" fmla="*/ 29 w 121"/>
                <a:gd name="T5" fmla="*/ 291 h 293"/>
                <a:gd name="T6" fmla="*/ 37 w 121"/>
                <a:gd name="T7" fmla="*/ 183 h 293"/>
                <a:gd name="T8" fmla="*/ 43 w 121"/>
                <a:gd name="T9" fmla="*/ 168 h 293"/>
                <a:gd name="T10" fmla="*/ 40 w 121"/>
                <a:gd name="T11" fmla="*/ 154 h 293"/>
                <a:gd name="T12" fmla="*/ 52 w 121"/>
                <a:gd name="T13" fmla="*/ 67 h 293"/>
                <a:gd name="T14" fmla="*/ 62 w 121"/>
                <a:gd name="T15" fmla="*/ 60 h 293"/>
                <a:gd name="T16" fmla="*/ 62 w 121"/>
                <a:gd name="T17" fmla="*/ 60 h 293"/>
                <a:gd name="T18" fmla="*/ 63 w 121"/>
                <a:gd name="T19" fmla="*/ 60 h 293"/>
                <a:gd name="T20" fmla="*/ 67 w 121"/>
                <a:gd name="T21" fmla="*/ 67 h 293"/>
                <a:gd name="T22" fmla="*/ 80 w 121"/>
                <a:gd name="T23" fmla="*/ 289 h 293"/>
                <a:gd name="T24" fmla="*/ 97 w 121"/>
                <a:gd name="T25" fmla="*/ 287 h 293"/>
                <a:gd name="T26" fmla="*/ 112 w 121"/>
                <a:gd name="T27" fmla="*/ 289 h 293"/>
                <a:gd name="T28" fmla="*/ 121 w 121"/>
                <a:gd name="T29" fmla="*/ 3 h 293"/>
                <a:gd name="T30" fmla="*/ 0 w 121"/>
                <a:gd name="T31" fmla="*/ 0 h 293"/>
                <a:gd name="T32" fmla="*/ 11 w 121"/>
                <a:gd name="T33"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1" h="293">
                  <a:moveTo>
                    <a:pt x="11" y="293"/>
                  </a:moveTo>
                  <a:cubicBezTo>
                    <a:pt x="11" y="293"/>
                    <a:pt x="21" y="291"/>
                    <a:pt x="27" y="291"/>
                  </a:cubicBezTo>
                  <a:cubicBezTo>
                    <a:pt x="28" y="291"/>
                    <a:pt x="28" y="291"/>
                    <a:pt x="29" y="291"/>
                  </a:cubicBezTo>
                  <a:cubicBezTo>
                    <a:pt x="37" y="183"/>
                    <a:pt x="37" y="183"/>
                    <a:pt x="37" y="183"/>
                  </a:cubicBezTo>
                  <a:cubicBezTo>
                    <a:pt x="43" y="168"/>
                    <a:pt x="43" y="168"/>
                    <a:pt x="43" y="168"/>
                  </a:cubicBezTo>
                  <a:cubicBezTo>
                    <a:pt x="40" y="154"/>
                    <a:pt x="40" y="154"/>
                    <a:pt x="40" y="154"/>
                  </a:cubicBezTo>
                  <a:cubicBezTo>
                    <a:pt x="52" y="67"/>
                    <a:pt x="52" y="67"/>
                    <a:pt x="52" y="67"/>
                  </a:cubicBezTo>
                  <a:cubicBezTo>
                    <a:pt x="62" y="60"/>
                    <a:pt x="62" y="60"/>
                    <a:pt x="62" y="60"/>
                  </a:cubicBezTo>
                  <a:cubicBezTo>
                    <a:pt x="62" y="60"/>
                    <a:pt x="62" y="60"/>
                    <a:pt x="62" y="60"/>
                  </a:cubicBezTo>
                  <a:cubicBezTo>
                    <a:pt x="63" y="60"/>
                    <a:pt x="63" y="60"/>
                    <a:pt x="63" y="60"/>
                  </a:cubicBezTo>
                  <a:cubicBezTo>
                    <a:pt x="66" y="60"/>
                    <a:pt x="67" y="67"/>
                    <a:pt x="67" y="67"/>
                  </a:cubicBezTo>
                  <a:cubicBezTo>
                    <a:pt x="80" y="289"/>
                    <a:pt x="80" y="289"/>
                    <a:pt x="80" y="289"/>
                  </a:cubicBezTo>
                  <a:cubicBezTo>
                    <a:pt x="80" y="289"/>
                    <a:pt x="90" y="287"/>
                    <a:pt x="97" y="287"/>
                  </a:cubicBezTo>
                  <a:cubicBezTo>
                    <a:pt x="104" y="287"/>
                    <a:pt x="112" y="289"/>
                    <a:pt x="112" y="289"/>
                  </a:cubicBezTo>
                  <a:cubicBezTo>
                    <a:pt x="121" y="3"/>
                    <a:pt x="121" y="3"/>
                    <a:pt x="121" y="3"/>
                  </a:cubicBezTo>
                  <a:cubicBezTo>
                    <a:pt x="0" y="0"/>
                    <a:pt x="0" y="0"/>
                    <a:pt x="0" y="0"/>
                  </a:cubicBezTo>
                  <a:lnTo>
                    <a:pt x="11" y="293"/>
                  </a:lnTo>
                  <a:close/>
                </a:path>
              </a:pathLst>
            </a:custGeom>
            <a:solidFill>
              <a:srgbClr val="AF7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3" name="Freeform 2712"/>
            <p:cNvSpPr>
              <a:spLocks/>
            </p:cNvSpPr>
            <p:nvPr/>
          </p:nvSpPr>
          <p:spPr bwMode="auto">
            <a:xfrm>
              <a:off x="4777946" y="4151682"/>
              <a:ext cx="40951" cy="130163"/>
            </a:xfrm>
            <a:custGeom>
              <a:avLst/>
              <a:gdLst>
                <a:gd name="T0" fmla="*/ 8 w 12"/>
                <a:gd name="T1" fmla="*/ 8 h 38"/>
                <a:gd name="T2" fmla="*/ 8 w 12"/>
                <a:gd name="T3" fmla="*/ 3 h 38"/>
                <a:gd name="T4" fmla="*/ 6 w 12"/>
                <a:gd name="T5" fmla="*/ 7 h 38"/>
                <a:gd name="T6" fmla="*/ 3 w 12"/>
                <a:gd name="T7" fmla="*/ 0 h 38"/>
                <a:gd name="T8" fmla="*/ 5 w 12"/>
                <a:gd name="T9" fmla="*/ 10 h 38"/>
                <a:gd name="T10" fmla="*/ 0 w 12"/>
                <a:gd name="T11" fmla="*/ 36 h 38"/>
                <a:gd name="T12" fmla="*/ 5 w 12"/>
                <a:gd name="T13" fmla="*/ 38 h 38"/>
                <a:gd name="T14" fmla="*/ 8 w 12"/>
                <a:gd name="T15" fmla="*/ 12 h 38"/>
                <a:gd name="T16" fmla="*/ 12 w 12"/>
                <a:gd name="T17" fmla="*/ 2 h 38"/>
                <a:gd name="T18" fmla="*/ 8 w 12"/>
                <a:gd name="T1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38">
                  <a:moveTo>
                    <a:pt x="8" y="8"/>
                  </a:moveTo>
                  <a:cubicBezTo>
                    <a:pt x="8" y="3"/>
                    <a:pt x="8" y="3"/>
                    <a:pt x="8" y="3"/>
                  </a:cubicBezTo>
                  <a:cubicBezTo>
                    <a:pt x="6" y="7"/>
                    <a:pt x="6" y="7"/>
                    <a:pt x="6" y="7"/>
                  </a:cubicBezTo>
                  <a:cubicBezTo>
                    <a:pt x="3" y="0"/>
                    <a:pt x="3" y="0"/>
                    <a:pt x="3" y="0"/>
                  </a:cubicBezTo>
                  <a:cubicBezTo>
                    <a:pt x="5" y="10"/>
                    <a:pt x="5" y="10"/>
                    <a:pt x="5" y="10"/>
                  </a:cubicBezTo>
                  <a:cubicBezTo>
                    <a:pt x="0" y="36"/>
                    <a:pt x="0" y="36"/>
                    <a:pt x="0" y="36"/>
                  </a:cubicBezTo>
                  <a:cubicBezTo>
                    <a:pt x="5" y="38"/>
                    <a:pt x="5" y="38"/>
                    <a:pt x="5" y="38"/>
                  </a:cubicBezTo>
                  <a:cubicBezTo>
                    <a:pt x="8" y="12"/>
                    <a:pt x="8" y="12"/>
                    <a:pt x="8" y="12"/>
                  </a:cubicBezTo>
                  <a:cubicBezTo>
                    <a:pt x="8" y="12"/>
                    <a:pt x="12" y="2"/>
                    <a:pt x="12" y="2"/>
                  </a:cubicBezTo>
                  <a:cubicBezTo>
                    <a:pt x="12" y="1"/>
                    <a:pt x="8" y="8"/>
                    <a:pt x="8" y="8"/>
                  </a:cubicBezTo>
                  <a:close/>
                </a:path>
              </a:pathLst>
            </a:custGeom>
            <a:solidFill>
              <a:srgbClr val="6D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4" name="Freeform 2713"/>
            <p:cNvSpPr>
              <a:spLocks/>
            </p:cNvSpPr>
            <p:nvPr/>
          </p:nvSpPr>
          <p:spPr bwMode="auto">
            <a:xfrm>
              <a:off x="5161126" y="4185321"/>
              <a:ext cx="52651" cy="544056"/>
            </a:xfrm>
            <a:custGeom>
              <a:avLst/>
              <a:gdLst>
                <a:gd name="T0" fmla="*/ 9 w 15"/>
                <a:gd name="T1" fmla="*/ 9 h 157"/>
                <a:gd name="T2" fmla="*/ 8 w 15"/>
                <a:gd name="T3" fmla="*/ 12 h 157"/>
                <a:gd name="T4" fmla="*/ 6 w 15"/>
                <a:gd name="T5" fmla="*/ 3 h 157"/>
                <a:gd name="T6" fmla="*/ 6 w 15"/>
                <a:gd name="T7" fmla="*/ 12 h 157"/>
                <a:gd name="T8" fmla="*/ 0 w 15"/>
                <a:gd name="T9" fmla="*/ 0 h 157"/>
                <a:gd name="T10" fmla="*/ 6 w 15"/>
                <a:gd name="T11" fmla="*/ 17 h 157"/>
                <a:gd name="T12" fmla="*/ 6 w 15"/>
                <a:gd name="T13" fmla="*/ 28 h 157"/>
                <a:gd name="T14" fmla="*/ 3 w 15"/>
                <a:gd name="T15" fmla="*/ 157 h 157"/>
                <a:gd name="T16" fmla="*/ 15 w 15"/>
                <a:gd name="T17" fmla="*/ 157 h 157"/>
                <a:gd name="T18" fmla="*/ 10 w 15"/>
                <a:gd name="T19" fmla="*/ 28 h 157"/>
                <a:gd name="T20" fmla="*/ 9 w 15"/>
                <a:gd name="T21" fmla="*/ 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57">
                  <a:moveTo>
                    <a:pt x="9" y="9"/>
                  </a:moveTo>
                  <a:cubicBezTo>
                    <a:pt x="9" y="9"/>
                    <a:pt x="8" y="12"/>
                    <a:pt x="8" y="12"/>
                  </a:cubicBezTo>
                  <a:cubicBezTo>
                    <a:pt x="8" y="12"/>
                    <a:pt x="6" y="4"/>
                    <a:pt x="6" y="3"/>
                  </a:cubicBezTo>
                  <a:cubicBezTo>
                    <a:pt x="6" y="2"/>
                    <a:pt x="6" y="12"/>
                    <a:pt x="6" y="12"/>
                  </a:cubicBezTo>
                  <a:cubicBezTo>
                    <a:pt x="0" y="0"/>
                    <a:pt x="0" y="0"/>
                    <a:pt x="0" y="0"/>
                  </a:cubicBezTo>
                  <a:cubicBezTo>
                    <a:pt x="6" y="17"/>
                    <a:pt x="6" y="17"/>
                    <a:pt x="6" y="17"/>
                  </a:cubicBezTo>
                  <a:cubicBezTo>
                    <a:pt x="6" y="28"/>
                    <a:pt x="6" y="28"/>
                    <a:pt x="6" y="28"/>
                  </a:cubicBezTo>
                  <a:cubicBezTo>
                    <a:pt x="3" y="157"/>
                    <a:pt x="3" y="157"/>
                    <a:pt x="3" y="157"/>
                  </a:cubicBezTo>
                  <a:cubicBezTo>
                    <a:pt x="15" y="157"/>
                    <a:pt x="15" y="157"/>
                    <a:pt x="15" y="157"/>
                  </a:cubicBezTo>
                  <a:cubicBezTo>
                    <a:pt x="10" y="28"/>
                    <a:pt x="10" y="28"/>
                    <a:pt x="10" y="28"/>
                  </a:cubicBezTo>
                  <a:cubicBezTo>
                    <a:pt x="10" y="28"/>
                    <a:pt x="10" y="9"/>
                    <a:pt x="9" y="9"/>
                  </a:cubicBezTo>
                  <a:close/>
                </a:path>
              </a:pathLst>
            </a:custGeom>
            <a:solidFill>
              <a:srgbClr val="6D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5" name="Freeform 2714"/>
            <p:cNvSpPr>
              <a:spLocks/>
            </p:cNvSpPr>
            <p:nvPr/>
          </p:nvSpPr>
          <p:spPr bwMode="auto">
            <a:xfrm>
              <a:off x="4777946" y="4711826"/>
              <a:ext cx="418280" cy="995972"/>
            </a:xfrm>
            <a:custGeom>
              <a:avLst/>
              <a:gdLst>
                <a:gd name="T0" fmla="*/ 0 w 286"/>
                <a:gd name="T1" fmla="*/ 4 h 681"/>
                <a:gd name="T2" fmla="*/ 253 w 286"/>
                <a:gd name="T3" fmla="*/ 30 h 681"/>
                <a:gd name="T4" fmla="*/ 258 w 286"/>
                <a:gd name="T5" fmla="*/ 385 h 681"/>
                <a:gd name="T6" fmla="*/ 262 w 286"/>
                <a:gd name="T7" fmla="*/ 416 h 681"/>
                <a:gd name="T8" fmla="*/ 250 w 286"/>
                <a:gd name="T9" fmla="*/ 447 h 681"/>
                <a:gd name="T10" fmla="*/ 243 w 286"/>
                <a:gd name="T11" fmla="*/ 679 h 681"/>
                <a:gd name="T12" fmla="*/ 265 w 286"/>
                <a:gd name="T13" fmla="*/ 681 h 681"/>
                <a:gd name="T14" fmla="*/ 286 w 286"/>
                <a:gd name="T15" fmla="*/ 12 h 681"/>
                <a:gd name="T16" fmla="*/ 0 w 286"/>
                <a:gd name="T17" fmla="*/ 0 h 681"/>
                <a:gd name="T18" fmla="*/ 0 w 286"/>
                <a:gd name="T19" fmla="*/ 4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681">
                  <a:moveTo>
                    <a:pt x="0" y="4"/>
                  </a:moveTo>
                  <a:lnTo>
                    <a:pt x="253" y="30"/>
                  </a:lnTo>
                  <a:lnTo>
                    <a:pt x="258" y="385"/>
                  </a:lnTo>
                  <a:lnTo>
                    <a:pt x="262" y="416"/>
                  </a:lnTo>
                  <a:lnTo>
                    <a:pt x="250" y="447"/>
                  </a:lnTo>
                  <a:lnTo>
                    <a:pt x="243" y="679"/>
                  </a:lnTo>
                  <a:lnTo>
                    <a:pt x="265" y="681"/>
                  </a:lnTo>
                  <a:lnTo>
                    <a:pt x="286" y="12"/>
                  </a:lnTo>
                  <a:lnTo>
                    <a:pt x="0" y="0"/>
                  </a:lnTo>
                  <a:lnTo>
                    <a:pt x="0" y="4"/>
                  </a:lnTo>
                  <a:close/>
                </a:path>
              </a:pathLst>
            </a:custGeom>
            <a:solidFill>
              <a:srgbClr val="8E5B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6" name="Freeform 2715"/>
            <p:cNvSpPr>
              <a:spLocks/>
            </p:cNvSpPr>
            <p:nvPr/>
          </p:nvSpPr>
          <p:spPr bwMode="auto">
            <a:xfrm>
              <a:off x="4877398" y="4915115"/>
              <a:ext cx="114076" cy="816084"/>
            </a:xfrm>
            <a:custGeom>
              <a:avLst/>
              <a:gdLst>
                <a:gd name="T0" fmla="*/ 11 w 33"/>
                <a:gd name="T1" fmla="*/ 94 h 236"/>
                <a:gd name="T2" fmla="*/ 14 w 33"/>
                <a:gd name="T3" fmla="*/ 108 h 236"/>
                <a:gd name="T4" fmla="*/ 8 w 33"/>
                <a:gd name="T5" fmla="*/ 123 h 236"/>
                <a:gd name="T6" fmla="*/ 0 w 33"/>
                <a:gd name="T7" fmla="*/ 231 h 236"/>
                <a:gd name="T8" fmla="*/ 17 w 33"/>
                <a:gd name="T9" fmla="*/ 236 h 236"/>
                <a:gd name="T10" fmla="*/ 29 w 33"/>
                <a:gd name="T11" fmla="*/ 6 h 236"/>
                <a:gd name="T12" fmla="*/ 33 w 33"/>
                <a:gd name="T13" fmla="*/ 0 h 236"/>
                <a:gd name="T14" fmla="*/ 33 w 33"/>
                <a:gd name="T15" fmla="*/ 0 h 236"/>
                <a:gd name="T16" fmla="*/ 23 w 33"/>
                <a:gd name="T17" fmla="*/ 7 h 236"/>
                <a:gd name="T18" fmla="*/ 11 w 33"/>
                <a:gd name="T19" fmla="*/ 9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36">
                  <a:moveTo>
                    <a:pt x="11" y="94"/>
                  </a:moveTo>
                  <a:cubicBezTo>
                    <a:pt x="14" y="108"/>
                    <a:pt x="14" y="108"/>
                    <a:pt x="14" y="108"/>
                  </a:cubicBezTo>
                  <a:cubicBezTo>
                    <a:pt x="8" y="123"/>
                    <a:pt x="8" y="123"/>
                    <a:pt x="8" y="123"/>
                  </a:cubicBezTo>
                  <a:cubicBezTo>
                    <a:pt x="0" y="231"/>
                    <a:pt x="0" y="231"/>
                    <a:pt x="0" y="231"/>
                  </a:cubicBezTo>
                  <a:cubicBezTo>
                    <a:pt x="6" y="232"/>
                    <a:pt x="17" y="236"/>
                    <a:pt x="17" y="236"/>
                  </a:cubicBezTo>
                  <a:cubicBezTo>
                    <a:pt x="29" y="6"/>
                    <a:pt x="29" y="6"/>
                    <a:pt x="29" y="6"/>
                  </a:cubicBezTo>
                  <a:cubicBezTo>
                    <a:pt x="29" y="6"/>
                    <a:pt x="31" y="1"/>
                    <a:pt x="33" y="0"/>
                  </a:cubicBezTo>
                  <a:cubicBezTo>
                    <a:pt x="33" y="0"/>
                    <a:pt x="33" y="0"/>
                    <a:pt x="33" y="0"/>
                  </a:cubicBezTo>
                  <a:cubicBezTo>
                    <a:pt x="23" y="7"/>
                    <a:pt x="23" y="7"/>
                    <a:pt x="23" y="7"/>
                  </a:cubicBezTo>
                  <a:lnTo>
                    <a:pt x="11" y="94"/>
                  </a:lnTo>
                  <a:close/>
                </a:path>
              </a:pathLst>
            </a:custGeom>
            <a:solidFill>
              <a:srgbClr val="8E5B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7" name="Freeform 2716"/>
            <p:cNvSpPr>
              <a:spLocks/>
            </p:cNvSpPr>
            <p:nvPr/>
          </p:nvSpPr>
          <p:spPr bwMode="auto">
            <a:xfrm>
              <a:off x="6375013" y="5206156"/>
              <a:ext cx="7313" cy="10237"/>
            </a:xfrm>
            <a:custGeom>
              <a:avLst/>
              <a:gdLst>
                <a:gd name="T0" fmla="*/ 0 w 2"/>
                <a:gd name="T1" fmla="*/ 3 h 3"/>
                <a:gd name="T2" fmla="*/ 2 w 2"/>
                <a:gd name="T3" fmla="*/ 3 h 3"/>
                <a:gd name="T4" fmla="*/ 2 w 2"/>
                <a:gd name="T5" fmla="*/ 0 h 3"/>
                <a:gd name="T6" fmla="*/ 0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3"/>
                    <a:pt x="1" y="3"/>
                    <a:pt x="2" y="3"/>
                  </a:cubicBezTo>
                  <a:cubicBezTo>
                    <a:pt x="2" y="0"/>
                    <a:pt x="2" y="0"/>
                    <a:pt x="2" y="0"/>
                  </a:cubicBezTo>
                  <a:cubicBezTo>
                    <a:pt x="0" y="0"/>
                    <a:pt x="0" y="0"/>
                    <a:pt x="0" y="0"/>
                  </a:cubicBezTo>
                  <a:cubicBezTo>
                    <a:pt x="0" y="1"/>
                    <a:pt x="0" y="2"/>
                    <a:pt x="0" y="3"/>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8" name="Freeform 2717"/>
            <p:cNvSpPr>
              <a:spLocks/>
            </p:cNvSpPr>
            <p:nvPr/>
          </p:nvSpPr>
          <p:spPr bwMode="auto">
            <a:xfrm>
              <a:off x="6296038" y="5269044"/>
              <a:ext cx="96526" cy="114076"/>
            </a:xfrm>
            <a:custGeom>
              <a:avLst/>
              <a:gdLst>
                <a:gd name="T0" fmla="*/ 25 w 28"/>
                <a:gd name="T1" fmla="*/ 4 h 33"/>
                <a:gd name="T2" fmla="*/ 24 w 28"/>
                <a:gd name="T3" fmla="*/ 4 h 33"/>
                <a:gd name="T4" fmla="*/ 25 w 28"/>
                <a:gd name="T5" fmla="*/ 9 h 33"/>
                <a:gd name="T6" fmla="*/ 26 w 28"/>
                <a:gd name="T7" fmla="*/ 10 h 33"/>
                <a:gd name="T8" fmla="*/ 25 w 28"/>
                <a:gd name="T9" fmla="*/ 12 h 33"/>
                <a:gd name="T10" fmla="*/ 14 w 28"/>
                <a:gd name="T11" fmla="*/ 20 h 33"/>
                <a:gd name="T12" fmla="*/ 5 w 28"/>
                <a:gd name="T13" fmla="*/ 10 h 33"/>
                <a:gd name="T14" fmla="*/ 3 w 28"/>
                <a:gd name="T15" fmla="*/ 11 h 33"/>
                <a:gd name="T16" fmla="*/ 2 w 28"/>
                <a:gd name="T17" fmla="*/ 9 h 33"/>
                <a:gd name="T18" fmla="*/ 4 w 28"/>
                <a:gd name="T19" fmla="*/ 7 h 33"/>
                <a:gd name="T20" fmla="*/ 4 w 28"/>
                <a:gd name="T21" fmla="*/ 1 h 33"/>
                <a:gd name="T22" fmla="*/ 3 w 28"/>
                <a:gd name="T23" fmla="*/ 0 h 33"/>
                <a:gd name="T24" fmla="*/ 0 w 28"/>
                <a:gd name="T25" fmla="*/ 18 h 33"/>
                <a:gd name="T26" fmla="*/ 17 w 28"/>
                <a:gd name="T27" fmla="*/ 33 h 33"/>
                <a:gd name="T28" fmla="*/ 28 w 28"/>
                <a:gd name="T29" fmla="*/ 17 h 33"/>
                <a:gd name="T30" fmla="*/ 25 w 28"/>
                <a:gd name="T31" fmla="*/ 1 h 33"/>
                <a:gd name="T32" fmla="*/ 25 w 28"/>
                <a:gd name="T33"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33">
                  <a:moveTo>
                    <a:pt x="25" y="4"/>
                  </a:moveTo>
                  <a:cubicBezTo>
                    <a:pt x="24" y="4"/>
                    <a:pt x="24" y="4"/>
                    <a:pt x="24" y="4"/>
                  </a:cubicBezTo>
                  <a:cubicBezTo>
                    <a:pt x="25" y="6"/>
                    <a:pt x="25" y="8"/>
                    <a:pt x="25" y="9"/>
                  </a:cubicBezTo>
                  <a:cubicBezTo>
                    <a:pt x="25" y="10"/>
                    <a:pt x="26" y="10"/>
                    <a:pt x="26" y="10"/>
                  </a:cubicBezTo>
                  <a:cubicBezTo>
                    <a:pt x="26" y="10"/>
                    <a:pt x="27" y="17"/>
                    <a:pt x="25" y="12"/>
                  </a:cubicBezTo>
                  <a:cubicBezTo>
                    <a:pt x="24" y="16"/>
                    <a:pt x="21" y="20"/>
                    <a:pt x="14" y="20"/>
                  </a:cubicBezTo>
                  <a:cubicBezTo>
                    <a:pt x="8" y="20"/>
                    <a:pt x="6" y="15"/>
                    <a:pt x="5" y="10"/>
                  </a:cubicBezTo>
                  <a:cubicBezTo>
                    <a:pt x="3" y="10"/>
                    <a:pt x="3" y="11"/>
                    <a:pt x="3" y="11"/>
                  </a:cubicBezTo>
                  <a:cubicBezTo>
                    <a:pt x="2" y="9"/>
                    <a:pt x="2" y="9"/>
                    <a:pt x="2" y="9"/>
                  </a:cubicBezTo>
                  <a:cubicBezTo>
                    <a:pt x="3" y="8"/>
                    <a:pt x="3" y="8"/>
                    <a:pt x="4" y="7"/>
                  </a:cubicBezTo>
                  <a:cubicBezTo>
                    <a:pt x="4" y="5"/>
                    <a:pt x="4" y="3"/>
                    <a:pt x="4" y="1"/>
                  </a:cubicBezTo>
                  <a:cubicBezTo>
                    <a:pt x="4" y="1"/>
                    <a:pt x="3" y="0"/>
                    <a:pt x="3" y="0"/>
                  </a:cubicBezTo>
                  <a:cubicBezTo>
                    <a:pt x="0" y="18"/>
                    <a:pt x="0" y="18"/>
                    <a:pt x="0" y="18"/>
                  </a:cubicBezTo>
                  <a:cubicBezTo>
                    <a:pt x="0" y="18"/>
                    <a:pt x="12" y="33"/>
                    <a:pt x="17" y="33"/>
                  </a:cubicBezTo>
                  <a:cubicBezTo>
                    <a:pt x="22" y="33"/>
                    <a:pt x="28" y="17"/>
                    <a:pt x="28" y="17"/>
                  </a:cubicBezTo>
                  <a:cubicBezTo>
                    <a:pt x="25" y="1"/>
                    <a:pt x="25" y="1"/>
                    <a:pt x="25" y="1"/>
                  </a:cubicBezTo>
                  <a:lnTo>
                    <a:pt x="25" y="4"/>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9" name="Freeform 2718"/>
            <p:cNvSpPr>
              <a:spLocks/>
            </p:cNvSpPr>
            <p:nvPr/>
          </p:nvSpPr>
          <p:spPr bwMode="auto">
            <a:xfrm>
              <a:off x="6372087" y="5223706"/>
              <a:ext cx="10237" cy="48263"/>
            </a:xfrm>
            <a:custGeom>
              <a:avLst/>
              <a:gdLst>
                <a:gd name="T0" fmla="*/ 2 w 3"/>
                <a:gd name="T1" fmla="*/ 0 h 14"/>
                <a:gd name="T2" fmla="*/ 1 w 3"/>
                <a:gd name="T3" fmla="*/ 1 h 14"/>
                <a:gd name="T4" fmla="*/ 0 w 3"/>
                <a:gd name="T5" fmla="*/ 7 h 14"/>
                <a:gd name="T6" fmla="*/ 2 w 3"/>
                <a:gd name="T7" fmla="*/ 14 h 14"/>
                <a:gd name="T8" fmla="*/ 3 w 3"/>
                <a:gd name="T9" fmla="*/ 14 h 14"/>
                <a:gd name="T10" fmla="*/ 1 w 3"/>
                <a:gd name="T11" fmla="*/ 7 h 14"/>
                <a:gd name="T12" fmla="*/ 2 w 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 h="14">
                  <a:moveTo>
                    <a:pt x="2" y="0"/>
                  </a:moveTo>
                  <a:cubicBezTo>
                    <a:pt x="2" y="0"/>
                    <a:pt x="1" y="0"/>
                    <a:pt x="1" y="1"/>
                  </a:cubicBezTo>
                  <a:cubicBezTo>
                    <a:pt x="0" y="5"/>
                    <a:pt x="0" y="7"/>
                    <a:pt x="0" y="7"/>
                  </a:cubicBezTo>
                  <a:cubicBezTo>
                    <a:pt x="0" y="8"/>
                    <a:pt x="1" y="10"/>
                    <a:pt x="2" y="14"/>
                  </a:cubicBezTo>
                  <a:cubicBezTo>
                    <a:pt x="2" y="14"/>
                    <a:pt x="3" y="14"/>
                    <a:pt x="3" y="14"/>
                  </a:cubicBezTo>
                  <a:cubicBezTo>
                    <a:pt x="1" y="7"/>
                    <a:pt x="1" y="7"/>
                    <a:pt x="1" y="7"/>
                  </a:cubicBezTo>
                  <a:lnTo>
                    <a:pt x="2" y="0"/>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0" name="Freeform 2719"/>
            <p:cNvSpPr>
              <a:spLocks/>
            </p:cNvSpPr>
            <p:nvPr/>
          </p:nvSpPr>
          <p:spPr bwMode="auto">
            <a:xfrm>
              <a:off x="6298962" y="5209081"/>
              <a:ext cx="14625" cy="59964"/>
            </a:xfrm>
            <a:custGeom>
              <a:avLst/>
              <a:gdLst>
                <a:gd name="T0" fmla="*/ 2 w 4"/>
                <a:gd name="T1" fmla="*/ 4 h 17"/>
                <a:gd name="T2" fmla="*/ 2 w 4"/>
                <a:gd name="T3" fmla="*/ 1 h 17"/>
                <a:gd name="T4" fmla="*/ 3 w 4"/>
                <a:gd name="T5" fmla="*/ 1 h 17"/>
                <a:gd name="T6" fmla="*/ 2 w 4"/>
                <a:gd name="T7" fmla="*/ 0 h 17"/>
                <a:gd name="T8" fmla="*/ 0 w 4"/>
                <a:gd name="T9" fmla="*/ 0 h 17"/>
                <a:gd name="T10" fmla="*/ 3 w 4"/>
                <a:gd name="T11" fmla="*/ 13 h 17"/>
                <a:gd name="T12" fmla="*/ 2 w 4"/>
                <a:gd name="T13" fmla="*/ 17 h 17"/>
                <a:gd name="T14" fmla="*/ 3 w 4"/>
                <a:gd name="T15" fmla="*/ 16 h 17"/>
                <a:gd name="T16" fmla="*/ 4 w 4"/>
                <a:gd name="T17" fmla="*/ 16 h 17"/>
                <a:gd name="T18" fmla="*/ 4 w 4"/>
                <a:gd name="T19" fmla="*/ 12 h 17"/>
                <a:gd name="T20" fmla="*/ 3 w 4"/>
                <a:gd name="T21" fmla="*/ 4 h 17"/>
                <a:gd name="T22" fmla="*/ 2 w 4"/>
                <a:gd name="T2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7">
                  <a:moveTo>
                    <a:pt x="2" y="4"/>
                  </a:moveTo>
                  <a:cubicBezTo>
                    <a:pt x="2" y="1"/>
                    <a:pt x="2" y="1"/>
                    <a:pt x="2" y="1"/>
                  </a:cubicBezTo>
                  <a:cubicBezTo>
                    <a:pt x="3" y="1"/>
                    <a:pt x="3" y="1"/>
                    <a:pt x="3" y="1"/>
                  </a:cubicBezTo>
                  <a:cubicBezTo>
                    <a:pt x="3" y="1"/>
                    <a:pt x="3" y="0"/>
                    <a:pt x="2" y="0"/>
                  </a:cubicBezTo>
                  <a:cubicBezTo>
                    <a:pt x="0" y="0"/>
                    <a:pt x="0" y="0"/>
                    <a:pt x="0" y="0"/>
                  </a:cubicBezTo>
                  <a:cubicBezTo>
                    <a:pt x="3" y="13"/>
                    <a:pt x="3" y="13"/>
                    <a:pt x="3" y="13"/>
                  </a:cubicBezTo>
                  <a:cubicBezTo>
                    <a:pt x="2" y="17"/>
                    <a:pt x="2" y="17"/>
                    <a:pt x="2" y="17"/>
                  </a:cubicBezTo>
                  <a:cubicBezTo>
                    <a:pt x="3" y="16"/>
                    <a:pt x="3" y="16"/>
                    <a:pt x="3" y="16"/>
                  </a:cubicBezTo>
                  <a:cubicBezTo>
                    <a:pt x="4" y="16"/>
                    <a:pt x="4" y="16"/>
                    <a:pt x="4" y="16"/>
                  </a:cubicBezTo>
                  <a:cubicBezTo>
                    <a:pt x="4" y="13"/>
                    <a:pt x="4" y="12"/>
                    <a:pt x="4" y="12"/>
                  </a:cubicBezTo>
                  <a:cubicBezTo>
                    <a:pt x="4" y="12"/>
                    <a:pt x="4" y="9"/>
                    <a:pt x="3" y="4"/>
                  </a:cubicBezTo>
                  <a:cubicBezTo>
                    <a:pt x="2" y="4"/>
                    <a:pt x="2" y="4"/>
                    <a:pt x="2" y="4"/>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1" name="Freeform 2720"/>
            <p:cNvSpPr>
              <a:spLocks/>
            </p:cNvSpPr>
            <p:nvPr/>
          </p:nvSpPr>
          <p:spPr bwMode="auto">
            <a:xfrm>
              <a:off x="6268249" y="4815664"/>
              <a:ext cx="117001" cy="393417"/>
            </a:xfrm>
            <a:custGeom>
              <a:avLst/>
              <a:gdLst>
                <a:gd name="T0" fmla="*/ 0 w 34"/>
                <a:gd name="T1" fmla="*/ 0 h 114"/>
                <a:gd name="T2" fmla="*/ 1 w 34"/>
                <a:gd name="T3" fmla="*/ 27 h 114"/>
                <a:gd name="T4" fmla="*/ 11 w 34"/>
                <a:gd name="T5" fmla="*/ 114 h 114"/>
                <a:gd name="T6" fmla="*/ 31 w 34"/>
                <a:gd name="T7" fmla="*/ 113 h 114"/>
                <a:gd name="T8" fmla="*/ 32 w 34"/>
                <a:gd name="T9" fmla="*/ 108 h 114"/>
                <a:gd name="T10" fmla="*/ 32 w 34"/>
                <a:gd name="T11" fmla="*/ 108 h 114"/>
                <a:gd name="T12" fmla="*/ 32 w 34"/>
                <a:gd name="T13" fmla="*/ 106 h 114"/>
                <a:gd name="T14" fmla="*/ 33 w 34"/>
                <a:gd name="T15" fmla="*/ 5 h 114"/>
                <a:gd name="T16" fmla="*/ 0 w 34"/>
                <a:gd name="T1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14">
                  <a:moveTo>
                    <a:pt x="0" y="0"/>
                  </a:moveTo>
                  <a:cubicBezTo>
                    <a:pt x="0" y="12"/>
                    <a:pt x="0" y="22"/>
                    <a:pt x="1" y="27"/>
                  </a:cubicBezTo>
                  <a:cubicBezTo>
                    <a:pt x="2" y="42"/>
                    <a:pt x="8" y="91"/>
                    <a:pt x="11" y="114"/>
                  </a:cubicBezTo>
                  <a:cubicBezTo>
                    <a:pt x="31" y="113"/>
                    <a:pt x="31" y="113"/>
                    <a:pt x="31" y="113"/>
                  </a:cubicBezTo>
                  <a:cubicBezTo>
                    <a:pt x="31" y="111"/>
                    <a:pt x="32" y="110"/>
                    <a:pt x="32" y="108"/>
                  </a:cubicBezTo>
                  <a:cubicBezTo>
                    <a:pt x="32" y="108"/>
                    <a:pt x="32" y="108"/>
                    <a:pt x="32" y="108"/>
                  </a:cubicBezTo>
                  <a:cubicBezTo>
                    <a:pt x="32" y="108"/>
                    <a:pt x="32" y="107"/>
                    <a:pt x="32" y="106"/>
                  </a:cubicBezTo>
                  <a:cubicBezTo>
                    <a:pt x="33" y="91"/>
                    <a:pt x="34" y="11"/>
                    <a:pt x="33" y="5"/>
                  </a:cubicBezTo>
                  <a:cubicBezTo>
                    <a:pt x="32" y="0"/>
                    <a:pt x="7" y="0"/>
                    <a:pt x="0" y="0"/>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2" name="Freeform 2721"/>
            <p:cNvSpPr>
              <a:spLocks/>
            </p:cNvSpPr>
            <p:nvPr/>
          </p:nvSpPr>
          <p:spPr bwMode="auto">
            <a:xfrm>
              <a:off x="6309199" y="5223706"/>
              <a:ext cx="70201" cy="55575"/>
            </a:xfrm>
            <a:custGeom>
              <a:avLst/>
              <a:gdLst>
                <a:gd name="T0" fmla="*/ 19 w 20"/>
                <a:gd name="T1" fmla="*/ 1 h 16"/>
                <a:gd name="T2" fmla="*/ 10 w 20"/>
                <a:gd name="T3" fmla="*/ 3 h 16"/>
                <a:gd name="T4" fmla="*/ 0 w 20"/>
                <a:gd name="T5" fmla="*/ 0 h 16"/>
                <a:gd name="T6" fmla="*/ 1 w 20"/>
                <a:gd name="T7" fmla="*/ 8 h 16"/>
                <a:gd name="T8" fmla="*/ 1 w 20"/>
                <a:gd name="T9" fmla="*/ 12 h 16"/>
                <a:gd name="T10" fmla="*/ 11 w 20"/>
                <a:gd name="T11" fmla="*/ 16 h 16"/>
                <a:gd name="T12" fmla="*/ 20 w 20"/>
                <a:gd name="T13" fmla="*/ 14 h 16"/>
                <a:gd name="T14" fmla="*/ 18 w 20"/>
                <a:gd name="T15" fmla="*/ 7 h 16"/>
                <a:gd name="T16" fmla="*/ 19 w 20"/>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6">
                  <a:moveTo>
                    <a:pt x="19" y="1"/>
                  </a:moveTo>
                  <a:cubicBezTo>
                    <a:pt x="16" y="1"/>
                    <a:pt x="12" y="3"/>
                    <a:pt x="10" y="3"/>
                  </a:cubicBezTo>
                  <a:cubicBezTo>
                    <a:pt x="8" y="3"/>
                    <a:pt x="2" y="1"/>
                    <a:pt x="0" y="0"/>
                  </a:cubicBezTo>
                  <a:cubicBezTo>
                    <a:pt x="1" y="5"/>
                    <a:pt x="1" y="8"/>
                    <a:pt x="1" y="8"/>
                  </a:cubicBezTo>
                  <a:cubicBezTo>
                    <a:pt x="1" y="8"/>
                    <a:pt x="1" y="9"/>
                    <a:pt x="1" y="12"/>
                  </a:cubicBezTo>
                  <a:cubicBezTo>
                    <a:pt x="3" y="12"/>
                    <a:pt x="7" y="14"/>
                    <a:pt x="11" y="16"/>
                  </a:cubicBezTo>
                  <a:cubicBezTo>
                    <a:pt x="14" y="15"/>
                    <a:pt x="18" y="14"/>
                    <a:pt x="20" y="14"/>
                  </a:cubicBezTo>
                  <a:cubicBezTo>
                    <a:pt x="19" y="10"/>
                    <a:pt x="18" y="8"/>
                    <a:pt x="18" y="7"/>
                  </a:cubicBezTo>
                  <a:cubicBezTo>
                    <a:pt x="18" y="7"/>
                    <a:pt x="18" y="5"/>
                    <a:pt x="19" y="1"/>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3" name="Freeform 2722"/>
            <p:cNvSpPr>
              <a:spLocks/>
            </p:cNvSpPr>
            <p:nvPr/>
          </p:nvSpPr>
          <p:spPr bwMode="auto">
            <a:xfrm>
              <a:off x="6354537" y="5279282"/>
              <a:ext cx="27788" cy="20475"/>
            </a:xfrm>
            <a:custGeom>
              <a:avLst/>
              <a:gdLst>
                <a:gd name="T0" fmla="*/ 0 w 8"/>
                <a:gd name="T1" fmla="*/ 2 h 6"/>
                <a:gd name="T2" fmla="*/ 8 w 8"/>
                <a:gd name="T3" fmla="*/ 6 h 6"/>
                <a:gd name="T4" fmla="*/ 7 w 8"/>
                <a:gd name="T5" fmla="*/ 1 h 6"/>
                <a:gd name="T6" fmla="*/ 0 w 8"/>
                <a:gd name="T7" fmla="*/ 2 h 6"/>
              </a:gdLst>
              <a:ahLst/>
              <a:cxnLst>
                <a:cxn ang="0">
                  <a:pos x="T0" y="T1"/>
                </a:cxn>
                <a:cxn ang="0">
                  <a:pos x="T2" y="T3"/>
                </a:cxn>
                <a:cxn ang="0">
                  <a:pos x="T4" y="T5"/>
                </a:cxn>
                <a:cxn ang="0">
                  <a:pos x="T6" y="T7"/>
                </a:cxn>
              </a:cxnLst>
              <a:rect l="0" t="0" r="r" b="b"/>
              <a:pathLst>
                <a:path w="8" h="6">
                  <a:moveTo>
                    <a:pt x="0" y="2"/>
                  </a:moveTo>
                  <a:cubicBezTo>
                    <a:pt x="4" y="4"/>
                    <a:pt x="7" y="6"/>
                    <a:pt x="8" y="6"/>
                  </a:cubicBezTo>
                  <a:cubicBezTo>
                    <a:pt x="8" y="5"/>
                    <a:pt x="8" y="3"/>
                    <a:pt x="7" y="1"/>
                  </a:cubicBezTo>
                  <a:cubicBezTo>
                    <a:pt x="6" y="0"/>
                    <a:pt x="3" y="1"/>
                    <a:pt x="0" y="2"/>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4" name="Freeform 2723"/>
            <p:cNvSpPr>
              <a:spLocks/>
            </p:cNvSpPr>
            <p:nvPr/>
          </p:nvSpPr>
          <p:spPr bwMode="auto">
            <a:xfrm>
              <a:off x="6313588" y="5285132"/>
              <a:ext cx="68738" cy="52651"/>
            </a:xfrm>
            <a:custGeom>
              <a:avLst/>
              <a:gdLst>
                <a:gd name="T0" fmla="*/ 11 w 20"/>
                <a:gd name="T1" fmla="*/ 0 h 15"/>
                <a:gd name="T2" fmla="*/ 0 w 20"/>
                <a:gd name="T3" fmla="*/ 5 h 15"/>
                <a:gd name="T4" fmla="*/ 9 w 20"/>
                <a:gd name="T5" fmla="*/ 15 h 15"/>
                <a:gd name="T6" fmla="*/ 20 w 20"/>
                <a:gd name="T7" fmla="*/ 7 h 15"/>
                <a:gd name="T8" fmla="*/ 20 w 20"/>
                <a:gd name="T9" fmla="*/ 7 h 15"/>
                <a:gd name="T10" fmla="*/ 11 w 20"/>
                <a:gd name="T11" fmla="*/ 0 h 15"/>
              </a:gdLst>
              <a:ahLst/>
              <a:cxnLst>
                <a:cxn ang="0">
                  <a:pos x="T0" y="T1"/>
                </a:cxn>
                <a:cxn ang="0">
                  <a:pos x="T2" y="T3"/>
                </a:cxn>
                <a:cxn ang="0">
                  <a:pos x="T4" y="T5"/>
                </a:cxn>
                <a:cxn ang="0">
                  <a:pos x="T6" y="T7"/>
                </a:cxn>
                <a:cxn ang="0">
                  <a:pos x="T8" y="T9"/>
                </a:cxn>
                <a:cxn ang="0">
                  <a:pos x="T10" y="T11"/>
                </a:cxn>
              </a:cxnLst>
              <a:rect l="0" t="0" r="r" b="b"/>
              <a:pathLst>
                <a:path w="20" h="15">
                  <a:moveTo>
                    <a:pt x="11" y="0"/>
                  </a:moveTo>
                  <a:cubicBezTo>
                    <a:pt x="7" y="2"/>
                    <a:pt x="2" y="4"/>
                    <a:pt x="0" y="5"/>
                  </a:cubicBezTo>
                  <a:cubicBezTo>
                    <a:pt x="1" y="10"/>
                    <a:pt x="3" y="15"/>
                    <a:pt x="9" y="15"/>
                  </a:cubicBezTo>
                  <a:cubicBezTo>
                    <a:pt x="16" y="15"/>
                    <a:pt x="19" y="11"/>
                    <a:pt x="20" y="7"/>
                  </a:cubicBezTo>
                  <a:cubicBezTo>
                    <a:pt x="20" y="7"/>
                    <a:pt x="20" y="7"/>
                    <a:pt x="20" y="7"/>
                  </a:cubicBezTo>
                  <a:cubicBezTo>
                    <a:pt x="19" y="4"/>
                    <a:pt x="15" y="2"/>
                    <a:pt x="11" y="0"/>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5" name="Freeform 2724"/>
            <p:cNvSpPr>
              <a:spLocks/>
            </p:cNvSpPr>
            <p:nvPr/>
          </p:nvSpPr>
          <p:spPr bwMode="auto">
            <a:xfrm>
              <a:off x="6309199" y="5271969"/>
              <a:ext cx="32175" cy="20475"/>
            </a:xfrm>
            <a:custGeom>
              <a:avLst/>
              <a:gdLst>
                <a:gd name="T0" fmla="*/ 0 w 9"/>
                <a:gd name="T1" fmla="*/ 6 h 6"/>
                <a:gd name="T2" fmla="*/ 9 w 9"/>
                <a:gd name="T3" fmla="*/ 3 h 6"/>
                <a:gd name="T4" fmla="*/ 0 w 9"/>
                <a:gd name="T5" fmla="*/ 0 h 6"/>
                <a:gd name="T6" fmla="*/ 0 w 9"/>
                <a:gd name="T7" fmla="*/ 6 h 6"/>
              </a:gdLst>
              <a:ahLst/>
              <a:cxnLst>
                <a:cxn ang="0">
                  <a:pos x="T0" y="T1"/>
                </a:cxn>
                <a:cxn ang="0">
                  <a:pos x="T2" y="T3"/>
                </a:cxn>
                <a:cxn ang="0">
                  <a:pos x="T4" y="T5"/>
                </a:cxn>
                <a:cxn ang="0">
                  <a:pos x="T6" y="T7"/>
                </a:cxn>
              </a:cxnLst>
              <a:rect l="0" t="0" r="r" b="b"/>
              <a:pathLst>
                <a:path w="9" h="6">
                  <a:moveTo>
                    <a:pt x="0" y="6"/>
                  </a:moveTo>
                  <a:cubicBezTo>
                    <a:pt x="3" y="5"/>
                    <a:pt x="6" y="4"/>
                    <a:pt x="9" y="3"/>
                  </a:cubicBezTo>
                  <a:cubicBezTo>
                    <a:pt x="5" y="1"/>
                    <a:pt x="2" y="0"/>
                    <a:pt x="0" y="0"/>
                  </a:cubicBezTo>
                  <a:cubicBezTo>
                    <a:pt x="0" y="2"/>
                    <a:pt x="0" y="4"/>
                    <a:pt x="0" y="6"/>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6" name="Freeform 2725"/>
            <p:cNvSpPr>
              <a:spLocks/>
            </p:cNvSpPr>
            <p:nvPr/>
          </p:nvSpPr>
          <p:spPr bwMode="auto">
            <a:xfrm>
              <a:off x="6306275" y="5206156"/>
              <a:ext cx="68738" cy="17550"/>
            </a:xfrm>
            <a:custGeom>
              <a:avLst/>
              <a:gdLst>
                <a:gd name="T0" fmla="*/ 1 w 20"/>
                <a:gd name="T1" fmla="*/ 2 h 5"/>
                <a:gd name="T2" fmla="*/ 11 w 20"/>
                <a:gd name="T3" fmla="*/ 5 h 5"/>
                <a:gd name="T4" fmla="*/ 20 w 20"/>
                <a:gd name="T5" fmla="*/ 3 h 5"/>
                <a:gd name="T6" fmla="*/ 20 w 20"/>
                <a:gd name="T7" fmla="*/ 0 h 5"/>
                <a:gd name="T8" fmla="*/ 0 w 20"/>
                <a:gd name="T9" fmla="*/ 1 h 5"/>
                <a:gd name="T10" fmla="*/ 1 w 20"/>
                <a:gd name="T11" fmla="*/ 2 h 5"/>
              </a:gdLst>
              <a:ahLst/>
              <a:cxnLst>
                <a:cxn ang="0">
                  <a:pos x="T0" y="T1"/>
                </a:cxn>
                <a:cxn ang="0">
                  <a:pos x="T2" y="T3"/>
                </a:cxn>
                <a:cxn ang="0">
                  <a:pos x="T4" y="T5"/>
                </a:cxn>
                <a:cxn ang="0">
                  <a:pos x="T6" y="T7"/>
                </a:cxn>
                <a:cxn ang="0">
                  <a:pos x="T8" y="T9"/>
                </a:cxn>
                <a:cxn ang="0">
                  <a:pos x="T10" y="T11"/>
                </a:cxn>
              </a:cxnLst>
              <a:rect l="0" t="0" r="r" b="b"/>
              <a:pathLst>
                <a:path w="20" h="5">
                  <a:moveTo>
                    <a:pt x="1" y="2"/>
                  </a:moveTo>
                  <a:cubicBezTo>
                    <a:pt x="2" y="3"/>
                    <a:pt x="8" y="5"/>
                    <a:pt x="11" y="5"/>
                  </a:cubicBezTo>
                  <a:cubicBezTo>
                    <a:pt x="13" y="5"/>
                    <a:pt x="17" y="4"/>
                    <a:pt x="20" y="3"/>
                  </a:cubicBezTo>
                  <a:cubicBezTo>
                    <a:pt x="20" y="2"/>
                    <a:pt x="20" y="1"/>
                    <a:pt x="20" y="0"/>
                  </a:cubicBezTo>
                  <a:cubicBezTo>
                    <a:pt x="0" y="1"/>
                    <a:pt x="0" y="1"/>
                    <a:pt x="0" y="1"/>
                  </a:cubicBezTo>
                  <a:cubicBezTo>
                    <a:pt x="1" y="1"/>
                    <a:pt x="1" y="2"/>
                    <a:pt x="1" y="2"/>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7" name="Rectangle 2726"/>
            <p:cNvSpPr>
              <a:spLocks noChangeArrowheads="1"/>
            </p:cNvSpPr>
            <p:nvPr/>
          </p:nvSpPr>
          <p:spPr bwMode="auto">
            <a:xfrm>
              <a:off x="6306275" y="5269044"/>
              <a:ext cx="1463" cy="1463"/>
            </a:xfrm>
            <a:prstGeom prst="rect">
              <a:avLst/>
            </a:prstGeom>
            <a:solidFill>
              <a:srgbClr val="EF8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8" name="Freeform 2727"/>
            <p:cNvSpPr>
              <a:spLocks/>
            </p:cNvSpPr>
            <p:nvPr/>
          </p:nvSpPr>
          <p:spPr bwMode="auto">
            <a:xfrm>
              <a:off x="6382326" y="5299756"/>
              <a:ext cx="7313" cy="27788"/>
            </a:xfrm>
            <a:custGeom>
              <a:avLst/>
              <a:gdLst>
                <a:gd name="T0" fmla="*/ 0 w 2"/>
                <a:gd name="T1" fmla="*/ 0 h 8"/>
                <a:gd name="T2" fmla="*/ 0 w 2"/>
                <a:gd name="T3" fmla="*/ 3 h 8"/>
                <a:gd name="T4" fmla="*/ 1 w 2"/>
                <a:gd name="T5" fmla="*/ 1 h 8"/>
                <a:gd name="T6" fmla="*/ 0 w 2"/>
                <a:gd name="T7" fmla="*/ 0 h 8"/>
              </a:gdLst>
              <a:ahLst/>
              <a:cxnLst>
                <a:cxn ang="0">
                  <a:pos x="T0" y="T1"/>
                </a:cxn>
                <a:cxn ang="0">
                  <a:pos x="T2" y="T3"/>
                </a:cxn>
                <a:cxn ang="0">
                  <a:pos x="T4" y="T5"/>
                </a:cxn>
                <a:cxn ang="0">
                  <a:pos x="T6" y="T7"/>
                </a:cxn>
              </a:cxnLst>
              <a:rect l="0" t="0" r="r" b="b"/>
              <a:pathLst>
                <a:path w="2" h="8">
                  <a:moveTo>
                    <a:pt x="0" y="0"/>
                  </a:moveTo>
                  <a:cubicBezTo>
                    <a:pt x="0" y="1"/>
                    <a:pt x="0" y="2"/>
                    <a:pt x="0" y="3"/>
                  </a:cubicBezTo>
                  <a:cubicBezTo>
                    <a:pt x="2" y="8"/>
                    <a:pt x="1" y="1"/>
                    <a:pt x="1" y="1"/>
                  </a:cubicBezTo>
                  <a:cubicBezTo>
                    <a:pt x="1" y="1"/>
                    <a:pt x="0" y="1"/>
                    <a:pt x="0"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9" name="Freeform 2728"/>
            <p:cNvSpPr>
              <a:spLocks/>
            </p:cNvSpPr>
            <p:nvPr/>
          </p:nvSpPr>
          <p:spPr bwMode="auto">
            <a:xfrm>
              <a:off x="6306275" y="5264656"/>
              <a:ext cx="7313" cy="7313"/>
            </a:xfrm>
            <a:custGeom>
              <a:avLst/>
              <a:gdLst>
                <a:gd name="T0" fmla="*/ 0 w 2"/>
                <a:gd name="T1" fmla="*/ 1 h 2"/>
                <a:gd name="T2" fmla="*/ 0 w 2"/>
                <a:gd name="T3" fmla="*/ 1 h 2"/>
                <a:gd name="T4" fmla="*/ 1 w 2"/>
                <a:gd name="T5" fmla="*/ 2 h 2"/>
                <a:gd name="T6" fmla="*/ 2 w 2"/>
                <a:gd name="T7" fmla="*/ 0 h 2"/>
                <a:gd name="T8" fmla="*/ 1 w 2"/>
                <a:gd name="T9" fmla="*/ 0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1"/>
                    <a:pt x="0" y="1"/>
                  </a:cubicBezTo>
                  <a:cubicBezTo>
                    <a:pt x="0" y="1"/>
                    <a:pt x="1" y="2"/>
                    <a:pt x="1" y="2"/>
                  </a:cubicBezTo>
                  <a:cubicBezTo>
                    <a:pt x="1" y="1"/>
                    <a:pt x="2" y="0"/>
                    <a:pt x="2" y="0"/>
                  </a:cubicBezTo>
                  <a:cubicBezTo>
                    <a:pt x="1" y="0"/>
                    <a:pt x="1" y="0"/>
                    <a:pt x="1" y="0"/>
                  </a:cubicBezTo>
                  <a:lnTo>
                    <a:pt x="0" y="1"/>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0" name="Freeform 2729"/>
            <p:cNvSpPr>
              <a:spLocks/>
            </p:cNvSpPr>
            <p:nvPr/>
          </p:nvSpPr>
          <p:spPr bwMode="auto">
            <a:xfrm>
              <a:off x="6351613" y="5285132"/>
              <a:ext cx="30713" cy="24863"/>
            </a:xfrm>
            <a:custGeom>
              <a:avLst/>
              <a:gdLst>
                <a:gd name="T0" fmla="*/ 0 w 9"/>
                <a:gd name="T1" fmla="*/ 0 h 7"/>
                <a:gd name="T2" fmla="*/ 9 w 9"/>
                <a:gd name="T3" fmla="*/ 7 h 7"/>
                <a:gd name="T4" fmla="*/ 9 w 9"/>
                <a:gd name="T5" fmla="*/ 7 h 7"/>
                <a:gd name="T6" fmla="*/ 9 w 9"/>
                <a:gd name="T7" fmla="*/ 4 h 7"/>
                <a:gd name="T8" fmla="*/ 1 w 9"/>
                <a:gd name="T9" fmla="*/ 0 h 7"/>
                <a:gd name="T10" fmla="*/ 0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0" y="0"/>
                  </a:moveTo>
                  <a:cubicBezTo>
                    <a:pt x="4" y="2"/>
                    <a:pt x="8" y="4"/>
                    <a:pt x="9" y="7"/>
                  </a:cubicBezTo>
                  <a:cubicBezTo>
                    <a:pt x="9" y="7"/>
                    <a:pt x="9" y="7"/>
                    <a:pt x="9" y="7"/>
                  </a:cubicBezTo>
                  <a:cubicBezTo>
                    <a:pt x="9" y="6"/>
                    <a:pt x="9" y="5"/>
                    <a:pt x="9" y="4"/>
                  </a:cubicBezTo>
                  <a:cubicBezTo>
                    <a:pt x="8" y="4"/>
                    <a:pt x="5" y="2"/>
                    <a:pt x="1" y="0"/>
                  </a:cubicBezTo>
                  <a:cubicBezTo>
                    <a:pt x="1" y="0"/>
                    <a:pt x="0" y="0"/>
                    <a:pt x="0"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1" name="Freeform 2730"/>
            <p:cNvSpPr>
              <a:spLocks/>
            </p:cNvSpPr>
            <p:nvPr/>
          </p:nvSpPr>
          <p:spPr bwMode="auto">
            <a:xfrm>
              <a:off x="6309199" y="5264656"/>
              <a:ext cx="38025" cy="17550"/>
            </a:xfrm>
            <a:custGeom>
              <a:avLst/>
              <a:gdLst>
                <a:gd name="T0" fmla="*/ 0 w 11"/>
                <a:gd name="T1" fmla="*/ 2 h 5"/>
                <a:gd name="T2" fmla="*/ 9 w 11"/>
                <a:gd name="T3" fmla="*/ 5 h 5"/>
                <a:gd name="T4" fmla="*/ 11 w 11"/>
                <a:gd name="T5" fmla="*/ 4 h 5"/>
                <a:gd name="T6" fmla="*/ 1 w 11"/>
                <a:gd name="T7" fmla="*/ 0 h 5"/>
                <a:gd name="T8" fmla="*/ 0 w 11"/>
                <a:gd name="T9" fmla="*/ 2 h 5"/>
              </a:gdLst>
              <a:ahLst/>
              <a:cxnLst>
                <a:cxn ang="0">
                  <a:pos x="T0" y="T1"/>
                </a:cxn>
                <a:cxn ang="0">
                  <a:pos x="T2" y="T3"/>
                </a:cxn>
                <a:cxn ang="0">
                  <a:pos x="T4" y="T5"/>
                </a:cxn>
                <a:cxn ang="0">
                  <a:pos x="T6" y="T7"/>
                </a:cxn>
                <a:cxn ang="0">
                  <a:pos x="T8" y="T9"/>
                </a:cxn>
              </a:cxnLst>
              <a:rect l="0" t="0" r="r" b="b"/>
              <a:pathLst>
                <a:path w="11" h="5">
                  <a:moveTo>
                    <a:pt x="0" y="2"/>
                  </a:moveTo>
                  <a:cubicBezTo>
                    <a:pt x="2" y="2"/>
                    <a:pt x="5" y="3"/>
                    <a:pt x="9" y="5"/>
                  </a:cubicBezTo>
                  <a:cubicBezTo>
                    <a:pt x="9" y="5"/>
                    <a:pt x="10" y="4"/>
                    <a:pt x="11" y="4"/>
                  </a:cubicBezTo>
                  <a:cubicBezTo>
                    <a:pt x="7" y="2"/>
                    <a:pt x="3" y="0"/>
                    <a:pt x="1" y="0"/>
                  </a:cubicBezTo>
                  <a:cubicBezTo>
                    <a:pt x="1" y="0"/>
                    <a:pt x="0" y="1"/>
                    <a:pt x="0" y="2"/>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2" name="Rectangle 2731"/>
            <p:cNvSpPr>
              <a:spLocks noChangeArrowheads="1"/>
            </p:cNvSpPr>
            <p:nvPr/>
          </p:nvSpPr>
          <p:spPr bwMode="auto">
            <a:xfrm>
              <a:off x="6382326" y="5271969"/>
              <a:ext cx="1463" cy="1463"/>
            </a:xfrm>
            <a:prstGeom prst="rect">
              <a:avLst/>
            </a:prstGeom>
            <a:solidFill>
              <a:srgbClr val="EF8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3" name="Freeform 2732"/>
            <p:cNvSpPr>
              <a:spLocks/>
            </p:cNvSpPr>
            <p:nvPr/>
          </p:nvSpPr>
          <p:spPr bwMode="auto">
            <a:xfrm>
              <a:off x="6301888" y="5292445"/>
              <a:ext cx="11700" cy="14625"/>
            </a:xfrm>
            <a:custGeom>
              <a:avLst/>
              <a:gdLst>
                <a:gd name="T0" fmla="*/ 0 w 3"/>
                <a:gd name="T1" fmla="*/ 2 h 4"/>
                <a:gd name="T2" fmla="*/ 1 w 3"/>
                <a:gd name="T3" fmla="*/ 4 h 4"/>
                <a:gd name="T4" fmla="*/ 3 w 3"/>
                <a:gd name="T5" fmla="*/ 3 h 4"/>
                <a:gd name="T6" fmla="*/ 2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cubicBezTo>
                    <a:pt x="1" y="4"/>
                    <a:pt x="1" y="4"/>
                    <a:pt x="1" y="4"/>
                  </a:cubicBezTo>
                  <a:cubicBezTo>
                    <a:pt x="1" y="4"/>
                    <a:pt x="1" y="3"/>
                    <a:pt x="3" y="3"/>
                  </a:cubicBezTo>
                  <a:cubicBezTo>
                    <a:pt x="3" y="2"/>
                    <a:pt x="3" y="1"/>
                    <a:pt x="2" y="0"/>
                  </a:cubicBezTo>
                  <a:cubicBezTo>
                    <a:pt x="1" y="1"/>
                    <a:pt x="1" y="1"/>
                    <a:pt x="0" y="2"/>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4" name="Freeform 2733"/>
            <p:cNvSpPr>
              <a:spLocks/>
            </p:cNvSpPr>
            <p:nvPr/>
          </p:nvSpPr>
          <p:spPr bwMode="auto">
            <a:xfrm>
              <a:off x="6379400" y="5271969"/>
              <a:ext cx="2924" cy="10237"/>
            </a:xfrm>
            <a:custGeom>
              <a:avLst/>
              <a:gdLst>
                <a:gd name="T0" fmla="*/ 0 w 1"/>
                <a:gd name="T1" fmla="*/ 0 h 3"/>
                <a:gd name="T2" fmla="*/ 0 w 1"/>
                <a:gd name="T3" fmla="*/ 3 h 3"/>
                <a:gd name="T4" fmla="*/ 1 w 1"/>
                <a:gd name="T5" fmla="*/ 3 h 3"/>
                <a:gd name="T6" fmla="*/ 1 w 1"/>
                <a:gd name="T7" fmla="*/ 0 h 3"/>
                <a:gd name="T8" fmla="*/ 1 w 1"/>
                <a:gd name="T9" fmla="*/ 0 h 3"/>
                <a:gd name="T10" fmla="*/ 0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0" y="0"/>
                  </a:moveTo>
                  <a:cubicBezTo>
                    <a:pt x="0" y="1"/>
                    <a:pt x="0" y="2"/>
                    <a:pt x="0" y="3"/>
                  </a:cubicBezTo>
                  <a:cubicBezTo>
                    <a:pt x="1" y="3"/>
                    <a:pt x="1" y="3"/>
                    <a:pt x="1" y="3"/>
                  </a:cubicBezTo>
                  <a:cubicBezTo>
                    <a:pt x="1" y="0"/>
                    <a:pt x="1" y="0"/>
                    <a:pt x="1" y="0"/>
                  </a:cubicBezTo>
                  <a:cubicBezTo>
                    <a:pt x="1" y="0"/>
                    <a:pt x="1" y="0"/>
                    <a:pt x="1" y="0"/>
                  </a:cubicBezTo>
                  <a:cubicBezTo>
                    <a:pt x="1" y="0"/>
                    <a:pt x="0" y="0"/>
                    <a:pt x="0"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5" name="Freeform 2734"/>
            <p:cNvSpPr>
              <a:spLocks/>
            </p:cNvSpPr>
            <p:nvPr/>
          </p:nvSpPr>
          <p:spPr bwMode="auto">
            <a:xfrm>
              <a:off x="6309199" y="5282206"/>
              <a:ext cx="42413" cy="20475"/>
            </a:xfrm>
            <a:custGeom>
              <a:avLst/>
              <a:gdLst>
                <a:gd name="T0" fmla="*/ 0 w 12"/>
                <a:gd name="T1" fmla="*/ 3 h 6"/>
                <a:gd name="T2" fmla="*/ 1 w 12"/>
                <a:gd name="T3" fmla="*/ 6 h 6"/>
                <a:gd name="T4" fmla="*/ 12 w 12"/>
                <a:gd name="T5" fmla="*/ 1 h 6"/>
                <a:gd name="T6" fmla="*/ 9 w 12"/>
                <a:gd name="T7" fmla="*/ 0 h 6"/>
                <a:gd name="T8" fmla="*/ 0 w 12"/>
                <a:gd name="T9" fmla="*/ 3 h 6"/>
              </a:gdLst>
              <a:ahLst/>
              <a:cxnLst>
                <a:cxn ang="0">
                  <a:pos x="T0" y="T1"/>
                </a:cxn>
                <a:cxn ang="0">
                  <a:pos x="T2" y="T3"/>
                </a:cxn>
                <a:cxn ang="0">
                  <a:pos x="T4" y="T5"/>
                </a:cxn>
                <a:cxn ang="0">
                  <a:pos x="T6" y="T7"/>
                </a:cxn>
                <a:cxn ang="0">
                  <a:pos x="T8" y="T9"/>
                </a:cxn>
              </a:cxnLst>
              <a:rect l="0" t="0" r="r" b="b"/>
              <a:pathLst>
                <a:path w="12" h="6">
                  <a:moveTo>
                    <a:pt x="0" y="3"/>
                  </a:moveTo>
                  <a:cubicBezTo>
                    <a:pt x="1" y="4"/>
                    <a:pt x="1" y="5"/>
                    <a:pt x="1" y="6"/>
                  </a:cubicBezTo>
                  <a:cubicBezTo>
                    <a:pt x="3" y="5"/>
                    <a:pt x="8" y="3"/>
                    <a:pt x="12" y="1"/>
                  </a:cubicBezTo>
                  <a:cubicBezTo>
                    <a:pt x="11" y="1"/>
                    <a:pt x="10" y="0"/>
                    <a:pt x="9" y="0"/>
                  </a:cubicBezTo>
                  <a:cubicBezTo>
                    <a:pt x="6" y="1"/>
                    <a:pt x="3" y="2"/>
                    <a:pt x="0" y="3"/>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6" name="Freeform 2735"/>
            <p:cNvSpPr>
              <a:spLocks/>
            </p:cNvSpPr>
            <p:nvPr/>
          </p:nvSpPr>
          <p:spPr bwMode="auto">
            <a:xfrm>
              <a:off x="6347225" y="5271969"/>
              <a:ext cx="32175" cy="13163"/>
            </a:xfrm>
            <a:custGeom>
              <a:avLst/>
              <a:gdLst>
                <a:gd name="T0" fmla="*/ 0 w 9"/>
                <a:gd name="T1" fmla="*/ 2 h 4"/>
                <a:gd name="T2" fmla="*/ 2 w 9"/>
                <a:gd name="T3" fmla="*/ 4 h 4"/>
                <a:gd name="T4" fmla="*/ 9 w 9"/>
                <a:gd name="T5" fmla="*/ 3 h 4"/>
                <a:gd name="T6" fmla="*/ 9 w 9"/>
                <a:gd name="T7" fmla="*/ 0 h 4"/>
                <a:gd name="T8" fmla="*/ 0 w 9"/>
                <a:gd name="T9" fmla="*/ 2 h 4"/>
              </a:gdLst>
              <a:ahLst/>
              <a:cxnLst>
                <a:cxn ang="0">
                  <a:pos x="T0" y="T1"/>
                </a:cxn>
                <a:cxn ang="0">
                  <a:pos x="T2" y="T3"/>
                </a:cxn>
                <a:cxn ang="0">
                  <a:pos x="T4" y="T5"/>
                </a:cxn>
                <a:cxn ang="0">
                  <a:pos x="T6" y="T7"/>
                </a:cxn>
                <a:cxn ang="0">
                  <a:pos x="T8" y="T9"/>
                </a:cxn>
              </a:cxnLst>
              <a:rect l="0" t="0" r="r" b="b"/>
              <a:pathLst>
                <a:path w="9" h="4">
                  <a:moveTo>
                    <a:pt x="0" y="2"/>
                  </a:moveTo>
                  <a:cubicBezTo>
                    <a:pt x="0" y="3"/>
                    <a:pt x="1" y="3"/>
                    <a:pt x="2" y="4"/>
                  </a:cubicBezTo>
                  <a:cubicBezTo>
                    <a:pt x="5" y="3"/>
                    <a:pt x="8" y="2"/>
                    <a:pt x="9" y="3"/>
                  </a:cubicBezTo>
                  <a:cubicBezTo>
                    <a:pt x="9" y="2"/>
                    <a:pt x="9" y="1"/>
                    <a:pt x="9" y="0"/>
                  </a:cubicBezTo>
                  <a:cubicBezTo>
                    <a:pt x="7" y="0"/>
                    <a:pt x="3" y="1"/>
                    <a:pt x="0" y="2"/>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7" name="Freeform 2736"/>
            <p:cNvSpPr>
              <a:spLocks/>
            </p:cNvSpPr>
            <p:nvPr/>
          </p:nvSpPr>
          <p:spPr bwMode="auto">
            <a:xfrm>
              <a:off x="6341375" y="5279282"/>
              <a:ext cx="13163" cy="5850"/>
            </a:xfrm>
            <a:custGeom>
              <a:avLst/>
              <a:gdLst>
                <a:gd name="T0" fmla="*/ 0 w 4"/>
                <a:gd name="T1" fmla="*/ 1 h 2"/>
                <a:gd name="T2" fmla="*/ 3 w 4"/>
                <a:gd name="T3" fmla="*/ 2 h 2"/>
                <a:gd name="T4" fmla="*/ 4 w 4"/>
                <a:gd name="T5" fmla="*/ 2 h 2"/>
                <a:gd name="T6" fmla="*/ 2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1" y="1"/>
                    <a:pt x="2" y="2"/>
                    <a:pt x="3" y="2"/>
                  </a:cubicBezTo>
                  <a:cubicBezTo>
                    <a:pt x="3" y="2"/>
                    <a:pt x="4" y="2"/>
                    <a:pt x="4" y="2"/>
                  </a:cubicBezTo>
                  <a:cubicBezTo>
                    <a:pt x="3" y="1"/>
                    <a:pt x="2" y="1"/>
                    <a:pt x="2" y="0"/>
                  </a:cubicBezTo>
                  <a:cubicBezTo>
                    <a:pt x="1" y="0"/>
                    <a:pt x="0" y="1"/>
                    <a:pt x="0" y="1"/>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8" name="Freeform 2737"/>
            <p:cNvSpPr>
              <a:spLocks/>
            </p:cNvSpPr>
            <p:nvPr/>
          </p:nvSpPr>
          <p:spPr bwMode="auto">
            <a:xfrm>
              <a:off x="6379400" y="5216394"/>
              <a:ext cx="2924" cy="7313"/>
            </a:xfrm>
            <a:custGeom>
              <a:avLst/>
              <a:gdLst>
                <a:gd name="T0" fmla="*/ 0 w 1"/>
                <a:gd name="T1" fmla="*/ 2 h 2"/>
                <a:gd name="T2" fmla="*/ 1 w 1"/>
                <a:gd name="T3" fmla="*/ 2 h 2"/>
                <a:gd name="T4" fmla="*/ 1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2"/>
                    <a:pt x="1" y="2"/>
                    <a:pt x="1" y="2"/>
                  </a:cubicBezTo>
                  <a:cubicBezTo>
                    <a:pt x="1" y="0"/>
                    <a:pt x="1" y="0"/>
                    <a:pt x="1" y="0"/>
                  </a:cubicBezTo>
                  <a:cubicBezTo>
                    <a:pt x="1" y="0"/>
                    <a:pt x="1" y="0"/>
                    <a:pt x="1" y="0"/>
                  </a:cubicBezTo>
                  <a:lnTo>
                    <a:pt x="0" y="2"/>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9" name="Freeform 2738"/>
            <p:cNvSpPr>
              <a:spLocks/>
            </p:cNvSpPr>
            <p:nvPr/>
          </p:nvSpPr>
          <p:spPr bwMode="auto">
            <a:xfrm>
              <a:off x="6306275" y="5213468"/>
              <a:ext cx="2924" cy="10237"/>
            </a:xfrm>
            <a:custGeom>
              <a:avLst/>
              <a:gdLst>
                <a:gd name="T0" fmla="*/ 0 w 1"/>
                <a:gd name="T1" fmla="*/ 0 h 3"/>
                <a:gd name="T2" fmla="*/ 0 w 1"/>
                <a:gd name="T3" fmla="*/ 3 h 3"/>
                <a:gd name="T4" fmla="*/ 1 w 1"/>
                <a:gd name="T5" fmla="*/ 3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3"/>
                    <a:pt x="0" y="3"/>
                    <a:pt x="1" y="3"/>
                  </a:cubicBezTo>
                  <a:cubicBezTo>
                    <a:pt x="1" y="2"/>
                    <a:pt x="1" y="1"/>
                    <a:pt x="1" y="0"/>
                  </a:cubicBezTo>
                  <a:lnTo>
                    <a:pt x="0" y="0"/>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0" name="Freeform 2739"/>
            <p:cNvSpPr>
              <a:spLocks/>
            </p:cNvSpPr>
            <p:nvPr/>
          </p:nvSpPr>
          <p:spPr bwMode="auto">
            <a:xfrm>
              <a:off x="6375013" y="5216394"/>
              <a:ext cx="7313" cy="10237"/>
            </a:xfrm>
            <a:custGeom>
              <a:avLst/>
              <a:gdLst>
                <a:gd name="T0" fmla="*/ 0 w 2"/>
                <a:gd name="T1" fmla="*/ 3 h 3"/>
                <a:gd name="T2" fmla="*/ 1 w 2"/>
                <a:gd name="T3" fmla="*/ 2 h 3"/>
                <a:gd name="T4" fmla="*/ 2 w 2"/>
                <a:gd name="T5" fmla="*/ 0 h 3"/>
                <a:gd name="T6" fmla="*/ 0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0" y="2"/>
                    <a:pt x="1" y="2"/>
                    <a:pt x="1" y="2"/>
                  </a:cubicBezTo>
                  <a:cubicBezTo>
                    <a:pt x="2" y="0"/>
                    <a:pt x="2" y="0"/>
                    <a:pt x="2" y="0"/>
                  </a:cubicBezTo>
                  <a:cubicBezTo>
                    <a:pt x="1" y="0"/>
                    <a:pt x="1" y="0"/>
                    <a:pt x="0" y="0"/>
                  </a:cubicBezTo>
                  <a:cubicBezTo>
                    <a:pt x="0" y="1"/>
                    <a:pt x="0" y="2"/>
                    <a:pt x="0" y="3"/>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1" name="Freeform 2740"/>
            <p:cNvSpPr>
              <a:spLocks/>
            </p:cNvSpPr>
            <p:nvPr/>
          </p:nvSpPr>
          <p:spPr bwMode="auto">
            <a:xfrm>
              <a:off x="6309199" y="5213468"/>
              <a:ext cx="65814" cy="20475"/>
            </a:xfrm>
            <a:custGeom>
              <a:avLst/>
              <a:gdLst>
                <a:gd name="T0" fmla="*/ 0 w 19"/>
                <a:gd name="T1" fmla="*/ 0 h 6"/>
                <a:gd name="T2" fmla="*/ 0 w 19"/>
                <a:gd name="T3" fmla="*/ 3 h 6"/>
                <a:gd name="T4" fmla="*/ 10 w 19"/>
                <a:gd name="T5" fmla="*/ 6 h 6"/>
                <a:gd name="T6" fmla="*/ 19 w 19"/>
                <a:gd name="T7" fmla="*/ 4 h 6"/>
                <a:gd name="T8" fmla="*/ 19 w 19"/>
                <a:gd name="T9" fmla="*/ 1 h 6"/>
                <a:gd name="T10" fmla="*/ 10 w 19"/>
                <a:gd name="T11" fmla="*/ 3 h 6"/>
                <a:gd name="T12" fmla="*/ 0 w 1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0" y="0"/>
                  </a:moveTo>
                  <a:cubicBezTo>
                    <a:pt x="0" y="1"/>
                    <a:pt x="0" y="2"/>
                    <a:pt x="0" y="3"/>
                  </a:cubicBezTo>
                  <a:cubicBezTo>
                    <a:pt x="2" y="4"/>
                    <a:pt x="8" y="6"/>
                    <a:pt x="10" y="6"/>
                  </a:cubicBezTo>
                  <a:cubicBezTo>
                    <a:pt x="12" y="6"/>
                    <a:pt x="16" y="4"/>
                    <a:pt x="19" y="4"/>
                  </a:cubicBezTo>
                  <a:cubicBezTo>
                    <a:pt x="19" y="3"/>
                    <a:pt x="19" y="2"/>
                    <a:pt x="19" y="1"/>
                  </a:cubicBezTo>
                  <a:cubicBezTo>
                    <a:pt x="16" y="2"/>
                    <a:pt x="12" y="3"/>
                    <a:pt x="10" y="3"/>
                  </a:cubicBezTo>
                  <a:cubicBezTo>
                    <a:pt x="7" y="3"/>
                    <a:pt x="1" y="1"/>
                    <a:pt x="0"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2" name="Rectangle 2741"/>
            <p:cNvSpPr>
              <a:spLocks noChangeArrowheads="1"/>
            </p:cNvSpPr>
            <p:nvPr/>
          </p:nvSpPr>
          <p:spPr bwMode="auto">
            <a:xfrm>
              <a:off x="6375013" y="5188606"/>
              <a:ext cx="1463" cy="1463"/>
            </a:xfrm>
            <a:prstGeom prst="rect">
              <a:avLst/>
            </a:prstGeom>
            <a:solidFill>
              <a:srgbClr val="EF8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3" name="Freeform 2742"/>
            <p:cNvSpPr>
              <a:spLocks/>
            </p:cNvSpPr>
            <p:nvPr/>
          </p:nvSpPr>
          <p:spPr bwMode="auto">
            <a:xfrm>
              <a:off x="6268249" y="4684038"/>
              <a:ext cx="134552" cy="497255"/>
            </a:xfrm>
            <a:custGeom>
              <a:avLst/>
              <a:gdLst>
                <a:gd name="T0" fmla="*/ 0 w 39"/>
                <a:gd name="T1" fmla="*/ 38 h 144"/>
                <a:gd name="T2" fmla="*/ 33 w 39"/>
                <a:gd name="T3" fmla="*/ 43 h 144"/>
                <a:gd name="T4" fmla="*/ 32 w 39"/>
                <a:gd name="T5" fmla="*/ 144 h 144"/>
                <a:gd name="T6" fmla="*/ 38 w 39"/>
                <a:gd name="T7" fmla="*/ 61 h 144"/>
                <a:gd name="T8" fmla="*/ 39 w 39"/>
                <a:gd name="T9" fmla="*/ 10 h 144"/>
                <a:gd name="T10" fmla="*/ 0 w 39"/>
                <a:gd name="T11" fmla="*/ 0 h 144"/>
                <a:gd name="T12" fmla="*/ 0 w 39"/>
                <a:gd name="T13" fmla="*/ 38 h 144"/>
              </a:gdLst>
              <a:ahLst/>
              <a:cxnLst>
                <a:cxn ang="0">
                  <a:pos x="T0" y="T1"/>
                </a:cxn>
                <a:cxn ang="0">
                  <a:pos x="T2" y="T3"/>
                </a:cxn>
                <a:cxn ang="0">
                  <a:pos x="T4" y="T5"/>
                </a:cxn>
                <a:cxn ang="0">
                  <a:pos x="T6" y="T7"/>
                </a:cxn>
                <a:cxn ang="0">
                  <a:pos x="T8" y="T9"/>
                </a:cxn>
                <a:cxn ang="0">
                  <a:pos x="T10" y="T11"/>
                </a:cxn>
                <a:cxn ang="0">
                  <a:pos x="T12" y="T13"/>
                </a:cxn>
              </a:cxnLst>
              <a:rect l="0" t="0" r="r" b="b"/>
              <a:pathLst>
                <a:path w="39" h="144">
                  <a:moveTo>
                    <a:pt x="0" y="38"/>
                  </a:moveTo>
                  <a:cubicBezTo>
                    <a:pt x="7" y="38"/>
                    <a:pt x="32" y="38"/>
                    <a:pt x="33" y="43"/>
                  </a:cubicBezTo>
                  <a:cubicBezTo>
                    <a:pt x="34" y="49"/>
                    <a:pt x="33" y="129"/>
                    <a:pt x="32" y="144"/>
                  </a:cubicBezTo>
                  <a:cubicBezTo>
                    <a:pt x="34" y="120"/>
                    <a:pt x="37" y="78"/>
                    <a:pt x="38" y="61"/>
                  </a:cubicBezTo>
                  <a:cubicBezTo>
                    <a:pt x="39" y="50"/>
                    <a:pt x="39" y="30"/>
                    <a:pt x="39" y="10"/>
                  </a:cubicBezTo>
                  <a:cubicBezTo>
                    <a:pt x="0" y="0"/>
                    <a:pt x="0" y="0"/>
                    <a:pt x="0" y="0"/>
                  </a:cubicBezTo>
                  <a:cubicBezTo>
                    <a:pt x="0" y="13"/>
                    <a:pt x="0" y="26"/>
                    <a:pt x="0" y="38"/>
                  </a:cubicBezTo>
                  <a:close/>
                </a:path>
              </a:pathLst>
            </a:custGeom>
            <a:solidFill>
              <a:srgbClr val="BC8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4" name="Freeform 2743"/>
            <p:cNvSpPr>
              <a:spLocks/>
            </p:cNvSpPr>
            <p:nvPr/>
          </p:nvSpPr>
          <p:spPr bwMode="auto">
            <a:xfrm>
              <a:off x="6063497" y="5269044"/>
              <a:ext cx="97988" cy="114076"/>
            </a:xfrm>
            <a:custGeom>
              <a:avLst/>
              <a:gdLst>
                <a:gd name="T0" fmla="*/ 24 w 28"/>
                <a:gd name="T1" fmla="*/ 1 h 33"/>
                <a:gd name="T2" fmla="*/ 24 w 28"/>
                <a:gd name="T3" fmla="*/ 7 h 33"/>
                <a:gd name="T4" fmla="*/ 26 w 28"/>
                <a:gd name="T5" fmla="*/ 9 h 33"/>
                <a:gd name="T6" fmla="*/ 26 w 28"/>
                <a:gd name="T7" fmla="*/ 11 h 33"/>
                <a:gd name="T8" fmla="*/ 24 w 28"/>
                <a:gd name="T9" fmla="*/ 10 h 33"/>
                <a:gd name="T10" fmla="*/ 14 w 28"/>
                <a:gd name="T11" fmla="*/ 20 h 33"/>
                <a:gd name="T12" fmla="*/ 4 w 28"/>
                <a:gd name="T13" fmla="*/ 12 h 33"/>
                <a:gd name="T14" fmla="*/ 3 w 28"/>
                <a:gd name="T15" fmla="*/ 10 h 33"/>
                <a:gd name="T16" fmla="*/ 4 w 28"/>
                <a:gd name="T17" fmla="*/ 9 h 33"/>
                <a:gd name="T18" fmla="*/ 4 w 28"/>
                <a:gd name="T19" fmla="*/ 4 h 33"/>
                <a:gd name="T20" fmla="*/ 4 w 28"/>
                <a:gd name="T21" fmla="*/ 4 h 33"/>
                <a:gd name="T22" fmla="*/ 4 w 28"/>
                <a:gd name="T23" fmla="*/ 1 h 33"/>
                <a:gd name="T24" fmla="*/ 0 w 28"/>
                <a:gd name="T25" fmla="*/ 17 h 33"/>
                <a:gd name="T26" fmla="*/ 11 w 28"/>
                <a:gd name="T27" fmla="*/ 33 h 33"/>
                <a:gd name="T28" fmla="*/ 28 w 28"/>
                <a:gd name="T29" fmla="*/ 18 h 33"/>
                <a:gd name="T30" fmla="*/ 25 w 28"/>
                <a:gd name="T31" fmla="*/ 0 h 33"/>
                <a:gd name="T32" fmla="*/ 24 w 28"/>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33">
                  <a:moveTo>
                    <a:pt x="24" y="1"/>
                  </a:moveTo>
                  <a:cubicBezTo>
                    <a:pt x="24" y="3"/>
                    <a:pt x="24" y="5"/>
                    <a:pt x="24" y="7"/>
                  </a:cubicBezTo>
                  <a:cubicBezTo>
                    <a:pt x="25" y="8"/>
                    <a:pt x="26" y="8"/>
                    <a:pt x="26" y="9"/>
                  </a:cubicBezTo>
                  <a:cubicBezTo>
                    <a:pt x="26" y="11"/>
                    <a:pt x="26" y="11"/>
                    <a:pt x="26" y="11"/>
                  </a:cubicBezTo>
                  <a:cubicBezTo>
                    <a:pt x="26" y="11"/>
                    <a:pt x="25" y="10"/>
                    <a:pt x="24" y="10"/>
                  </a:cubicBezTo>
                  <a:cubicBezTo>
                    <a:pt x="23" y="15"/>
                    <a:pt x="20" y="20"/>
                    <a:pt x="14" y="20"/>
                  </a:cubicBezTo>
                  <a:cubicBezTo>
                    <a:pt x="7" y="20"/>
                    <a:pt x="5" y="16"/>
                    <a:pt x="4" y="12"/>
                  </a:cubicBezTo>
                  <a:cubicBezTo>
                    <a:pt x="1" y="17"/>
                    <a:pt x="3" y="10"/>
                    <a:pt x="3" y="10"/>
                  </a:cubicBezTo>
                  <a:cubicBezTo>
                    <a:pt x="3" y="10"/>
                    <a:pt x="3" y="10"/>
                    <a:pt x="4" y="9"/>
                  </a:cubicBezTo>
                  <a:cubicBezTo>
                    <a:pt x="4" y="8"/>
                    <a:pt x="4" y="6"/>
                    <a:pt x="4" y="4"/>
                  </a:cubicBezTo>
                  <a:cubicBezTo>
                    <a:pt x="4" y="4"/>
                    <a:pt x="4" y="4"/>
                    <a:pt x="4" y="4"/>
                  </a:cubicBezTo>
                  <a:cubicBezTo>
                    <a:pt x="4" y="1"/>
                    <a:pt x="4" y="1"/>
                    <a:pt x="4" y="1"/>
                  </a:cubicBezTo>
                  <a:cubicBezTo>
                    <a:pt x="0" y="17"/>
                    <a:pt x="0" y="17"/>
                    <a:pt x="0" y="17"/>
                  </a:cubicBezTo>
                  <a:cubicBezTo>
                    <a:pt x="0" y="17"/>
                    <a:pt x="6" y="33"/>
                    <a:pt x="11" y="33"/>
                  </a:cubicBezTo>
                  <a:cubicBezTo>
                    <a:pt x="16" y="33"/>
                    <a:pt x="28" y="18"/>
                    <a:pt x="28" y="18"/>
                  </a:cubicBezTo>
                  <a:cubicBezTo>
                    <a:pt x="25" y="0"/>
                    <a:pt x="25" y="0"/>
                    <a:pt x="25" y="0"/>
                  </a:cubicBezTo>
                  <a:cubicBezTo>
                    <a:pt x="25" y="0"/>
                    <a:pt x="25" y="1"/>
                    <a:pt x="24" y="1"/>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5" name="Freeform 2744"/>
            <p:cNvSpPr>
              <a:spLocks/>
            </p:cNvSpPr>
            <p:nvPr/>
          </p:nvSpPr>
          <p:spPr bwMode="auto">
            <a:xfrm>
              <a:off x="6078122" y="5223706"/>
              <a:ext cx="10237" cy="48263"/>
            </a:xfrm>
            <a:custGeom>
              <a:avLst/>
              <a:gdLst>
                <a:gd name="T0" fmla="*/ 0 w 3"/>
                <a:gd name="T1" fmla="*/ 0 h 14"/>
                <a:gd name="T2" fmla="*/ 1 w 3"/>
                <a:gd name="T3" fmla="*/ 7 h 14"/>
                <a:gd name="T4" fmla="*/ 0 w 3"/>
                <a:gd name="T5" fmla="*/ 14 h 14"/>
                <a:gd name="T6" fmla="*/ 1 w 3"/>
                <a:gd name="T7" fmla="*/ 14 h 14"/>
                <a:gd name="T8" fmla="*/ 3 w 3"/>
                <a:gd name="T9" fmla="*/ 7 h 14"/>
                <a:gd name="T10" fmla="*/ 2 w 3"/>
                <a:gd name="T11" fmla="*/ 1 h 14"/>
                <a:gd name="T12" fmla="*/ 0 w 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 h="14">
                  <a:moveTo>
                    <a:pt x="0" y="0"/>
                  </a:moveTo>
                  <a:cubicBezTo>
                    <a:pt x="1" y="7"/>
                    <a:pt x="1" y="7"/>
                    <a:pt x="1" y="7"/>
                  </a:cubicBezTo>
                  <a:cubicBezTo>
                    <a:pt x="0" y="14"/>
                    <a:pt x="0" y="14"/>
                    <a:pt x="0" y="14"/>
                  </a:cubicBezTo>
                  <a:cubicBezTo>
                    <a:pt x="0" y="14"/>
                    <a:pt x="0" y="14"/>
                    <a:pt x="1" y="14"/>
                  </a:cubicBezTo>
                  <a:cubicBezTo>
                    <a:pt x="1" y="10"/>
                    <a:pt x="2" y="8"/>
                    <a:pt x="3" y="7"/>
                  </a:cubicBezTo>
                  <a:cubicBezTo>
                    <a:pt x="3" y="7"/>
                    <a:pt x="2" y="5"/>
                    <a:pt x="2" y="1"/>
                  </a:cubicBezTo>
                  <a:cubicBezTo>
                    <a:pt x="1" y="1"/>
                    <a:pt x="1" y="0"/>
                    <a:pt x="0"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6" name="Freeform 2745"/>
            <p:cNvSpPr>
              <a:spLocks/>
            </p:cNvSpPr>
            <p:nvPr/>
          </p:nvSpPr>
          <p:spPr bwMode="auto">
            <a:xfrm>
              <a:off x="6078122" y="5206156"/>
              <a:ext cx="7313" cy="10237"/>
            </a:xfrm>
            <a:custGeom>
              <a:avLst/>
              <a:gdLst>
                <a:gd name="T0" fmla="*/ 0 w 2"/>
                <a:gd name="T1" fmla="*/ 0 h 3"/>
                <a:gd name="T2" fmla="*/ 0 w 2"/>
                <a:gd name="T3" fmla="*/ 3 h 3"/>
                <a:gd name="T4" fmla="*/ 2 w 2"/>
                <a:gd name="T5" fmla="*/ 3 h 3"/>
                <a:gd name="T6" fmla="*/ 1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3"/>
                    <a:pt x="0" y="3"/>
                    <a:pt x="0" y="3"/>
                  </a:cubicBezTo>
                  <a:cubicBezTo>
                    <a:pt x="0" y="3"/>
                    <a:pt x="1" y="3"/>
                    <a:pt x="2" y="3"/>
                  </a:cubicBezTo>
                  <a:cubicBezTo>
                    <a:pt x="2" y="2"/>
                    <a:pt x="2" y="1"/>
                    <a:pt x="1" y="0"/>
                  </a:cubicBezTo>
                  <a:lnTo>
                    <a:pt x="0" y="0"/>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7" name="Freeform 2746"/>
            <p:cNvSpPr>
              <a:spLocks/>
            </p:cNvSpPr>
            <p:nvPr/>
          </p:nvSpPr>
          <p:spPr bwMode="auto">
            <a:xfrm>
              <a:off x="6143936" y="5209081"/>
              <a:ext cx="13163" cy="59964"/>
            </a:xfrm>
            <a:custGeom>
              <a:avLst/>
              <a:gdLst>
                <a:gd name="T0" fmla="*/ 2 w 4"/>
                <a:gd name="T1" fmla="*/ 0 h 17"/>
                <a:gd name="T2" fmla="*/ 2 w 4"/>
                <a:gd name="T3" fmla="*/ 1 h 17"/>
                <a:gd name="T4" fmla="*/ 2 w 4"/>
                <a:gd name="T5" fmla="*/ 1 h 17"/>
                <a:gd name="T6" fmla="*/ 2 w 4"/>
                <a:gd name="T7" fmla="*/ 4 h 17"/>
                <a:gd name="T8" fmla="*/ 1 w 4"/>
                <a:gd name="T9" fmla="*/ 4 h 17"/>
                <a:gd name="T10" fmla="*/ 0 w 4"/>
                <a:gd name="T11" fmla="*/ 12 h 17"/>
                <a:gd name="T12" fmla="*/ 1 w 4"/>
                <a:gd name="T13" fmla="*/ 16 h 17"/>
                <a:gd name="T14" fmla="*/ 2 w 4"/>
                <a:gd name="T15" fmla="*/ 16 h 17"/>
                <a:gd name="T16" fmla="*/ 2 w 4"/>
                <a:gd name="T17" fmla="*/ 17 h 17"/>
                <a:gd name="T18" fmla="*/ 2 w 4"/>
                <a:gd name="T19" fmla="*/ 13 h 17"/>
                <a:gd name="T20" fmla="*/ 4 w 4"/>
                <a:gd name="T21" fmla="*/ 0 h 17"/>
                <a:gd name="T22" fmla="*/ 2 w 4"/>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7">
                  <a:moveTo>
                    <a:pt x="2" y="0"/>
                  </a:moveTo>
                  <a:cubicBezTo>
                    <a:pt x="2" y="0"/>
                    <a:pt x="2" y="1"/>
                    <a:pt x="2" y="1"/>
                  </a:cubicBezTo>
                  <a:cubicBezTo>
                    <a:pt x="2" y="1"/>
                    <a:pt x="2" y="1"/>
                    <a:pt x="2" y="1"/>
                  </a:cubicBezTo>
                  <a:cubicBezTo>
                    <a:pt x="2" y="4"/>
                    <a:pt x="2" y="4"/>
                    <a:pt x="2" y="4"/>
                  </a:cubicBezTo>
                  <a:cubicBezTo>
                    <a:pt x="2" y="4"/>
                    <a:pt x="2" y="4"/>
                    <a:pt x="1" y="4"/>
                  </a:cubicBezTo>
                  <a:cubicBezTo>
                    <a:pt x="1" y="9"/>
                    <a:pt x="0" y="12"/>
                    <a:pt x="0" y="12"/>
                  </a:cubicBezTo>
                  <a:cubicBezTo>
                    <a:pt x="0" y="12"/>
                    <a:pt x="1" y="13"/>
                    <a:pt x="1" y="16"/>
                  </a:cubicBezTo>
                  <a:cubicBezTo>
                    <a:pt x="2" y="16"/>
                    <a:pt x="2" y="16"/>
                    <a:pt x="2" y="16"/>
                  </a:cubicBezTo>
                  <a:cubicBezTo>
                    <a:pt x="2" y="17"/>
                    <a:pt x="2" y="17"/>
                    <a:pt x="2" y="17"/>
                  </a:cubicBezTo>
                  <a:cubicBezTo>
                    <a:pt x="2" y="13"/>
                    <a:pt x="2" y="13"/>
                    <a:pt x="2" y="13"/>
                  </a:cubicBezTo>
                  <a:cubicBezTo>
                    <a:pt x="4" y="0"/>
                    <a:pt x="4" y="0"/>
                    <a:pt x="4" y="0"/>
                  </a:cubicBezTo>
                  <a:lnTo>
                    <a:pt x="2" y="0"/>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8" name="Freeform 2747"/>
            <p:cNvSpPr>
              <a:spLocks/>
            </p:cNvSpPr>
            <p:nvPr/>
          </p:nvSpPr>
          <p:spPr bwMode="auto">
            <a:xfrm>
              <a:off x="6057647" y="4808352"/>
              <a:ext cx="119926" cy="400730"/>
            </a:xfrm>
            <a:custGeom>
              <a:avLst/>
              <a:gdLst>
                <a:gd name="T0" fmla="*/ 0 w 35"/>
                <a:gd name="T1" fmla="*/ 3 h 116"/>
                <a:gd name="T2" fmla="*/ 1 w 35"/>
                <a:gd name="T3" fmla="*/ 25 h 116"/>
                <a:gd name="T4" fmla="*/ 7 w 35"/>
                <a:gd name="T5" fmla="*/ 115 h 116"/>
                <a:gd name="T6" fmla="*/ 27 w 35"/>
                <a:gd name="T7" fmla="*/ 116 h 116"/>
                <a:gd name="T8" fmla="*/ 29 w 35"/>
                <a:gd name="T9" fmla="*/ 100 h 116"/>
                <a:gd name="T10" fmla="*/ 33 w 35"/>
                <a:gd name="T11" fmla="*/ 6 h 116"/>
                <a:gd name="T12" fmla="*/ 0 w 35"/>
                <a:gd name="T13" fmla="*/ 3 h 116"/>
              </a:gdLst>
              <a:ahLst/>
              <a:cxnLst>
                <a:cxn ang="0">
                  <a:pos x="T0" y="T1"/>
                </a:cxn>
                <a:cxn ang="0">
                  <a:pos x="T2" y="T3"/>
                </a:cxn>
                <a:cxn ang="0">
                  <a:pos x="T4" y="T5"/>
                </a:cxn>
                <a:cxn ang="0">
                  <a:pos x="T6" y="T7"/>
                </a:cxn>
                <a:cxn ang="0">
                  <a:pos x="T8" y="T9"/>
                </a:cxn>
                <a:cxn ang="0">
                  <a:pos x="T10" y="T11"/>
                </a:cxn>
                <a:cxn ang="0">
                  <a:pos x="T12" y="T13"/>
                </a:cxn>
              </a:cxnLst>
              <a:rect l="0" t="0" r="r" b="b"/>
              <a:pathLst>
                <a:path w="35" h="116">
                  <a:moveTo>
                    <a:pt x="0" y="3"/>
                  </a:moveTo>
                  <a:cubicBezTo>
                    <a:pt x="0" y="12"/>
                    <a:pt x="0" y="20"/>
                    <a:pt x="1" y="25"/>
                  </a:cubicBezTo>
                  <a:cubicBezTo>
                    <a:pt x="1" y="44"/>
                    <a:pt x="5" y="92"/>
                    <a:pt x="7" y="115"/>
                  </a:cubicBezTo>
                  <a:cubicBezTo>
                    <a:pt x="27" y="116"/>
                    <a:pt x="27" y="116"/>
                    <a:pt x="27" y="116"/>
                  </a:cubicBezTo>
                  <a:cubicBezTo>
                    <a:pt x="28" y="111"/>
                    <a:pt x="28" y="106"/>
                    <a:pt x="29" y="100"/>
                  </a:cubicBezTo>
                  <a:cubicBezTo>
                    <a:pt x="29" y="100"/>
                    <a:pt x="35" y="13"/>
                    <a:pt x="33" y="6"/>
                  </a:cubicBezTo>
                  <a:cubicBezTo>
                    <a:pt x="32" y="0"/>
                    <a:pt x="6" y="3"/>
                    <a:pt x="0" y="3"/>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9" name="Freeform 2748"/>
            <p:cNvSpPr>
              <a:spLocks/>
            </p:cNvSpPr>
            <p:nvPr/>
          </p:nvSpPr>
          <p:spPr bwMode="auto">
            <a:xfrm>
              <a:off x="6078122" y="5285132"/>
              <a:ext cx="68738" cy="52651"/>
            </a:xfrm>
            <a:custGeom>
              <a:avLst/>
              <a:gdLst>
                <a:gd name="T0" fmla="*/ 0 w 20"/>
                <a:gd name="T1" fmla="*/ 7 h 15"/>
                <a:gd name="T2" fmla="*/ 0 w 20"/>
                <a:gd name="T3" fmla="*/ 7 h 15"/>
                <a:gd name="T4" fmla="*/ 10 w 20"/>
                <a:gd name="T5" fmla="*/ 15 h 15"/>
                <a:gd name="T6" fmla="*/ 20 w 20"/>
                <a:gd name="T7" fmla="*/ 5 h 15"/>
                <a:gd name="T8" fmla="*/ 8 w 20"/>
                <a:gd name="T9" fmla="*/ 0 h 15"/>
                <a:gd name="T10" fmla="*/ 0 w 20"/>
                <a:gd name="T11" fmla="*/ 7 h 15"/>
              </a:gdLst>
              <a:ahLst/>
              <a:cxnLst>
                <a:cxn ang="0">
                  <a:pos x="T0" y="T1"/>
                </a:cxn>
                <a:cxn ang="0">
                  <a:pos x="T2" y="T3"/>
                </a:cxn>
                <a:cxn ang="0">
                  <a:pos x="T4" y="T5"/>
                </a:cxn>
                <a:cxn ang="0">
                  <a:pos x="T6" y="T7"/>
                </a:cxn>
                <a:cxn ang="0">
                  <a:pos x="T8" y="T9"/>
                </a:cxn>
                <a:cxn ang="0">
                  <a:pos x="T10" y="T11"/>
                </a:cxn>
              </a:cxnLst>
              <a:rect l="0" t="0" r="r" b="b"/>
              <a:pathLst>
                <a:path w="20" h="15">
                  <a:moveTo>
                    <a:pt x="0" y="7"/>
                  </a:moveTo>
                  <a:cubicBezTo>
                    <a:pt x="0" y="7"/>
                    <a:pt x="0" y="7"/>
                    <a:pt x="0" y="7"/>
                  </a:cubicBezTo>
                  <a:cubicBezTo>
                    <a:pt x="1" y="11"/>
                    <a:pt x="3" y="15"/>
                    <a:pt x="10" y="15"/>
                  </a:cubicBezTo>
                  <a:cubicBezTo>
                    <a:pt x="16" y="15"/>
                    <a:pt x="19" y="10"/>
                    <a:pt x="20" y="5"/>
                  </a:cubicBezTo>
                  <a:cubicBezTo>
                    <a:pt x="17" y="4"/>
                    <a:pt x="13" y="2"/>
                    <a:pt x="8" y="0"/>
                  </a:cubicBezTo>
                  <a:cubicBezTo>
                    <a:pt x="5" y="2"/>
                    <a:pt x="1" y="4"/>
                    <a:pt x="0" y="7"/>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0" name="Freeform 2749"/>
            <p:cNvSpPr>
              <a:spLocks/>
            </p:cNvSpPr>
            <p:nvPr/>
          </p:nvSpPr>
          <p:spPr bwMode="auto">
            <a:xfrm>
              <a:off x="6119073" y="5271969"/>
              <a:ext cx="27788" cy="20475"/>
            </a:xfrm>
            <a:custGeom>
              <a:avLst/>
              <a:gdLst>
                <a:gd name="T0" fmla="*/ 0 w 8"/>
                <a:gd name="T1" fmla="*/ 3 h 6"/>
                <a:gd name="T2" fmla="*/ 8 w 8"/>
                <a:gd name="T3" fmla="*/ 6 h 6"/>
                <a:gd name="T4" fmla="*/ 8 w 8"/>
                <a:gd name="T5" fmla="*/ 0 h 6"/>
                <a:gd name="T6" fmla="*/ 0 w 8"/>
                <a:gd name="T7" fmla="*/ 3 h 6"/>
              </a:gdLst>
              <a:ahLst/>
              <a:cxnLst>
                <a:cxn ang="0">
                  <a:pos x="T0" y="T1"/>
                </a:cxn>
                <a:cxn ang="0">
                  <a:pos x="T2" y="T3"/>
                </a:cxn>
                <a:cxn ang="0">
                  <a:pos x="T4" y="T5"/>
                </a:cxn>
                <a:cxn ang="0">
                  <a:pos x="T6" y="T7"/>
                </a:cxn>
              </a:cxnLst>
              <a:rect l="0" t="0" r="r" b="b"/>
              <a:pathLst>
                <a:path w="8" h="6">
                  <a:moveTo>
                    <a:pt x="0" y="3"/>
                  </a:moveTo>
                  <a:cubicBezTo>
                    <a:pt x="3" y="4"/>
                    <a:pt x="6" y="5"/>
                    <a:pt x="8" y="6"/>
                  </a:cubicBezTo>
                  <a:cubicBezTo>
                    <a:pt x="8" y="4"/>
                    <a:pt x="8" y="2"/>
                    <a:pt x="8" y="0"/>
                  </a:cubicBezTo>
                  <a:cubicBezTo>
                    <a:pt x="6" y="0"/>
                    <a:pt x="3" y="1"/>
                    <a:pt x="0" y="3"/>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1" name="Freeform 2750"/>
            <p:cNvSpPr>
              <a:spLocks/>
            </p:cNvSpPr>
            <p:nvPr/>
          </p:nvSpPr>
          <p:spPr bwMode="auto">
            <a:xfrm>
              <a:off x="6081048" y="5206156"/>
              <a:ext cx="68738" cy="17550"/>
            </a:xfrm>
            <a:custGeom>
              <a:avLst/>
              <a:gdLst>
                <a:gd name="T0" fmla="*/ 1 w 20"/>
                <a:gd name="T1" fmla="*/ 3 h 5"/>
                <a:gd name="T2" fmla="*/ 9 w 20"/>
                <a:gd name="T3" fmla="*/ 5 h 5"/>
                <a:gd name="T4" fmla="*/ 20 w 20"/>
                <a:gd name="T5" fmla="*/ 2 h 5"/>
                <a:gd name="T6" fmla="*/ 20 w 20"/>
                <a:gd name="T7" fmla="*/ 1 h 5"/>
                <a:gd name="T8" fmla="*/ 0 w 20"/>
                <a:gd name="T9" fmla="*/ 0 h 5"/>
                <a:gd name="T10" fmla="*/ 1 w 20"/>
                <a:gd name="T11" fmla="*/ 3 h 5"/>
              </a:gdLst>
              <a:ahLst/>
              <a:cxnLst>
                <a:cxn ang="0">
                  <a:pos x="T0" y="T1"/>
                </a:cxn>
                <a:cxn ang="0">
                  <a:pos x="T2" y="T3"/>
                </a:cxn>
                <a:cxn ang="0">
                  <a:pos x="T4" y="T5"/>
                </a:cxn>
                <a:cxn ang="0">
                  <a:pos x="T6" y="T7"/>
                </a:cxn>
                <a:cxn ang="0">
                  <a:pos x="T8" y="T9"/>
                </a:cxn>
                <a:cxn ang="0">
                  <a:pos x="T10" y="T11"/>
                </a:cxn>
              </a:cxnLst>
              <a:rect l="0" t="0" r="r" b="b"/>
              <a:pathLst>
                <a:path w="20" h="5">
                  <a:moveTo>
                    <a:pt x="1" y="3"/>
                  </a:moveTo>
                  <a:cubicBezTo>
                    <a:pt x="3" y="4"/>
                    <a:pt x="7" y="5"/>
                    <a:pt x="9" y="5"/>
                  </a:cubicBezTo>
                  <a:cubicBezTo>
                    <a:pt x="13" y="5"/>
                    <a:pt x="19" y="2"/>
                    <a:pt x="20" y="2"/>
                  </a:cubicBezTo>
                  <a:cubicBezTo>
                    <a:pt x="20" y="2"/>
                    <a:pt x="20" y="1"/>
                    <a:pt x="20" y="1"/>
                  </a:cubicBezTo>
                  <a:cubicBezTo>
                    <a:pt x="0" y="0"/>
                    <a:pt x="0" y="0"/>
                    <a:pt x="0" y="0"/>
                  </a:cubicBezTo>
                  <a:cubicBezTo>
                    <a:pt x="1" y="1"/>
                    <a:pt x="1" y="2"/>
                    <a:pt x="1" y="3"/>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2" name="Freeform 2751"/>
            <p:cNvSpPr>
              <a:spLocks/>
            </p:cNvSpPr>
            <p:nvPr/>
          </p:nvSpPr>
          <p:spPr bwMode="auto">
            <a:xfrm>
              <a:off x="6081048" y="5223706"/>
              <a:ext cx="65814" cy="55575"/>
            </a:xfrm>
            <a:custGeom>
              <a:avLst/>
              <a:gdLst>
                <a:gd name="T0" fmla="*/ 9 w 19"/>
                <a:gd name="T1" fmla="*/ 3 h 16"/>
                <a:gd name="T2" fmla="*/ 1 w 19"/>
                <a:gd name="T3" fmla="*/ 1 h 16"/>
                <a:gd name="T4" fmla="*/ 2 w 19"/>
                <a:gd name="T5" fmla="*/ 7 h 16"/>
                <a:gd name="T6" fmla="*/ 0 w 19"/>
                <a:gd name="T7" fmla="*/ 14 h 16"/>
                <a:gd name="T8" fmla="*/ 9 w 19"/>
                <a:gd name="T9" fmla="*/ 16 h 16"/>
                <a:gd name="T10" fmla="*/ 19 w 19"/>
                <a:gd name="T11" fmla="*/ 12 h 16"/>
                <a:gd name="T12" fmla="*/ 18 w 19"/>
                <a:gd name="T13" fmla="*/ 8 h 16"/>
                <a:gd name="T14" fmla="*/ 19 w 19"/>
                <a:gd name="T15" fmla="*/ 0 h 16"/>
                <a:gd name="T16" fmla="*/ 9 w 1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9" y="3"/>
                  </a:moveTo>
                  <a:cubicBezTo>
                    <a:pt x="8" y="3"/>
                    <a:pt x="4" y="2"/>
                    <a:pt x="1" y="1"/>
                  </a:cubicBezTo>
                  <a:cubicBezTo>
                    <a:pt x="1" y="5"/>
                    <a:pt x="2" y="7"/>
                    <a:pt x="2" y="7"/>
                  </a:cubicBezTo>
                  <a:cubicBezTo>
                    <a:pt x="1" y="8"/>
                    <a:pt x="0" y="10"/>
                    <a:pt x="0" y="14"/>
                  </a:cubicBezTo>
                  <a:cubicBezTo>
                    <a:pt x="1" y="14"/>
                    <a:pt x="5" y="15"/>
                    <a:pt x="9" y="16"/>
                  </a:cubicBezTo>
                  <a:cubicBezTo>
                    <a:pt x="13" y="14"/>
                    <a:pt x="17" y="12"/>
                    <a:pt x="19" y="12"/>
                  </a:cubicBezTo>
                  <a:cubicBezTo>
                    <a:pt x="19" y="9"/>
                    <a:pt x="18" y="8"/>
                    <a:pt x="18" y="8"/>
                  </a:cubicBezTo>
                  <a:cubicBezTo>
                    <a:pt x="18" y="8"/>
                    <a:pt x="19" y="5"/>
                    <a:pt x="19" y="0"/>
                  </a:cubicBezTo>
                  <a:cubicBezTo>
                    <a:pt x="17" y="1"/>
                    <a:pt x="11" y="3"/>
                    <a:pt x="9" y="3"/>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3" name="Freeform 2752"/>
            <p:cNvSpPr>
              <a:spLocks/>
            </p:cNvSpPr>
            <p:nvPr/>
          </p:nvSpPr>
          <p:spPr bwMode="auto">
            <a:xfrm>
              <a:off x="6078122" y="5279282"/>
              <a:ext cx="23400" cy="20475"/>
            </a:xfrm>
            <a:custGeom>
              <a:avLst/>
              <a:gdLst>
                <a:gd name="T0" fmla="*/ 0 w 7"/>
                <a:gd name="T1" fmla="*/ 1 h 6"/>
                <a:gd name="T2" fmla="*/ 0 w 7"/>
                <a:gd name="T3" fmla="*/ 6 h 6"/>
                <a:gd name="T4" fmla="*/ 7 w 7"/>
                <a:gd name="T5" fmla="*/ 2 h 6"/>
                <a:gd name="T6" fmla="*/ 0 w 7"/>
                <a:gd name="T7" fmla="*/ 1 h 6"/>
              </a:gdLst>
              <a:ahLst/>
              <a:cxnLst>
                <a:cxn ang="0">
                  <a:pos x="T0" y="T1"/>
                </a:cxn>
                <a:cxn ang="0">
                  <a:pos x="T2" y="T3"/>
                </a:cxn>
                <a:cxn ang="0">
                  <a:pos x="T4" y="T5"/>
                </a:cxn>
                <a:cxn ang="0">
                  <a:pos x="T6" y="T7"/>
                </a:cxn>
              </a:cxnLst>
              <a:rect l="0" t="0" r="r" b="b"/>
              <a:pathLst>
                <a:path w="7" h="6">
                  <a:moveTo>
                    <a:pt x="0" y="1"/>
                  </a:moveTo>
                  <a:cubicBezTo>
                    <a:pt x="0" y="3"/>
                    <a:pt x="0" y="5"/>
                    <a:pt x="0" y="6"/>
                  </a:cubicBezTo>
                  <a:cubicBezTo>
                    <a:pt x="1" y="6"/>
                    <a:pt x="4" y="4"/>
                    <a:pt x="7" y="2"/>
                  </a:cubicBezTo>
                  <a:cubicBezTo>
                    <a:pt x="4" y="1"/>
                    <a:pt x="2" y="0"/>
                    <a:pt x="0" y="1"/>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4" name="Rectangle 2753"/>
            <p:cNvSpPr>
              <a:spLocks noChangeArrowheads="1"/>
            </p:cNvSpPr>
            <p:nvPr/>
          </p:nvSpPr>
          <p:spPr bwMode="auto">
            <a:xfrm>
              <a:off x="6149786" y="5269044"/>
              <a:ext cx="1463" cy="1463"/>
            </a:xfrm>
            <a:prstGeom prst="rect">
              <a:avLst/>
            </a:prstGeom>
            <a:solidFill>
              <a:srgbClr val="EF8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5" name="Freeform 2754"/>
            <p:cNvSpPr>
              <a:spLocks/>
            </p:cNvSpPr>
            <p:nvPr/>
          </p:nvSpPr>
          <p:spPr bwMode="auto">
            <a:xfrm>
              <a:off x="6067885" y="5299756"/>
              <a:ext cx="10237" cy="27788"/>
            </a:xfrm>
            <a:custGeom>
              <a:avLst/>
              <a:gdLst>
                <a:gd name="T0" fmla="*/ 2 w 3"/>
                <a:gd name="T1" fmla="*/ 1 h 8"/>
                <a:gd name="T2" fmla="*/ 3 w 3"/>
                <a:gd name="T3" fmla="*/ 3 h 8"/>
                <a:gd name="T4" fmla="*/ 3 w 3"/>
                <a:gd name="T5" fmla="*/ 0 h 8"/>
                <a:gd name="T6" fmla="*/ 2 w 3"/>
                <a:gd name="T7" fmla="*/ 1 h 8"/>
              </a:gdLst>
              <a:ahLst/>
              <a:cxnLst>
                <a:cxn ang="0">
                  <a:pos x="T0" y="T1"/>
                </a:cxn>
                <a:cxn ang="0">
                  <a:pos x="T2" y="T3"/>
                </a:cxn>
                <a:cxn ang="0">
                  <a:pos x="T4" y="T5"/>
                </a:cxn>
                <a:cxn ang="0">
                  <a:pos x="T6" y="T7"/>
                </a:cxn>
              </a:cxnLst>
              <a:rect l="0" t="0" r="r" b="b"/>
              <a:pathLst>
                <a:path w="3" h="8">
                  <a:moveTo>
                    <a:pt x="2" y="1"/>
                  </a:moveTo>
                  <a:cubicBezTo>
                    <a:pt x="2" y="1"/>
                    <a:pt x="0" y="8"/>
                    <a:pt x="3" y="3"/>
                  </a:cubicBezTo>
                  <a:cubicBezTo>
                    <a:pt x="3" y="2"/>
                    <a:pt x="3" y="1"/>
                    <a:pt x="3" y="0"/>
                  </a:cubicBezTo>
                  <a:cubicBezTo>
                    <a:pt x="2" y="1"/>
                    <a:pt x="2" y="1"/>
                    <a:pt x="2" y="1"/>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6" name="Freeform 2755"/>
            <p:cNvSpPr>
              <a:spLocks/>
            </p:cNvSpPr>
            <p:nvPr/>
          </p:nvSpPr>
          <p:spPr bwMode="auto">
            <a:xfrm>
              <a:off x="6146860" y="5264656"/>
              <a:ext cx="2924" cy="7313"/>
            </a:xfrm>
            <a:custGeom>
              <a:avLst/>
              <a:gdLst>
                <a:gd name="T0" fmla="*/ 1 w 1"/>
                <a:gd name="T1" fmla="*/ 0 h 2"/>
                <a:gd name="T2" fmla="*/ 0 w 1"/>
                <a:gd name="T3" fmla="*/ 0 h 2"/>
                <a:gd name="T4" fmla="*/ 0 w 1"/>
                <a:gd name="T5" fmla="*/ 2 h 2"/>
                <a:gd name="T6" fmla="*/ 1 w 1"/>
                <a:gd name="T7" fmla="*/ 1 h 2"/>
                <a:gd name="T8" fmla="*/ 1 w 1"/>
                <a:gd name="T9" fmla="*/ 1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cubicBezTo>
                    <a:pt x="0" y="0"/>
                    <a:pt x="0" y="0"/>
                    <a:pt x="0" y="0"/>
                  </a:cubicBezTo>
                  <a:cubicBezTo>
                    <a:pt x="0" y="0"/>
                    <a:pt x="0" y="1"/>
                    <a:pt x="0" y="2"/>
                  </a:cubicBezTo>
                  <a:cubicBezTo>
                    <a:pt x="1" y="2"/>
                    <a:pt x="1" y="1"/>
                    <a:pt x="1" y="1"/>
                  </a:cubicBezTo>
                  <a:cubicBezTo>
                    <a:pt x="1" y="1"/>
                    <a:pt x="1" y="1"/>
                    <a:pt x="1" y="1"/>
                  </a:cubicBezTo>
                  <a:lnTo>
                    <a:pt x="1" y="0"/>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7" name="Freeform 2756"/>
            <p:cNvSpPr>
              <a:spLocks/>
            </p:cNvSpPr>
            <p:nvPr/>
          </p:nvSpPr>
          <p:spPr bwMode="auto">
            <a:xfrm>
              <a:off x="6078122" y="5285132"/>
              <a:ext cx="27788" cy="24863"/>
            </a:xfrm>
            <a:custGeom>
              <a:avLst/>
              <a:gdLst>
                <a:gd name="T0" fmla="*/ 0 w 8"/>
                <a:gd name="T1" fmla="*/ 4 h 7"/>
                <a:gd name="T2" fmla="*/ 0 w 8"/>
                <a:gd name="T3" fmla="*/ 7 h 7"/>
                <a:gd name="T4" fmla="*/ 0 w 8"/>
                <a:gd name="T5" fmla="*/ 7 h 7"/>
                <a:gd name="T6" fmla="*/ 8 w 8"/>
                <a:gd name="T7" fmla="*/ 0 h 7"/>
                <a:gd name="T8" fmla="*/ 7 w 8"/>
                <a:gd name="T9" fmla="*/ 0 h 7"/>
                <a:gd name="T10" fmla="*/ 0 w 8"/>
                <a:gd name="T11" fmla="*/ 4 h 7"/>
              </a:gdLst>
              <a:ahLst/>
              <a:cxnLst>
                <a:cxn ang="0">
                  <a:pos x="T0" y="T1"/>
                </a:cxn>
                <a:cxn ang="0">
                  <a:pos x="T2" y="T3"/>
                </a:cxn>
                <a:cxn ang="0">
                  <a:pos x="T4" y="T5"/>
                </a:cxn>
                <a:cxn ang="0">
                  <a:pos x="T6" y="T7"/>
                </a:cxn>
                <a:cxn ang="0">
                  <a:pos x="T8" y="T9"/>
                </a:cxn>
                <a:cxn ang="0">
                  <a:pos x="T10" y="T11"/>
                </a:cxn>
              </a:cxnLst>
              <a:rect l="0" t="0" r="r" b="b"/>
              <a:pathLst>
                <a:path w="8" h="7">
                  <a:moveTo>
                    <a:pt x="0" y="4"/>
                  </a:moveTo>
                  <a:cubicBezTo>
                    <a:pt x="0" y="5"/>
                    <a:pt x="0" y="6"/>
                    <a:pt x="0" y="7"/>
                  </a:cubicBezTo>
                  <a:cubicBezTo>
                    <a:pt x="0" y="7"/>
                    <a:pt x="0" y="7"/>
                    <a:pt x="0" y="7"/>
                  </a:cubicBezTo>
                  <a:cubicBezTo>
                    <a:pt x="1" y="4"/>
                    <a:pt x="5" y="2"/>
                    <a:pt x="8" y="0"/>
                  </a:cubicBezTo>
                  <a:cubicBezTo>
                    <a:pt x="8" y="0"/>
                    <a:pt x="8" y="0"/>
                    <a:pt x="7" y="0"/>
                  </a:cubicBezTo>
                  <a:cubicBezTo>
                    <a:pt x="4" y="2"/>
                    <a:pt x="1" y="4"/>
                    <a:pt x="0" y="4"/>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8" name="Freeform 2757"/>
            <p:cNvSpPr>
              <a:spLocks/>
            </p:cNvSpPr>
            <p:nvPr/>
          </p:nvSpPr>
          <p:spPr bwMode="auto">
            <a:xfrm>
              <a:off x="6111760" y="5264656"/>
              <a:ext cx="35100" cy="17550"/>
            </a:xfrm>
            <a:custGeom>
              <a:avLst/>
              <a:gdLst>
                <a:gd name="T0" fmla="*/ 0 w 10"/>
                <a:gd name="T1" fmla="*/ 4 h 5"/>
                <a:gd name="T2" fmla="*/ 2 w 10"/>
                <a:gd name="T3" fmla="*/ 5 h 5"/>
                <a:gd name="T4" fmla="*/ 10 w 10"/>
                <a:gd name="T5" fmla="*/ 2 h 5"/>
                <a:gd name="T6" fmla="*/ 10 w 10"/>
                <a:gd name="T7" fmla="*/ 0 h 5"/>
                <a:gd name="T8" fmla="*/ 0 w 10"/>
                <a:gd name="T9" fmla="*/ 4 h 5"/>
              </a:gdLst>
              <a:ahLst/>
              <a:cxnLst>
                <a:cxn ang="0">
                  <a:pos x="T0" y="T1"/>
                </a:cxn>
                <a:cxn ang="0">
                  <a:pos x="T2" y="T3"/>
                </a:cxn>
                <a:cxn ang="0">
                  <a:pos x="T4" y="T5"/>
                </a:cxn>
                <a:cxn ang="0">
                  <a:pos x="T6" y="T7"/>
                </a:cxn>
                <a:cxn ang="0">
                  <a:pos x="T8" y="T9"/>
                </a:cxn>
              </a:cxnLst>
              <a:rect l="0" t="0" r="r" b="b"/>
              <a:pathLst>
                <a:path w="10" h="5">
                  <a:moveTo>
                    <a:pt x="0" y="4"/>
                  </a:moveTo>
                  <a:cubicBezTo>
                    <a:pt x="1" y="4"/>
                    <a:pt x="1" y="5"/>
                    <a:pt x="2" y="5"/>
                  </a:cubicBezTo>
                  <a:cubicBezTo>
                    <a:pt x="5" y="3"/>
                    <a:pt x="8" y="2"/>
                    <a:pt x="10" y="2"/>
                  </a:cubicBezTo>
                  <a:cubicBezTo>
                    <a:pt x="10" y="1"/>
                    <a:pt x="10" y="0"/>
                    <a:pt x="10" y="0"/>
                  </a:cubicBezTo>
                  <a:cubicBezTo>
                    <a:pt x="8" y="0"/>
                    <a:pt x="4" y="2"/>
                    <a:pt x="0" y="4"/>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9" name="Rectangle 2758"/>
            <p:cNvSpPr>
              <a:spLocks noChangeArrowheads="1"/>
            </p:cNvSpPr>
            <p:nvPr/>
          </p:nvSpPr>
          <p:spPr bwMode="auto">
            <a:xfrm>
              <a:off x="6078122" y="5271969"/>
              <a:ext cx="1463" cy="1463"/>
            </a:xfrm>
            <a:prstGeom prst="rect">
              <a:avLst/>
            </a:prstGeom>
            <a:solidFill>
              <a:srgbClr val="EF80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0" name="Freeform 2759"/>
            <p:cNvSpPr>
              <a:spLocks/>
            </p:cNvSpPr>
            <p:nvPr/>
          </p:nvSpPr>
          <p:spPr bwMode="auto">
            <a:xfrm>
              <a:off x="6146860" y="5292445"/>
              <a:ext cx="7313" cy="14625"/>
            </a:xfrm>
            <a:custGeom>
              <a:avLst/>
              <a:gdLst>
                <a:gd name="T0" fmla="*/ 0 w 2"/>
                <a:gd name="T1" fmla="*/ 3 h 4"/>
                <a:gd name="T2" fmla="*/ 2 w 2"/>
                <a:gd name="T3" fmla="*/ 4 h 4"/>
                <a:gd name="T4" fmla="*/ 2 w 2"/>
                <a:gd name="T5" fmla="*/ 2 h 4"/>
                <a:gd name="T6" fmla="*/ 0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3"/>
                    <a:pt x="2" y="4"/>
                    <a:pt x="2" y="4"/>
                  </a:cubicBezTo>
                  <a:cubicBezTo>
                    <a:pt x="2" y="2"/>
                    <a:pt x="2" y="2"/>
                    <a:pt x="2" y="2"/>
                  </a:cubicBezTo>
                  <a:cubicBezTo>
                    <a:pt x="2" y="1"/>
                    <a:pt x="1" y="1"/>
                    <a:pt x="0" y="0"/>
                  </a:cubicBezTo>
                  <a:cubicBezTo>
                    <a:pt x="0" y="1"/>
                    <a:pt x="0" y="2"/>
                    <a:pt x="0" y="3"/>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1" name="Freeform 2760"/>
            <p:cNvSpPr>
              <a:spLocks/>
            </p:cNvSpPr>
            <p:nvPr/>
          </p:nvSpPr>
          <p:spPr bwMode="auto">
            <a:xfrm>
              <a:off x="6078122" y="5271969"/>
              <a:ext cx="2924" cy="10237"/>
            </a:xfrm>
            <a:custGeom>
              <a:avLst/>
              <a:gdLst>
                <a:gd name="T0" fmla="*/ 0 w 1"/>
                <a:gd name="T1" fmla="*/ 0 h 3"/>
                <a:gd name="T2" fmla="*/ 0 w 1"/>
                <a:gd name="T3" fmla="*/ 3 h 3"/>
                <a:gd name="T4" fmla="*/ 0 w 1"/>
                <a:gd name="T5" fmla="*/ 3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3"/>
                    <a:pt x="0" y="3"/>
                    <a:pt x="0" y="3"/>
                  </a:cubicBezTo>
                  <a:cubicBezTo>
                    <a:pt x="0" y="2"/>
                    <a:pt x="0" y="1"/>
                    <a:pt x="1" y="0"/>
                  </a:cubicBezTo>
                  <a:cubicBezTo>
                    <a:pt x="0" y="0"/>
                    <a:pt x="0" y="0"/>
                    <a:pt x="0"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2" name="Freeform 2761"/>
            <p:cNvSpPr>
              <a:spLocks/>
            </p:cNvSpPr>
            <p:nvPr/>
          </p:nvSpPr>
          <p:spPr bwMode="auto">
            <a:xfrm>
              <a:off x="6105911" y="5282206"/>
              <a:ext cx="40951" cy="20475"/>
            </a:xfrm>
            <a:custGeom>
              <a:avLst/>
              <a:gdLst>
                <a:gd name="T0" fmla="*/ 0 w 12"/>
                <a:gd name="T1" fmla="*/ 1 h 6"/>
                <a:gd name="T2" fmla="*/ 12 w 12"/>
                <a:gd name="T3" fmla="*/ 6 h 6"/>
                <a:gd name="T4" fmla="*/ 12 w 12"/>
                <a:gd name="T5" fmla="*/ 3 h 6"/>
                <a:gd name="T6" fmla="*/ 4 w 12"/>
                <a:gd name="T7" fmla="*/ 0 h 6"/>
                <a:gd name="T8" fmla="*/ 0 w 12"/>
                <a:gd name="T9" fmla="*/ 1 h 6"/>
              </a:gdLst>
              <a:ahLst/>
              <a:cxnLst>
                <a:cxn ang="0">
                  <a:pos x="T0" y="T1"/>
                </a:cxn>
                <a:cxn ang="0">
                  <a:pos x="T2" y="T3"/>
                </a:cxn>
                <a:cxn ang="0">
                  <a:pos x="T4" y="T5"/>
                </a:cxn>
                <a:cxn ang="0">
                  <a:pos x="T6" y="T7"/>
                </a:cxn>
                <a:cxn ang="0">
                  <a:pos x="T8" y="T9"/>
                </a:cxn>
              </a:cxnLst>
              <a:rect l="0" t="0" r="r" b="b"/>
              <a:pathLst>
                <a:path w="12" h="6">
                  <a:moveTo>
                    <a:pt x="0" y="1"/>
                  </a:moveTo>
                  <a:cubicBezTo>
                    <a:pt x="5" y="3"/>
                    <a:pt x="9" y="5"/>
                    <a:pt x="12" y="6"/>
                  </a:cubicBezTo>
                  <a:cubicBezTo>
                    <a:pt x="12" y="5"/>
                    <a:pt x="12" y="4"/>
                    <a:pt x="12" y="3"/>
                  </a:cubicBezTo>
                  <a:cubicBezTo>
                    <a:pt x="10" y="2"/>
                    <a:pt x="7" y="1"/>
                    <a:pt x="4" y="0"/>
                  </a:cubicBezTo>
                  <a:cubicBezTo>
                    <a:pt x="3" y="0"/>
                    <a:pt x="2" y="1"/>
                    <a:pt x="0" y="1"/>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3" name="Freeform 2762"/>
            <p:cNvSpPr>
              <a:spLocks/>
            </p:cNvSpPr>
            <p:nvPr/>
          </p:nvSpPr>
          <p:spPr bwMode="auto">
            <a:xfrm>
              <a:off x="6078122" y="5271969"/>
              <a:ext cx="33638" cy="13163"/>
            </a:xfrm>
            <a:custGeom>
              <a:avLst/>
              <a:gdLst>
                <a:gd name="T0" fmla="*/ 0 w 10"/>
                <a:gd name="T1" fmla="*/ 3 h 4"/>
                <a:gd name="T2" fmla="*/ 7 w 10"/>
                <a:gd name="T3" fmla="*/ 4 h 4"/>
                <a:gd name="T4" fmla="*/ 10 w 10"/>
                <a:gd name="T5" fmla="*/ 2 h 4"/>
                <a:gd name="T6" fmla="*/ 1 w 10"/>
                <a:gd name="T7" fmla="*/ 0 h 4"/>
                <a:gd name="T8" fmla="*/ 0 w 10"/>
                <a:gd name="T9" fmla="*/ 3 h 4"/>
              </a:gdLst>
              <a:ahLst/>
              <a:cxnLst>
                <a:cxn ang="0">
                  <a:pos x="T0" y="T1"/>
                </a:cxn>
                <a:cxn ang="0">
                  <a:pos x="T2" y="T3"/>
                </a:cxn>
                <a:cxn ang="0">
                  <a:pos x="T4" y="T5"/>
                </a:cxn>
                <a:cxn ang="0">
                  <a:pos x="T6" y="T7"/>
                </a:cxn>
                <a:cxn ang="0">
                  <a:pos x="T8" y="T9"/>
                </a:cxn>
              </a:cxnLst>
              <a:rect l="0" t="0" r="r" b="b"/>
              <a:pathLst>
                <a:path w="10" h="4">
                  <a:moveTo>
                    <a:pt x="0" y="3"/>
                  </a:moveTo>
                  <a:cubicBezTo>
                    <a:pt x="2" y="2"/>
                    <a:pt x="4" y="3"/>
                    <a:pt x="7" y="4"/>
                  </a:cubicBezTo>
                  <a:cubicBezTo>
                    <a:pt x="8" y="3"/>
                    <a:pt x="9" y="3"/>
                    <a:pt x="10" y="2"/>
                  </a:cubicBezTo>
                  <a:cubicBezTo>
                    <a:pt x="6" y="1"/>
                    <a:pt x="2" y="0"/>
                    <a:pt x="1" y="0"/>
                  </a:cubicBezTo>
                  <a:cubicBezTo>
                    <a:pt x="0" y="1"/>
                    <a:pt x="0" y="2"/>
                    <a:pt x="0" y="3"/>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4" name="Freeform 2763"/>
            <p:cNvSpPr>
              <a:spLocks/>
            </p:cNvSpPr>
            <p:nvPr/>
          </p:nvSpPr>
          <p:spPr bwMode="auto">
            <a:xfrm>
              <a:off x="6101522" y="5279282"/>
              <a:ext cx="17550" cy="5850"/>
            </a:xfrm>
            <a:custGeom>
              <a:avLst/>
              <a:gdLst>
                <a:gd name="T0" fmla="*/ 0 w 5"/>
                <a:gd name="T1" fmla="*/ 2 h 2"/>
                <a:gd name="T2" fmla="*/ 1 w 5"/>
                <a:gd name="T3" fmla="*/ 2 h 2"/>
                <a:gd name="T4" fmla="*/ 5 w 5"/>
                <a:gd name="T5" fmla="*/ 1 h 2"/>
                <a:gd name="T6" fmla="*/ 3 w 5"/>
                <a:gd name="T7" fmla="*/ 0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1" y="2"/>
                    <a:pt x="1" y="2"/>
                    <a:pt x="1" y="2"/>
                  </a:cubicBezTo>
                  <a:cubicBezTo>
                    <a:pt x="3" y="2"/>
                    <a:pt x="4" y="1"/>
                    <a:pt x="5" y="1"/>
                  </a:cubicBezTo>
                  <a:cubicBezTo>
                    <a:pt x="4" y="1"/>
                    <a:pt x="4" y="0"/>
                    <a:pt x="3" y="0"/>
                  </a:cubicBezTo>
                  <a:cubicBezTo>
                    <a:pt x="2" y="1"/>
                    <a:pt x="1" y="1"/>
                    <a:pt x="0" y="2"/>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5" name="Freeform 2764"/>
            <p:cNvSpPr>
              <a:spLocks/>
            </p:cNvSpPr>
            <p:nvPr/>
          </p:nvSpPr>
          <p:spPr bwMode="auto">
            <a:xfrm>
              <a:off x="6073735" y="5216394"/>
              <a:ext cx="4387" cy="7313"/>
            </a:xfrm>
            <a:custGeom>
              <a:avLst/>
              <a:gdLst>
                <a:gd name="T0" fmla="*/ 0 w 1"/>
                <a:gd name="T1" fmla="*/ 0 h 2"/>
                <a:gd name="T2" fmla="*/ 0 w 1"/>
                <a:gd name="T3" fmla="*/ 2 h 2"/>
                <a:gd name="T4" fmla="*/ 1 w 1"/>
                <a:gd name="T5" fmla="*/ 2 h 2"/>
                <a:gd name="T6" fmla="*/ 1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2"/>
                    <a:pt x="0" y="2"/>
                    <a:pt x="0" y="2"/>
                  </a:cubicBezTo>
                  <a:cubicBezTo>
                    <a:pt x="0" y="2"/>
                    <a:pt x="0" y="2"/>
                    <a:pt x="1" y="2"/>
                  </a:cubicBezTo>
                  <a:cubicBezTo>
                    <a:pt x="1" y="0"/>
                    <a:pt x="1" y="0"/>
                    <a:pt x="1" y="0"/>
                  </a:cubicBezTo>
                  <a:cubicBezTo>
                    <a:pt x="0" y="0"/>
                    <a:pt x="0" y="0"/>
                    <a:pt x="0"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6" name="Freeform 2765"/>
            <p:cNvSpPr>
              <a:spLocks/>
            </p:cNvSpPr>
            <p:nvPr/>
          </p:nvSpPr>
          <p:spPr bwMode="auto">
            <a:xfrm>
              <a:off x="6146860" y="5213468"/>
              <a:ext cx="2924" cy="10237"/>
            </a:xfrm>
            <a:custGeom>
              <a:avLst/>
              <a:gdLst>
                <a:gd name="T0" fmla="*/ 1 w 1"/>
                <a:gd name="T1" fmla="*/ 0 h 3"/>
                <a:gd name="T2" fmla="*/ 0 w 1"/>
                <a:gd name="T3" fmla="*/ 3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cubicBezTo>
                    <a:pt x="1" y="1"/>
                    <a:pt x="1" y="2"/>
                    <a:pt x="0" y="3"/>
                  </a:cubicBezTo>
                  <a:cubicBezTo>
                    <a:pt x="1" y="3"/>
                    <a:pt x="1" y="3"/>
                    <a:pt x="1" y="3"/>
                  </a:cubicBezTo>
                  <a:cubicBezTo>
                    <a:pt x="1" y="0"/>
                    <a:pt x="1" y="0"/>
                    <a:pt x="1"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7" name="Freeform 2766"/>
            <p:cNvSpPr>
              <a:spLocks/>
            </p:cNvSpPr>
            <p:nvPr/>
          </p:nvSpPr>
          <p:spPr bwMode="auto">
            <a:xfrm>
              <a:off x="6078122" y="5216394"/>
              <a:ext cx="7313" cy="10237"/>
            </a:xfrm>
            <a:custGeom>
              <a:avLst/>
              <a:gdLst>
                <a:gd name="T0" fmla="*/ 0 w 2"/>
                <a:gd name="T1" fmla="*/ 0 h 3"/>
                <a:gd name="T2" fmla="*/ 0 w 2"/>
                <a:gd name="T3" fmla="*/ 2 h 3"/>
                <a:gd name="T4" fmla="*/ 2 w 2"/>
                <a:gd name="T5" fmla="*/ 3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2"/>
                    <a:pt x="1" y="3"/>
                    <a:pt x="2" y="3"/>
                  </a:cubicBezTo>
                  <a:cubicBezTo>
                    <a:pt x="2" y="2"/>
                    <a:pt x="2" y="1"/>
                    <a:pt x="2" y="0"/>
                  </a:cubicBezTo>
                  <a:cubicBezTo>
                    <a:pt x="1" y="0"/>
                    <a:pt x="0" y="0"/>
                    <a:pt x="0" y="0"/>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8" name="Freeform 2767"/>
            <p:cNvSpPr>
              <a:spLocks/>
            </p:cNvSpPr>
            <p:nvPr/>
          </p:nvSpPr>
          <p:spPr bwMode="auto">
            <a:xfrm>
              <a:off x="6085435" y="5213468"/>
              <a:ext cx="64351" cy="20475"/>
            </a:xfrm>
            <a:custGeom>
              <a:avLst/>
              <a:gdLst>
                <a:gd name="T0" fmla="*/ 0 w 19"/>
                <a:gd name="T1" fmla="*/ 1 h 6"/>
                <a:gd name="T2" fmla="*/ 0 w 19"/>
                <a:gd name="T3" fmla="*/ 4 h 6"/>
                <a:gd name="T4" fmla="*/ 8 w 19"/>
                <a:gd name="T5" fmla="*/ 6 h 6"/>
                <a:gd name="T6" fmla="*/ 18 w 19"/>
                <a:gd name="T7" fmla="*/ 3 h 6"/>
                <a:gd name="T8" fmla="*/ 19 w 19"/>
                <a:gd name="T9" fmla="*/ 0 h 6"/>
                <a:gd name="T10" fmla="*/ 8 w 19"/>
                <a:gd name="T11" fmla="*/ 3 h 6"/>
                <a:gd name="T12" fmla="*/ 0 w 19"/>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0" y="1"/>
                  </a:moveTo>
                  <a:cubicBezTo>
                    <a:pt x="0" y="2"/>
                    <a:pt x="0" y="3"/>
                    <a:pt x="0" y="4"/>
                  </a:cubicBezTo>
                  <a:cubicBezTo>
                    <a:pt x="3" y="5"/>
                    <a:pt x="7" y="6"/>
                    <a:pt x="8" y="6"/>
                  </a:cubicBezTo>
                  <a:cubicBezTo>
                    <a:pt x="10" y="6"/>
                    <a:pt x="16" y="4"/>
                    <a:pt x="18" y="3"/>
                  </a:cubicBezTo>
                  <a:cubicBezTo>
                    <a:pt x="19" y="2"/>
                    <a:pt x="19" y="1"/>
                    <a:pt x="19" y="0"/>
                  </a:cubicBezTo>
                  <a:cubicBezTo>
                    <a:pt x="18" y="0"/>
                    <a:pt x="12" y="3"/>
                    <a:pt x="8" y="3"/>
                  </a:cubicBezTo>
                  <a:cubicBezTo>
                    <a:pt x="6" y="3"/>
                    <a:pt x="2" y="2"/>
                    <a:pt x="0" y="1"/>
                  </a:cubicBez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9" name="Freeform 2768"/>
            <p:cNvSpPr>
              <a:spLocks/>
            </p:cNvSpPr>
            <p:nvPr/>
          </p:nvSpPr>
          <p:spPr bwMode="auto">
            <a:xfrm>
              <a:off x="6053260" y="4704514"/>
              <a:ext cx="134552" cy="448992"/>
            </a:xfrm>
            <a:custGeom>
              <a:avLst/>
              <a:gdLst>
                <a:gd name="T0" fmla="*/ 0 w 39"/>
                <a:gd name="T1" fmla="*/ 0 h 130"/>
                <a:gd name="T2" fmla="*/ 1 w 39"/>
                <a:gd name="T3" fmla="*/ 33 h 130"/>
                <a:gd name="T4" fmla="*/ 34 w 39"/>
                <a:gd name="T5" fmla="*/ 36 h 130"/>
                <a:gd name="T6" fmla="*/ 30 w 39"/>
                <a:gd name="T7" fmla="*/ 130 h 130"/>
                <a:gd name="T8" fmla="*/ 39 w 39"/>
                <a:gd name="T9" fmla="*/ 59 h 130"/>
                <a:gd name="T10" fmla="*/ 39 w 39"/>
                <a:gd name="T11" fmla="*/ 6 h 130"/>
                <a:gd name="T12" fmla="*/ 0 w 39"/>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39" h="130">
                  <a:moveTo>
                    <a:pt x="0" y="0"/>
                  </a:moveTo>
                  <a:cubicBezTo>
                    <a:pt x="0" y="11"/>
                    <a:pt x="1" y="23"/>
                    <a:pt x="1" y="33"/>
                  </a:cubicBezTo>
                  <a:cubicBezTo>
                    <a:pt x="7" y="33"/>
                    <a:pt x="33" y="30"/>
                    <a:pt x="34" y="36"/>
                  </a:cubicBezTo>
                  <a:cubicBezTo>
                    <a:pt x="36" y="43"/>
                    <a:pt x="30" y="130"/>
                    <a:pt x="30" y="130"/>
                  </a:cubicBezTo>
                  <a:cubicBezTo>
                    <a:pt x="33" y="105"/>
                    <a:pt x="38" y="71"/>
                    <a:pt x="39" y="59"/>
                  </a:cubicBezTo>
                  <a:cubicBezTo>
                    <a:pt x="39" y="50"/>
                    <a:pt x="39" y="28"/>
                    <a:pt x="39" y="6"/>
                  </a:cubicBezTo>
                  <a:lnTo>
                    <a:pt x="0" y="0"/>
                  </a:lnTo>
                  <a:close/>
                </a:path>
              </a:pathLst>
            </a:custGeom>
            <a:solidFill>
              <a:srgbClr val="BC8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0" name="Freeform 2769"/>
            <p:cNvSpPr>
              <a:spLocks/>
            </p:cNvSpPr>
            <p:nvPr/>
          </p:nvSpPr>
          <p:spPr bwMode="auto">
            <a:xfrm>
              <a:off x="6091285" y="3303424"/>
              <a:ext cx="293965" cy="255940"/>
            </a:xfrm>
            <a:custGeom>
              <a:avLst/>
              <a:gdLst>
                <a:gd name="T0" fmla="*/ 14 w 201"/>
                <a:gd name="T1" fmla="*/ 135 h 175"/>
                <a:gd name="T2" fmla="*/ 100 w 201"/>
                <a:gd name="T3" fmla="*/ 175 h 175"/>
                <a:gd name="T4" fmla="*/ 182 w 201"/>
                <a:gd name="T5" fmla="*/ 154 h 175"/>
                <a:gd name="T6" fmla="*/ 201 w 201"/>
                <a:gd name="T7" fmla="*/ 28 h 175"/>
                <a:gd name="T8" fmla="*/ 0 w 201"/>
                <a:gd name="T9" fmla="*/ 0 h 175"/>
                <a:gd name="T10" fmla="*/ 14 w 201"/>
                <a:gd name="T11" fmla="*/ 135 h 175"/>
              </a:gdLst>
              <a:ahLst/>
              <a:cxnLst>
                <a:cxn ang="0">
                  <a:pos x="T0" y="T1"/>
                </a:cxn>
                <a:cxn ang="0">
                  <a:pos x="T2" y="T3"/>
                </a:cxn>
                <a:cxn ang="0">
                  <a:pos x="T4" y="T5"/>
                </a:cxn>
                <a:cxn ang="0">
                  <a:pos x="T6" y="T7"/>
                </a:cxn>
                <a:cxn ang="0">
                  <a:pos x="T8" y="T9"/>
                </a:cxn>
                <a:cxn ang="0">
                  <a:pos x="T10" y="T11"/>
                </a:cxn>
              </a:cxnLst>
              <a:rect l="0" t="0" r="r" b="b"/>
              <a:pathLst>
                <a:path w="201" h="175">
                  <a:moveTo>
                    <a:pt x="14" y="135"/>
                  </a:moveTo>
                  <a:lnTo>
                    <a:pt x="100" y="175"/>
                  </a:lnTo>
                  <a:lnTo>
                    <a:pt x="182" y="154"/>
                  </a:lnTo>
                  <a:lnTo>
                    <a:pt x="201" y="28"/>
                  </a:lnTo>
                  <a:lnTo>
                    <a:pt x="0" y="0"/>
                  </a:lnTo>
                  <a:lnTo>
                    <a:pt x="14" y="135"/>
                  </a:lnTo>
                  <a:close/>
                </a:path>
              </a:pathLst>
            </a:custGeom>
            <a:solidFill>
              <a:srgbClr val="AA73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1" name="Freeform 2770"/>
            <p:cNvSpPr>
              <a:spLocks noEditPoints="1"/>
            </p:cNvSpPr>
            <p:nvPr/>
          </p:nvSpPr>
          <p:spPr bwMode="auto">
            <a:xfrm>
              <a:off x="5901158" y="3455526"/>
              <a:ext cx="702007" cy="1363064"/>
            </a:xfrm>
            <a:custGeom>
              <a:avLst/>
              <a:gdLst>
                <a:gd name="T0" fmla="*/ 122 w 203"/>
                <a:gd name="T1" fmla="*/ 0 h 394"/>
                <a:gd name="T2" fmla="*/ 75 w 203"/>
                <a:gd name="T3" fmla="*/ 0 h 394"/>
                <a:gd name="T4" fmla="*/ 4 w 203"/>
                <a:gd name="T5" fmla="*/ 159 h 394"/>
                <a:gd name="T6" fmla="*/ 39 w 203"/>
                <a:gd name="T7" fmla="*/ 190 h 394"/>
                <a:gd name="T8" fmla="*/ 40 w 203"/>
                <a:gd name="T9" fmla="*/ 387 h 394"/>
                <a:gd name="T10" fmla="*/ 50 w 203"/>
                <a:gd name="T11" fmla="*/ 392 h 394"/>
                <a:gd name="T12" fmla="*/ 59 w 203"/>
                <a:gd name="T13" fmla="*/ 388 h 394"/>
                <a:gd name="T14" fmla="*/ 64 w 203"/>
                <a:gd name="T15" fmla="*/ 390 h 394"/>
                <a:gd name="T16" fmla="*/ 83 w 203"/>
                <a:gd name="T17" fmla="*/ 361 h 394"/>
                <a:gd name="T18" fmla="*/ 96 w 203"/>
                <a:gd name="T19" fmla="*/ 386 h 394"/>
                <a:gd name="T20" fmla="*/ 114 w 203"/>
                <a:gd name="T21" fmla="*/ 390 h 394"/>
                <a:gd name="T22" fmla="*/ 126 w 203"/>
                <a:gd name="T23" fmla="*/ 388 h 394"/>
                <a:gd name="T24" fmla="*/ 128 w 203"/>
                <a:gd name="T25" fmla="*/ 390 h 394"/>
                <a:gd name="T26" fmla="*/ 140 w 203"/>
                <a:gd name="T27" fmla="*/ 390 h 394"/>
                <a:gd name="T28" fmla="*/ 147 w 203"/>
                <a:gd name="T29" fmla="*/ 387 h 394"/>
                <a:gd name="T30" fmla="*/ 156 w 203"/>
                <a:gd name="T31" fmla="*/ 387 h 394"/>
                <a:gd name="T32" fmla="*/ 178 w 203"/>
                <a:gd name="T33" fmla="*/ 193 h 394"/>
                <a:gd name="T34" fmla="*/ 180 w 203"/>
                <a:gd name="T35" fmla="*/ 30 h 394"/>
                <a:gd name="T36" fmla="*/ 47 w 203"/>
                <a:gd name="T37" fmla="*/ 121 h 394"/>
                <a:gd name="T38" fmla="*/ 40 w 203"/>
                <a:gd name="T39" fmla="*/ 124 h 394"/>
                <a:gd name="T40" fmla="*/ 22 w 203"/>
                <a:gd name="T41" fmla="*/ 140 h 394"/>
                <a:gd name="T42" fmla="*/ 18 w 203"/>
                <a:gd name="T43" fmla="*/ 141 h 394"/>
                <a:gd name="T44" fmla="*/ 16 w 203"/>
                <a:gd name="T45" fmla="*/ 140 h 394"/>
                <a:gd name="T46" fmla="*/ 16 w 203"/>
                <a:gd name="T47" fmla="*/ 137 h 394"/>
                <a:gd name="T48" fmla="*/ 33 w 203"/>
                <a:gd name="T49" fmla="*/ 126 h 394"/>
                <a:gd name="T50" fmla="*/ 42 w 203"/>
                <a:gd name="T51" fmla="*/ 81 h 394"/>
                <a:gd name="T52" fmla="*/ 43 w 203"/>
                <a:gd name="T53" fmla="*/ 77 h 394"/>
                <a:gd name="T54" fmla="*/ 43 w 203"/>
                <a:gd name="T55" fmla="*/ 76 h 394"/>
                <a:gd name="T56" fmla="*/ 44 w 203"/>
                <a:gd name="T57" fmla="*/ 77 h 394"/>
                <a:gd name="T58" fmla="*/ 45 w 203"/>
                <a:gd name="T59" fmla="*/ 77 h 394"/>
                <a:gd name="T60" fmla="*/ 47 w 203"/>
                <a:gd name="T61" fmla="*/ 80 h 394"/>
                <a:gd name="T62" fmla="*/ 50 w 203"/>
                <a:gd name="T63" fmla="*/ 120 h 394"/>
                <a:gd name="T64" fmla="*/ 149 w 203"/>
                <a:gd name="T65" fmla="*/ 176 h 394"/>
                <a:gd name="T66" fmla="*/ 142 w 203"/>
                <a:gd name="T67" fmla="*/ 151 h 394"/>
                <a:gd name="T68" fmla="*/ 123 w 203"/>
                <a:gd name="T69" fmla="*/ 136 h 394"/>
                <a:gd name="T70" fmla="*/ 160 w 203"/>
                <a:gd name="T71" fmla="*/ 88 h 394"/>
                <a:gd name="T72" fmla="*/ 161 w 203"/>
                <a:gd name="T73" fmla="*/ 77 h 394"/>
                <a:gd name="T74" fmla="*/ 161 w 203"/>
                <a:gd name="T75" fmla="*/ 77 h 394"/>
                <a:gd name="T76" fmla="*/ 177 w 203"/>
                <a:gd name="T77" fmla="*/ 129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 h="394">
                  <a:moveTo>
                    <a:pt x="122" y="0"/>
                  </a:moveTo>
                  <a:cubicBezTo>
                    <a:pt x="122" y="0"/>
                    <a:pt x="122" y="0"/>
                    <a:pt x="122" y="0"/>
                  </a:cubicBezTo>
                  <a:cubicBezTo>
                    <a:pt x="76" y="0"/>
                    <a:pt x="76" y="0"/>
                    <a:pt x="76" y="0"/>
                  </a:cubicBezTo>
                  <a:cubicBezTo>
                    <a:pt x="75" y="0"/>
                    <a:pt x="75" y="0"/>
                    <a:pt x="75" y="0"/>
                  </a:cubicBezTo>
                  <a:cubicBezTo>
                    <a:pt x="71" y="0"/>
                    <a:pt x="19" y="36"/>
                    <a:pt x="18" y="38"/>
                  </a:cubicBezTo>
                  <a:cubicBezTo>
                    <a:pt x="15" y="41"/>
                    <a:pt x="0" y="154"/>
                    <a:pt x="4" y="159"/>
                  </a:cubicBezTo>
                  <a:cubicBezTo>
                    <a:pt x="8" y="163"/>
                    <a:pt x="45" y="161"/>
                    <a:pt x="45" y="161"/>
                  </a:cubicBezTo>
                  <a:cubicBezTo>
                    <a:pt x="45" y="161"/>
                    <a:pt x="47" y="180"/>
                    <a:pt x="39" y="190"/>
                  </a:cubicBezTo>
                  <a:cubicBezTo>
                    <a:pt x="27" y="203"/>
                    <a:pt x="28" y="280"/>
                    <a:pt x="30" y="335"/>
                  </a:cubicBezTo>
                  <a:cubicBezTo>
                    <a:pt x="30" y="336"/>
                    <a:pt x="40" y="387"/>
                    <a:pt x="40" y="387"/>
                  </a:cubicBezTo>
                  <a:cubicBezTo>
                    <a:pt x="41" y="387"/>
                    <a:pt x="42" y="387"/>
                    <a:pt x="43" y="388"/>
                  </a:cubicBezTo>
                  <a:cubicBezTo>
                    <a:pt x="45" y="389"/>
                    <a:pt x="48" y="392"/>
                    <a:pt x="50" y="392"/>
                  </a:cubicBezTo>
                  <a:cubicBezTo>
                    <a:pt x="50" y="340"/>
                    <a:pt x="50" y="340"/>
                    <a:pt x="50" y="340"/>
                  </a:cubicBezTo>
                  <a:cubicBezTo>
                    <a:pt x="50" y="340"/>
                    <a:pt x="52" y="385"/>
                    <a:pt x="59" y="388"/>
                  </a:cubicBezTo>
                  <a:cubicBezTo>
                    <a:pt x="59" y="388"/>
                    <a:pt x="59" y="388"/>
                    <a:pt x="59" y="388"/>
                  </a:cubicBezTo>
                  <a:cubicBezTo>
                    <a:pt x="61" y="389"/>
                    <a:pt x="63" y="389"/>
                    <a:pt x="64" y="390"/>
                  </a:cubicBezTo>
                  <a:cubicBezTo>
                    <a:pt x="66" y="392"/>
                    <a:pt x="73" y="392"/>
                    <a:pt x="78" y="390"/>
                  </a:cubicBezTo>
                  <a:cubicBezTo>
                    <a:pt x="78" y="390"/>
                    <a:pt x="84" y="372"/>
                    <a:pt x="83" y="361"/>
                  </a:cubicBezTo>
                  <a:cubicBezTo>
                    <a:pt x="83" y="349"/>
                    <a:pt x="87" y="383"/>
                    <a:pt x="92" y="385"/>
                  </a:cubicBezTo>
                  <a:cubicBezTo>
                    <a:pt x="93" y="385"/>
                    <a:pt x="95" y="385"/>
                    <a:pt x="96" y="386"/>
                  </a:cubicBezTo>
                  <a:cubicBezTo>
                    <a:pt x="98" y="389"/>
                    <a:pt x="111" y="394"/>
                    <a:pt x="114" y="390"/>
                  </a:cubicBezTo>
                  <a:cubicBezTo>
                    <a:pt x="114" y="390"/>
                    <a:pt x="114" y="390"/>
                    <a:pt x="114" y="390"/>
                  </a:cubicBezTo>
                  <a:cubicBezTo>
                    <a:pt x="114" y="390"/>
                    <a:pt x="114" y="375"/>
                    <a:pt x="117" y="369"/>
                  </a:cubicBezTo>
                  <a:cubicBezTo>
                    <a:pt x="120" y="363"/>
                    <a:pt x="122" y="382"/>
                    <a:pt x="126" y="388"/>
                  </a:cubicBezTo>
                  <a:cubicBezTo>
                    <a:pt x="126" y="388"/>
                    <a:pt x="126" y="388"/>
                    <a:pt x="126" y="388"/>
                  </a:cubicBezTo>
                  <a:cubicBezTo>
                    <a:pt x="127" y="389"/>
                    <a:pt x="127" y="389"/>
                    <a:pt x="128" y="390"/>
                  </a:cubicBezTo>
                  <a:cubicBezTo>
                    <a:pt x="129" y="393"/>
                    <a:pt x="137" y="393"/>
                    <a:pt x="140" y="390"/>
                  </a:cubicBezTo>
                  <a:cubicBezTo>
                    <a:pt x="140" y="390"/>
                    <a:pt x="140" y="390"/>
                    <a:pt x="140" y="390"/>
                  </a:cubicBezTo>
                  <a:cubicBezTo>
                    <a:pt x="142" y="385"/>
                    <a:pt x="140" y="367"/>
                    <a:pt x="144" y="367"/>
                  </a:cubicBezTo>
                  <a:cubicBezTo>
                    <a:pt x="148" y="367"/>
                    <a:pt x="144" y="385"/>
                    <a:pt x="147" y="387"/>
                  </a:cubicBezTo>
                  <a:cubicBezTo>
                    <a:pt x="147" y="388"/>
                    <a:pt x="148" y="388"/>
                    <a:pt x="148" y="388"/>
                  </a:cubicBezTo>
                  <a:cubicBezTo>
                    <a:pt x="150" y="391"/>
                    <a:pt x="156" y="387"/>
                    <a:pt x="156" y="387"/>
                  </a:cubicBezTo>
                  <a:cubicBezTo>
                    <a:pt x="156" y="387"/>
                    <a:pt x="169" y="260"/>
                    <a:pt x="163" y="211"/>
                  </a:cubicBezTo>
                  <a:cubicBezTo>
                    <a:pt x="163" y="211"/>
                    <a:pt x="171" y="205"/>
                    <a:pt x="178" y="193"/>
                  </a:cubicBezTo>
                  <a:cubicBezTo>
                    <a:pt x="185" y="180"/>
                    <a:pt x="203" y="132"/>
                    <a:pt x="203" y="132"/>
                  </a:cubicBezTo>
                  <a:cubicBezTo>
                    <a:pt x="180" y="30"/>
                    <a:pt x="180" y="30"/>
                    <a:pt x="180" y="30"/>
                  </a:cubicBezTo>
                  <a:cubicBezTo>
                    <a:pt x="177" y="27"/>
                    <a:pt x="125" y="0"/>
                    <a:pt x="122" y="0"/>
                  </a:cubicBezTo>
                  <a:moveTo>
                    <a:pt x="47" y="121"/>
                  </a:moveTo>
                  <a:cubicBezTo>
                    <a:pt x="40" y="124"/>
                    <a:pt x="40" y="124"/>
                    <a:pt x="40" y="124"/>
                  </a:cubicBezTo>
                  <a:cubicBezTo>
                    <a:pt x="40" y="124"/>
                    <a:pt x="40" y="124"/>
                    <a:pt x="40" y="124"/>
                  </a:cubicBezTo>
                  <a:cubicBezTo>
                    <a:pt x="26" y="133"/>
                    <a:pt x="26" y="133"/>
                    <a:pt x="26" y="133"/>
                  </a:cubicBezTo>
                  <a:cubicBezTo>
                    <a:pt x="22" y="140"/>
                    <a:pt x="22" y="140"/>
                    <a:pt x="22" y="140"/>
                  </a:cubicBezTo>
                  <a:cubicBezTo>
                    <a:pt x="22" y="136"/>
                    <a:pt x="22" y="136"/>
                    <a:pt x="22" y="136"/>
                  </a:cubicBezTo>
                  <a:cubicBezTo>
                    <a:pt x="18" y="141"/>
                    <a:pt x="18" y="141"/>
                    <a:pt x="18" y="141"/>
                  </a:cubicBezTo>
                  <a:cubicBezTo>
                    <a:pt x="19" y="139"/>
                    <a:pt x="19" y="139"/>
                    <a:pt x="19" y="139"/>
                  </a:cubicBezTo>
                  <a:cubicBezTo>
                    <a:pt x="16" y="140"/>
                    <a:pt x="16" y="140"/>
                    <a:pt x="16" y="140"/>
                  </a:cubicBezTo>
                  <a:cubicBezTo>
                    <a:pt x="18" y="138"/>
                    <a:pt x="18" y="138"/>
                    <a:pt x="18" y="138"/>
                  </a:cubicBezTo>
                  <a:cubicBezTo>
                    <a:pt x="16" y="137"/>
                    <a:pt x="16" y="137"/>
                    <a:pt x="16" y="137"/>
                  </a:cubicBezTo>
                  <a:cubicBezTo>
                    <a:pt x="22" y="134"/>
                    <a:pt x="22" y="134"/>
                    <a:pt x="22" y="134"/>
                  </a:cubicBezTo>
                  <a:cubicBezTo>
                    <a:pt x="22" y="134"/>
                    <a:pt x="32" y="127"/>
                    <a:pt x="33" y="126"/>
                  </a:cubicBezTo>
                  <a:cubicBezTo>
                    <a:pt x="33" y="124"/>
                    <a:pt x="43" y="85"/>
                    <a:pt x="43" y="85"/>
                  </a:cubicBezTo>
                  <a:cubicBezTo>
                    <a:pt x="42" y="81"/>
                    <a:pt x="42" y="81"/>
                    <a:pt x="42" y="81"/>
                  </a:cubicBezTo>
                  <a:cubicBezTo>
                    <a:pt x="43" y="83"/>
                    <a:pt x="43" y="83"/>
                    <a:pt x="43" y="83"/>
                  </a:cubicBezTo>
                  <a:cubicBezTo>
                    <a:pt x="43" y="77"/>
                    <a:pt x="43" y="77"/>
                    <a:pt x="43" y="77"/>
                  </a:cubicBezTo>
                  <a:cubicBezTo>
                    <a:pt x="41" y="75"/>
                    <a:pt x="41" y="75"/>
                    <a:pt x="41" y="75"/>
                  </a:cubicBezTo>
                  <a:cubicBezTo>
                    <a:pt x="43" y="76"/>
                    <a:pt x="43" y="76"/>
                    <a:pt x="43" y="76"/>
                  </a:cubicBezTo>
                  <a:cubicBezTo>
                    <a:pt x="44" y="74"/>
                    <a:pt x="44" y="74"/>
                    <a:pt x="44" y="74"/>
                  </a:cubicBezTo>
                  <a:cubicBezTo>
                    <a:pt x="44" y="77"/>
                    <a:pt x="44" y="77"/>
                    <a:pt x="44" y="77"/>
                  </a:cubicBezTo>
                  <a:cubicBezTo>
                    <a:pt x="44" y="81"/>
                    <a:pt x="44" y="81"/>
                    <a:pt x="44" y="81"/>
                  </a:cubicBezTo>
                  <a:cubicBezTo>
                    <a:pt x="45" y="77"/>
                    <a:pt x="45" y="77"/>
                    <a:pt x="45" y="77"/>
                  </a:cubicBezTo>
                  <a:cubicBezTo>
                    <a:pt x="45" y="82"/>
                    <a:pt x="45" y="82"/>
                    <a:pt x="45" y="82"/>
                  </a:cubicBezTo>
                  <a:cubicBezTo>
                    <a:pt x="47" y="80"/>
                    <a:pt x="47" y="80"/>
                    <a:pt x="47" y="80"/>
                  </a:cubicBezTo>
                  <a:cubicBezTo>
                    <a:pt x="45" y="85"/>
                    <a:pt x="45" y="85"/>
                    <a:pt x="45" y="85"/>
                  </a:cubicBezTo>
                  <a:cubicBezTo>
                    <a:pt x="50" y="120"/>
                    <a:pt x="50" y="120"/>
                    <a:pt x="50" y="120"/>
                  </a:cubicBezTo>
                  <a:cubicBezTo>
                    <a:pt x="47" y="121"/>
                    <a:pt x="47" y="121"/>
                    <a:pt x="47" y="121"/>
                  </a:cubicBezTo>
                  <a:moveTo>
                    <a:pt x="149" y="176"/>
                  </a:moveTo>
                  <a:cubicBezTo>
                    <a:pt x="144" y="182"/>
                    <a:pt x="144" y="182"/>
                    <a:pt x="144" y="182"/>
                  </a:cubicBezTo>
                  <a:cubicBezTo>
                    <a:pt x="144" y="182"/>
                    <a:pt x="140" y="163"/>
                    <a:pt x="142" y="151"/>
                  </a:cubicBezTo>
                  <a:cubicBezTo>
                    <a:pt x="143" y="140"/>
                    <a:pt x="128" y="142"/>
                    <a:pt x="121" y="137"/>
                  </a:cubicBezTo>
                  <a:cubicBezTo>
                    <a:pt x="117" y="135"/>
                    <a:pt x="119" y="135"/>
                    <a:pt x="123" y="136"/>
                  </a:cubicBezTo>
                  <a:cubicBezTo>
                    <a:pt x="126" y="136"/>
                    <a:pt x="132" y="136"/>
                    <a:pt x="137" y="134"/>
                  </a:cubicBezTo>
                  <a:cubicBezTo>
                    <a:pt x="147" y="130"/>
                    <a:pt x="157" y="122"/>
                    <a:pt x="160" y="88"/>
                  </a:cubicBezTo>
                  <a:cubicBezTo>
                    <a:pt x="160" y="85"/>
                    <a:pt x="161" y="82"/>
                    <a:pt x="161" y="80"/>
                  </a:cubicBezTo>
                  <a:cubicBezTo>
                    <a:pt x="161" y="79"/>
                    <a:pt x="161" y="78"/>
                    <a:pt x="161" y="77"/>
                  </a:cubicBezTo>
                  <a:cubicBezTo>
                    <a:pt x="161" y="77"/>
                    <a:pt x="161" y="77"/>
                    <a:pt x="161" y="77"/>
                  </a:cubicBezTo>
                  <a:cubicBezTo>
                    <a:pt x="161" y="77"/>
                    <a:pt x="161" y="77"/>
                    <a:pt x="161" y="77"/>
                  </a:cubicBezTo>
                  <a:cubicBezTo>
                    <a:pt x="162" y="61"/>
                    <a:pt x="163" y="73"/>
                    <a:pt x="165" y="89"/>
                  </a:cubicBezTo>
                  <a:cubicBezTo>
                    <a:pt x="177" y="129"/>
                    <a:pt x="177" y="129"/>
                    <a:pt x="177" y="129"/>
                  </a:cubicBezTo>
                  <a:cubicBezTo>
                    <a:pt x="149" y="176"/>
                    <a:pt x="149" y="176"/>
                    <a:pt x="149" y="176"/>
                  </a:cubicBezTo>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2" name="Freeform 2771"/>
            <p:cNvSpPr>
              <a:spLocks/>
            </p:cNvSpPr>
            <p:nvPr/>
          </p:nvSpPr>
          <p:spPr bwMode="auto">
            <a:xfrm>
              <a:off x="6465689" y="3559364"/>
              <a:ext cx="162339" cy="625957"/>
            </a:xfrm>
            <a:custGeom>
              <a:avLst/>
              <a:gdLst>
                <a:gd name="T0" fmla="*/ 40 w 47"/>
                <a:gd name="T1" fmla="*/ 102 h 181"/>
                <a:gd name="T2" fmla="*/ 15 w 47"/>
                <a:gd name="T3" fmla="*/ 163 h 181"/>
                <a:gd name="T4" fmla="*/ 0 w 47"/>
                <a:gd name="T5" fmla="*/ 181 h 181"/>
                <a:gd name="T6" fmla="*/ 17 w 47"/>
                <a:gd name="T7" fmla="*/ 168 h 181"/>
                <a:gd name="T8" fmla="*/ 47 w 47"/>
                <a:gd name="T9" fmla="*/ 102 h 181"/>
                <a:gd name="T10" fmla="*/ 17 w 47"/>
                <a:gd name="T11" fmla="*/ 0 h 181"/>
                <a:gd name="T12" fmla="*/ 40 w 47"/>
                <a:gd name="T13" fmla="*/ 102 h 181"/>
              </a:gdLst>
              <a:ahLst/>
              <a:cxnLst>
                <a:cxn ang="0">
                  <a:pos x="T0" y="T1"/>
                </a:cxn>
                <a:cxn ang="0">
                  <a:pos x="T2" y="T3"/>
                </a:cxn>
                <a:cxn ang="0">
                  <a:pos x="T4" y="T5"/>
                </a:cxn>
                <a:cxn ang="0">
                  <a:pos x="T6" y="T7"/>
                </a:cxn>
                <a:cxn ang="0">
                  <a:pos x="T8" y="T9"/>
                </a:cxn>
                <a:cxn ang="0">
                  <a:pos x="T10" y="T11"/>
                </a:cxn>
                <a:cxn ang="0">
                  <a:pos x="T12" y="T13"/>
                </a:cxn>
              </a:cxnLst>
              <a:rect l="0" t="0" r="r" b="b"/>
              <a:pathLst>
                <a:path w="47" h="181">
                  <a:moveTo>
                    <a:pt x="40" y="102"/>
                  </a:moveTo>
                  <a:cubicBezTo>
                    <a:pt x="40" y="102"/>
                    <a:pt x="22" y="150"/>
                    <a:pt x="15" y="163"/>
                  </a:cubicBezTo>
                  <a:cubicBezTo>
                    <a:pt x="8" y="175"/>
                    <a:pt x="0" y="181"/>
                    <a:pt x="0" y="181"/>
                  </a:cubicBezTo>
                  <a:cubicBezTo>
                    <a:pt x="17" y="168"/>
                    <a:pt x="17" y="168"/>
                    <a:pt x="17" y="168"/>
                  </a:cubicBezTo>
                  <a:cubicBezTo>
                    <a:pt x="47" y="102"/>
                    <a:pt x="47" y="102"/>
                    <a:pt x="47" y="102"/>
                  </a:cubicBezTo>
                  <a:cubicBezTo>
                    <a:pt x="47" y="102"/>
                    <a:pt x="19" y="3"/>
                    <a:pt x="17" y="0"/>
                  </a:cubicBezTo>
                  <a:lnTo>
                    <a:pt x="40" y="102"/>
                  </a:ln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3" name="Freeform 2772"/>
            <p:cNvSpPr>
              <a:spLocks/>
            </p:cNvSpPr>
            <p:nvPr/>
          </p:nvSpPr>
          <p:spPr bwMode="auto">
            <a:xfrm>
              <a:off x="6291649" y="3759729"/>
              <a:ext cx="163802" cy="326140"/>
            </a:xfrm>
            <a:custGeom>
              <a:avLst/>
              <a:gdLst>
                <a:gd name="T0" fmla="*/ 24 w 47"/>
                <a:gd name="T1" fmla="*/ 46 h 94"/>
                <a:gd name="T2" fmla="*/ 8 w 47"/>
                <a:gd name="T3" fmla="*/ 49 h 94"/>
                <a:gd name="T4" fmla="*/ 29 w 47"/>
                <a:gd name="T5" fmla="*/ 63 h 94"/>
                <a:gd name="T6" fmla="*/ 31 w 47"/>
                <a:gd name="T7" fmla="*/ 94 h 94"/>
                <a:gd name="T8" fmla="*/ 36 w 47"/>
                <a:gd name="T9" fmla="*/ 88 h 94"/>
                <a:gd name="T10" fmla="*/ 34 w 47"/>
                <a:gd name="T11" fmla="*/ 86 h 94"/>
                <a:gd name="T12" fmla="*/ 41 w 47"/>
                <a:gd name="T13" fmla="*/ 38 h 94"/>
                <a:gd name="T14" fmla="*/ 47 w 47"/>
                <a:gd name="T15" fmla="*/ 0 h 94"/>
                <a:gd name="T16" fmla="*/ 24 w 47"/>
                <a:gd name="T17" fmla="*/ 4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4">
                  <a:moveTo>
                    <a:pt x="24" y="46"/>
                  </a:moveTo>
                  <a:cubicBezTo>
                    <a:pt x="14" y="50"/>
                    <a:pt x="0" y="45"/>
                    <a:pt x="8" y="49"/>
                  </a:cubicBezTo>
                  <a:cubicBezTo>
                    <a:pt x="15" y="54"/>
                    <a:pt x="30" y="52"/>
                    <a:pt x="29" y="63"/>
                  </a:cubicBezTo>
                  <a:cubicBezTo>
                    <a:pt x="27" y="75"/>
                    <a:pt x="31" y="94"/>
                    <a:pt x="31" y="94"/>
                  </a:cubicBezTo>
                  <a:cubicBezTo>
                    <a:pt x="36" y="88"/>
                    <a:pt x="36" y="88"/>
                    <a:pt x="36" y="88"/>
                  </a:cubicBezTo>
                  <a:cubicBezTo>
                    <a:pt x="35" y="87"/>
                    <a:pt x="35" y="87"/>
                    <a:pt x="34" y="86"/>
                  </a:cubicBezTo>
                  <a:cubicBezTo>
                    <a:pt x="34" y="86"/>
                    <a:pt x="31" y="56"/>
                    <a:pt x="41" y="38"/>
                  </a:cubicBezTo>
                  <a:cubicBezTo>
                    <a:pt x="44" y="32"/>
                    <a:pt x="46" y="12"/>
                    <a:pt x="47" y="0"/>
                  </a:cubicBezTo>
                  <a:cubicBezTo>
                    <a:pt x="44" y="34"/>
                    <a:pt x="34" y="42"/>
                    <a:pt x="24" y="46"/>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4" name="Freeform 2773"/>
            <p:cNvSpPr>
              <a:spLocks/>
            </p:cNvSpPr>
            <p:nvPr/>
          </p:nvSpPr>
          <p:spPr bwMode="auto">
            <a:xfrm>
              <a:off x="5956733" y="3711466"/>
              <a:ext cx="117001" cy="232540"/>
            </a:xfrm>
            <a:custGeom>
              <a:avLst/>
              <a:gdLst>
                <a:gd name="T0" fmla="*/ 31 w 34"/>
                <a:gd name="T1" fmla="*/ 6 h 67"/>
                <a:gd name="T2" fmla="*/ 29 w 34"/>
                <a:gd name="T3" fmla="*/ 8 h 67"/>
                <a:gd name="T4" fmla="*/ 29 w 34"/>
                <a:gd name="T5" fmla="*/ 3 h 67"/>
                <a:gd name="T6" fmla="*/ 28 w 34"/>
                <a:gd name="T7" fmla="*/ 7 h 67"/>
                <a:gd name="T8" fmla="*/ 28 w 34"/>
                <a:gd name="T9" fmla="*/ 3 h 67"/>
                <a:gd name="T10" fmla="*/ 28 w 34"/>
                <a:gd name="T11" fmla="*/ 0 h 67"/>
                <a:gd name="T12" fmla="*/ 27 w 34"/>
                <a:gd name="T13" fmla="*/ 2 h 67"/>
                <a:gd name="T14" fmla="*/ 25 w 34"/>
                <a:gd name="T15" fmla="*/ 1 h 67"/>
                <a:gd name="T16" fmla="*/ 27 w 34"/>
                <a:gd name="T17" fmla="*/ 3 h 67"/>
                <a:gd name="T18" fmla="*/ 27 w 34"/>
                <a:gd name="T19" fmla="*/ 9 h 67"/>
                <a:gd name="T20" fmla="*/ 26 w 34"/>
                <a:gd name="T21" fmla="*/ 7 h 67"/>
                <a:gd name="T22" fmla="*/ 27 w 34"/>
                <a:gd name="T23" fmla="*/ 11 h 67"/>
                <a:gd name="T24" fmla="*/ 17 w 34"/>
                <a:gd name="T25" fmla="*/ 52 h 67"/>
                <a:gd name="T26" fmla="*/ 6 w 34"/>
                <a:gd name="T27" fmla="*/ 60 h 67"/>
                <a:gd name="T28" fmla="*/ 0 w 34"/>
                <a:gd name="T29" fmla="*/ 63 h 67"/>
                <a:gd name="T30" fmla="*/ 2 w 34"/>
                <a:gd name="T31" fmla="*/ 64 h 67"/>
                <a:gd name="T32" fmla="*/ 0 w 34"/>
                <a:gd name="T33" fmla="*/ 66 h 67"/>
                <a:gd name="T34" fmla="*/ 3 w 34"/>
                <a:gd name="T35" fmla="*/ 65 h 67"/>
                <a:gd name="T36" fmla="*/ 2 w 34"/>
                <a:gd name="T37" fmla="*/ 67 h 67"/>
                <a:gd name="T38" fmla="*/ 6 w 34"/>
                <a:gd name="T39" fmla="*/ 62 h 67"/>
                <a:gd name="T40" fmla="*/ 6 w 34"/>
                <a:gd name="T41" fmla="*/ 66 h 67"/>
                <a:gd name="T42" fmla="*/ 10 w 34"/>
                <a:gd name="T43" fmla="*/ 59 h 67"/>
                <a:gd name="T44" fmla="*/ 24 w 34"/>
                <a:gd name="T45" fmla="*/ 50 h 67"/>
                <a:gd name="T46" fmla="*/ 24 w 34"/>
                <a:gd name="T47" fmla="*/ 50 h 67"/>
                <a:gd name="T48" fmla="*/ 23 w 34"/>
                <a:gd name="T49" fmla="*/ 50 h 67"/>
                <a:gd name="T50" fmla="*/ 29 w 34"/>
                <a:gd name="T51" fmla="*/ 11 h 67"/>
                <a:gd name="T52" fmla="*/ 31 w 34"/>
                <a:gd name="T53" fmla="*/ 47 h 67"/>
                <a:gd name="T54" fmla="*/ 34 w 34"/>
                <a:gd name="T55" fmla="*/ 46 h 67"/>
                <a:gd name="T56" fmla="*/ 29 w 34"/>
                <a:gd name="T57" fmla="*/ 11 h 67"/>
                <a:gd name="T58" fmla="*/ 31 w 34"/>
                <a:gd name="T5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67">
                  <a:moveTo>
                    <a:pt x="31" y="6"/>
                  </a:moveTo>
                  <a:cubicBezTo>
                    <a:pt x="29" y="8"/>
                    <a:pt x="29" y="8"/>
                    <a:pt x="29" y="8"/>
                  </a:cubicBezTo>
                  <a:cubicBezTo>
                    <a:pt x="29" y="3"/>
                    <a:pt x="29" y="3"/>
                    <a:pt x="29" y="3"/>
                  </a:cubicBezTo>
                  <a:cubicBezTo>
                    <a:pt x="28" y="7"/>
                    <a:pt x="28" y="7"/>
                    <a:pt x="28" y="7"/>
                  </a:cubicBezTo>
                  <a:cubicBezTo>
                    <a:pt x="28" y="3"/>
                    <a:pt x="28" y="3"/>
                    <a:pt x="28" y="3"/>
                  </a:cubicBezTo>
                  <a:cubicBezTo>
                    <a:pt x="28" y="0"/>
                    <a:pt x="28" y="0"/>
                    <a:pt x="28" y="0"/>
                  </a:cubicBezTo>
                  <a:cubicBezTo>
                    <a:pt x="27" y="2"/>
                    <a:pt x="27" y="2"/>
                    <a:pt x="27" y="2"/>
                  </a:cubicBezTo>
                  <a:cubicBezTo>
                    <a:pt x="25" y="1"/>
                    <a:pt x="25" y="1"/>
                    <a:pt x="25" y="1"/>
                  </a:cubicBezTo>
                  <a:cubicBezTo>
                    <a:pt x="27" y="3"/>
                    <a:pt x="27" y="3"/>
                    <a:pt x="27" y="3"/>
                  </a:cubicBezTo>
                  <a:cubicBezTo>
                    <a:pt x="27" y="9"/>
                    <a:pt x="27" y="9"/>
                    <a:pt x="27" y="9"/>
                  </a:cubicBezTo>
                  <a:cubicBezTo>
                    <a:pt x="26" y="7"/>
                    <a:pt x="26" y="7"/>
                    <a:pt x="26" y="7"/>
                  </a:cubicBezTo>
                  <a:cubicBezTo>
                    <a:pt x="27" y="11"/>
                    <a:pt x="27" y="11"/>
                    <a:pt x="27" y="11"/>
                  </a:cubicBezTo>
                  <a:cubicBezTo>
                    <a:pt x="27" y="11"/>
                    <a:pt x="17" y="50"/>
                    <a:pt x="17" y="52"/>
                  </a:cubicBezTo>
                  <a:cubicBezTo>
                    <a:pt x="16" y="53"/>
                    <a:pt x="6" y="60"/>
                    <a:pt x="6" y="60"/>
                  </a:cubicBezTo>
                  <a:cubicBezTo>
                    <a:pt x="0" y="63"/>
                    <a:pt x="0" y="63"/>
                    <a:pt x="0" y="63"/>
                  </a:cubicBezTo>
                  <a:cubicBezTo>
                    <a:pt x="2" y="64"/>
                    <a:pt x="2" y="64"/>
                    <a:pt x="2" y="64"/>
                  </a:cubicBezTo>
                  <a:cubicBezTo>
                    <a:pt x="0" y="66"/>
                    <a:pt x="0" y="66"/>
                    <a:pt x="0" y="66"/>
                  </a:cubicBezTo>
                  <a:cubicBezTo>
                    <a:pt x="3" y="65"/>
                    <a:pt x="3" y="65"/>
                    <a:pt x="3" y="65"/>
                  </a:cubicBezTo>
                  <a:cubicBezTo>
                    <a:pt x="2" y="67"/>
                    <a:pt x="2" y="67"/>
                    <a:pt x="2" y="67"/>
                  </a:cubicBezTo>
                  <a:cubicBezTo>
                    <a:pt x="6" y="62"/>
                    <a:pt x="6" y="62"/>
                    <a:pt x="6" y="62"/>
                  </a:cubicBezTo>
                  <a:cubicBezTo>
                    <a:pt x="6" y="66"/>
                    <a:pt x="6" y="66"/>
                    <a:pt x="6" y="66"/>
                  </a:cubicBezTo>
                  <a:cubicBezTo>
                    <a:pt x="10" y="59"/>
                    <a:pt x="10" y="59"/>
                    <a:pt x="10" y="59"/>
                  </a:cubicBezTo>
                  <a:cubicBezTo>
                    <a:pt x="24" y="50"/>
                    <a:pt x="24" y="50"/>
                    <a:pt x="24" y="50"/>
                  </a:cubicBezTo>
                  <a:cubicBezTo>
                    <a:pt x="24" y="50"/>
                    <a:pt x="24" y="50"/>
                    <a:pt x="24" y="50"/>
                  </a:cubicBezTo>
                  <a:cubicBezTo>
                    <a:pt x="23" y="50"/>
                    <a:pt x="23" y="50"/>
                    <a:pt x="23" y="50"/>
                  </a:cubicBezTo>
                  <a:cubicBezTo>
                    <a:pt x="29" y="11"/>
                    <a:pt x="29" y="11"/>
                    <a:pt x="29" y="11"/>
                  </a:cubicBezTo>
                  <a:cubicBezTo>
                    <a:pt x="31" y="47"/>
                    <a:pt x="31" y="47"/>
                    <a:pt x="31" y="47"/>
                  </a:cubicBezTo>
                  <a:cubicBezTo>
                    <a:pt x="34" y="46"/>
                    <a:pt x="34" y="46"/>
                    <a:pt x="34" y="46"/>
                  </a:cubicBezTo>
                  <a:cubicBezTo>
                    <a:pt x="29" y="11"/>
                    <a:pt x="29" y="11"/>
                    <a:pt x="29" y="11"/>
                  </a:cubicBezTo>
                  <a:lnTo>
                    <a:pt x="31" y="6"/>
                  </a:ln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5" name="Freeform 2774"/>
            <p:cNvSpPr>
              <a:spLocks/>
            </p:cNvSpPr>
            <p:nvPr/>
          </p:nvSpPr>
          <p:spPr bwMode="auto">
            <a:xfrm>
              <a:off x="6161486" y="3376550"/>
              <a:ext cx="162339" cy="155026"/>
            </a:xfrm>
            <a:custGeom>
              <a:avLst/>
              <a:gdLst>
                <a:gd name="T0" fmla="*/ 3 w 47"/>
                <a:gd name="T1" fmla="*/ 2 h 45"/>
                <a:gd name="T2" fmla="*/ 0 w 47"/>
                <a:gd name="T3" fmla="*/ 24 h 45"/>
                <a:gd name="T4" fmla="*/ 25 w 47"/>
                <a:gd name="T5" fmla="*/ 45 h 45"/>
                <a:gd name="T6" fmla="*/ 47 w 47"/>
                <a:gd name="T7" fmla="*/ 24 h 45"/>
                <a:gd name="T8" fmla="*/ 45 w 47"/>
                <a:gd name="T9" fmla="*/ 0 h 45"/>
                <a:gd name="T10" fmla="*/ 3 w 47"/>
                <a:gd name="T11" fmla="*/ 2 h 45"/>
              </a:gdLst>
              <a:ahLst/>
              <a:cxnLst>
                <a:cxn ang="0">
                  <a:pos x="T0" y="T1"/>
                </a:cxn>
                <a:cxn ang="0">
                  <a:pos x="T2" y="T3"/>
                </a:cxn>
                <a:cxn ang="0">
                  <a:pos x="T4" y="T5"/>
                </a:cxn>
                <a:cxn ang="0">
                  <a:pos x="T6" y="T7"/>
                </a:cxn>
                <a:cxn ang="0">
                  <a:pos x="T8" y="T9"/>
                </a:cxn>
                <a:cxn ang="0">
                  <a:pos x="T10" y="T11"/>
                </a:cxn>
              </a:cxnLst>
              <a:rect l="0" t="0" r="r" b="b"/>
              <a:pathLst>
                <a:path w="47" h="45">
                  <a:moveTo>
                    <a:pt x="3" y="2"/>
                  </a:moveTo>
                  <a:cubicBezTo>
                    <a:pt x="0" y="24"/>
                    <a:pt x="0" y="24"/>
                    <a:pt x="0" y="24"/>
                  </a:cubicBezTo>
                  <a:cubicBezTo>
                    <a:pt x="0" y="24"/>
                    <a:pt x="7" y="45"/>
                    <a:pt x="25" y="45"/>
                  </a:cubicBezTo>
                  <a:cubicBezTo>
                    <a:pt x="42" y="45"/>
                    <a:pt x="47" y="24"/>
                    <a:pt x="47" y="24"/>
                  </a:cubicBezTo>
                  <a:cubicBezTo>
                    <a:pt x="45" y="0"/>
                    <a:pt x="45" y="0"/>
                    <a:pt x="45" y="0"/>
                  </a:cubicBezTo>
                  <a:lnTo>
                    <a:pt x="3" y="2"/>
                  </a:lnTo>
                  <a:close/>
                </a:path>
              </a:pathLst>
            </a:custGeom>
            <a:solidFill>
              <a:srgbClr val="BC8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6" name="Freeform 2775"/>
            <p:cNvSpPr>
              <a:spLocks/>
            </p:cNvSpPr>
            <p:nvPr/>
          </p:nvSpPr>
          <p:spPr bwMode="auto">
            <a:xfrm>
              <a:off x="6098598" y="3110373"/>
              <a:ext cx="131626" cy="327603"/>
            </a:xfrm>
            <a:custGeom>
              <a:avLst/>
              <a:gdLst>
                <a:gd name="T0" fmla="*/ 22 w 38"/>
                <a:gd name="T1" fmla="*/ 76 h 95"/>
                <a:gd name="T2" fmla="*/ 14 w 38"/>
                <a:gd name="T3" fmla="*/ 54 h 95"/>
                <a:gd name="T4" fmla="*/ 9 w 38"/>
                <a:gd name="T5" fmla="*/ 37 h 95"/>
                <a:gd name="T6" fmla="*/ 12 w 38"/>
                <a:gd name="T7" fmla="*/ 29 h 95"/>
                <a:gd name="T8" fmla="*/ 11 w 38"/>
                <a:gd name="T9" fmla="*/ 0 h 95"/>
                <a:gd name="T10" fmla="*/ 10 w 38"/>
                <a:gd name="T11" fmla="*/ 0 h 95"/>
                <a:gd name="T12" fmla="*/ 0 w 38"/>
                <a:gd name="T13" fmla="*/ 27 h 95"/>
                <a:gd name="T14" fmla="*/ 7 w 38"/>
                <a:gd name="T15" fmla="*/ 70 h 95"/>
                <a:gd name="T16" fmla="*/ 38 w 38"/>
                <a:gd name="T17" fmla="*/ 95 h 95"/>
                <a:gd name="T18" fmla="*/ 22 w 38"/>
                <a:gd name="T19"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95">
                  <a:moveTo>
                    <a:pt x="22" y="76"/>
                  </a:moveTo>
                  <a:cubicBezTo>
                    <a:pt x="18" y="66"/>
                    <a:pt x="21" y="61"/>
                    <a:pt x="14" y="54"/>
                  </a:cubicBezTo>
                  <a:cubicBezTo>
                    <a:pt x="8" y="47"/>
                    <a:pt x="11" y="41"/>
                    <a:pt x="9" y="37"/>
                  </a:cubicBezTo>
                  <a:cubicBezTo>
                    <a:pt x="7" y="33"/>
                    <a:pt x="11" y="32"/>
                    <a:pt x="12" y="29"/>
                  </a:cubicBezTo>
                  <a:cubicBezTo>
                    <a:pt x="14" y="26"/>
                    <a:pt x="11" y="0"/>
                    <a:pt x="11" y="0"/>
                  </a:cubicBezTo>
                  <a:cubicBezTo>
                    <a:pt x="10" y="0"/>
                    <a:pt x="10" y="0"/>
                    <a:pt x="10" y="0"/>
                  </a:cubicBezTo>
                  <a:cubicBezTo>
                    <a:pt x="4" y="8"/>
                    <a:pt x="0" y="17"/>
                    <a:pt x="0" y="27"/>
                  </a:cubicBezTo>
                  <a:cubicBezTo>
                    <a:pt x="0" y="38"/>
                    <a:pt x="2" y="55"/>
                    <a:pt x="7" y="70"/>
                  </a:cubicBezTo>
                  <a:cubicBezTo>
                    <a:pt x="12" y="84"/>
                    <a:pt x="27" y="94"/>
                    <a:pt x="38" y="95"/>
                  </a:cubicBezTo>
                  <a:cubicBezTo>
                    <a:pt x="32" y="93"/>
                    <a:pt x="26" y="87"/>
                    <a:pt x="22" y="76"/>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7" name="Freeform 2776"/>
            <p:cNvSpPr>
              <a:spLocks/>
            </p:cNvSpPr>
            <p:nvPr/>
          </p:nvSpPr>
          <p:spPr bwMode="auto">
            <a:xfrm>
              <a:off x="6108835" y="3062109"/>
              <a:ext cx="276415" cy="380254"/>
            </a:xfrm>
            <a:custGeom>
              <a:avLst/>
              <a:gdLst>
                <a:gd name="T0" fmla="*/ 38 w 80"/>
                <a:gd name="T1" fmla="*/ 0 h 110"/>
                <a:gd name="T2" fmla="*/ 7 w 80"/>
                <a:gd name="T3" fmla="*/ 15 h 110"/>
                <a:gd name="T4" fmla="*/ 8 w 80"/>
                <a:gd name="T5" fmla="*/ 15 h 110"/>
                <a:gd name="T6" fmla="*/ 6 w 80"/>
                <a:gd name="T7" fmla="*/ 44 h 110"/>
                <a:gd name="T8" fmla="*/ 6 w 80"/>
                <a:gd name="T9" fmla="*/ 54 h 110"/>
                <a:gd name="T10" fmla="*/ 11 w 80"/>
                <a:gd name="T11" fmla="*/ 80 h 110"/>
                <a:gd name="T12" fmla="*/ 18 w 80"/>
                <a:gd name="T13" fmla="*/ 98 h 110"/>
                <a:gd name="T14" fmla="*/ 35 w 80"/>
                <a:gd name="T15" fmla="*/ 110 h 110"/>
                <a:gd name="T16" fmla="*/ 38 w 80"/>
                <a:gd name="T17" fmla="*/ 110 h 110"/>
                <a:gd name="T18" fmla="*/ 72 w 80"/>
                <a:gd name="T19" fmla="*/ 83 h 110"/>
                <a:gd name="T20" fmla="*/ 80 w 80"/>
                <a:gd name="T21" fmla="*/ 42 h 110"/>
                <a:gd name="T22" fmla="*/ 38 w 80"/>
                <a:gd name="T23"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10">
                  <a:moveTo>
                    <a:pt x="38" y="0"/>
                  </a:moveTo>
                  <a:cubicBezTo>
                    <a:pt x="26" y="0"/>
                    <a:pt x="14" y="6"/>
                    <a:pt x="7" y="15"/>
                  </a:cubicBezTo>
                  <a:cubicBezTo>
                    <a:pt x="8" y="15"/>
                    <a:pt x="8" y="15"/>
                    <a:pt x="8" y="15"/>
                  </a:cubicBezTo>
                  <a:cubicBezTo>
                    <a:pt x="8" y="15"/>
                    <a:pt x="8" y="41"/>
                    <a:pt x="6" y="44"/>
                  </a:cubicBezTo>
                  <a:cubicBezTo>
                    <a:pt x="5" y="47"/>
                    <a:pt x="4" y="51"/>
                    <a:pt x="6" y="54"/>
                  </a:cubicBezTo>
                  <a:cubicBezTo>
                    <a:pt x="8" y="58"/>
                    <a:pt x="0" y="65"/>
                    <a:pt x="11" y="80"/>
                  </a:cubicBezTo>
                  <a:cubicBezTo>
                    <a:pt x="16" y="88"/>
                    <a:pt x="14" y="88"/>
                    <a:pt x="18" y="98"/>
                  </a:cubicBezTo>
                  <a:cubicBezTo>
                    <a:pt x="23" y="108"/>
                    <a:pt x="29" y="107"/>
                    <a:pt x="35" y="110"/>
                  </a:cubicBezTo>
                  <a:cubicBezTo>
                    <a:pt x="36" y="110"/>
                    <a:pt x="37" y="110"/>
                    <a:pt x="38" y="110"/>
                  </a:cubicBezTo>
                  <a:cubicBezTo>
                    <a:pt x="50" y="110"/>
                    <a:pt x="67" y="99"/>
                    <a:pt x="72" y="83"/>
                  </a:cubicBezTo>
                  <a:cubicBezTo>
                    <a:pt x="77" y="67"/>
                    <a:pt x="80" y="53"/>
                    <a:pt x="80" y="42"/>
                  </a:cubicBezTo>
                  <a:cubicBezTo>
                    <a:pt x="80" y="27"/>
                    <a:pt x="67" y="0"/>
                    <a:pt x="38" y="0"/>
                  </a:cubicBez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8" name="Freeform 2777"/>
            <p:cNvSpPr>
              <a:spLocks/>
            </p:cNvSpPr>
            <p:nvPr/>
          </p:nvSpPr>
          <p:spPr bwMode="auto">
            <a:xfrm>
              <a:off x="6367700" y="3217136"/>
              <a:ext cx="49725" cy="83364"/>
            </a:xfrm>
            <a:custGeom>
              <a:avLst/>
              <a:gdLst>
                <a:gd name="T0" fmla="*/ 7 w 14"/>
                <a:gd name="T1" fmla="*/ 0 h 24"/>
                <a:gd name="T2" fmla="*/ 0 w 14"/>
                <a:gd name="T3" fmla="*/ 9 h 24"/>
                <a:gd name="T4" fmla="*/ 3 w 14"/>
                <a:gd name="T5" fmla="*/ 23 h 24"/>
                <a:gd name="T6" fmla="*/ 10 w 14"/>
                <a:gd name="T7" fmla="*/ 12 h 24"/>
                <a:gd name="T8" fmla="*/ 7 w 14"/>
                <a:gd name="T9" fmla="*/ 0 h 24"/>
              </a:gdLst>
              <a:ahLst/>
              <a:cxnLst>
                <a:cxn ang="0">
                  <a:pos x="T0" y="T1"/>
                </a:cxn>
                <a:cxn ang="0">
                  <a:pos x="T2" y="T3"/>
                </a:cxn>
                <a:cxn ang="0">
                  <a:pos x="T4" y="T5"/>
                </a:cxn>
                <a:cxn ang="0">
                  <a:pos x="T6" y="T7"/>
                </a:cxn>
                <a:cxn ang="0">
                  <a:pos x="T8" y="T9"/>
                </a:cxn>
              </a:cxnLst>
              <a:rect l="0" t="0" r="r" b="b"/>
              <a:pathLst>
                <a:path w="14" h="24">
                  <a:moveTo>
                    <a:pt x="7" y="0"/>
                  </a:moveTo>
                  <a:cubicBezTo>
                    <a:pt x="2" y="0"/>
                    <a:pt x="0" y="6"/>
                    <a:pt x="0" y="9"/>
                  </a:cubicBezTo>
                  <a:cubicBezTo>
                    <a:pt x="0" y="12"/>
                    <a:pt x="0" y="23"/>
                    <a:pt x="3" y="23"/>
                  </a:cubicBezTo>
                  <a:cubicBezTo>
                    <a:pt x="5" y="24"/>
                    <a:pt x="9" y="18"/>
                    <a:pt x="10" y="12"/>
                  </a:cubicBezTo>
                  <a:cubicBezTo>
                    <a:pt x="11" y="7"/>
                    <a:pt x="14" y="0"/>
                    <a:pt x="7" y="0"/>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9" name="Freeform 2778"/>
            <p:cNvSpPr>
              <a:spLocks/>
            </p:cNvSpPr>
            <p:nvPr/>
          </p:nvSpPr>
          <p:spPr bwMode="auto">
            <a:xfrm>
              <a:off x="6233148" y="3189348"/>
              <a:ext cx="152102" cy="253015"/>
            </a:xfrm>
            <a:custGeom>
              <a:avLst/>
              <a:gdLst>
                <a:gd name="T0" fmla="*/ 28 w 44"/>
                <a:gd name="T1" fmla="*/ 0 h 73"/>
                <a:gd name="T2" fmla="*/ 28 w 44"/>
                <a:gd name="T3" fmla="*/ 1 h 73"/>
                <a:gd name="T4" fmla="*/ 33 w 44"/>
                <a:gd name="T5" fmla="*/ 16 h 73"/>
                <a:gd name="T6" fmla="*/ 27 w 44"/>
                <a:gd name="T7" fmla="*/ 35 h 73"/>
                <a:gd name="T8" fmla="*/ 23 w 44"/>
                <a:gd name="T9" fmla="*/ 49 h 73"/>
                <a:gd name="T10" fmla="*/ 7 w 44"/>
                <a:gd name="T11" fmla="*/ 70 h 73"/>
                <a:gd name="T12" fmla="*/ 4 w 44"/>
                <a:gd name="T13" fmla="*/ 71 h 73"/>
                <a:gd name="T14" fmla="*/ 0 w 44"/>
                <a:gd name="T15" fmla="*/ 73 h 73"/>
                <a:gd name="T16" fmla="*/ 3 w 44"/>
                <a:gd name="T17" fmla="*/ 73 h 73"/>
                <a:gd name="T18" fmla="*/ 36 w 44"/>
                <a:gd name="T19" fmla="*/ 46 h 73"/>
                <a:gd name="T20" fmla="*/ 41 w 44"/>
                <a:gd name="T21" fmla="*/ 30 h 73"/>
                <a:gd name="T22" fmla="*/ 41 w 44"/>
                <a:gd name="T23" fmla="*/ 22 h 73"/>
                <a:gd name="T24" fmla="*/ 43 w 44"/>
                <a:gd name="T25" fmla="*/ 9 h 73"/>
                <a:gd name="T26" fmla="*/ 44 w 44"/>
                <a:gd name="T27" fmla="*/ 8 h 73"/>
                <a:gd name="T28" fmla="*/ 44 w 44"/>
                <a:gd name="T29" fmla="*/ 5 h 73"/>
                <a:gd name="T30" fmla="*/ 43 w 44"/>
                <a:gd name="T31" fmla="*/ 0 h 73"/>
                <a:gd name="T32" fmla="*/ 28 w 44"/>
                <a:gd name="T3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73">
                  <a:moveTo>
                    <a:pt x="28" y="0"/>
                  </a:moveTo>
                  <a:cubicBezTo>
                    <a:pt x="28" y="1"/>
                    <a:pt x="28" y="1"/>
                    <a:pt x="28" y="1"/>
                  </a:cubicBezTo>
                  <a:cubicBezTo>
                    <a:pt x="33" y="5"/>
                    <a:pt x="35" y="11"/>
                    <a:pt x="33" y="16"/>
                  </a:cubicBezTo>
                  <a:cubicBezTo>
                    <a:pt x="32" y="21"/>
                    <a:pt x="33" y="31"/>
                    <a:pt x="27" y="35"/>
                  </a:cubicBezTo>
                  <a:cubicBezTo>
                    <a:pt x="22" y="39"/>
                    <a:pt x="25" y="41"/>
                    <a:pt x="23" y="49"/>
                  </a:cubicBezTo>
                  <a:cubicBezTo>
                    <a:pt x="21" y="57"/>
                    <a:pt x="10" y="69"/>
                    <a:pt x="7" y="70"/>
                  </a:cubicBezTo>
                  <a:cubicBezTo>
                    <a:pt x="6" y="71"/>
                    <a:pt x="5" y="71"/>
                    <a:pt x="4" y="71"/>
                  </a:cubicBezTo>
                  <a:cubicBezTo>
                    <a:pt x="3" y="72"/>
                    <a:pt x="2" y="73"/>
                    <a:pt x="0" y="73"/>
                  </a:cubicBezTo>
                  <a:cubicBezTo>
                    <a:pt x="1" y="73"/>
                    <a:pt x="2" y="73"/>
                    <a:pt x="3" y="73"/>
                  </a:cubicBezTo>
                  <a:cubicBezTo>
                    <a:pt x="14" y="73"/>
                    <a:pt x="31" y="62"/>
                    <a:pt x="36" y="46"/>
                  </a:cubicBezTo>
                  <a:cubicBezTo>
                    <a:pt x="38" y="41"/>
                    <a:pt x="39" y="35"/>
                    <a:pt x="41" y="30"/>
                  </a:cubicBezTo>
                  <a:cubicBezTo>
                    <a:pt x="41" y="28"/>
                    <a:pt x="41" y="25"/>
                    <a:pt x="41" y="22"/>
                  </a:cubicBezTo>
                  <a:cubicBezTo>
                    <a:pt x="40" y="20"/>
                    <a:pt x="41" y="12"/>
                    <a:pt x="43" y="9"/>
                  </a:cubicBezTo>
                  <a:cubicBezTo>
                    <a:pt x="44" y="9"/>
                    <a:pt x="44" y="9"/>
                    <a:pt x="44" y="8"/>
                  </a:cubicBezTo>
                  <a:cubicBezTo>
                    <a:pt x="44" y="7"/>
                    <a:pt x="44" y="6"/>
                    <a:pt x="44" y="5"/>
                  </a:cubicBezTo>
                  <a:cubicBezTo>
                    <a:pt x="44" y="3"/>
                    <a:pt x="43" y="2"/>
                    <a:pt x="43" y="0"/>
                  </a:cubicBezTo>
                  <a:cubicBezTo>
                    <a:pt x="41" y="0"/>
                    <a:pt x="28" y="0"/>
                    <a:pt x="28" y="0"/>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0" name="Freeform 2779"/>
            <p:cNvSpPr>
              <a:spLocks/>
            </p:cNvSpPr>
            <p:nvPr/>
          </p:nvSpPr>
          <p:spPr bwMode="auto">
            <a:xfrm>
              <a:off x="6111760" y="3072347"/>
              <a:ext cx="267641" cy="370016"/>
            </a:xfrm>
            <a:custGeom>
              <a:avLst/>
              <a:gdLst>
                <a:gd name="T0" fmla="*/ 64 w 77"/>
                <a:gd name="T1" fmla="*/ 8 h 107"/>
                <a:gd name="T2" fmla="*/ 22 w 77"/>
                <a:gd name="T3" fmla="*/ 0 h 107"/>
                <a:gd name="T4" fmla="*/ 0 w 77"/>
                <a:gd name="T5" fmla="*/ 10 h 107"/>
                <a:gd name="T6" fmla="*/ 9 w 77"/>
                <a:gd name="T7" fmla="*/ 44 h 107"/>
                <a:gd name="T8" fmla="*/ 37 w 77"/>
                <a:gd name="T9" fmla="*/ 17 h 107"/>
                <a:gd name="T10" fmla="*/ 39 w 77"/>
                <a:gd name="T11" fmla="*/ 45 h 107"/>
                <a:gd name="T12" fmla="*/ 43 w 77"/>
                <a:gd name="T13" fmla="*/ 74 h 107"/>
                <a:gd name="T14" fmla="*/ 36 w 77"/>
                <a:gd name="T15" fmla="*/ 77 h 107"/>
                <a:gd name="T16" fmla="*/ 36 w 77"/>
                <a:gd name="T17" fmla="*/ 93 h 107"/>
                <a:gd name="T18" fmla="*/ 41 w 77"/>
                <a:gd name="T19" fmla="*/ 97 h 107"/>
                <a:gd name="T20" fmla="*/ 35 w 77"/>
                <a:gd name="T21" fmla="*/ 107 h 107"/>
                <a:gd name="T22" fmla="*/ 42 w 77"/>
                <a:gd name="T23" fmla="*/ 107 h 107"/>
                <a:gd name="T24" fmla="*/ 55 w 77"/>
                <a:gd name="T25" fmla="*/ 96 h 107"/>
                <a:gd name="T26" fmla="*/ 67 w 77"/>
                <a:gd name="T27" fmla="*/ 74 h 107"/>
                <a:gd name="T28" fmla="*/ 72 w 77"/>
                <a:gd name="T29" fmla="*/ 52 h 107"/>
                <a:gd name="T30" fmla="*/ 74 w 77"/>
                <a:gd name="T31" fmla="*/ 35 h 107"/>
                <a:gd name="T32" fmla="*/ 77 w 77"/>
                <a:gd name="T33" fmla="*/ 34 h 107"/>
                <a:gd name="T34" fmla="*/ 64 w 77"/>
                <a:gd name="T35" fmla="*/ 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107">
                  <a:moveTo>
                    <a:pt x="64" y="8"/>
                  </a:moveTo>
                  <a:cubicBezTo>
                    <a:pt x="22" y="0"/>
                    <a:pt x="22" y="0"/>
                    <a:pt x="22" y="0"/>
                  </a:cubicBezTo>
                  <a:cubicBezTo>
                    <a:pt x="18" y="1"/>
                    <a:pt x="4" y="7"/>
                    <a:pt x="0" y="10"/>
                  </a:cubicBezTo>
                  <a:cubicBezTo>
                    <a:pt x="1" y="13"/>
                    <a:pt x="4" y="50"/>
                    <a:pt x="9" y="44"/>
                  </a:cubicBezTo>
                  <a:cubicBezTo>
                    <a:pt x="23" y="28"/>
                    <a:pt x="39" y="8"/>
                    <a:pt x="37" y="17"/>
                  </a:cubicBezTo>
                  <a:cubicBezTo>
                    <a:pt x="36" y="25"/>
                    <a:pt x="41" y="40"/>
                    <a:pt x="39" y="45"/>
                  </a:cubicBezTo>
                  <a:cubicBezTo>
                    <a:pt x="35" y="55"/>
                    <a:pt x="43" y="64"/>
                    <a:pt x="43" y="74"/>
                  </a:cubicBezTo>
                  <a:cubicBezTo>
                    <a:pt x="44" y="76"/>
                    <a:pt x="36" y="77"/>
                    <a:pt x="36" y="77"/>
                  </a:cubicBezTo>
                  <a:cubicBezTo>
                    <a:pt x="36" y="77"/>
                    <a:pt x="35" y="89"/>
                    <a:pt x="36" y="93"/>
                  </a:cubicBezTo>
                  <a:cubicBezTo>
                    <a:pt x="37" y="97"/>
                    <a:pt x="42" y="93"/>
                    <a:pt x="41" y="97"/>
                  </a:cubicBezTo>
                  <a:cubicBezTo>
                    <a:pt x="41" y="99"/>
                    <a:pt x="39" y="105"/>
                    <a:pt x="35" y="107"/>
                  </a:cubicBezTo>
                  <a:cubicBezTo>
                    <a:pt x="36" y="107"/>
                    <a:pt x="42" y="107"/>
                    <a:pt x="42" y="107"/>
                  </a:cubicBezTo>
                  <a:cubicBezTo>
                    <a:pt x="46" y="105"/>
                    <a:pt x="53" y="103"/>
                    <a:pt x="55" y="96"/>
                  </a:cubicBezTo>
                  <a:cubicBezTo>
                    <a:pt x="57" y="88"/>
                    <a:pt x="62" y="78"/>
                    <a:pt x="67" y="74"/>
                  </a:cubicBezTo>
                  <a:cubicBezTo>
                    <a:pt x="73" y="70"/>
                    <a:pt x="73" y="57"/>
                    <a:pt x="72" y="52"/>
                  </a:cubicBezTo>
                  <a:cubicBezTo>
                    <a:pt x="71" y="48"/>
                    <a:pt x="74" y="35"/>
                    <a:pt x="74" y="35"/>
                  </a:cubicBezTo>
                  <a:cubicBezTo>
                    <a:pt x="74" y="35"/>
                    <a:pt x="76" y="34"/>
                    <a:pt x="77" y="34"/>
                  </a:cubicBezTo>
                  <a:cubicBezTo>
                    <a:pt x="77" y="27"/>
                    <a:pt x="77" y="19"/>
                    <a:pt x="64" y="8"/>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1" name="Freeform 2780"/>
            <p:cNvSpPr>
              <a:spLocks/>
            </p:cNvSpPr>
            <p:nvPr/>
          </p:nvSpPr>
          <p:spPr bwMode="auto">
            <a:xfrm>
              <a:off x="6372087" y="3227374"/>
              <a:ext cx="33638" cy="58501"/>
            </a:xfrm>
            <a:custGeom>
              <a:avLst/>
              <a:gdLst>
                <a:gd name="T0" fmla="*/ 2 w 10"/>
                <a:gd name="T1" fmla="*/ 5 h 17"/>
                <a:gd name="T2" fmla="*/ 3 w 10"/>
                <a:gd name="T3" fmla="*/ 9 h 17"/>
                <a:gd name="T4" fmla="*/ 2 w 10"/>
                <a:gd name="T5" fmla="*/ 16 h 17"/>
                <a:gd name="T6" fmla="*/ 7 w 10"/>
                <a:gd name="T7" fmla="*/ 9 h 17"/>
                <a:gd name="T8" fmla="*/ 9 w 10"/>
                <a:gd name="T9" fmla="*/ 1 h 17"/>
                <a:gd name="T10" fmla="*/ 2 w 10"/>
                <a:gd name="T11" fmla="*/ 5 h 17"/>
              </a:gdLst>
              <a:ahLst/>
              <a:cxnLst>
                <a:cxn ang="0">
                  <a:pos x="T0" y="T1"/>
                </a:cxn>
                <a:cxn ang="0">
                  <a:pos x="T2" y="T3"/>
                </a:cxn>
                <a:cxn ang="0">
                  <a:pos x="T4" y="T5"/>
                </a:cxn>
                <a:cxn ang="0">
                  <a:pos x="T6" y="T7"/>
                </a:cxn>
                <a:cxn ang="0">
                  <a:pos x="T8" y="T9"/>
                </a:cxn>
                <a:cxn ang="0">
                  <a:pos x="T10" y="T11"/>
                </a:cxn>
              </a:cxnLst>
              <a:rect l="0" t="0" r="r" b="b"/>
              <a:pathLst>
                <a:path w="10" h="17">
                  <a:moveTo>
                    <a:pt x="2" y="5"/>
                  </a:moveTo>
                  <a:cubicBezTo>
                    <a:pt x="0" y="7"/>
                    <a:pt x="2" y="8"/>
                    <a:pt x="3" y="9"/>
                  </a:cubicBezTo>
                  <a:cubicBezTo>
                    <a:pt x="4" y="10"/>
                    <a:pt x="1" y="14"/>
                    <a:pt x="2" y="16"/>
                  </a:cubicBezTo>
                  <a:cubicBezTo>
                    <a:pt x="2" y="17"/>
                    <a:pt x="6" y="12"/>
                    <a:pt x="7" y="9"/>
                  </a:cubicBezTo>
                  <a:cubicBezTo>
                    <a:pt x="8" y="7"/>
                    <a:pt x="10" y="2"/>
                    <a:pt x="9" y="1"/>
                  </a:cubicBezTo>
                  <a:cubicBezTo>
                    <a:pt x="6" y="0"/>
                    <a:pt x="4" y="2"/>
                    <a:pt x="2" y="5"/>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2" name="Freeform 2781"/>
            <p:cNvSpPr>
              <a:spLocks/>
            </p:cNvSpPr>
            <p:nvPr/>
          </p:nvSpPr>
          <p:spPr bwMode="auto">
            <a:xfrm>
              <a:off x="6219987" y="3323900"/>
              <a:ext cx="40951" cy="24863"/>
            </a:xfrm>
            <a:custGeom>
              <a:avLst/>
              <a:gdLst>
                <a:gd name="T0" fmla="*/ 6 w 12"/>
                <a:gd name="T1" fmla="*/ 2 h 7"/>
                <a:gd name="T2" fmla="*/ 0 w 12"/>
                <a:gd name="T3" fmla="*/ 0 h 7"/>
                <a:gd name="T4" fmla="*/ 3 w 12"/>
                <a:gd name="T5" fmla="*/ 6 h 7"/>
                <a:gd name="T6" fmla="*/ 5 w 12"/>
                <a:gd name="T7" fmla="*/ 6 h 7"/>
                <a:gd name="T8" fmla="*/ 9 w 12"/>
                <a:gd name="T9" fmla="*/ 6 h 7"/>
                <a:gd name="T10" fmla="*/ 12 w 12"/>
                <a:gd name="T11" fmla="*/ 1 h 7"/>
                <a:gd name="T12" fmla="*/ 6 w 12"/>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6" y="2"/>
                  </a:moveTo>
                  <a:cubicBezTo>
                    <a:pt x="2" y="1"/>
                    <a:pt x="0" y="0"/>
                    <a:pt x="0" y="0"/>
                  </a:cubicBezTo>
                  <a:cubicBezTo>
                    <a:pt x="0" y="0"/>
                    <a:pt x="0" y="4"/>
                    <a:pt x="3" y="6"/>
                  </a:cubicBezTo>
                  <a:cubicBezTo>
                    <a:pt x="3" y="6"/>
                    <a:pt x="5" y="6"/>
                    <a:pt x="5" y="6"/>
                  </a:cubicBezTo>
                  <a:cubicBezTo>
                    <a:pt x="7" y="7"/>
                    <a:pt x="8" y="6"/>
                    <a:pt x="9" y="6"/>
                  </a:cubicBezTo>
                  <a:cubicBezTo>
                    <a:pt x="12" y="4"/>
                    <a:pt x="12" y="1"/>
                    <a:pt x="12" y="1"/>
                  </a:cubicBezTo>
                  <a:cubicBezTo>
                    <a:pt x="12" y="1"/>
                    <a:pt x="10" y="2"/>
                    <a:pt x="6" y="2"/>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3" name="Freeform 2782"/>
            <p:cNvSpPr>
              <a:spLocks/>
            </p:cNvSpPr>
            <p:nvPr/>
          </p:nvSpPr>
          <p:spPr bwMode="auto">
            <a:xfrm>
              <a:off x="6063497" y="3217136"/>
              <a:ext cx="48263" cy="83364"/>
            </a:xfrm>
            <a:custGeom>
              <a:avLst/>
              <a:gdLst>
                <a:gd name="T0" fmla="*/ 7 w 14"/>
                <a:gd name="T1" fmla="*/ 0 h 24"/>
                <a:gd name="T2" fmla="*/ 4 w 14"/>
                <a:gd name="T3" fmla="*/ 12 h 24"/>
                <a:gd name="T4" fmla="*/ 11 w 14"/>
                <a:gd name="T5" fmla="*/ 23 h 24"/>
                <a:gd name="T6" fmla="*/ 13 w 14"/>
                <a:gd name="T7" fmla="*/ 15 h 24"/>
                <a:gd name="T8" fmla="*/ 14 w 14"/>
                <a:gd name="T9" fmla="*/ 9 h 24"/>
                <a:gd name="T10" fmla="*/ 7 w 14"/>
                <a:gd name="T11" fmla="*/ 0 h 24"/>
              </a:gdLst>
              <a:ahLst/>
              <a:cxnLst>
                <a:cxn ang="0">
                  <a:pos x="T0" y="T1"/>
                </a:cxn>
                <a:cxn ang="0">
                  <a:pos x="T2" y="T3"/>
                </a:cxn>
                <a:cxn ang="0">
                  <a:pos x="T4" y="T5"/>
                </a:cxn>
                <a:cxn ang="0">
                  <a:pos x="T6" y="T7"/>
                </a:cxn>
                <a:cxn ang="0">
                  <a:pos x="T8" y="T9"/>
                </a:cxn>
                <a:cxn ang="0">
                  <a:pos x="T10" y="T11"/>
                </a:cxn>
              </a:cxnLst>
              <a:rect l="0" t="0" r="r" b="b"/>
              <a:pathLst>
                <a:path w="14" h="24">
                  <a:moveTo>
                    <a:pt x="7" y="0"/>
                  </a:moveTo>
                  <a:cubicBezTo>
                    <a:pt x="0" y="0"/>
                    <a:pt x="3" y="7"/>
                    <a:pt x="4" y="12"/>
                  </a:cubicBezTo>
                  <a:cubicBezTo>
                    <a:pt x="5" y="18"/>
                    <a:pt x="9" y="24"/>
                    <a:pt x="11" y="23"/>
                  </a:cubicBezTo>
                  <a:cubicBezTo>
                    <a:pt x="13" y="23"/>
                    <a:pt x="13" y="19"/>
                    <a:pt x="13" y="15"/>
                  </a:cubicBezTo>
                  <a:cubicBezTo>
                    <a:pt x="13" y="13"/>
                    <a:pt x="14" y="10"/>
                    <a:pt x="14" y="9"/>
                  </a:cubicBezTo>
                  <a:cubicBezTo>
                    <a:pt x="14" y="6"/>
                    <a:pt x="12" y="0"/>
                    <a:pt x="7" y="0"/>
                  </a:cubicBez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4" name="Freeform 2783"/>
            <p:cNvSpPr>
              <a:spLocks/>
            </p:cNvSpPr>
            <p:nvPr/>
          </p:nvSpPr>
          <p:spPr bwMode="auto">
            <a:xfrm>
              <a:off x="6078122" y="3224449"/>
              <a:ext cx="30713" cy="58501"/>
            </a:xfrm>
            <a:custGeom>
              <a:avLst/>
              <a:gdLst>
                <a:gd name="T0" fmla="*/ 2 w 9"/>
                <a:gd name="T1" fmla="*/ 0 h 17"/>
                <a:gd name="T2" fmla="*/ 2 w 9"/>
                <a:gd name="T3" fmla="*/ 9 h 17"/>
                <a:gd name="T4" fmla="*/ 6 w 9"/>
                <a:gd name="T5" fmla="*/ 16 h 17"/>
                <a:gd name="T6" fmla="*/ 6 w 9"/>
                <a:gd name="T7" fmla="*/ 9 h 17"/>
                <a:gd name="T8" fmla="*/ 7 w 9"/>
                <a:gd name="T9" fmla="*/ 5 h 17"/>
                <a:gd name="T10" fmla="*/ 2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2" y="0"/>
                  </a:moveTo>
                  <a:cubicBezTo>
                    <a:pt x="0" y="1"/>
                    <a:pt x="1" y="6"/>
                    <a:pt x="2" y="9"/>
                  </a:cubicBezTo>
                  <a:cubicBezTo>
                    <a:pt x="2" y="11"/>
                    <a:pt x="5" y="17"/>
                    <a:pt x="6" y="16"/>
                  </a:cubicBezTo>
                  <a:cubicBezTo>
                    <a:pt x="7" y="15"/>
                    <a:pt x="5" y="10"/>
                    <a:pt x="6" y="9"/>
                  </a:cubicBezTo>
                  <a:cubicBezTo>
                    <a:pt x="7" y="9"/>
                    <a:pt x="9" y="8"/>
                    <a:pt x="7" y="5"/>
                  </a:cubicBezTo>
                  <a:cubicBezTo>
                    <a:pt x="6" y="2"/>
                    <a:pt x="4" y="0"/>
                    <a:pt x="2" y="0"/>
                  </a:cubicBezTo>
                  <a:close/>
                </a:path>
              </a:pathLst>
            </a:custGeom>
            <a:solidFill>
              <a:srgbClr val="CDA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5" name="Freeform 2784"/>
            <p:cNvSpPr>
              <a:spLocks/>
            </p:cNvSpPr>
            <p:nvPr/>
          </p:nvSpPr>
          <p:spPr bwMode="auto">
            <a:xfrm>
              <a:off x="6215599" y="3303424"/>
              <a:ext cx="35100" cy="27788"/>
            </a:xfrm>
            <a:custGeom>
              <a:avLst/>
              <a:gdLst>
                <a:gd name="T0" fmla="*/ 7 w 10"/>
                <a:gd name="T1" fmla="*/ 1 h 8"/>
                <a:gd name="T2" fmla="*/ 4 w 10"/>
                <a:gd name="T3" fmla="*/ 5 h 8"/>
                <a:gd name="T4" fmla="*/ 1 w 10"/>
                <a:gd name="T5" fmla="*/ 5 h 8"/>
                <a:gd name="T6" fmla="*/ 7 w 10"/>
                <a:gd name="T7" fmla="*/ 8 h 8"/>
                <a:gd name="T8" fmla="*/ 7 w 10"/>
                <a:gd name="T9" fmla="*/ 1 h 8"/>
              </a:gdLst>
              <a:ahLst/>
              <a:cxnLst>
                <a:cxn ang="0">
                  <a:pos x="T0" y="T1"/>
                </a:cxn>
                <a:cxn ang="0">
                  <a:pos x="T2" y="T3"/>
                </a:cxn>
                <a:cxn ang="0">
                  <a:pos x="T4" y="T5"/>
                </a:cxn>
                <a:cxn ang="0">
                  <a:pos x="T6" y="T7"/>
                </a:cxn>
                <a:cxn ang="0">
                  <a:pos x="T8" y="T9"/>
                </a:cxn>
              </a:cxnLst>
              <a:rect l="0" t="0" r="r" b="b"/>
              <a:pathLst>
                <a:path w="10" h="8">
                  <a:moveTo>
                    <a:pt x="7" y="1"/>
                  </a:moveTo>
                  <a:cubicBezTo>
                    <a:pt x="6" y="1"/>
                    <a:pt x="6" y="5"/>
                    <a:pt x="4" y="5"/>
                  </a:cubicBezTo>
                  <a:cubicBezTo>
                    <a:pt x="2" y="5"/>
                    <a:pt x="1" y="3"/>
                    <a:pt x="1" y="5"/>
                  </a:cubicBezTo>
                  <a:cubicBezTo>
                    <a:pt x="0" y="8"/>
                    <a:pt x="4" y="7"/>
                    <a:pt x="7" y="8"/>
                  </a:cubicBezTo>
                  <a:cubicBezTo>
                    <a:pt x="10" y="8"/>
                    <a:pt x="8" y="0"/>
                    <a:pt x="7" y="1"/>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6" name="Freeform 2785"/>
            <p:cNvSpPr>
              <a:spLocks/>
            </p:cNvSpPr>
            <p:nvPr/>
          </p:nvSpPr>
          <p:spPr bwMode="auto">
            <a:xfrm>
              <a:off x="6219987" y="3399951"/>
              <a:ext cx="43875" cy="24863"/>
            </a:xfrm>
            <a:custGeom>
              <a:avLst/>
              <a:gdLst>
                <a:gd name="T0" fmla="*/ 6 w 13"/>
                <a:gd name="T1" fmla="*/ 2 h 7"/>
                <a:gd name="T2" fmla="*/ 0 w 13"/>
                <a:gd name="T3" fmla="*/ 3 h 7"/>
                <a:gd name="T4" fmla="*/ 6 w 13"/>
                <a:gd name="T5" fmla="*/ 7 h 7"/>
                <a:gd name="T6" fmla="*/ 12 w 13"/>
                <a:gd name="T7" fmla="*/ 4 h 7"/>
                <a:gd name="T8" fmla="*/ 6 w 13"/>
                <a:gd name="T9" fmla="*/ 2 h 7"/>
              </a:gdLst>
              <a:ahLst/>
              <a:cxnLst>
                <a:cxn ang="0">
                  <a:pos x="T0" y="T1"/>
                </a:cxn>
                <a:cxn ang="0">
                  <a:pos x="T2" y="T3"/>
                </a:cxn>
                <a:cxn ang="0">
                  <a:pos x="T4" y="T5"/>
                </a:cxn>
                <a:cxn ang="0">
                  <a:pos x="T6" y="T7"/>
                </a:cxn>
                <a:cxn ang="0">
                  <a:pos x="T8" y="T9"/>
                </a:cxn>
              </a:cxnLst>
              <a:rect l="0" t="0" r="r" b="b"/>
              <a:pathLst>
                <a:path w="13" h="7">
                  <a:moveTo>
                    <a:pt x="6" y="2"/>
                  </a:moveTo>
                  <a:cubicBezTo>
                    <a:pt x="5" y="3"/>
                    <a:pt x="1" y="0"/>
                    <a:pt x="0" y="3"/>
                  </a:cubicBezTo>
                  <a:cubicBezTo>
                    <a:pt x="0" y="5"/>
                    <a:pt x="2" y="7"/>
                    <a:pt x="6" y="7"/>
                  </a:cubicBezTo>
                  <a:cubicBezTo>
                    <a:pt x="9" y="7"/>
                    <a:pt x="11" y="6"/>
                    <a:pt x="12" y="4"/>
                  </a:cubicBezTo>
                  <a:cubicBezTo>
                    <a:pt x="13" y="1"/>
                    <a:pt x="8" y="2"/>
                    <a:pt x="6" y="2"/>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7" name="Freeform 2786"/>
            <p:cNvSpPr>
              <a:spLocks/>
            </p:cNvSpPr>
            <p:nvPr/>
          </p:nvSpPr>
          <p:spPr bwMode="auto">
            <a:xfrm>
              <a:off x="6199511" y="3366313"/>
              <a:ext cx="86288" cy="5850"/>
            </a:xfrm>
            <a:custGeom>
              <a:avLst/>
              <a:gdLst>
                <a:gd name="T0" fmla="*/ 15 w 25"/>
                <a:gd name="T1" fmla="*/ 0 h 2"/>
                <a:gd name="T2" fmla="*/ 12 w 25"/>
                <a:gd name="T3" fmla="*/ 1 h 2"/>
                <a:gd name="T4" fmla="*/ 9 w 25"/>
                <a:gd name="T5" fmla="*/ 0 h 2"/>
                <a:gd name="T6" fmla="*/ 0 w 25"/>
                <a:gd name="T7" fmla="*/ 1 h 2"/>
                <a:gd name="T8" fmla="*/ 12 w 25"/>
                <a:gd name="T9" fmla="*/ 2 h 2"/>
                <a:gd name="T10" fmla="*/ 25 w 25"/>
                <a:gd name="T11" fmla="*/ 1 h 2"/>
                <a:gd name="T12" fmla="*/ 15 w 2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5" h="2">
                  <a:moveTo>
                    <a:pt x="15" y="0"/>
                  </a:moveTo>
                  <a:cubicBezTo>
                    <a:pt x="14" y="0"/>
                    <a:pt x="13" y="1"/>
                    <a:pt x="12" y="1"/>
                  </a:cubicBezTo>
                  <a:cubicBezTo>
                    <a:pt x="11" y="1"/>
                    <a:pt x="10" y="0"/>
                    <a:pt x="9" y="0"/>
                  </a:cubicBezTo>
                  <a:cubicBezTo>
                    <a:pt x="7" y="1"/>
                    <a:pt x="1" y="0"/>
                    <a:pt x="0" y="1"/>
                  </a:cubicBezTo>
                  <a:cubicBezTo>
                    <a:pt x="0" y="1"/>
                    <a:pt x="6" y="2"/>
                    <a:pt x="12" y="2"/>
                  </a:cubicBezTo>
                  <a:cubicBezTo>
                    <a:pt x="18" y="2"/>
                    <a:pt x="25" y="1"/>
                    <a:pt x="25" y="1"/>
                  </a:cubicBezTo>
                  <a:cubicBezTo>
                    <a:pt x="24" y="0"/>
                    <a:pt x="16" y="1"/>
                    <a:pt x="15" y="0"/>
                  </a:cubicBezTo>
                  <a:close/>
                </a:path>
              </a:pathLst>
            </a:custGeom>
            <a:solidFill>
              <a:srgbClr val="B252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8" name="Freeform 2787"/>
            <p:cNvSpPr>
              <a:spLocks/>
            </p:cNvSpPr>
            <p:nvPr/>
          </p:nvSpPr>
          <p:spPr bwMode="auto">
            <a:xfrm>
              <a:off x="6205361" y="3372163"/>
              <a:ext cx="48263" cy="11700"/>
            </a:xfrm>
            <a:custGeom>
              <a:avLst/>
              <a:gdLst>
                <a:gd name="T0" fmla="*/ 8 w 14"/>
                <a:gd name="T1" fmla="*/ 1 h 3"/>
                <a:gd name="T2" fmla="*/ 0 w 14"/>
                <a:gd name="T3" fmla="*/ 0 h 3"/>
                <a:gd name="T4" fmla="*/ 6 w 14"/>
                <a:gd name="T5" fmla="*/ 2 h 3"/>
                <a:gd name="T6" fmla="*/ 13 w 14"/>
                <a:gd name="T7" fmla="*/ 2 h 3"/>
                <a:gd name="T8" fmla="*/ 8 w 14"/>
                <a:gd name="T9" fmla="*/ 1 h 3"/>
              </a:gdLst>
              <a:ahLst/>
              <a:cxnLst>
                <a:cxn ang="0">
                  <a:pos x="T0" y="T1"/>
                </a:cxn>
                <a:cxn ang="0">
                  <a:pos x="T2" y="T3"/>
                </a:cxn>
                <a:cxn ang="0">
                  <a:pos x="T4" y="T5"/>
                </a:cxn>
                <a:cxn ang="0">
                  <a:pos x="T6" y="T7"/>
                </a:cxn>
                <a:cxn ang="0">
                  <a:pos x="T8" y="T9"/>
                </a:cxn>
              </a:cxnLst>
              <a:rect l="0" t="0" r="r" b="b"/>
              <a:pathLst>
                <a:path w="14" h="3">
                  <a:moveTo>
                    <a:pt x="8" y="1"/>
                  </a:moveTo>
                  <a:cubicBezTo>
                    <a:pt x="6" y="1"/>
                    <a:pt x="0" y="0"/>
                    <a:pt x="0" y="0"/>
                  </a:cubicBezTo>
                  <a:cubicBezTo>
                    <a:pt x="0" y="0"/>
                    <a:pt x="4" y="2"/>
                    <a:pt x="6" y="2"/>
                  </a:cubicBezTo>
                  <a:cubicBezTo>
                    <a:pt x="7" y="3"/>
                    <a:pt x="13" y="2"/>
                    <a:pt x="13" y="2"/>
                  </a:cubicBezTo>
                  <a:cubicBezTo>
                    <a:pt x="14" y="1"/>
                    <a:pt x="11" y="1"/>
                    <a:pt x="8" y="1"/>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9" name="Oval 2788"/>
            <p:cNvSpPr>
              <a:spLocks noChangeArrowheads="1"/>
            </p:cNvSpPr>
            <p:nvPr/>
          </p:nvSpPr>
          <p:spPr bwMode="auto">
            <a:xfrm>
              <a:off x="6181961" y="3244924"/>
              <a:ext cx="17550" cy="13163"/>
            </a:xfrm>
            <a:prstGeom prst="ellipse">
              <a:avLst/>
            </a:pr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0" name="Freeform 2789"/>
            <p:cNvSpPr>
              <a:spLocks/>
            </p:cNvSpPr>
            <p:nvPr/>
          </p:nvSpPr>
          <p:spPr bwMode="auto">
            <a:xfrm>
              <a:off x="6209749" y="3252236"/>
              <a:ext cx="5850" cy="2924"/>
            </a:xfrm>
            <a:custGeom>
              <a:avLst/>
              <a:gdLst>
                <a:gd name="T0" fmla="*/ 0 w 4"/>
                <a:gd name="T1" fmla="*/ 2 h 2"/>
                <a:gd name="T2" fmla="*/ 0 w 4"/>
                <a:gd name="T3" fmla="*/ 2 h 2"/>
                <a:gd name="T4" fmla="*/ 2 w 4"/>
                <a:gd name="T5" fmla="*/ 2 h 2"/>
                <a:gd name="T6" fmla="*/ 4 w 4"/>
                <a:gd name="T7" fmla="*/ 0 h 2"/>
                <a:gd name="T8" fmla="*/ 4 w 4"/>
                <a:gd name="T9" fmla="*/ 0 h 2"/>
                <a:gd name="T10" fmla="*/ 2 w 4"/>
                <a:gd name="T11" fmla="*/ 2 h 2"/>
                <a:gd name="T12" fmla="*/ 0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2"/>
                  </a:moveTo>
                  <a:lnTo>
                    <a:pt x="0" y="2"/>
                  </a:lnTo>
                  <a:lnTo>
                    <a:pt x="2" y="2"/>
                  </a:lnTo>
                  <a:lnTo>
                    <a:pt x="4" y="0"/>
                  </a:lnTo>
                  <a:lnTo>
                    <a:pt x="4" y="0"/>
                  </a:lnTo>
                  <a:lnTo>
                    <a:pt x="2" y="2"/>
                  </a:lnTo>
                  <a:lnTo>
                    <a:pt x="0" y="2"/>
                  </a:ln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1" name="Freeform 2790"/>
            <p:cNvSpPr>
              <a:spLocks/>
            </p:cNvSpPr>
            <p:nvPr/>
          </p:nvSpPr>
          <p:spPr bwMode="auto">
            <a:xfrm>
              <a:off x="6154173" y="3244924"/>
              <a:ext cx="61425" cy="13163"/>
            </a:xfrm>
            <a:custGeom>
              <a:avLst/>
              <a:gdLst>
                <a:gd name="T0" fmla="*/ 17 w 18"/>
                <a:gd name="T1" fmla="*/ 1 h 4"/>
                <a:gd name="T2" fmla="*/ 15 w 18"/>
                <a:gd name="T3" fmla="*/ 0 h 4"/>
                <a:gd name="T4" fmla="*/ 13 w 18"/>
                <a:gd name="T5" fmla="*/ 0 h 4"/>
                <a:gd name="T6" fmla="*/ 11 w 18"/>
                <a:gd name="T7" fmla="*/ 0 h 4"/>
                <a:gd name="T8" fmla="*/ 11 w 18"/>
                <a:gd name="T9" fmla="*/ 0 h 4"/>
                <a:gd name="T10" fmla="*/ 11 w 18"/>
                <a:gd name="T11" fmla="*/ 0 h 4"/>
                <a:gd name="T12" fmla="*/ 10 w 18"/>
                <a:gd name="T13" fmla="*/ 0 h 4"/>
                <a:gd name="T14" fmla="*/ 8 w 18"/>
                <a:gd name="T15" fmla="*/ 1 h 4"/>
                <a:gd name="T16" fmla="*/ 7 w 18"/>
                <a:gd name="T17" fmla="*/ 1 h 4"/>
                <a:gd name="T18" fmla="*/ 6 w 18"/>
                <a:gd name="T19" fmla="*/ 1 h 4"/>
                <a:gd name="T20" fmla="*/ 4 w 18"/>
                <a:gd name="T21" fmla="*/ 1 h 4"/>
                <a:gd name="T22" fmla="*/ 3 w 18"/>
                <a:gd name="T23" fmla="*/ 2 h 4"/>
                <a:gd name="T24" fmla="*/ 2 w 18"/>
                <a:gd name="T25" fmla="*/ 3 h 4"/>
                <a:gd name="T26" fmla="*/ 1 w 18"/>
                <a:gd name="T27" fmla="*/ 3 h 4"/>
                <a:gd name="T28" fmla="*/ 0 w 18"/>
                <a:gd name="T29" fmla="*/ 4 h 4"/>
                <a:gd name="T30" fmla="*/ 0 w 18"/>
                <a:gd name="T31" fmla="*/ 4 h 4"/>
                <a:gd name="T32" fmla="*/ 1 w 18"/>
                <a:gd name="T33" fmla="*/ 4 h 4"/>
                <a:gd name="T34" fmla="*/ 2 w 18"/>
                <a:gd name="T35" fmla="*/ 3 h 4"/>
                <a:gd name="T36" fmla="*/ 3 w 18"/>
                <a:gd name="T37" fmla="*/ 3 h 4"/>
                <a:gd name="T38" fmla="*/ 5 w 18"/>
                <a:gd name="T39" fmla="*/ 2 h 4"/>
                <a:gd name="T40" fmla="*/ 6 w 18"/>
                <a:gd name="T41" fmla="*/ 1 h 4"/>
                <a:gd name="T42" fmla="*/ 8 w 18"/>
                <a:gd name="T43" fmla="*/ 1 h 4"/>
                <a:gd name="T44" fmla="*/ 10 w 18"/>
                <a:gd name="T45" fmla="*/ 1 h 4"/>
                <a:gd name="T46" fmla="*/ 11 w 18"/>
                <a:gd name="T47" fmla="*/ 1 h 4"/>
                <a:gd name="T48" fmla="*/ 12 w 18"/>
                <a:gd name="T49" fmla="*/ 1 h 4"/>
                <a:gd name="T50" fmla="*/ 13 w 18"/>
                <a:gd name="T51" fmla="*/ 1 h 4"/>
                <a:gd name="T52" fmla="*/ 15 w 18"/>
                <a:gd name="T53" fmla="*/ 1 h 4"/>
                <a:gd name="T54" fmla="*/ 16 w 18"/>
                <a:gd name="T55" fmla="*/ 1 h 4"/>
                <a:gd name="T56" fmla="*/ 18 w 18"/>
                <a:gd name="T57" fmla="*/ 2 h 4"/>
                <a:gd name="T58" fmla="*/ 18 w 18"/>
                <a:gd name="T59" fmla="*/ 2 h 4"/>
                <a:gd name="T60" fmla="*/ 17 w 18"/>
                <a:gd name="T6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4">
                  <a:moveTo>
                    <a:pt x="17" y="1"/>
                  </a:moveTo>
                  <a:cubicBezTo>
                    <a:pt x="16" y="0"/>
                    <a:pt x="16" y="0"/>
                    <a:pt x="15" y="0"/>
                  </a:cubicBezTo>
                  <a:cubicBezTo>
                    <a:pt x="15" y="0"/>
                    <a:pt x="14" y="0"/>
                    <a:pt x="13" y="0"/>
                  </a:cubicBezTo>
                  <a:cubicBezTo>
                    <a:pt x="13" y="0"/>
                    <a:pt x="12" y="0"/>
                    <a:pt x="11" y="0"/>
                  </a:cubicBezTo>
                  <a:cubicBezTo>
                    <a:pt x="11" y="0"/>
                    <a:pt x="11" y="0"/>
                    <a:pt x="11" y="0"/>
                  </a:cubicBezTo>
                  <a:cubicBezTo>
                    <a:pt x="11" y="0"/>
                    <a:pt x="11" y="0"/>
                    <a:pt x="11" y="0"/>
                  </a:cubicBezTo>
                  <a:cubicBezTo>
                    <a:pt x="10" y="0"/>
                    <a:pt x="10" y="0"/>
                    <a:pt x="10" y="0"/>
                  </a:cubicBezTo>
                  <a:cubicBezTo>
                    <a:pt x="9" y="0"/>
                    <a:pt x="8" y="1"/>
                    <a:pt x="8" y="1"/>
                  </a:cubicBezTo>
                  <a:cubicBezTo>
                    <a:pt x="7" y="1"/>
                    <a:pt x="7" y="1"/>
                    <a:pt x="7" y="1"/>
                  </a:cubicBezTo>
                  <a:cubicBezTo>
                    <a:pt x="6" y="1"/>
                    <a:pt x="6" y="1"/>
                    <a:pt x="6" y="1"/>
                  </a:cubicBezTo>
                  <a:cubicBezTo>
                    <a:pt x="5" y="1"/>
                    <a:pt x="5" y="1"/>
                    <a:pt x="4" y="1"/>
                  </a:cubicBezTo>
                  <a:cubicBezTo>
                    <a:pt x="4" y="2"/>
                    <a:pt x="3" y="2"/>
                    <a:pt x="3" y="2"/>
                  </a:cubicBezTo>
                  <a:cubicBezTo>
                    <a:pt x="3" y="2"/>
                    <a:pt x="2" y="2"/>
                    <a:pt x="2" y="3"/>
                  </a:cubicBezTo>
                  <a:cubicBezTo>
                    <a:pt x="1" y="3"/>
                    <a:pt x="1" y="3"/>
                    <a:pt x="1" y="3"/>
                  </a:cubicBezTo>
                  <a:cubicBezTo>
                    <a:pt x="1" y="4"/>
                    <a:pt x="0" y="4"/>
                    <a:pt x="0" y="4"/>
                  </a:cubicBezTo>
                  <a:cubicBezTo>
                    <a:pt x="0" y="4"/>
                    <a:pt x="0" y="4"/>
                    <a:pt x="0" y="4"/>
                  </a:cubicBezTo>
                  <a:cubicBezTo>
                    <a:pt x="0" y="4"/>
                    <a:pt x="1" y="4"/>
                    <a:pt x="1" y="4"/>
                  </a:cubicBezTo>
                  <a:cubicBezTo>
                    <a:pt x="2" y="3"/>
                    <a:pt x="2" y="3"/>
                    <a:pt x="2" y="3"/>
                  </a:cubicBezTo>
                  <a:cubicBezTo>
                    <a:pt x="2" y="3"/>
                    <a:pt x="3" y="3"/>
                    <a:pt x="3" y="3"/>
                  </a:cubicBezTo>
                  <a:cubicBezTo>
                    <a:pt x="4" y="3"/>
                    <a:pt x="4" y="2"/>
                    <a:pt x="5" y="2"/>
                  </a:cubicBezTo>
                  <a:cubicBezTo>
                    <a:pt x="5" y="2"/>
                    <a:pt x="6" y="2"/>
                    <a:pt x="6" y="1"/>
                  </a:cubicBezTo>
                  <a:cubicBezTo>
                    <a:pt x="7" y="1"/>
                    <a:pt x="7" y="1"/>
                    <a:pt x="8" y="1"/>
                  </a:cubicBezTo>
                  <a:cubicBezTo>
                    <a:pt x="8" y="1"/>
                    <a:pt x="9" y="1"/>
                    <a:pt x="10" y="1"/>
                  </a:cubicBezTo>
                  <a:cubicBezTo>
                    <a:pt x="11" y="1"/>
                    <a:pt x="11" y="1"/>
                    <a:pt x="11" y="1"/>
                  </a:cubicBezTo>
                  <a:cubicBezTo>
                    <a:pt x="12" y="1"/>
                    <a:pt x="12" y="1"/>
                    <a:pt x="12" y="1"/>
                  </a:cubicBezTo>
                  <a:cubicBezTo>
                    <a:pt x="12" y="1"/>
                    <a:pt x="13" y="1"/>
                    <a:pt x="13" y="1"/>
                  </a:cubicBezTo>
                  <a:cubicBezTo>
                    <a:pt x="14" y="1"/>
                    <a:pt x="14" y="1"/>
                    <a:pt x="15" y="1"/>
                  </a:cubicBezTo>
                  <a:cubicBezTo>
                    <a:pt x="15" y="1"/>
                    <a:pt x="16" y="1"/>
                    <a:pt x="16" y="1"/>
                  </a:cubicBezTo>
                  <a:cubicBezTo>
                    <a:pt x="17" y="2"/>
                    <a:pt x="17" y="2"/>
                    <a:pt x="18" y="2"/>
                  </a:cubicBezTo>
                  <a:cubicBezTo>
                    <a:pt x="18" y="2"/>
                    <a:pt x="18" y="2"/>
                    <a:pt x="18" y="2"/>
                  </a:cubicBezTo>
                  <a:cubicBezTo>
                    <a:pt x="18" y="2"/>
                    <a:pt x="17" y="1"/>
                    <a:pt x="17" y="1"/>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2" name="Freeform 2791"/>
            <p:cNvSpPr>
              <a:spLocks/>
            </p:cNvSpPr>
            <p:nvPr/>
          </p:nvSpPr>
          <p:spPr bwMode="auto">
            <a:xfrm>
              <a:off x="6288725" y="3247849"/>
              <a:ext cx="17550" cy="14625"/>
            </a:xfrm>
            <a:custGeom>
              <a:avLst/>
              <a:gdLst>
                <a:gd name="T0" fmla="*/ 3 w 5"/>
                <a:gd name="T1" fmla="*/ 0 h 4"/>
                <a:gd name="T2" fmla="*/ 0 w 5"/>
                <a:gd name="T3" fmla="*/ 2 h 4"/>
                <a:gd name="T4" fmla="*/ 2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1" y="0"/>
                    <a:pt x="0" y="1"/>
                    <a:pt x="0" y="2"/>
                  </a:cubicBezTo>
                  <a:cubicBezTo>
                    <a:pt x="0" y="3"/>
                    <a:pt x="1" y="4"/>
                    <a:pt x="2" y="4"/>
                  </a:cubicBezTo>
                  <a:cubicBezTo>
                    <a:pt x="3" y="4"/>
                    <a:pt x="5" y="4"/>
                    <a:pt x="5" y="2"/>
                  </a:cubicBezTo>
                  <a:cubicBezTo>
                    <a:pt x="5" y="1"/>
                    <a:pt x="4" y="0"/>
                    <a:pt x="3" y="0"/>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3" name="Freeform 2792"/>
            <p:cNvSpPr>
              <a:spLocks/>
            </p:cNvSpPr>
            <p:nvPr/>
          </p:nvSpPr>
          <p:spPr bwMode="auto">
            <a:xfrm>
              <a:off x="6268249" y="3244924"/>
              <a:ext cx="61425" cy="20475"/>
            </a:xfrm>
            <a:custGeom>
              <a:avLst/>
              <a:gdLst>
                <a:gd name="T0" fmla="*/ 18 w 18"/>
                <a:gd name="T1" fmla="*/ 5 h 6"/>
                <a:gd name="T2" fmla="*/ 17 w 18"/>
                <a:gd name="T3" fmla="*/ 5 h 6"/>
                <a:gd name="T4" fmla="*/ 16 w 18"/>
                <a:gd name="T5" fmla="*/ 4 h 6"/>
                <a:gd name="T6" fmla="*/ 15 w 18"/>
                <a:gd name="T7" fmla="*/ 3 h 6"/>
                <a:gd name="T8" fmla="*/ 13 w 18"/>
                <a:gd name="T9" fmla="*/ 3 h 6"/>
                <a:gd name="T10" fmla="*/ 12 w 18"/>
                <a:gd name="T11" fmla="*/ 2 h 6"/>
                <a:gd name="T12" fmla="*/ 11 w 18"/>
                <a:gd name="T13" fmla="*/ 2 h 6"/>
                <a:gd name="T14" fmla="*/ 9 w 18"/>
                <a:gd name="T15" fmla="*/ 1 h 6"/>
                <a:gd name="T16" fmla="*/ 9 w 18"/>
                <a:gd name="T17" fmla="*/ 1 h 6"/>
                <a:gd name="T18" fmla="*/ 8 w 18"/>
                <a:gd name="T19" fmla="*/ 1 h 6"/>
                <a:gd name="T20" fmla="*/ 8 w 18"/>
                <a:gd name="T21" fmla="*/ 1 h 6"/>
                <a:gd name="T22" fmla="*/ 6 w 18"/>
                <a:gd name="T23" fmla="*/ 0 h 6"/>
                <a:gd name="T24" fmla="*/ 4 w 18"/>
                <a:gd name="T25" fmla="*/ 1 h 6"/>
                <a:gd name="T26" fmla="*/ 2 w 18"/>
                <a:gd name="T27" fmla="*/ 1 h 6"/>
                <a:gd name="T28" fmla="*/ 1 w 18"/>
                <a:gd name="T29" fmla="*/ 2 h 6"/>
                <a:gd name="T30" fmla="*/ 0 w 18"/>
                <a:gd name="T31" fmla="*/ 3 h 6"/>
                <a:gd name="T32" fmla="*/ 0 w 18"/>
                <a:gd name="T33" fmla="*/ 3 h 6"/>
                <a:gd name="T34" fmla="*/ 0 w 18"/>
                <a:gd name="T35" fmla="*/ 3 h 6"/>
                <a:gd name="T36" fmla="*/ 0 w 18"/>
                <a:gd name="T37" fmla="*/ 3 h 6"/>
                <a:gd name="T38" fmla="*/ 1 w 18"/>
                <a:gd name="T39" fmla="*/ 3 h 6"/>
                <a:gd name="T40" fmla="*/ 3 w 18"/>
                <a:gd name="T41" fmla="*/ 2 h 6"/>
                <a:gd name="T42" fmla="*/ 4 w 18"/>
                <a:gd name="T43" fmla="*/ 1 h 6"/>
                <a:gd name="T44" fmla="*/ 6 w 18"/>
                <a:gd name="T45" fmla="*/ 1 h 6"/>
                <a:gd name="T46" fmla="*/ 7 w 18"/>
                <a:gd name="T47" fmla="*/ 1 h 6"/>
                <a:gd name="T48" fmla="*/ 8 w 18"/>
                <a:gd name="T49" fmla="*/ 2 h 6"/>
                <a:gd name="T50" fmla="*/ 9 w 18"/>
                <a:gd name="T51" fmla="*/ 2 h 6"/>
                <a:gd name="T52" fmla="*/ 11 w 18"/>
                <a:gd name="T53" fmla="*/ 2 h 6"/>
                <a:gd name="T54" fmla="*/ 13 w 18"/>
                <a:gd name="T55" fmla="*/ 3 h 6"/>
                <a:gd name="T56" fmla="*/ 14 w 18"/>
                <a:gd name="T57" fmla="*/ 4 h 6"/>
                <a:gd name="T58" fmla="*/ 15 w 18"/>
                <a:gd name="T59" fmla="*/ 4 h 6"/>
                <a:gd name="T60" fmla="*/ 17 w 18"/>
                <a:gd name="T61" fmla="*/ 5 h 6"/>
                <a:gd name="T62" fmla="*/ 17 w 18"/>
                <a:gd name="T63" fmla="*/ 6 h 6"/>
                <a:gd name="T64" fmla="*/ 18 w 18"/>
                <a:gd name="T65" fmla="*/ 6 h 6"/>
                <a:gd name="T66" fmla="*/ 18 w 18"/>
                <a:gd name="T67" fmla="*/ 6 h 6"/>
                <a:gd name="T68" fmla="*/ 18 w 18"/>
                <a:gd name="T6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6">
                  <a:moveTo>
                    <a:pt x="18" y="5"/>
                  </a:moveTo>
                  <a:cubicBezTo>
                    <a:pt x="17" y="5"/>
                    <a:pt x="17" y="5"/>
                    <a:pt x="17" y="5"/>
                  </a:cubicBezTo>
                  <a:cubicBezTo>
                    <a:pt x="17" y="4"/>
                    <a:pt x="16" y="4"/>
                    <a:pt x="16" y="4"/>
                  </a:cubicBezTo>
                  <a:cubicBezTo>
                    <a:pt x="15" y="4"/>
                    <a:pt x="15" y="3"/>
                    <a:pt x="15" y="3"/>
                  </a:cubicBezTo>
                  <a:cubicBezTo>
                    <a:pt x="14" y="3"/>
                    <a:pt x="14" y="3"/>
                    <a:pt x="13" y="3"/>
                  </a:cubicBezTo>
                  <a:cubicBezTo>
                    <a:pt x="12" y="2"/>
                    <a:pt x="12" y="2"/>
                    <a:pt x="12" y="2"/>
                  </a:cubicBezTo>
                  <a:cubicBezTo>
                    <a:pt x="11" y="2"/>
                    <a:pt x="11" y="2"/>
                    <a:pt x="11" y="2"/>
                  </a:cubicBezTo>
                  <a:cubicBezTo>
                    <a:pt x="11" y="2"/>
                    <a:pt x="10" y="1"/>
                    <a:pt x="9" y="1"/>
                  </a:cubicBezTo>
                  <a:cubicBezTo>
                    <a:pt x="9" y="1"/>
                    <a:pt x="9" y="1"/>
                    <a:pt x="9" y="1"/>
                  </a:cubicBezTo>
                  <a:cubicBezTo>
                    <a:pt x="8" y="1"/>
                    <a:pt x="8" y="1"/>
                    <a:pt x="8" y="1"/>
                  </a:cubicBezTo>
                  <a:cubicBezTo>
                    <a:pt x="8" y="1"/>
                    <a:pt x="8" y="1"/>
                    <a:pt x="8" y="1"/>
                  </a:cubicBezTo>
                  <a:cubicBezTo>
                    <a:pt x="7" y="1"/>
                    <a:pt x="6" y="0"/>
                    <a:pt x="6" y="0"/>
                  </a:cubicBezTo>
                  <a:cubicBezTo>
                    <a:pt x="5" y="0"/>
                    <a:pt x="5" y="0"/>
                    <a:pt x="4" y="1"/>
                  </a:cubicBezTo>
                  <a:cubicBezTo>
                    <a:pt x="3" y="1"/>
                    <a:pt x="3" y="1"/>
                    <a:pt x="2" y="1"/>
                  </a:cubicBezTo>
                  <a:cubicBezTo>
                    <a:pt x="2" y="2"/>
                    <a:pt x="1" y="2"/>
                    <a:pt x="1" y="2"/>
                  </a:cubicBezTo>
                  <a:cubicBezTo>
                    <a:pt x="0" y="3"/>
                    <a:pt x="0" y="3"/>
                    <a:pt x="0" y="3"/>
                  </a:cubicBezTo>
                  <a:cubicBezTo>
                    <a:pt x="0" y="3"/>
                    <a:pt x="0" y="3"/>
                    <a:pt x="0" y="3"/>
                  </a:cubicBezTo>
                  <a:cubicBezTo>
                    <a:pt x="0" y="3"/>
                    <a:pt x="0" y="3"/>
                    <a:pt x="0" y="3"/>
                  </a:cubicBezTo>
                  <a:cubicBezTo>
                    <a:pt x="0" y="3"/>
                    <a:pt x="0" y="3"/>
                    <a:pt x="0" y="3"/>
                  </a:cubicBezTo>
                  <a:cubicBezTo>
                    <a:pt x="1" y="3"/>
                    <a:pt x="1" y="3"/>
                    <a:pt x="1" y="3"/>
                  </a:cubicBezTo>
                  <a:cubicBezTo>
                    <a:pt x="1" y="2"/>
                    <a:pt x="2" y="2"/>
                    <a:pt x="3" y="2"/>
                  </a:cubicBezTo>
                  <a:cubicBezTo>
                    <a:pt x="3" y="2"/>
                    <a:pt x="4" y="2"/>
                    <a:pt x="4" y="1"/>
                  </a:cubicBezTo>
                  <a:cubicBezTo>
                    <a:pt x="5" y="1"/>
                    <a:pt x="5" y="1"/>
                    <a:pt x="6" y="1"/>
                  </a:cubicBezTo>
                  <a:cubicBezTo>
                    <a:pt x="6" y="1"/>
                    <a:pt x="7" y="1"/>
                    <a:pt x="7" y="1"/>
                  </a:cubicBezTo>
                  <a:cubicBezTo>
                    <a:pt x="8" y="2"/>
                    <a:pt x="8" y="2"/>
                    <a:pt x="8" y="2"/>
                  </a:cubicBezTo>
                  <a:cubicBezTo>
                    <a:pt x="9" y="2"/>
                    <a:pt x="9" y="2"/>
                    <a:pt x="9" y="2"/>
                  </a:cubicBezTo>
                  <a:cubicBezTo>
                    <a:pt x="10" y="2"/>
                    <a:pt x="11" y="2"/>
                    <a:pt x="11" y="2"/>
                  </a:cubicBezTo>
                  <a:cubicBezTo>
                    <a:pt x="12" y="2"/>
                    <a:pt x="12" y="3"/>
                    <a:pt x="13" y="3"/>
                  </a:cubicBezTo>
                  <a:cubicBezTo>
                    <a:pt x="13" y="3"/>
                    <a:pt x="14" y="4"/>
                    <a:pt x="14" y="4"/>
                  </a:cubicBezTo>
                  <a:cubicBezTo>
                    <a:pt x="15" y="4"/>
                    <a:pt x="15" y="4"/>
                    <a:pt x="15" y="4"/>
                  </a:cubicBezTo>
                  <a:cubicBezTo>
                    <a:pt x="16" y="5"/>
                    <a:pt x="16" y="5"/>
                    <a:pt x="17" y="5"/>
                  </a:cubicBezTo>
                  <a:cubicBezTo>
                    <a:pt x="17" y="6"/>
                    <a:pt x="17" y="6"/>
                    <a:pt x="17" y="6"/>
                  </a:cubicBezTo>
                  <a:cubicBezTo>
                    <a:pt x="18" y="6"/>
                    <a:pt x="18" y="6"/>
                    <a:pt x="18" y="6"/>
                  </a:cubicBezTo>
                  <a:cubicBezTo>
                    <a:pt x="18" y="6"/>
                    <a:pt x="18" y="6"/>
                    <a:pt x="18" y="6"/>
                  </a:cubicBezTo>
                  <a:cubicBezTo>
                    <a:pt x="18" y="6"/>
                    <a:pt x="18" y="6"/>
                    <a:pt x="18" y="5"/>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4" name="Freeform 2793"/>
            <p:cNvSpPr>
              <a:spLocks/>
            </p:cNvSpPr>
            <p:nvPr/>
          </p:nvSpPr>
          <p:spPr bwMode="auto">
            <a:xfrm>
              <a:off x="6230224" y="3442363"/>
              <a:ext cx="38025" cy="27788"/>
            </a:xfrm>
            <a:custGeom>
              <a:avLst/>
              <a:gdLst>
                <a:gd name="T0" fmla="*/ 5 w 11"/>
                <a:gd name="T1" fmla="*/ 4 h 8"/>
                <a:gd name="T2" fmla="*/ 0 w 11"/>
                <a:gd name="T3" fmla="*/ 4 h 8"/>
                <a:gd name="T4" fmla="*/ 5 w 11"/>
                <a:gd name="T5" fmla="*/ 7 h 8"/>
                <a:gd name="T6" fmla="*/ 9 w 11"/>
                <a:gd name="T7" fmla="*/ 1 h 8"/>
                <a:gd name="T8" fmla="*/ 5 w 11"/>
                <a:gd name="T9" fmla="*/ 4 h 8"/>
              </a:gdLst>
              <a:ahLst/>
              <a:cxnLst>
                <a:cxn ang="0">
                  <a:pos x="T0" y="T1"/>
                </a:cxn>
                <a:cxn ang="0">
                  <a:pos x="T2" y="T3"/>
                </a:cxn>
                <a:cxn ang="0">
                  <a:pos x="T4" y="T5"/>
                </a:cxn>
                <a:cxn ang="0">
                  <a:pos x="T6" y="T7"/>
                </a:cxn>
                <a:cxn ang="0">
                  <a:pos x="T8" y="T9"/>
                </a:cxn>
              </a:cxnLst>
              <a:rect l="0" t="0" r="r" b="b"/>
              <a:pathLst>
                <a:path w="11" h="8">
                  <a:moveTo>
                    <a:pt x="5" y="4"/>
                  </a:moveTo>
                  <a:cubicBezTo>
                    <a:pt x="4" y="6"/>
                    <a:pt x="0" y="3"/>
                    <a:pt x="0" y="4"/>
                  </a:cubicBezTo>
                  <a:cubicBezTo>
                    <a:pt x="0" y="5"/>
                    <a:pt x="2" y="8"/>
                    <a:pt x="5" y="7"/>
                  </a:cubicBezTo>
                  <a:cubicBezTo>
                    <a:pt x="9" y="7"/>
                    <a:pt x="11" y="3"/>
                    <a:pt x="9" y="1"/>
                  </a:cubicBezTo>
                  <a:cubicBezTo>
                    <a:pt x="7" y="0"/>
                    <a:pt x="7" y="2"/>
                    <a:pt x="5" y="4"/>
                  </a:cubicBezTo>
                  <a:close/>
                </a:path>
              </a:pathLst>
            </a:custGeom>
            <a:solidFill>
              <a:srgbClr val="C3A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5" name="Freeform 2794"/>
            <p:cNvSpPr>
              <a:spLocks/>
            </p:cNvSpPr>
            <p:nvPr/>
          </p:nvSpPr>
          <p:spPr bwMode="auto">
            <a:xfrm>
              <a:off x="6136623" y="3227374"/>
              <a:ext cx="78975" cy="17550"/>
            </a:xfrm>
            <a:custGeom>
              <a:avLst/>
              <a:gdLst>
                <a:gd name="T0" fmla="*/ 20 w 23"/>
                <a:gd name="T1" fmla="*/ 1 h 5"/>
                <a:gd name="T2" fmla="*/ 18 w 23"/>
                <a:gd name="T3" fmla="*/ 0 h 5"/>
                <a:gd name="T4" fmla="*/ 16 w 23"/>
                <a:gd name="T5" fmla="*/ 0 h 5"/>
                <a:gd name="T6" fmla="*/ 13 w 23"/>
                <a:gd name="T7" fmla="*/ 0 h 5"/>
                <a:gd name="T8" fmla="*/ 11 w 23"/>
                <a:gd name="T9" fmla="*/ 0 h 5"/>
                <a:gd name="T10" fmla="*/ 9 w 23"/>
                <a:gd name="T11" fmla="*/ 0 h 5"/>
                <a:gd name="T12" fmla="*/ 6 w 23"/>
                <a:gd name="T13" fmla="*/ 1 h 5"/>
                <a:gd name="T14" fmla="*/ 3 w 23"/>
                <a:gd name="T15" fmla="*/ 3 h 5"/>
                <a:gd name="T16" fmla="*/ 0 w 23"/>
                <a:gd name="T17" fmla="*/ 5 h 5"/>
                <a:gd name="T18" fmla="*/ 0 w 23"/>
                <a:gd name="T19" fmla="*/ 5 h 5"/>
                <a:gd name="T20" fmla="*/ 3 w 23"/>
                <a:gd name="T21" fmla="*/ 3 h 5"/>
                <a:gd name="T22" fmla="*/ 7 w 23"/>
                <a:gd name="T23" fmla="*/ 1 h 5"/>
                <a:gd name="T24" fmla="*/ 9 w 23"/>
                <a:gd name="T25" fmla="*/ 1 h 5"/>
                <a:gd name="T26" fmla="*/ 11 w 23"/>
                <a:gd name="T27" fmla="*/ 1 h 5"/>
                <a:gd name="T28" fmla="*/ 13 w 23"/>
                <a:gd name="T29" fmla="*/ 1 h 5"/>
                <a:gd name="T30" fmla="*/ 16 w 23"/>
                <a:gd name="T31" fmla="*/ 1 h 5"/>
                <a:gd name="T32" fmla="*/ 18 w 23"/>
                <a:gd name="T33" fmla="*/ 1 h 5"/>
                <a:gd name="T34" fmla="*/ 19 w 23"/>
                <a:gd name="T35" fmla="*/ 1 h 5"/>
                <a:gd name="T36" fmla="*/ 22 w 23"/>
                <a:gd name="T37" fmla="*/ 2 h 5"/>
                <a:gd name="T38" fmla="*/ 23 w 23"/>
                <a:gd name="T39" fmla="*/ 2 h 5"/>
                <a:gd name="T40" fmla="*/ 23 w 23"/>
                <a:gd name="T41" fmla="*/ 2 h 5"/>
                <a:gd name="T42" fmla="*/ 22 w 23"/>
                <a:gd name="T43" fmla="*/ 2 h 5"/>
                <a:gd name="T44" fmla="*/ 20 w 23"/>
                <a:gd name="T4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5">
                  <a:moveTo>
                    <a:pt x="20" y="1"/>
                  </a:moveTo>
                  <a:cubicBezTo>
                    <a:pt x="19" y="0"/>
                    <a:pt x="18" y="0"/>
                    <a:pt x="18" y="0"/>
                  </a:cubicBezTo>
                  <a:cubicBezTo>
                    <a:pt x="17" y="0"/>
                    <a:pt x="16" y="0"/>
                    <a:pt x="16" y="0"/>
                  </a:cubicBezTo>
                  <a:cubicBezTo>
                    <a:pt x="15" y="0"/>
                    <a:pt x="14" y="0"/>
                    <a:pt x="13" y="0"/>
                  </a:cubicBezTo>
                  <a:cubicBezTo>
                    <a:pt x="13" y="0"/>
                    <a:pt x="12" y="0"/>
                    <a:pt x="11" y="0"/>
                  </a:cubicBezTo>
                  <a:cubicBezTo>
                    <a:pt x="10" y="0"/>
                    <a:pt x="9" y="0"/>
                    <a:pt x="9" y="0"/>
                  </a:cubicBezTo>
                  <a:cubicBezTo>
                    <a:pt x="8" y="1"/>
                    <a:pt x="7" y="1"/>
                    <a:pt x="6" y="1"/>
                  </a:cubicBezTo>
                  <a:cubicBezTo>
                    <a:pt x="5" y="2"/>
                    <a:pt x="4" y="2"/>
                    <a:pt x="3" y="3"/>
                  </a:cubicBezTo>
                  <a:cubicBezTo>
                    <a:pt x="1" y="4"/>
                    <a:pt x="0" y="5"/>
                    <a:pt x="0" y="5"/>
                  </a:cubicBezTo>
                  <a:cubicBezTo>
                    <a:pt x="0" y="5"/>
                    <a:pt x="0" y="5"/>
                    <a:pt x="0" y="5"/>
                  </a:cubicBezTo>
                  <a:cubicBezTo>
                    <a:pt x="0" y="5"/>
                    <a:pt x="1" y="4"/>
                    <a:pt x="3" y="3"/>
                  </a:cubicBezTo>
                  <a:cubicBezTo>
                    <a:pt x="4" y="3"/>
                    <a:pt x="5" y="2"/>
                    <a:pt x="7" y="1"/>
                  </a:cubicBezTo>
                  <a:cubicBezTo>
                    <a:pt x="7" y="1"/>
                    <a:pt x="8" y="1"/>
                    <a:pt x="9" y="1"/>
                  </a:cubicBezTo>
                  <a:cubicBezTo>
                    <a:pt x="9" y="1"/>
                    <a:pt x="10" y="1"/>
                    <a:pt x="11" y="1"/>
                  </a:cubicBezTo>
                  <a:cubicBezTo>
                    <a:pt x="12" y="0"/>
                    <a:pt x="12" y="1"/>
                    <a:pt x="13" y="1"/>
                  </a:cubicBezTo>
                  <a:cubicBezTo>
                    <a:pt x="14" y="1"/>
                    <a:pt x="15" y="1"/>
                    <a:pt x="16" y="1"/>
                  </a:cubicBezTo>
                  <a:cubicBezTo>
                    <a:pt x="16" y="1"/>
                    <a:pt x="17" y="1"/>
                    <a:pt x="18" y="1"/>
                  </a:cubicBezTo>
                  <a:cubicBezTo>
                    <a:pt x="18" y="1"/>
                    <a:pt x="19" y="1"/>
                    <a:pt x="19" y="1"/>
                  </a:cubicBezTo>
                  <a:cubicBezTo>
                    <a:pt x="21" y="1"/>
                    <a:pt x="21" y="2"/>
                    <a:pt x="22" y="2"/>
                  </a:cubicBezTo>
                  <a:cubicBezTo>
                    <a:pt x="23" y="2"/>
                    <a:pt x="23" y="2"/>
                    <a:pt x="23" y="2"/>
                  </a:cubicBezTo>
                  <a:cubicBezTo>
                    <a:pt x="23" y="2"/>
                    <a:pt x="23" y="2"/>
                    <a:pt x="23" y="2"/>
                  </a:cubicBezTo>
                  <a:cubicBezTo>
                    <a:pt x="23" y="2"/>
                    <a:pt x="23" y="2"/>
                    <a:pt x="22" y="2"/>
                  </a:cubicBezTo>
                  <a:cubicBezTo>
                    <a:pt x="22" y="1"/>
                    <a:pt x="21" y="1"/>
                    <a:pt x="20" y="1"/>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6" name="Freeform 2795"/>
            <p:cNvSpPr>
              <a:spLocks/>
            </p:cNvSpPr>
            <p:nvPr/>
          </p:nvSpPr>
          <p:spPr bwMode="auto">
            <a:xfrm>
              <a:off x="6268249" y="3224449"/>
              <a:ext cx="76051" cy="30713"/>
            </a:xfrm>
            <a:custGeom>
              <a:avLst/>
              <a:gdLst>
                <a:gd name="T0" fmla="*/ 20 w 22"/>
                <a:gd name="T1" fmla="*/ 5 h 9"/>
                <a:gd name="T2" fmla="*/ 19 w 22"/>
                <a:gd name="T3" fmla="*/ 4 h 9"/>
                <a:gd name="T4" fmla="*/ 17 w 22"/>
                <a:gd name="T5" fmla="*/ 2 h 9"/>
                <a:gd name="T6" fmla="*/ 15 w 22"/>
                <a:gd name="T7" fmla="*/ 1 h 9"/>
                <a:gd name="T8" fmla="*/ 13 w 22"/>
                <a:gd name="T9" fmla="*/ 1 h 9"/>
                <a:gd name="T10" fmla="*/ 10 w 22"/>
                <a:gd name="T11" fmla="*/ 0 h 9"/>
                <a:gd name="T12" fmla="*/ 8 w 22"/>
                <a:gd name="T13" fmla="*/ 0 h 9"/>
                <a:gd name="T14" fmla="*/ 4 w 22"/>
                <a:gd name="T15" fmla="*/ 1 h 9"/>
                <a:gd name="T16" fmla="*/ 0 w 22"/>
                <a:gd name="T17" fmla="*/ 2 h 9"/>
                <a:gd name="T18" fmla="*/ 0 w 22"/>
                <a:gd name="T19" fmla="*/ 2 h 9"/>
                <a:gd name="T20" fmla="*/ 4 w 22"/>
                <a:gd name="T21" fmla="*/ 1 h 9"/>
                <a:gd name="T22" fmla="*/ 8 w 22"/>
                <a:gd name="T23" fmla="*/ 1 h 9"/>
                <a:gd name="T24" fmla="*/ 10 w 22"/>
                <a:gd name="T25" fmla="*/ 1 h 9"/>
                <a:gd name="T26" fmla="*/ 13 w 22"/>
                <a:gd name="T27" fmla="*/ 1 h 9"/>
                <a:gd name="T28" fmla="*/ 15 w 22"/>
                <a:gd name="T29" fmla="*/ 2 h 9"/>
                <a:gd name="T30" fmla="*/ 17 w 22"/>
                <a:gd name="T31" fmla="*/ 3 h 9"/>
                <a:gd name="T32" fmla="*/ 19 w 22"/>
                <a:gd name="T33" fmla="*/ 4 h 9"/>
                <a:gd name="T34" fmla="*/ 20 w 22"/>
                <a:gd name="T35" fmla="*/ 5 h 9"/>
                <a:gd name="T36" fmla="*/ 22 w 22"/>
                <a:gd name="T37" fmla="*/ 8 h 9"/>
                <a:gd name="T38" fmla="*/ 22 w 22"/>
                <a:gd name="T39" fmla="*/ 9 h 9"/>
                <a:gd name="T40" fmla="*/ 22 w 22"/>
                <a:gd name="T41" fmla="*/ 9 h 9"/>
                <a:gd name="T42" fmla="*/ 22 w 22"/>
                <a:gd name="T43" fmla="*/ 8 h 9"/>
                <a:gd name="T44" fmla="*/ 20 w 22"/>
                <a:gd name="T4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
                  <a:moveTo>
                    <a:pt x="20" y="5"/>
                  </a:moveTo>
                  <a:cubicBezTo>
                    <a:pt x="20" y="5"/>
                    <a:pt x="20" y="4"/>
                    <a:pt x="19" y="4"/>
                  </a:cubicBezTo>
                  <a:cubicBezTo>
                    <a:pt x="18" y="3"/>
                    <a:pt x="18" y="3"/>
                    <a:pt x="17" y="2"/>
                  </a:cubicBezTo>
                  <a:cubicBezTo>
                    <a:pt x="17" y="2"/>
                    <a:pt x="16" y="2"/>
                    <a:pt x="15" y="1"/>
                  </a:cubicBezTo>
                  <a:cubicBezTo>
                    <a:pt x="14" y="1"/>
                    <a:pt x="14" y="1"/>
                    <a:pt x="13" y="1"/>
                  </a:cubicBezTo>
                  <a:cubicBezTo>
                    <a:pt x="12" y="1"/>
                    <a:pt x="11" y="0"/>
                    <a:pt x="10" y="0"/>
                  </a:cubicBezTo>
                  <a:cubicBezTo>
                    <a:pt x="10" y="0"/>
                    <a:pt x="9" y="0"/>
                    <a:pt x="8" y="0"/>
                  </a:cubicBezTo>
                  <a:cubicBezTo>
                    <a:pt x="7" y="0"/>
                    <a:pt x="5" y="0"/>
                    <a:pt x="4" y="1"/>
                  </a:cubicBezTo>
                  <a:cubicBezTo>
                    <a:pt x="2" y="1"/>
                    <a:pt x="0" y="2"/>
                    <a:pt x="0" y="2"/>
                  </a:cubicBezTo>
                  <a:cubicBezTo>
                    <a:pt x="0" y="2"/>
                    <a:pt x="0" y="2"/>
                    <a:pt x="0" y="2"/>
                  </a:cubicBezTo>
                  <a:cubicBezTo>
                    <a:pt x="0" y="2"/>
                    <a:pt x="2" y="2"/>
                    <a:pt x="4" y="1"/>
                  </a:cubicBezTo>
                  <a:cubicBezTo>
                    <a:pt x="5" y="1"/>
                    <a:pt x="7" y="1"/>
                    <a:pt x="8" y="1"/>
                  </a:cubicBezTo>
                  <a:cubicBezTo>
                    <a:pt x="9" y="1"/>
                    <a:pt x="10" y="1"/>
                    <a:pt x="10" y="1"/>
                  </a:cubicBezTo>
                  <a:cubicBezTo>
                    <a:pt x="11" y="1"/>
                    <a:pt x="12" y="1"/>
                    <a:pt x="13" y="1"/>
                  </a:cubicBezTo>
                  <a:cubicBezTo>
                    <a:pt x="13" y="2"/>
                    <a:pt x="14" y="2"/>
                    <a:pt x="15" y="2"/>
                  </a:cubicBezTo>
                  <a:cubicBezTo>
                    <a:pt x="16" y="2"/>
                    <a:pt x="16" y="3"/>
                    <a:pt x="17" y="3"/>
                  </a:cubicBezTo>
                  <a:cubicBezTo>
                    <a:pt x="18" y="3"/>
                    <a:pt x="18" y="4"/>
                    <a:pt x="19" y="4"/>
                  </a:cubicBezTo>
                  <a:cubicBezTo>
                    <a:pt x="19" y="5"/>
                    <a:pt x="20" y="5"/>
                    <a:pt x="20" y="5"/>
                  </a:cubicBezTo>
                  <a:cubicBezTo>
                    <a:pt x="21" y="6"/>
                    <a:pt x="21" y="7"/>
                    <a:pt x="22" y="8"/>
                  </a:cubicBezTo>
                  <a:cubicBezTo>
                    <a:pt x="22" y="8"/>
                    <a:pt x="22" y="9"/>
                    <a:pt x="22" y="9"/>
                  </a:cubicBezTo>
                  <a:cubicBezTo>
                    <a:pt x="22" y="9"/>
                    <a:pt x="22" y="9"/>
                    <a:pt x="22" y="9"/>
                  </a:cubicBezTo>
                  <a:cubicBezTo>
                    <a:pt x="22" y="9"/>
                    <a:pt x="22" y="8"/>
                    <a:pt x="22" y="8"/>
                  </a:cubicBezTo>
                  <a:cubicBezTo>
                    <a:pt x="22" y="7"/>
                    <a:pt x="21" y="6"/>
                    <a:pt x="20" y="5"/>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7" name="Freeform 2796"/>
            <p:cNvSpPr>
              <a:spLocks/>
            </p:cNvSpPr>
            <p:nvPr/>
          </p:nvSpPr>
          <p:spPr bwMode="auto">
            <a:xfrm>
              <a:off x="6040097" y="3012384"/>
              <a:ext cx="380254" cy="630344"/>
            </a:xfrm>
            <a:custGeom>
              <a:avLst/>
              <a:gdLst>
                <a:gd name="T0" fmla="*/ 61 w 110"/>
                <a:gd name="T1" fmla="*/ 0 h 182"/>
                <a:gd name="T2" fmla="*/ 0 w 110"/>
                <a:gd name="T3" fmla="*/ 82 h 182"/>
                <a:gd name="T4" fmla="*/ 7 w 110"/>
                <a:gd name="T5" fmla="*/ 136 h 182"/>
                <a:gd name="T6" fmla="*/ 7 w 110"/>
                <a:gd name="T7" fmla="*/ 182 h 182"/>
                <a:gd name="T8" fmla="*/ 34 w 110"/>
                <a:gd name="T9" fmla="*/ 164 h 182"/>
                <a:gd name="T10" fmla="*/ 28 w 110"/>
                <a:gd name="T11" fmla="*/ 139 h 182"/>
                <a:gd name="T12" fmla="*/ 25 w 110"/>
                <a:gd name="T13" fmla="*/ 92 h 182"/>
                <a:gd name="T14" fmla="*/ 26 w 110"/>
                <a:gd name="T15" fmla="*/ 61 h 182"/>
                <a:gd name="T16" fmla="*/ 60 w 110"/>
                <a:gd name="T17" fmla="*/ 28 h 182"/>
                <a:gd name="T18" fmla="*/ 88 w 110"/>
                <a:gd name="T19" fmla="*/ 86 h 182"/>
                <a:gd name="T20" fmla="*/ 87 w 110"/>
                <a:gd name="T21" fmla="*/ 119 h 182"/>
                <a:gd name="T22" fmla="*/ 90 w 110"/>
                <a:gd name="T23" fmla="*/ 105 h 182"/>
                <a:gd name="T24" fmla="*/ 110 w 110"/>
                <a:gd name="T25" fmla="*/ 47 h 182"/>
                <a:gd name="T26" fmla="*/ 61 w 110"/>
                <a:gd name="T2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82">
                  <a:moveTo>
                    <a:pt x="61" y="0"/>
                  </a:moveTo>
                  <a:cubicBezTo>
                    <a:pt x="24" y="0"/>
                    <a:pt x="0" y="41"/>
                    <a:pt x="0" y="82"/>
                  </a:cubicBezTo>
                  <a:cubicBezTo>
                    <a:pt x="0" y="90"/>
                    <a:pt x="7" y="116"/>
                    <a:pt x="7" y="136"/>
                  </a:cubicBezTo>
                  <a:cubicBezTo>
                    <a:pt x="7" y="156"/>
                    <a:pt x="7" y="182"/>
                    <a:pt x="7" y="182"/>
                  </a:cubicBezTo>
                  <a:cubicBezTo>
                    <a:pt x="34" y="164"/>
                    <a:pt x="34" y="164"/>
                    <a:pt x="34" y="164"/>
                  </a:cubicBezTo>
                  <a:cubicBezTo>
                    <a:pt x="32" y="159"/>
                    <a:pt x="29" y="149"/>
                    <a:pt x="28" y="139"/>
                  </a:cubicBezTo>
                  <a:cubicBezTo>
                    <a:pt x="26" y="124"/>
                    <a:pt x="24" y="105"/>
                    <a:pt x="25" y="92"/>
                  </a:cubicBezTo>
                  <a:cubicBezTo>
                    <a:pt x="26" y="79"/>
                    <a:pt x="23" y="70"/>
                    <a:pt x="26" y="61"/>
                  </a:cubicBezTo>
                  <a:cubicBezTo>
                    <a:pt x="29" y="52"/>
                    <a:pt x="48" y="29"/>
                    <a:pt x="60" y="28"/>
                  </a:cubicBezTo>
                  <a:cubicBezTo>
                    <a:pt x="60" y="28"/>
                    <a:pt x="76" y="29"/>
                    <a:pt x="88" y="86"/>
                  </a:cubicBezTo>
                  <a:cubicBezTo>
                    <a:pt x="88" y="90"/>
                    <a:pt x="88" y="104"/>
                    <a:pt x="87" y="119"/>
                  </a:cubicBezTo>
                  <a:cubicBezTo>
                    <a:pt x="88" y="113"/>
                    <a:pt x="89" y="108"/>
                    <a:pt x="90" y="105"/>
                  </a:cubicBezTo>
                  <a:cubicBezTo>
                    <a:pt x="93" y="98"/>
                    <a:pt x="109" y="71"/>
                    <a:pt x="110" y="47"/>
                  </a:cubicBezTo>
                  <a:cubicBezTo>
                    <a:pt x="104" y="26"/>
                    <a:pt x="89" y="0"/>
                    <a:pt x="61" y="0"/>
                  </a:cubicBezTo>
                  <a:close/>
                </a:path>
              </a:pathLst>
            </a:custGeom>
            <a:solidFill>
              <a:srgbClr val="F2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8" name="Freeform 2797"/>
            <p:cNvSpPr>
              <a:spLocks/>
            </p:cNvSpPr>
            <p:nvPr/>
          </p:nvSpPr>
          <p:spPr bwMode="auto">
            <a:xfrm>
              <a:off x="6161486" y="3459913"/>
              <a:ext cx="162339" cy="76051"/>
            </a:xfrm>
            <a:custGeom>
              <a:avLst/>
              <a:gdLst>
                <a:gd name="T0" fmla="*/ 44 w 47"/>
                <a:gd name="T1" fmla="*/ 6 h 22"/>
                <a:gd name="T2" fmla="*/ 42 w 47"/>
                <a:gd name="T3" fmla="*/ 9 h 22"/>
                <a:gd name="T4" fmla="*/ 39 w 47"/>
                <a:gd name="T5" fmla="*/ 13 h 22"/>
                <a:gd name="T6" fmla="*/ 35 w 47"/>
                <a:gd name="T7" fmla="*/ 16 h 22"/>
                <a:gd name="T8" fmla="*/ 32 w 47"/>
                <a:gd name="T9" fmla="*/ 18 h 22"/>
                <a:gd name="T10" fmla="*/ 30 w 47"/>
                <a:gd name="T11" fmla="*/ 19 h 22"/>
                <a:gd name="T12" fmla="*/ 27 w 47"/>
                <a:gd name="T13" fmla="*/ 19 h 22"/>
                <a:gd name="T14" fmla="*/ 24 w 47"/>
                <a:gd name="T15" fmla="*/ 19 h 22"/>
                <a:gd name="T16" fmla="*/ 18 w 47"/>
                <a:gd name="T17" fmla="*/ 18 h 22"/>
                <a:gd name="T18" fmla="*/ 13 w 47"/>
                <a:gd name="T19" fmla="*/ 16 h 22"/>
                <a:gd name="T20" fmla="*/ 11 w 47"/>
                <a:gd name="T21" fmla="*/ 14 h 22"/>
                <a:gd name="T22" fmla="*/ 9 w 47"/>
                <a:gd name="T23" fmla="*/ 12 h 22"/>
                <a:gd name="T24" fmla="*/ 6 w 47"/>
                <a:gd name="T25" fmla="*/ 9 h 22"/>
                <a:gd name="T26" fmla="*/ 2 w 47"/>
                <a:gd name="T27" fmla="*/ 3 h 22"/>
                <a:gd name="T28" fmla="*/ 0 w 47"/>
                <a:gd name="T29" fmla="*/ 0 h 22"/>
                <a:gd name="T30" fmla="*/ 1 w 47"/>
                <a:gd name="T31" fmla="*/ 3 h 22"/>
                <a:gd name="T32" fmla="*/ 5 w 47"/>
                <a:gd name="T33" fmla="*/ 9 h 22"/>
                <a:gd name="T34" fmla="*/ 8 w 47"/>
                <a:gd name="T35" fmla="*/ 14 h 22"/>
                <a:gd name="T36" fmla="*/ 10 w 47"/>
                <a:gd name="T37" fmla="*/ 16 h 22"/>
                <a:gd name="T38" fmla="*/ 12 w 47"/>
                <a:gd name="T39" fmla="*/ 17 h 22"/>
                <a:gd name="T40" fmla="*/ 15 w 47"/>
                <a:gd name="T41" fmla="*/ 19 h 22"/>
                <a:gd name="T42" fmla="*/ 18 w 47"/>
                <a:gd name="T43" fmla="*/ 20 h 22"/>
                <a:gd name="T44" fmla="*/ 24 w 47"/>
                <a:gd name="T45" fmla="*/ 22 h 22"/>
                <a:gd name="T46" fmla="*/ 27 w 47"/>
                <a:gd name="T47" fmla="*/ 22 h 22"/>
                <a:gd name="T48" fmla="*/ 30 w 47"/>
                <a:gd name="T49" fmla="*/ 21 h 22"/>
                <a:gd name="T50" fmla="*/ 33 w 47"/>
                <a:gd name="T51" fmla="*/ 20 h 22"/>
                <a:gd name="T52" fmla="*/ 36 w 47"/>
                <a:gd name="T53" fmla="*/ 18 h 22"/>
                <a:gd name="T54" fmla="*/ 40 w 47"/>
                <a:gd name="T55" fmla="*/ 14 h 22"/>
                <a:gd name="T56" fmla="*/ 43 w 47"/>
                <a:gd name="T57" fmla="*/ 10 h 22"/>
                <a:gd name="T58" fmla="*/ 45 w 47"/>
                <a:gd name="T59" fmla="*/ 6 h 22"/>
                <a:gd name="T60" fmla="*/ 46 w 47"/>
                <a:gd name="T61" fmla="*/ 3 h 22"/>
                <a:gd name="T62" fmla="*/ 47 w 47"/>
                <a:gd name="T63" fmla="*/ 0 h 22"/>
                <a:gd name="T64" fmla="*/ 46 w 47"/>
                <a:gd name="T65" fmla="*/ 3 h 22"/>
                <a:gd name="T66" fmla="*/ 44 w 47"/>
                <a:gd name="T6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22">
                  <a:moveTo>
                    <a:pt x="44" y="6"/>
                  </a:moveTo>
                  <a:cubicBezTo>
                    <a:pt x="44" y="7"/>
                    <a:pt x="43" y="8"/>
                    <a:pt x="42" y="9"/>
                  </a:cubicBezTo>
                  <a:cubicBezTo>
                    <a:pt x="41" y="10"/>
                    <a:pt x="40" y="12"/>
                    <a:pt x="39" y="13"/>
                  </a:cubicBezTo>
                  <a:cubicBezTo>
                    <a:pt x="38" y="14"/>
                    <a:pt x="36" y="15"/>
                    <a:pt x="35" y="16"/>
                  </a:cubicBezTo>
                  <a:cubicBezTo>
                    <a:pt x="34" y="17"/>
                    <a:pt x="33" y="17"/>
                    <a:pt x="32" y="18"/>
                  </a:cubicBezTo>
                  <a:cubicBezTo>
                    <a:pt x="32" y="18"/>
                    <a:pt x="31" y="18"/>
                    <a:pt x="30" y="19"/>
                  </a:cubicBezTo>
                  <a:cubicBezTo>
                    <a:pt x="29" y="19"/>
                    <a:pt x="28" y="19"/>
                    <a:pt x="27" y="19"/>
                  </a:cubicBezTo>
                  <a:cubicBezTo>
                    <a:pt x="26" y="19"/>
                    <a:pt x="25" y="19"/>
                    <a:pt x="24" y="19"/>
                  </a:cubicBezTo>
                  <a:cubicBezTo>
                    <a:pt x="22" y="19"/>
                    <a:pt x="20" y="19"/>
                    <a:pt x="18" y="18"/>
                  </a:cubicBezTo>
                  <a:cubicBezTo>
                    <a:pt x="17" y="18"/>
                    <a:pt x="15" y="17"/>
                    <a:pt x="13" y="16"/>
                  </a:cubicBezTo>
                  <a:cubicBezTo>
                    <a:pt x="13" y="15"/>
                    <a:pt x="12" y="15"/>
                    <a:pt x="11" y="14"/>
                  </a:cubicBezTo>
                  <a:cubicBezTo>
                    <a:pt x="10" y="14"/>
                    <a:pt x="10" y="13"/>
                    <a:pt x="9" y="12"/>
                  </a:cubicBezTo>
                  <a:cubicBezTo>
                    <a:pt x="8" y="11"/>
                    <a:pt x="7" y="10"/>
                    <a:pt x="6" y="9"/>
                  </a:cubicBezTo>
                  <a:cubicBezTo>
                    <a:pt x="4" y="6"/>
                    <a:pt x="3" y="4"/>
                    <a:pt x="2" y="3"/>
                  </a:cubicBezTo>
                  <a:cubicBezTo>
                    <a:pt x="1" y="1"/>
                    <a:pt x="0" y="0"/>
                    <a:pt x="0" y="0"/>
                  </a:cubicBezTo>
                  <a:cubicBezTo>
                    <a:pt x="0" y="0"/>
                    <a:pt x="1" y="1"/>
                    <a:pt x="1" y="3"/>
                  </a:cubicBezTo>
                  <a:cubicBezTo>
                    <a:pt x="2" y="4"/>
                    <a:pt x="3" y="7"/>
                    <a:pt x="5" y="9"/>
                  </a:cubicBezTo>
                  <a:cubicBezTo>
                    <a:pt x="6" y="11"/>
                    <a:pt x="7" y="12"/>
                    <a:pt x="8" y="14"/>
                  </a:cubicBezTo>
                  <a:cubicBezTo>
                    <a:pt x="8" y="14"/>
                    <a:pt x="9" y="15"/>
                    <a:pt x="10" y="16"/>
                  </a:cubicBezTo>
                  <a:cubicBezTo>
                    <a:pt x="11" y="16"/>
                    <a:pt x="11" y="17"/>
                    <a:pt x="12" y="17"/>
                  </a:cubicBezTo>
                  <a:cubicBezTo>
                    <a:pt x="13" y="18"/>
                    <a:pt x="14" y="19"/>
                    <a:pt x="15" y="19"/>
                  </a:cubicBezTo>
                  <a:cubicBezTo>
                    <a:pt x="16" y="20"/>
                    <a:pt x="17" y="20"/>
                    <a:pt x="18" y="20"/>
                  </a:cubicBezTo>
                  <a:cubicBezTo>
                    <a:pt x="20" y="21"/>
                    <a:pt x="22" y="22"/>
                    <a:pt x="24" y="22"/>
                  </a:cubicBezTo>
                  <a:cubicBezTo>
                    <a:pt x="25" y="22"/>
                    <a:pt x="26" y="22"/>
                    <a:pt x="27" y="22"/>
                  </a:cubicBezTo>
                  <a:cubicBezTo>
                    <a:pt x="28" y="21"/>
                    <a:pt x="29" y="21"/>
                    <a:pt x="30" y="21"/>
                  </a:cubicBezTo>
                  <a:cubicBezTo>
                    <a:pt x="32" y="21"/>
                    <a:pt x="32" y="20"/>
                    <a:pt x="33" y="20"/>
                  </a:cubicBezTo>
                  <a:cubicBezTo>
                    <a:pt x="34" y="19"/>
                    <a:pt x="35" y="19"/>
                    <a:pt x="36" y="18"/>
                  </a:cubicBezTo>
                  <a:cubicBezTo>
                    <a:pt x="38" y="17"/>
                    <a:pt x="39" y="15"/>
                    <a:pt x="40" y="14"/>
                  </a:cubicBezTo>
                  <a:cubicBezTo>
                    <a:pt x="42" y="13"/>
                    <a:pt x="42" y="11"/>
                    <a:pt x="43" y="10"/>
                  </a:cubicBezTo>
                  <a:cubicBezTo>
                    <a:pt x="44" y="8"/>
                    <a:pt x="45" y="7"/>
                    <a:pt x="45" y="6"/>
                  </a:cubicBezTo>
                  <a:cubicBezTo>
                    <a:pt x="46" y="5"/>
                    <a:pt x="46" y="4"/>
                    <a:pt x="46" y="3"/>
                  </a:cubicBezTo>
                  <a:cubicBezTo>
                    <a:pt x="47" y="1"/>
                    <a:pt x="47" y="0"/>
                    <a:pt x="47" y="0"/>
                  </a:cubicBezTo>
                  <a:cubicBezTo>
                    <a:pt x="47" y="0"/>
                    <a:pt x="47" y="1"/>
                    <a:pt x="46" y="3"/>
                  </a:cubicBezTo>
                  <a:cubicBezTo>
                    <a:pt x="45" y="3"/>
                    <a:pt x="45" y="4"/>
                    <a:pt x="44" y="6"/>
                  </a:cubicBezTo>
                  <a:close/>
                </a:path>
              </a:pathLst>
            </a:custGeom>
            <a:solidFill>
              <a:srgbClr val="E4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9" name="Freeform 2798"/>
            <p:cNvSpPr>
              <a:spLocks/>
            </p:cNvSpPr>
            <p:nvPr/>
          </p:nvSpPr>
          <p:spPr bwMode="auto">
            <a:xfrm>
              <a:off x="6043022" y="3027009"/>
              <a:ext cx="176964" cy="301278"/>
            </a:xfrm>
            <a:custGeom>
              <a:avLst/>
              <a:gdLst>
                <a:gd name="T0" fmla="*/ 24 w 51"/>
                <a:gd name="T1" fmla="*/ 15 h 87"/>
                <a:gd name="T2" fmla="*/ 5 w 51"/>
                <a:gd name="T3" fmla="*/ 80 h 87"/>
                <a:gd name="T4" fmla="*/ 23 w 51"/>
                <a:gd name="T5" fmla="*/ 47 h 87"/>
                <a:gd name="T6" fmla="*/ 51 w 51"/>
                <a:gd name="T7" fmla="*/ 10 h 87"/>
                <a:gd name="T8" fmla="*/ 24 w 51"/>
                <a:gd name="T9" fmla="*/ 15 h 87"/>
              </a:gdLst>
              <a:ahLst/>
              <a:cxnLst>
                <a:cxn ang="0">
                  <a:pos x="T0" y="T1"/>
                </a:cxn>
                <a:cxn ang="0">
                  <a:pos x="T2" y="T3"/>
                </a:cxn>
                <a:cxn ang="0">
                  <a:pos x="T4" y="T5"/>
                </a:cxn>
                <a:cxn ang="0">
                  <a:pos x="T6" y="T7"/>
                </a:cxn>
                <a:cxn ang="0">
                  <a:pos x="T8" y="T9"/>
                </a:cxn>
              </a:cxnLst>
              <a:rect l="0" t="0" r="r" b="b"/>
              <a:pathLst>
                <a:path w="51" h="87">
                  <a:moveTo>
                    <a:pt x="24" y="15"/>
                  </a:moveTo>
                  <a:cubicBezTo>
                    <a:pt x="0" y="44"/>
                    <a:pt x="0" y="74"/>
                    <a:pt x="5" y="80"/>
                  </a:cubicBezTo>
                  <a:cubicBezTo>
                    <a:pt x="12" y="87"/>
                    <a:pt x="18" y="59"/>
                    <a:pt x="23" y="47"/>
                  </a:cubicBezTo>
                  <a:cubicBezTo>
                    <a:pt x="27" y="35"/>
                    <a:pt x="51" y="16"/>
                    <a:pt x="51" y="10"/>
                  </a:cubicBezTo>
                  <a:cubicBezTo>
                    <a:pt x="49" y="0"/>
                    <a:pt x="32" y="6"/>
                    <a:pt x="24" y="15"/>
                  </a:cubicBezTo>
                  <a:close/>
                </a:path>
              </a:pathLst>
            </a:custGeom>
            <a:solidFill>
              <a:srgbClr val="FDD6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0" name="Freeform 2799"/>
            <p:cNvSpPr>
              <a:spLocks/>
            </p:cNvSpPr>
            <p:nvPr/>
          </p:nvSpPr>
          <p:spPr bwMode="auto">
            <a:xfrm>
              <a:off x="6119073" y="3110373"/>
              <a:ext cx="128702" cy="469468"/>
            </a:xfrm>
            <a:custGeom>
              <a:avLst/>
              <a:gdLst>
                <a:gd name="T0" fmla="*/ 3 w 37"/>
                <a:gd name="T1" fmla="*/ 33 h 136"/>
                <a:gd name="T2" fmla="*/ 2 w 37"/>
                <a:gd name="T3" fmla="*/ 64 h 136"/>
                <a:gd name="T4" fmla="*/ 5 w 37"/>
                <a:gd name="T5" fmla="*/ 111 h 136"/>
                <a:gd name="T6" fmla="*/ 11 w 37"/>
                <a:gd name="T7" fmla="*/ 136 h 136"/>
                <a:gd name="T8" fmla="*/ 13 w 37"/>
                <a:gd name="T9" fmla="*/ 135 h 136"/>
                <a:gd name="T10" fmla="*/ 7 w 37"/>
                <a:gd name="T11" fmla="*/ 94 h 136"/>
                <a:gd name="T12" fmla="*/ 7 w 37"/>
                <a:gd name="T13" fmla="*/ 42 h 136"/>
                <a:gd name="T14" fmla="*/ 36 w 37"/>
                <a:gd name="T15" fmla="*/ 2 h 136"/>
                <a:gd name="T16" fmla="*/ 36 w 37"/>
                <a:gd name="T17" fmla="*/ 2 h 136"/>
                <a:gd name="T18" fmla="*/ 37 w 37"/>
                <a:gd name="T19" fmla="*/ 0 h 136"/>
                <a:gd name="T20" fmla="*/ 3 w 37"/>
                <a:gd name="T21" fmla="*/ 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6">
                  <a:moveTo>
                    <a:pt x="3" y="33"/>
                  </a:moveTo>
                  <a:cubicBezTo>
                    <a:pt x="0" y="42"/>
                    <a:pt x="3" y="51"/>
                    <a:pt x="2" y="64"/>
                  </a:cubicBezTo>
                  <a:cubicBezTo>
                    <a:pt x="1" y="77"/>
                    <a:pt x="3" y="96"/>
                    <a:pt x="5" y="111"/>
                  </a:cubicBezTo>
                  <a:cubicBezTo>
                    <a:pt x="6" y="121"/>
                    <a:pt x="9" y="131"/>
                    <a:pt x="11" y="136"/>
                  </a:cubicBezTo>
                  <a:cubicBezTo>
                    <a:pt x="13" y="135"/>
                    <a:pt x="13" y="135"/>
                    <a:pt x="13" y="135"/>
                  </a:cubicBezTo>
                  <a:cubicBezTo>
                    <a:pt x="10" y="125"/>
                    <a:pt x="7" y="109"/>
                    <a:pt x="7" y="94"/>
                  </a:cubicBezTo>
                  <a:cubicBezTo>
                    <a:pt x="7" y="76"/>
                    <a:pt x="7" y="51"/>
                    <a:pt x="7" y="42"/>
                  </a:cubicBezTo>
                  <a:cubicBezTo>
                    <a:pt x="7" y="27"/>
                    <a:pt x="29" y="2"/>
                    <a:pt x="36" y="2"/>
                  </a:cubicBezTo>
                  <a:cubicBezTo>
                    <a:pt x="36" y="2"/>
                    <a:pt x="36" y="2"/>
                    <a:pt x="36" y="2"/>
                  </a:cubicBezTo>
                  <a:cubicBezTo>
                    <a:pt x="37" y="0"/>
                    <a:pt x="37" y="0"/>
                    <a:pt x="37" y="0"/>
                  </a:cubicBezTo>
                  <a:cubicBezTo>
                    <a:pt x="25" y="1"/>
                    <a:pt x="6" y="24"/>
                    <a:pt x="3" y="33"/>
                  </a:cubicBezTo>
                  <a:close/>
                </a:path>
              </a:pathLst>
            </a:custGeom>
            <a:solidFill>
              <a:srgbClr val="C085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1" name="Freeform 2800"/>
            <p:cNvSpPr>
              <a:spLocks/>
            </p:cNvSpPr>
            <p:nvPr/>
          </p:nvSpPr>
          <p:spPr bwMode="auto">
            <a:xfrm>
              <a:off x="6329675" y="3176185"/>
              <a:ext cx="103839" cy="448992"/>
            </a:xfrm>
            <a:custGeom>
              <a:avLst/>
              <a:gdLst>
                <a:gd name="T0" fmla="*/ 30 w 30"/>
                <a:gd name="T1" fmla="*/ 20 h 130"/>
                <a:gd name="T2" fmla="*/ 26 w 30"/>
                <a:gd name="T3" fmla="*/ 0 h 130"/>
                <a:gd name="T4" fmla="*/ 6 w 30"/>
                <a:gd name="T5" fmla="*/ 58 h 130"/>
                <a:gd name="T6" fmla="*/ 0 w 30"/>
                <a:gd name="T7" fmla="*/ 111 h 130"/>
                <a:gd name="T8" fmla="*/ 25 w 30"/>
                <a:gd name="T9" fmla="*/ 130 h 130"/>
                <a:gd name="T10" fmla="*/ 19 w 30"/>
                <a:gd name="T11" fmla="*/ 73 h 130"/>
                <a:gd name="T12" fmla="*/ 30 w 30"/>
                <a:gd name="T13" fmla="*/ 20 h 130"/>
              </a:gdLst>
              <a:ahLst/>
              <a:cxnLst>
                <a:cxn ang="0">
                  <a:pos x="T0" y="T1"/>
                </a:cxn>
                <a:cxn ang="0">
                  <a:pos x="T2" y="T3"/>
                </a:cxn>
                <a:cxn ang="0">
                  <a:pos x="T4" y="T5"/>
                </a:cxn>
                <a:cxn ang="0">
                  <a:pos x="T6" y="T7"/>
                </a:cxn>
                <a:cxn ang="0">
                  <a:pos x="T8" y="T9"/>
                </a:cxn>
                <a:cxn ang="0">
                  <a:pos x="T10" y="T11"/>
                </a:cxn>
                <a:cxn ang="0">
                  <a:pos x="T12" y="T13"/>
                </a:cxn>
              </a:cxnLst>
              <a:rect l="0" t="0" r="r" b="b"/>
              <a:pathLst>
                <a:path w="30" h="130">
                  <a:moveTo>
                    <a:pt x="30" y="20"/>
                  </a:moveTo>
                  <a:cubicBezTo>
                    <a:pt x="30" y="15"/>
                    <a:pt x="28" y="8"/>
                    <a:pt x="26" y="0"/>
                  </a:cubicBezTo>
                  <a:cubicBezTo>
                    <a:pt x="25" y="24"/>
                    <a:pt x="9" y="51"/>
                    <a:pt x="6" y="58"/>
                  </a:cubicBezTo>
                  <a:cubicBezTo>
                    <a:pt x="2" y="66"/>
                    <a:pt x="0" y="106"/>
                    <a:pt x="0" y="111"/>
                  </a:cubicBezTo>
                  <a:cubicBezTo>
                    <a:pt x="1" y="115"/>
                    <a:pt x="16" y="124"/>
                    <a:pt x="25" y="130"/>
                  </a:cubicBezTo>
                  <a:cubicBezTo>
                    <a:pt x="22" y="115"/>
                    <a:pt x="18" y="87"/>
                    <a:pt x="19" y="73"/>
                  </a:cubicBezTo>
                  <a:cubicBezTo>
                    <a:pt x="22" y="56"/>
                    <a:pt x="30" y="38"/>
                    <a:pt x="30" y="20"/>
                  </a:cubicBezTo>
                  <a:close/>
                </a:path>
              </a:pathLst>
            </a:custGeom>
            <a:solidFill>
              <a:srgbClr val="C085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2" name="Freeform 2801"/>
            <p:cNvSpPr>
              <a:spLocks/>
            </p:cNvSpPr>
            <p:nvPr/>
          </p:nvSpPr>
          <p:spPr bwMode="auto">
            <a:xfrm>
              <a:off x="6243387" y="3110373"/>
              <a:ext cx="4387" cy="5850"/>
            </a:xfrm>
            <a:custGeom>
              <a:avLst/>
              <a:gdLst>
                <a:gd name="T0" fmla="*/ 0 w 1"/>
                <a:gd name="T1" fmla="*/ 2 h 2"/>
                <a:gd name="T2" fmla="*/ 1 w 1"/>
                <a:gd name="T3" fmla="*/ 2 h 2"/>
                <a:gd name="T4" fmla="*/ 1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2"/>
                    <a:pt x="1" y="2"/>
                  </a:cubicBezTo>
                  <a:cubicBezTo>
                    <a:pt x="1" y="1"/>
                    <a:pt x="1" y="0"/>
                    <a:pt x="1" y="0"/>
                  </a:cubicBezTo>
                  <a:lnTo>
                    <a:pt x="0" y="2"/>
                  </a:lnTo>
                  <a:close/>
                </a:path>
              </a:pathLst>
            </a:custGeom>
            <a:solidFill>
              <a:srgbClr val="F2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3" name="Freeform 2802"/>
            <p:cNvSpPr>
              <a:spLocks/>
            </p:cNvSpPr>
            <p:nvPr/>
          </p:nvSpPr>
          <p:spPr bwMode="auto">
            <a:xfrm>
              <a:off x="6329675" y="3562290"/>
              <a:ext cx="90676" cy="93601"/>
            </a:xfrm>
            <a:custGeom>
              <a:avLst/>
              <a:gdLst>
                <a:gd name="T0" fmla="*/ 0 w 26"/>
                <a:gd name="T1" fmla="*/ 0 h 27"/>
                <a:gd name="T2" fmla="*/ 4 w 26"/>
                <a:gd name="T3" fmla="*/ 11 h 27"/>
                <a:gd name="T4" fmla="*/ 26 w 26"/>
                <a:gd name="T5" fmla="*/ 27 h 27"/>
                <a:gd name="T6" fmla="*/ 25 w 26"/>
                <a:gd name="T7" fmla="*/ 18 h 27"/>
                <a:gd name="T8" fmla="*/ 0 w 26"/>
                <a:gd name="T9" fmla="*/ 0 h 27"/>
              </a:gdLst>
              <a:ahLst/>
              <a:cxnLst>
                <a:cxn ang="0">
                  <a:pos x="T0" y="T1"/>
                </a:cxn>
                <a:cxn ang="0">
                  <a:pos x="T2" y="T3"/>
                </a:cxn>
                <a:cxn ang="0">
                  <a:pos x="T4" y="T5"/>
                </a:cxn>
                <a:cxn ang="0">
                  <a:pos x="T6" y="T7"/>
                </a:cxn>
                <a:cxn ang="0">
                  <a:pos x="T8" y="T9"/>
                </a:cxn>
              </a:cxnLst>
              <a:rect l="0" t="0" r="r" b="b"/>
              <a:pathLst>
                <a:path w="26" h="27">
                  <a:moveTo>
                    <a:pt x="0" y="0"/>
                  </a:moveTo>
                  <a:cubicBezTo>
                    <a:pt x="4" y="11"/>
                    <a:pt x="4" y="11"/>
                    <a:pt x="4" y="11"/>
                  </a:cubicBezTo>
                  <a:cubicBezTo>
                    <a:pt x="26" y="27"/>
                    <a:pt x="26" y="27"/>
                    <a:pt x="26" y="27"/>
                  </a:cubicBezTo>
                  <a:cubicBezTo>
                    <a:pt x="26" y="27"/>
                    <a:pt x="25" y="23"/>
                    <a:pt x="25" y="18"/>
                  </a:cubicBezTo>
                  <a:cubicBezTo>
                    <a:pt x="16" y="12"/>
                    <a:pt x="2" y="4"/>
                    <a:pt x="0" y="0"/>
                  </a:cubicBezTo>
                  <a:close/>
                </a:path>
              </a:pathLst>
            </a:custGeom>
            <a:solidFill>
              <a:srgbClr val="F2A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4" name="Freeform 2803"/>
            <p:cNvSpPr>
              <a:spLocks/>
            </p:cNvSpPr>
            <p:nvPr/>
          </p:nvSpPr>
          <p:spPr bwMode="auto">
            <a:xfrm>
              <a:off x="6243387" y="3110373"/>
              <a:ext cx="100914" cy="491405"/>
            </a:xfrm>
            <a:custGeom>
              <a:avLst/>
              <a:gdLst>
                <a:gd name="T0" fmla="*/ 29 w 29"/>
                <a:gd name="T1" fmla="*/ 58 h 142"/>
                <a:gd name="T2" fmla="*/ 1 w 29"/>
                <a:gd name="T3" fmla="*/ 0 h 142"/>
                <a:gd name="T4" fmla="*/ 0 w 29"/>
                <a:gd name="T5" fmla="*/ 2 h 142"/>
                <a:gd name="T6" fmla="*/ 27 w 29"/>
                <a:gd name="T7" fmla="*/ 60 h 142"/>
                <a:gd name="T8" fmla="*/ 25 w 29"/>
                <a:gd name="T9" fmla="*/ 101 h 142"/>
                <a:gd name="T10" fmla="*/ 21 w 29"/>
                <a:gd name="T11" fmla="*/ 136 h 142"/>
                <a:gd name="T12" fmla="*/ 29 w 29"/>
                <a:gd name="T13" fmla="*/ 142 h 142"/>
                <a:gd name="T14" fmla="*/ 25 w 29"/>
                <a:gd name="T15" fmla="*/ 131 h 142"/>
                <a:gd name="T16" fmla="*/ 25 w 29"/>
                <a:gd name="T17" fmla="*/ 130 h 142"/>
                <a:gd name="T18" fmla="*/ 28 w 29"/>
                <a:gd name="T19" fmla="*/ 91 h 142"/>
                <a:gd name="T20" fmla="*/ 29 w 29"/>
                <a:gd name="T21" fmla="*/ 5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42">
                  <a:moveTo>
                    <a:pt x="29" y="58"/>
                  </a:moveTo>
                  <a:cubicBezTo>
                    <a:pt x="17" y="1"/>
                    <a:pt x="1" y="0"/>
                    <a:pt x="1" y="0"/>
                  </a:cubicBezTo>
                  <a:cubicBezTo>
                    <a:pt x="1" y="0"/>
                    <a:pt x="1" y="1"/>
                    <a:pt x="0" y="2"/>
                  </a:cubicBezTo>
                  <a:cubicBezTo>
                    <a:pt x="12" y="6"/>
                    <a:pt x="27" y="45"/>
                    <a:pt x="27" y="60"/>
                  </a:cubicBezTo>
                  <a:cubicBezTo>
                    <a:pt x="27" y="66"/>
                    <a:pt x="27" y="82"/>
                    <a:pt x="25" y="101"/>
                  </a:cubicBezTo>
                  <a:cubicBezTo>
                    <a:pt x="24" y="117"/>
                    <a:pt x="21" y="136"/>
                    <a:pt x="21" y="136"/>
                  </a:cubicBezTo>
                  <a:cubicBezTo>
                    <a:pt x="29" y="142"/>
                    <a:pt x="29" y="142"/>
                    <a:pt x="29" y="142"/>
                  </a:cubicBezTo>
                  <a:cubicBezTo>
                    <a:pt x="25" y="131"/>
                    <a:pt x="25" y="131"/>
                    <a:pt x="25" y="131"/>
                  </a:cubicBezTo>
                  <a:cubicBezTo>
                    <a:pt x="25" y="130"/>
                    <a:pt x="25" y="130"/>
                    <a:pt x="25" y="130"/>
                  </a:cubicBezTo>
                  <a:cubicBezTo>
                    <a:pt x="25" y="127"/>
                    <a:pt x="26" y="106"/>
                    <a:pt x="28" y="91"/>
                  </a:cubicBezTo>
                  <a:cubicBezTo>
                    <a:pt x="29" y="76"/>
                    <a:pt x="29" y="62"/>
                    <a:pt x="29" y="58"/>
                  </a:cubicBezTo>
                  <a:close/>
                </a:path>
              </a:pathLst>
            </a:custGeom>
            <a:solidFill>
              <a:srgbClr val="FDD6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5" name="Freeform 2804"/>
            <p:cNvSpPr>
              <a:spLocks/>
            </p:cNvSpPr>
            <p:nvPr/>
          </p:nvSpPr>
          <p:spPr bwMode="auto">
            <a:xfrm>
              <a:off x="6357463" y="4099033"/>
              <a:ext cx="76051" cy="128702"/>
            </a:xfrm>
            <a:custGeom>
              <a:avLst/>
              <a:gdLst>
                <a:gd name="T0" fmla="*/ 0 w 22"/>
                <a:gd name="T1" fmla="*/ 4 h 37"/>
                <a:gd name="T2" fmla="*/ 5 w 22"/>
                <a:gd name="T3" fmla="*/ 24 h 37"/>
                <a:gd name="T4" fmla="*/ 18 w 22"/>
                <a:gd name="T5" fmla="*/ 33 h 37"/>
                <a:gd name="T6" fmla="*/ 13 w 22"/>
                <a:gd name="T7" fmla="*/ 16 h 37"/>
                <a:gd name="T8" fmla="*/ 0 w 22"/>
                <a:gd name="T9" fmla="*/ 4 h 37"/>
              </a:gdLst>
              <a:ahLst/>
              <a:cxnLst>
                <a:cxn ang="0">
                  <a:pos x="T0" y="T1"/>
                </a:cxn>
                <a:cxn ang="0">
                  <a:pos x="T2" y="T3"/>
                </a:cxn>
                <a:cxn ang="0">
                  <a:pos x="T4" y="T5"/>
                </a:cxn>
                <a:cxn ang="0">
                  <a:pos x="T6" y="T7"/>
                </a:cxn>
                <a:cxn ang="0">
                  <a:pos x="T8" y="T9"/>
                </a:cxn>
              </a:cxnLst>
              <a:rect l="0" t="0" r="r" b="b"/>
              <a:pathLst>
                <a:path w="22" h="37">
                  <a:moveTo>
                    <a:pt x="0" y="4"/>
                  </a:moveTo>
                  <a:cubicBezTo>
                    <a:pt x="0" y="4"/>
                    <a:pt x="1" y="19"/>
                    <a:pt x="5" y="24"/>
                  </a:cubicBezTo>
                  <a:cubicBezTo>
                    <a:pt x="9" y="30"/>
                    <a:pt x="15" y="37"/>
                    <a:pt x="18" y="33"/>
                  </a:cubicBezTo>
                  <a:cubicBezTo>
                    <a:pt x="22" y="29"/>
                    <a:pt x="13" y="16"/>
                    <a:pt x="13" y="16"/>
                  </a:cubicBezTo>
                  <a:cubicBezTo>
                    <a:pt x="13" y="16"/>
                    <a:pt x="4" y="0"/>
                    <a:pt x="0" y="4"/>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6" name="Freeform 2805"/>
            <p:cNvSpPr>
              <a:spLocks/>
            </p:cNvSpPr>
            <p:nvPr/>
          </p:nvSpPr>
          <p:spPr bwMode="auto">
            <a:xfrm>
              <a:off x="6095672" y="3829929"/>
              <a:ext cx="86288" cy="152102"/>
            </a:xfrm>
            <a:custGeom>
              <a:avLst/>
              <a:gdLst>
                <a:gd name="T0" fmla="*/ 7 w 25"/>
                <a:gd name="T1" fmla="*/ 0 h 44"/>
                <a:gd name="T2" fmla="*/ 7 w 25"/>
                <a:gd name="T3" fmla="*/ 23 h 44"/>
                <a:gd name="T4" fmla="*/ 18 w 25"/>
                <a:gd name="T5" fmla="*/ 43 h 44"/>
                <a:gd name="T6" fmla="*/ 22 w 25"/>
                <a:gd name="T7" fmla="*/ 23 h 44"/>
                <a:gd name="T8" fmla="*/ 7 w 25"/>
                <a:gd name="T9" fmla="*/ 0 h 44"/>
              </a:gdLst>
              <a:ahLst/>
              <a:cxnLst>
                <a:cxn ang="0">
                  <a:pos x="T0" y="T1"/>
                </a:cxn>
                <a:cxn ang="0">
                  <a:pos x="T2" y="T3"/>
                </a:cxn>
                <a:cxn ang="0">
                  <a:pos x="T4" y="T5"/>
                </a:cxn>
                <a:cxn ang="0">
                  <a:pos x="T6" y="T7"/>
                </a:cxn>
                <a:cxn ang="0">
                  <a:pos x="T8" y="T9"/>
                </a:cxn>
              </a:cxnLst>
              <a:rect l="0" t="0" r="r" b="b"/>
              <a:pathLst>
                <a:path w="25" h="44">
                  <a:moveTo>
                    <a:pt x="7" y="0"/>
                  </a:moveTo>
                  <a:cubicBezTo>
                    <a:pt x="0" y="0"/>
                    <a:pt x="7" y="23"/>
                    <a:pt x="7" y="23"/>
                  </a:cubicBezTo>
                  <a:cubicBezTo>
                    <a:pt x="7" y="23"/>
                    <a:pt x="11" y="43"/>
                    <a:pt x="18" y="43"/>
                  </a:cubicBezTo>
                  <a:cubicBezTo>
                    <a:pt x="25" y="44"/>
                    <a:pt x="24" y="32"/>
                    <a:pt x="22" y="23"/>
                  </a:cubicBezTo>
                  <a:cubicBezTo>
                    <a:pt x="20" y="14"/>
                    <a:pt x="7" y="0"/>
                    <a:pt x="7" y="0"/>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7" name="Freeform 2806"/>
            <p:cNvSpPr>
              <a:spLocks noEditPoints="1"/>
            </p:cNvSpPr>
            <p:nvPr/>
          </p:nvSpPr>
          <p:spPr bwMode="auto">
            <a:xfrm>
              <a:off x="6167336" y="3673440"/>
              <a:ext cx="174039" cy="248628"/>
            </a:xfrm>
            <a:custGeom>
              <a:avLst/>
              <a:gdLst>
                <a:gd name="T0" fmla="*/ 20 w 50"/>
                <a:gd name="T1" fmla="*/ 10 h 72"/>
                <a:gd name="T2" fmla="*/ 23 w 50"/>
                <a:gd name="T3" fmla="*/ 10 h 72"/>
                <a:gd name="T4" fmla="*/ 20 w 50"/>
                <a:gd name="T5" fmla="*/ 10 h 72"/>
                <a:gd name="T6" fmla="*/ 20 w 50"/>
                <a:gd name="T7" fmla="*/ 10 h 72"/>
                <a:gd name="T8" fmla="*/ 20 w 50"/>
                <a:gd name="T9" fmla="*/ 10 h 72"/>
                <a:gd name="T10" fmla="*/ 20 w 50"/>
                <a:gd name="T11" fmla="*/ 10 h 72"/>
                <a:gd name="T12" fmla="*/ 20 w 50"/>
                <a:gd name="T13" fmla="*/ 10 h 72"/>
                <a:gd name="T14" fmla="*/ 7 w 50"/>
                <a:gd name="T15" fmla="*/ 11 h 72"/>
                <a:gd name="T16" fmla="*/ 3 w 50"/>
                <a:gd name="T17" fmla="*/ 5 h 72"/>
                <a:gd name="T18" fmla="*/ 18 w 50"/>
                <a:gd name="T19" fmla="*/ 3 h 72"/>
                <a:gd name="T20" fmla="*/ 22 w 50"/>
                <a:gd name="T21" fmla="*/ 3 h 72"/>
                <a:gd name="T22" fmla="*/ 46 w 50"/>
                <a:gd name="T23" fmla="*/ 6 h 72"/>
                <a:gd name="T24" fmla="*/ 40 w 50"/>
                <a:gd name="T25" fmla="*/ 13 h 72"/>
                <a:gd name="T26" fmla="*/ 40 w 50"/>
                <a:gd name="T27" fmla="*/ 13 h 72"/>
                <a:gd name="T28" fmla="*/ 25 w 50"/>
                <a:gd name="T29" fmla="*/ 15 h 72"/>
                <a:gd name="T30" fmla="*/ 25 w 50"/>
                <a:gd name="T31" fmla="*/ 15 h 72"/>
                <a:gd name="T32" fmla="*/ 40 w 50"/>
                <a:gd name="T33" fmla="*/ 13 h 72"/>
                <a:gd name="T34" fmla="*/ 40 w 50"/>
                <a:gd name="T35" fmla="*/ 13 h 72"/>
                <a:gd name="T36" fmla="*/ 40 w 50"/>
                <a:gd name="T37" fmla="*/ 13 h 72"/>
                <a:gd name="T38" fmla="*/ 26 w 50"/>
                <a:gd name="T39" fmla="*/ 34 h 72"/>
                <a:gd name="T40" fmla="*/ 24 w 50"/>
                <a:gd name="T41" fmla="*/ 35 h 72"/>
                <a:gd name="T42" fmla="*/ 24 w 50"/>
                <a:gd name="T43" fmla="*/ 35 h 72"/>
                <a:gd name="T44" fmla="*/ 21 w 50"/>
                <a:gd name="T45" fmla="*/ 34 h 72"/>
                <a:gd name="T46" fmla="*/ 7 w 50"/>
                <a:gd name="T47" fmla="*/ 11 h 72"/>
                <a:gd name="T48" fmla="*/ 23 w 50"/>
                <a:gd name="T49" fmla="*/ 15 h 72"/>
                <a:gd name="T50" fmla="*/ 25 w 50"/>
                <a:gd name="T51" fmla="*/ 15 h 72"/>
                <a:gd name="T52" fmla="*/ 23 w 50"/>
                <a:gd name="T53" fmla="*/ 15 h 72"/>
                <a:gd name="T54" fmla="*/ 7 w 50"/>
                <a:gd name="T55" fmla="*/ 11 h 72"/>
                <a:gd name="T56" fmla="*/ 7 w 50"/>
                <a:gd name="T57" fmla="*/ 11 h 72"/>
                <a:gd name="T58" fmla="*/ 21 w 50"/>
                <a:gd name="T59" fmla="*/ 0 h 72"/>
                <a:gd name="T60" fmla="*/ 0 w 50"/>
                <a:gd name="T61" fmla="*/ 4 h 72"/>
                <a:gd name="T62" fmla="*/ 22 w 50"/>
                <a:gd name="T63" fmla="*/ 37 h 72"/>
                <a:gd name="T64" fmla="*/ 18 w 50"/>
                <a:gd name="T65" fmla="*/ 64 h 72"/>
                <a:gd name="T66" fmla="*/ 9 w 50"/>
                <a:gd name="T67" fmla="*/ 68 h 72"/>
                <a:gd name="T68" fmla="*/ 20 w 50"/>
                <a:gd name="T69" fmla="*/ 72 h 72"/>
                <a:gd name="T70" fmla="*/ 21 w 50"/>
                <a:gd name="T71" fmla="*/ 72 h 72"/>
                <a:gd name="T72" fmla="*/ 31 w 50"/>
                <a:gd name="T73" fmla="*/ 70 h 72"/>
                <a:gd name="T74" fmla="*/ 22 w 50"/>
                <a:gd name="T75" fmla="*/ 64 h 72"/>
                <a:gd name="T76" fmla="*/ 25 w 50"/>
                <a:gd name="T77" fmla="*/ 37 h 72"/>
                <a:gd name="T78" fmla="*/ 50 w 50"/>
                <a:gd name="T79" fmla="*/ 4 h 72"/>
                <a:gd name="T80" fmla="*/ 22 w 50"/>
                <a:gd name="T81" fmla="*/ 0 h 72"/>
                <a:gd name="T82" fmla="*/ 21 w 50"/>
                <a:gd name="T8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 h="72">
                  <a:moveTo>
                    <a:pt x="20" y="10"/>
                  </a:moveTo>
                  <a:cubicBezTo>
                    <a:pt x="21" y="10"/>
                    <a:pt x="22" y="10"/>
                    <a:pt x="23" y="10"/>
                  </a:cubicBezTo>
                  <a:cubicBezTo>
                    <a:pt x="22" y="10"/>
                    <a:pt x="21" y="10"/>
                    <a:pt x="20" y="10"/>
                  </a:cubicBezTo>
                  <a:moveTo>
                    <a:pt x="20" y="10"/>
                  </a:moveTo>
                  <a:cubicBezTo>
                    <a:pt x="20" y="10"/>
                    <a:pt x="20" y="10"/>
                    <a:pt x="20" y="10"/>
                  </a:cubicBezTo>
                  <a:cubicBezTo>
                    <a:pt x="20" y="10"/>
                    <a:pt x="20" y="10"/>
                    <a:pt x="20" y="10"/>
                  </a:cubicBezTo>
                  <a:cubicBezTo>
                    <a:pt x="20" y="10"/>
                    <a:pt x="20" y="10"/>
                    <a:pt x="20" y="10"/>
                  </a:cubicBezTo>
                  <a:moveTo>
                    <a:pt x="7" y="11"/>
                  </a:moveTo>
                  <a:cubicBezTo>
                    <a:pt x="3" y="5"/>
                    <a:pt x="3" y="5"/>
                    <a:pt x="3" y="5"/>
                  </a:cubicBezTo>
                  <a:cubicBezTo>
                    <a:pt x="3" y="5"/>
                    <a:pt x="8" y="3"/>
                    <a:pt x="18" y="3"/>
                  </a:cubicBezTo>
                  <a:cubicBezTo>
                    <a:pt x="19" y="3"/>
                    <a:pt x="21" y="3"/>
                    <a:pt x="22" y="3"/>
                  </a:cubicBezTo>
                  <a:cubicBezTo>
                    <a:pt x="35" y="3"/>
                    <a:pt x="46" y="6"/>
                    <a:pt x="46" y="6"/>
                  </a:cubicBezTo>
                  <a:cubicBezTo>
                    <a:pt x="40" y="13"/>
                    <a:pt x="40" y="13"/>
                    <a:pt x="40" y="13"/>
                  </a:cubicBezTo>
                  <a:cubicBezTo>
                    <a:pt x="40" y="13"/>
                    <a:pt x="40" y="13"/>
                    <a:pt x="40" y="13"/>
                  </a:cubicBezTo>
                  <a:cubicBezTo>
                    <a:pt x="40" y="13"/>
                    <a:pt x="31" y="15"/>
                    <a:pt x="25" y="15"/>
                  </a:cubicBezTo>
                  <a:cubicBezTo>
                    <a:pt x="25" y="15"/>
                    <a:pt x="25" y="15"/>
                    <a:pt x="25" y="15"/>
                  </a:cubicBezTo>
                  <a:cubicBezTo>
                    <a:pt x="31" y="15"/>
                    <a:pt x="40" y="13"/>
                    <a:pt x="40" y="13"/>
                  </a:cubicBezTo>
                  <a:cubicBezTo>
                    <a:pt x="40" y="13"/>
                    <a:pt x="40" y="13"/>
                    <a:pt x="40" y="13"/>
                  </a:cubicBezTo>
                  <a:cubicBezTo>
                    <a:pt x="40" y="13"/>
                    <a:pt x="40" y="13"/>
                    <a:pt x="40" y="13"/>
                  </a:cubicBezTo>
                  <a:cubicBezTo>
                    <a:pt x="26" y="34"/>
                    <a:pt x="26" y="34"/>
                    <a:pt x="26" y="34"/>
                  </a:cubicBezTo>
                  <a:cubicBezTo>
                    <a:pt x="26" y="34"/>
                    <a:pt x="24" y="35"/>
                    <a:pt x="24" y="35"/>
                  </a:cubicBezTo>
                  <a:cubicBezTo>
                    <a:pt x="24" y="35"/>
                    <a:pt x="24" y="35"/>
                    <a:pt x="24" y="35"/>
                  </a:cubicBezTo>
                  <a:cubicBezTo>
                    <a:pt x="23" y="35"/>
                    <a:pt x="21" y="34"/>
                    <a:pt x="21" y="34"/>
                  </a:cubicBezTo>
                  <a:cubicBezTo>
                    <a:pt x="7" y="11"/>
                    <a:pt x="7" y="11"/>
                    <a:pt x="7" y="11"/>
                  </a:cubicBezTo>
                  <a:cubicBezTo>
                    <a:pt x="7" y="11"/>
                    <a:pt x="18" y="15"/>
                    <a:pt x="23" y="15"/>
                  </a:cubicBezTo>
                  <a:cubicBezTo>
                    <a:pt x="24" y="15"/>
                    <a:pt x="24" y="15"/>
                    <a:pt x="25" y="15"/>
                  </a:cubicBezTo>
                  <a:cubicBezTo>
                    <a:pt x="24" y="15"/>
                    <a:pt x="24" y="15"/>
                    <a:pt x="23" y="15"/>
                  </a:cubicBezTo>
                  <a:cubicBezTo>
                    <a:pt x="18" y="15"/>
                    <a:pt x="7" y="11"/>
                    <a:pt x="7" y="11"/>
                  </a:cubicBezTo>
                  <a:cubicBezTo>
                    <a:pt x="7" y="11"/>
                    <a:pt x="7" y="11"/>
                    <a:pt x="7" y="11"/>
                  </a:cubicBezTo>
                  <a:moveTo>
                    <a:pt x="21" y="0"/>
                  </a:moveTo>
                  <a:cubicBezTo>
                    <a:pt x="10" y="0"/>
                    <a:pt x="0" y="4"/>
                    <a:pt x="0" y="4"/>
                  </a:cubicBezTo>
                  <a:cubicBezTo>
                    <a:pt x="22" y="37"/>
                    <a:pt x="22" y="37"/>
                    <a:pt x="22" y="37"/>
                  </a:cubicBezTo>
                  <a:cubicBezTo>
                    <a:pt x="18" y="64"/>
                    <a:pt x="18" y="64"/>
                    <a:pt x="18" y="64"/>
                  </a:cubicBezTo>
                  <a:cubicBezTo>
                    <a:pt x="18" y="64"/>
                    <a:pt x="9" y="67"/>
                    <a:pt x="9" y="68"/>
                  </a:cubicBezTo>
                  <a:cubicBezTo>
                    <a:pt x="9" y="69"/>
                    <a:pt x="13" y="72"/>
                    <a:pt x="20" y="72"/>
                  </a:cubicBezTo>
                  <a:cubicBezTo>
                    <a:pt x="20" y="72"/>
                    <a:pt x="21" y="72"/>
                    <a:pt x="21" y="72"/>
                  </a:cubicBezTo>
                  <a:cubicBezTo>
                    <a:pt x="27" y="72"/>
                    <a:pt x="31" y="70"/>
                    <a:pt x="31" y="70"/>
                  </a:cubicBezTo>
                  <a:cubicBezTo>
                    <a:pt x="31" y="69"/>
                    <a:pt x="22" y="64"/>
                    <a:pt x="22" y="64"/>
                  </a:cubicBezTo>
                  <a:cubicBezTo>
                    <a:pt x="25" y="37"/>
                    <a:pt x="25" y="37"/>
                    <a:pt x="25" y="37"/>
                  </a:cubicBezTo>
                  <a:cubicBezTo>
                    <a:pt x="50" y="4"/>
                    <a:pt x="50" y="4"/>
                    <a:pt x="50" y="4"/>
                  </a:cubicBezTo>
                  <a:cubicBezTo>
                    <a:pt x="50" y="4"/>
                    <a:pt x="33" y="0"/>
                    <a:pt x="22" y="0"/>
                  </a:cubicBezTo>
                  <a:cubicBezTo>
                    <a:pt x="22" y="0"/>
                    <a:pt x="22" y="0"/>
                    <a:pt x="21" y="0"/>
                  </a:cubicBezTo>
                </a:path>
              </a:pathLst>
            </a:custGeom>
            <a:solidFill>
              <a:srgbClr val="B9CA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8" name="Freeform 2807"/>
            <p:cNvSpPr>
              <a:spLocks/>
            </p:cNvSpPr>
            <p:nvPr/>
          </p:nvSpPr>
          <p:spPr bwMode="auto">
            <a:xfrm>
              <a:off x="6192199" y="3711466"/>
              <a:ext cx="114076" cy="83364"/>
            </a:xfrm>
            <a:custGeom>
              <a:avLst/>
              <a:gdLst>
                <a:gd name="T0" fmla="*/ 0 w 33"/>
                <a:gd name="T1" fmla="*/ 0 h 24"/>
                <a:gd name="T2" fmla="*/ 14 w 33"/>
                <a:gd name="T3" fmla="*/ 23 h 24"/>
                <a:gd name="T4" fmla="*/ 17 w 33"/>
                <a:gd name="T5" fmla="*/ 24 h 24"/>
                <a:gd name="T6" fmla="*/ 17 w 33"/>
                <a:gd name="T7" fmla="*/ 24 h 24"/>
                <a:gd name="T8" fmla="*/ 19 w 33"/>
                <a:gd name="T9" fmla="*/ 23 h 24"/>
                <a:gd name="T10" fmla="*/ 33 w 33"/>
                <a:gd name="T11" fmla="*/ 2 h 24"/>
                <a:gd name="T12" fmla="*/ 18 w 33"/>
                <a:gd name="T13" fmla="*/ 4 h 24"/>
                <a:gd name="T14" fmla="*/ 18 w 33"/>
                <a:gd name="T15" fmla="*/ 4 h 24"/>
                <a:gd name="T16" fmla="*/ 18 w 33"/>
                <a:gd name="T17" fmla="*/ 4 h 24"/>
                <a:gd name="T18" fmla="*/ 18 w 33"/>
                <a:gd name="T19" fmla="*/ 4 h 24"/>
                <a:gd name="T20" fmla="*/ 16 w 33"/>
                <a:gd name="T21" fmla="*/ 4 h 24"/>
                <a:gd name="T22" fmla="*/ 0 w 33"/>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4">
                  <a:moveTo>
                    <a:pt x="0" y="0"/>
                  </a:moveTo>
                  <a:cubicBezTo>
                    <a:pt x="14" y="23"/>
                    <a:pt x="14" y="23"/>
                    <a:pt x="14" y="23"/>
                  </a:cubicBezTo>
                  <a:cubicBezTo>
                    <a:pt x="14" y="23"/>
                    <a:pt x="16" y="24"/>
                    <a:pt x="17" y="24"/>
                  </a:cubicBezTo>
                  <a:cubicBezTo>
                    <a:pt x="17" y="24"/>
                    <a:pt x="17" y="24"/>
                    <a:pt x="17" y="24"/>
                  </a:cubicBezTo>
                  <a:cubicBezTo>
                    <a:pt x="17" y="24"/>
                    <a:pt x="19" y="23"/>
                    <a:pt x="19" y="23"/>
                  </a:cubicBezTo>
                  <a:cubicBezTo>
                    <a:pt x="33" y="2"/>
                    <a:pt x="33" y="2"/>
                    <a:pt x="33" y="2"/>
                  </a:cubicBezTo>
                  <a:cubicBezTo>
                    <a:pt x="33" y="2"/>
                    <a:pt x="24" y="4"/>
                    <a:pt x="18" y="4"/>
                  </a:cubicBezTo>
                  <a:cubicBezTo>
                    <a:pt x="18" y="4"/>
                    <a:pt x="18" y="4"/>
                    <a:pt x="18" y="4"/>
                  </a:cubicBezTo>
                  <a:cubicBezTo>
                    <a:pt x="18" y="4"/>
                    <a:pt x="18" y="4"/>
                    <a:pt x="18" y="4"/>
                  </a:cubicBezTo>
                  <a:cubicBezTo>
                    <a:pt x="18" y="4"/>
                    <a:pt x="18" y="4"/>
                    <a:pt x="18" y="4"/>
                  </a:cubicBezTo>
                  <a:cubicBezTo>
                    <a:pt x="17" y="4"/>
                    <a:pt x="17" y="4"/>
                    <a:pt x="16" y="4"/>
                  </a:cubicBezTo>
                  <a:cubicBezTo>
                    <a:pt x="11" y="4"/>
                    <a:pt x="0" y="0"/>
                    <a:pt x="0" y="0"/>
                  </a:cubicBezTo>
                </a:path>
              </a:pathLst>
            </a:custGeom>
            <a:solidFill>
              <a:srgbClr val="A5D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9" name="Freeform 2808"/>
            <p:cNvSpPr>
              <a:spLocks/>
            </p:cNvSpPr>
            <p:nvPr/>
          </p:nvSpPr>
          <p:spPr bwMode="auto">
            <a:xfrm>
              <a:off x="6177573" y="3683679"/>
              <a:ext cx="149176" cy="35100"/>
            </a:xfrm>
            <a:custGeom>
              <a:avLst/>
              <a:gdLst>
                <a:gd name="T0" fmla="*/ 15 w 43"/>
                <a:gd name="T1" fmla="*/ 0 h 10"/>
                <a:gd name="T2" fmla="*/ 0 w 43"/>
                <a:gd name="T3" fmla="*/ 2 h 10"/>
                <a:gd name="T4" fmla="*/ 4 w 43"/>
                <a:gd name="T5" fmla="*/ 8 h 10"/>
                <a:gd name="T6" fmla="*/ 4 w 43"/>
                <a:gd name="T7" fmla="*/ 8 h 10"/>
                <a:gd name="T8" fmla="*/ 4 w 43"/>
                <a:gd name="T9" fmla="*/ 8 h 10"/>
                <a:gd name="T10" fmla="*/ 17 w 43"/>
                <a:gd name="T11" fmla="*/ 7 h 10"/>
                <a:gd name="T12" fmla="*/ 17 w 43"/>
                <a:gd name="T13" fmla="*/ 7 h 10"/>
                <a:gd name="T14" fmla="*/ 17 w 43"/>
                <a:gd name="T15" fmla="*/ 7 h 10"/>
                <a:gd name="T16" fmla="*/ 17 w 43"/>
                <a:gd name="T17" fmla="*/ 7 h 10"/>
                <a:gd name="T18" fmla="*/ 17 w 43"/>
                <a:gd name="T19" fmla="*/ 7 h 10"/>
                <a:gd name="T20" fmla="*/ 20 w 43"/>
                <a:gd name="T21" fmla="*/ 7 h 10"/>
                <a:gd name="T22" fmla="*/ 20 w 43"/>
                <a:gd name="T23" fmla="*/ 7 h 10"/>
                <a:gd name="T24" fmla="*/ 37 w 43"/>
                <a:gd name="T25" fmla="*/ 10 h 10"/>
                <a:gd name="T26" fmla="*/ 37 w 43"/>
                <a:gd name="T27" fmla="*/ 10 h 10"/>
                <a:gd name="T28" fmla="*/ 37 w 43"/>
                <a:gd name="T29" fmla="*/ 10 h 10"/>
                <a:gd name="T30" fmla="*/ 43 w 43"/>
                <a:gd name="T31" fmla="*/ 3 h 10"/>
                <a:gd name="T32" fmla="*/ 19 w 43"/>
                <a:gd name="T33" fmla="*/ 0 h 10"/>
                <a:gd name="T34" fmla="*/ 15 w 43"/>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10">
                  <a:moveTo>
                    <a:pt x="15" y="0"/>
                  </a:moveTo>
                  <a:cubicBezTo>
                    <a:pt x="5" y="0"/>
                    <a:pt x="0" y="2"/>
                    <a:pt x="0" y="2"/>
                  </a:cubicBezTo>
                  <a:cubicBezTo>
                    <a:pt x="4" y="8"/>
                    <a:pt x="4" y="8"/>
                    <a:pt x="4" y="8"/>
                  </a:cubicBezTo>
                  <a:cubicBezTo>
                    <a:pt x="4" y="8"/>
                    <a:pt x="4" y="8"/>
                    <a:pt x="4" y="8"/>
                  </a:cubicBezTo>
                  <a:cubicBezTo>
                    <a:pt x="4" y="8"/>
                    <a:pt x="4" y="8"/>
                    <a:pt x="4" y="8"/>
                  </a:cubicBezTo>
                  <a:cubicBezTo>
                    <a:pt x="4" y="8"/>
                    <a:pt x="10" y="7"/>
                    <a:pt x="17" y="7"/>
                  </a:cubicBezTo>
                  <a:cubicBezTo>
                    <a:pt x="17" y="7"/>
                    <a:pt x="17" y="7"/>
                    <a:pt x="17" y="7"/>
                  </a:cubicBezTo>
                  <a:cubicBezTo>
                    <a:pt x="17" y="7"/>
                    <a:pt x="17" y="7"/>
                    <a:pt x="17" y="7"/>
                  </a:cubicBezTo>
                  <a:cubicBezTo>
                    <a:pt x="17" y="7"/>
                    <a:pt x="17" y="7"/>
                    <a:pt x="17" y="7"/>
                  </a:cubicBezTo>
                  <a:cubicBezTo>
                    <a:pt x="17" y="7"/>
                    <a:pt x="17" y="7"/>
                    <a:pt x="17" y="7"/>
                  </a:cubicBezTo>
                  <a:cubicBezTo>
                    <a:pt x="18" y="7"/>
                    <a:pt x="19" y="7"/>
                    <a:pt x="20" y="7"/>
                  </a:cubicBezTo>
                  <a:cubicBezTo>
                    <a:pt x="20" y="7"/>
                    <a:pt x="20" y="7"/>
                    <a:pt x="20" y="7"/>
                  </a:cubicBezTo>
                  <a:cubicBezTo>
                    <a:pt x="29" y="7"/>
                    <a:pt x="37" y="10"/>
                    <a:pt x="37" y="10"/>
                  </a:cubicBezTo>
                  <a:cubicBezTo>
                    <a:pt x="37" y="10"/>
                    <a:pt x="37" y="10"/>
                    <a:pt x="37" y="10"/>
                  </a:cubicBezTo>
                  <a:cubicBezTo>
                    <a:pt x="37" y="10"/>
                    <a:pt x="37" y="10"/>
                    <a:pt x="37" y="10"/>
                  </a:cubicBezTo>
                  <a:cubicBezTo>
                    <a:pt x="43" y="3"/>
                    <a:pt x="43" y="3"/>
                    <a:pt x="43" y="3"/>
                  </a:cubicBezTo>
                  <a:cubicBezTo>
                    <a:pt x="43" y="3"/>
                    <a:pt x="32" y="0"/>
                    <a:pt x="19" y="0"/>
                  </a:cubicBezTo>
                  <a:cubicBezTo>
                    <a:pt x="18" y="0"/>
                    <a:pt x="16" y="0"/>
                    <a:pt x="15" y="0"/>
                  </a:cubicBezTo>
                </a:path>
              </a:pathLst>
            </a:custGeom>
            <a:solidFill>
              <a:srgbClr val="D1D5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0" name="Freeform 2809"/>
            <p:cNvSpPr>
              <a:spLocks/>
            </p:cNvSpPr>
            <p:nvPr/>
          </p:nvSpPr>
          <p:spPr bwMode="auto">
            <a:xfrm>
              <a:off x="6192199" y="3708541"/>
              <a:ext cx="114076" cy="17550"/>
            </a:xfrm>
            <a:custGeom>
              <a:avLst/>
              <a:gdLst>
                <a:gd name="T0" fmla="*/ 13 w 33"/>
                <a:gd name="T1" fmla="*/ 0 h 5"/>
                <a:gd name="T2" fmla="*/ 13 w 33"/>
                <a:gd name="T3" fmla="*/ 0 h 5"/>
                <a:gd name="T4" fmla="*/ 13 w 33"/>
                <a:gd name="T5" fmla="*/ 0 h 5"/>
                <a:gd name="T6" fmla="*/ 0 w 33"/>
                <a:gd name="T7" fmla="*/ 1 h 5"/>
                <a:gd name="T8" fmla="*/ 0 w 33"/>
                <a:gd name="T9" fmla="*/ 1 h 5"/>
                <a:gd name="T10" fmla="*/ 16 w 33"/>
                <a:gd name="T11" fmla="*/ 5 h 5"/>
                <a:gd name="T12" fmla="*/ 18 w 33"/>
                <a:gd name="T13" fmla="*/ 5 h 5"/>
                <a:gd name="T14" fmla="*/ 18 w 33"/>
                <a:gd name="T15" fmla="*/ 5 h 5"/>
                <a:gd name="T16" fmla="*/ 18 w 33"/>
                <a:gd name="T17" fmla="*/ 5 h 5"/>
                <a:gd name="T18" fmla="*/ 33 w 33"/>
                <a:gd name="T19" fmla="*/ 3 h 5"/>
                <a:gd name="T20" fmla="*/ 33 w 33"/>
                <a:gd name="T21" fmla="*/ 3 h 5"/>
                <a:gd name="T22" fmla="*/ 16 w 33"/>
                <a:gd name="T23" fmla="*/ 0 h 5"/>
                <a:gd name="T24" fmla="*/ 16 w 33"/>
                <a:gd name="T25" fmla="*/ 0 h 5"/>
                <a:gd name="T26" fmla="*/ 13 w 33"/>
                <a:gd name="T27" fmla="*/ 0 h 5"/>
                <a:gd name="T28" fmla="*/ 13 w 33"/>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5">
                  <a:moveTo>
                    <a:pt x="13" y="0"/>
                  </a:moveTo>
                  <a:cubicBezTo>
                    <a:pt x="13" y="0"/>
                    <a:pt x="13" y="0"/>
                    <a:pt x="13" y="0"/>
                  </a:cubicBezTo>
                  <a:cubicBezTo>
                    <a:pt x="13" y="0"/>
                    <a:pt x="13" y="0"/>
                    <a:pt x="13" y="0"/>
                  </a:cubicBezTo>
                  <a:cubicBezTo>
                    <a:pt x="6" y="0"/>
                    <a:pt x="0" y="1"/>
                    <a:pt x="0" y="1"/>
                  </a:cubicBezTo>
                  <a:cubicBezTo>
                    <a:pt x="0" y="1"/>
                    <a:pt x="0" y="1"/>
                    <a:pt x="0" y="1"/>
                  </a:cubicBezTo>
                  <a:cubicBezTo>
                    <a:pt x="0" y="1"/>
                    <a:pt x="11" y="5"/>
                    <a:pt x="16" y="5"/>
                  </a:cubicBezTo>
                  <a:cubicBezTo>
                    <a:pt x="17" y="5"/>
                    <a:pt x="17" y="5"/>
                    <a:pt x="18" y="5"/>
                  </a:cubicBezTo>
                  <a:cubicBezTo>
                    <a:pt x="18" y="5"/>
                    <a:pt x="18" y="5"/>
                    <a:pt x="18" y="5"/>
                  </a:cubicBezTo>
                  <a:cubicBezTo>
                    <a:pt x="18" y="5"/>
                    <a:pt x="18" y="5"/>
                    <a:pt x="18" y="5"/>
                  </a:cubicBezTo>
                  <a:cubicBezTo>
                    <a:pt x="24" y="5"/>
                    <a:pt x="33" y="3"/>
                    <a:pt x="33" y="3"/>
                  </a:cubicBezTo>
                  <a:cubicBezTo>
                    <a:pt x="33" y="3"/>
                    <a:pt x="33" y="3"/>
                    <a:pt x="33" y="3"/>
                  </a:cubicBezTo>
                  <a:cubicBezTo>
                    <a:pt x="33" y="3"/>
                    <a:pt x="25" y="0"/>
                    <a:pt x="16" y="0"/>
                  </a:cubicBezTo>
                  <a:cubicBezTo>
                    <a:pt x="16" y="0"/>
                    <a:pt x="16" y="0"/>
                    <a:pt x="16" y="0"/>
                  </a:cubicBezTo>
                  <a:cubicBezTo>
                    <a:pt x="15" y="0"/>
                    <a:pt x="14" y="0"/>
                    <a:pt x="13" y="0"/>
                  </a:cubicBezTo>
                  <a:cubicBezTo>
                    <a:pt x="13" y="0"/>
                    <a:pt x="13" y="0"/>
                    <a:pt x="13" y="0"/>
                  </a:cubicBezTo>
                </a:path>
              </a:pathLst>
            </a:custGeom>
            <a:solidFill>
              <a:srgbClr val="83A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1" name="Freeform 2810"/>
            <p:cNvSpPr>
              <a:spLocks/>
            </p:cNvSpPr>
            <p:nvPr/>
          </p:nvSpPr>
          <p:spPr bwMode="auto">
            <a:xfrm>
              <a:off x="6116148" y="3715854"/>
              <a:ext cx="193052" cy="203290"/>
            </a:xfrm>
            <a:custGeom>
              <a:avLst/>
              <a:gdLst>
                <a:gd name="T0" fmla="*/ 40 w 56"/>
                <a:gd name="T1" fmla="*/ 0 h 59"/>
                <a:gd name="T2" fmla="*/ 21 w 56"/>
                <a:gd name="T3" fmla="*/ 12 h 59"/>
                <a:gd name="T4" fmla="*/ 16 w 56"/>
                <a:gd name="T5" fmla="*/ 21 h 59"/>
                <a:gd name="T6" fmla="*/ 16 w 56"/>
                <a:gd name="T7" fmla="*/ 33 h 59"/>
                <a:gd name="T8" fmla="*/ 0 w 56"/>
                <a:gd name="T9" fmla="*/ 46 h 59"/>
                <a:gd name="T10" fmla="*/ 5 w 56"/>
                <a:gd name="T11" fmla="*/ 59 h 59"/>
                <a:gd name="T12" fmla="*/ 23 w 56"/>
                <a:gd name="T13" fmla="*/ 43 h 59"/>
                <a:gd name="T14" fmla="*/ 31 w 56"/>
                <a:gd name="T15" fmla="*/ 39 h 59"/>
                <a:gd name="T16" fmla="*/ 33 w 56"/>
                <a:gd name="T17" fmla="*/ 31 h 59"/>
                <a:gd name="T18" fmla="*/ 52 w 56"/>
                <a:gd name="T19" fmla="*/ 23 h 59"/>
                <a:gd name="T20" fmla="*/ 56 w 56"/>
                <a:gd name="T21" fmla="*/ 15 h 59"/>
                <a:gd name="T22" fmla="*/ 50 w 56"/>
                <a:gd name="T23" fmla="*/ 8 h 59"/>
                <a:gd name="T24" fmla="*/ 40 w 56"/>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59">
                  <a:moveTo>
                    <a:pt x="40" y="0"/>
                  </a:moveTo>
                  <a:cubicBezTo>
                    <a:pt x="21" y="12"/>
                    <a:pt x="21" y="12"/>
                    <a:pt x="21" y="12"/>
                  </a:cubicBezTo>
                  <a:cubicBezTo>
                    <a:pt x="21" y="12"/>
                    <a:pt x="15" y="19"/>
                    <a:pt x="16" y="21"/>
                  </a:cubicBezTo>
                  <a:cubicBezTo>
                    <a:pt x="17" y="22"/>
                    <a:pt x="16" y="33"/>
                    <a:pt x="16" y="33"/>
                  </a:cubicBezTo>
                  <a:cubicBezTo>
                    <a:pt x="0" y="46"/>
                    <a:pt x="0" y="46"/>
                    <a:pt x="0" y="46"/>
                  </a:cubicBezTo>
                  <a:cubicBezTo>
                    <a:pt x="1" y="51"/>
                    <a:pt x="3" y="59"/>
                    <a:pt x="5" y="59"/>
                  </a:cubicBezTo>
                  <a:cubicBezTo>
                    <a:pt x="7" y="59"/>
                    <a:pt x="23" y="43"/>
                    <a:pt x="23" y="43"/>
                  </a:cubicBezTo>
                  <a:cubicBezTo>
                    <a:pt x="23" y="43"/>
                    <a:pt x="30" y="40"/>
                    <a:pt x="31" y="39"/>
                  </a:cubicBezTo>
                  <a:cubicBezTo>
                    <a:pt x="32" y="37"/>
                    <a:pt x="31" y="33"/>
                    <a:pt x="33" y="31"/>
                  </a:cubicBezTo>
                  <a:cubicBezTo>
                    <a:pt x="35" y="31"/>
                    <a:pt x="46" y="27"/>
                    <a:pt x="52" y="23"/>
                  </a:cubicBezTo>
                  <a:cubicBezTo>
                    <a:pt x="54" y="19"/>
                    <a:pt x="56" y="15"/>
                    <a:pt x="56" y="15"/>
                  </a:cubicBezTo>
                  <a:cubicBezTo>
                    <a:pt x="50" y="8"/>
                    <a:pt x="50" y="8"/>
                    <a:pt x="50" y="8"/>
                  </a:cubicBezTo>
                  <a:lnTo>
                    <a:pt x="40" y="0"/>
                  </a:ln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2" name="Freeform 2811"/>
            <p:cNvSpPr>
              <a:spLocks/>
            </p:cNvSpPr>
            <p:nvPr/>
          </p:nvSpPr>
          <p:spPr bwMode="auto">
            <a:xfrm>
              <a:off x="6111760" y="3794829"/>
              <a:ext cx="184277" cy="152102"/>
            </a:xfrm>
            <a:custGeom>
              <a:avLst/>
              <a:gdLst>
                <a:gd name="T0" fmla="*/ 32 w 53"/>
                <a:gd name="T1" fmla="*/ 16 h 44"/>
                <a:gd name="T2" fmla="*/ 24 w 53"/>
                <a:gd name="T3" fmla="*/ 20 h 44"/>
                <a:gd name="T4" fmla="*/ 6 w 53"/>
                <a:gd name="T5" fmla="*/ 36 h 44"/>
                <a:gd name="T6" fmla="*/ 1 w 53"/>
                <a:gd name="T7" fmla="*/ 23 h 44"/>
                <a:gd name="T8" fmla="*/ 0 w 53"/>
                <a:gd name="T9" fmla="*/ 24 h 44"/>
                <a:gd name="T10" fmla="*/ 2 w 53"/>
                <a:gd name="T11" fmla="*/ 34 h 44"/>
                <a:gd name="T12" fmla="*/ 5 w 53"/>
                <a:gd name="T13" fmla="*/ 44 h 44"/>
                <a:gd name="T14" fmla="*/ 26 w 53"/>
                <a:gd name="T15" fmla="*/ 23 h 44"/>
                <a:gd name="T16" fmla="*/ 35 w 53"/>
                <a:gd name="T17" fmla="*/ 19 h 44"/>
                <a:gd name="T18" fmla="*/ 37 w 53"/>
                <a:gd name="T19" fmla="*/ 13 h 44"/>
                <a:gd name="T20" fmla="*/ 51 w 53"/>
                <a:gd name="T21" fmla="*/ 4 h 44"/>
                <a:gd name="T22" fmla="*/ 53 w 53"/>
                <a:gd name="T23" fmla="*/ 0 h 44"/>
                <a:gd name="T24" fmla="*/ 34 w 53"/>
                <a:gd name="T25" fmla="*/ 8 h 44"/>
                <a:gd name="T26" fmla="*/ 32 w 53"/>
                <a:gd name="T27"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44">
                  <a:moveTo>
                    <a:pt x="32" y="16"/>
                  </a:moveTo>
                  <a:cubicBezTo>
                    <a:pt x="31" y="17"/>
                    <a:pt x="24" y="20"/>
                    <a:pt x="24" y="20"/>
                  </a:cubicBezTo>
                  <a:cubicBezTo>
                    <a:pt x="24" y="20"/>
                    <a:pt x="8" y="36"/>
                    <a:pt x="6" y="36"/>
                  </a:cubicBezTo>
                  <a:cubicBezTo>
                    <a:pt x="4" y="36"/>
                    <a:pt x="2" y="28"/>
                    <a:pt x="1" y="23"/>
                  </a:cubicBezTo>
                  <a:cubicBezTo>
                    <a:pt x="0" y="24"/>
                    <a:pt x="0" y="24"/>
                    <a:pt x="0" y="24"/>
                  </a:cubicBezTo>
                  <a:cubicBezTo>
                    <a:pt x="0" y="24"/>
                    <a:pt x="2" y="31"/>
                    <a:pt x="2" y="34"/>
                  </a:cubicBezTo>
                  <a:cubicBezTo>
                    <a:pt x="3" y="36"/>
                    <a:pt x="5" y="44"/>
                    <a:pt x="5" y="44"/>
                  </a:cubicBezTo>
                  <a:cubicBezTo>
                    <a:pt x="26" y="23"/>
                    <a:pt x="26" y="23"/>
                    <a:pt x="26" y="23"/>
                  </a:cubicBezTo>
                  <a:cubicBezTo>
                    <a:pt x="26" y="23"/>
                    <a:pt x="33" y="21"/>
                    <a:pt x="35" y="19"/>
                  </a:cubicBezTo>
                  <a:cubicBezTo>
                    <a:pt x="36" y="17"/>
                    <a:pt x="37" y="13"/>
                    <a:pt x="37" y="13"/>
                  </a:cubicBezTo>
                  <a:cubicBezTo>
                    <a:pt x="37" y="13"/>
                    <a:pt x="51" y="5"/>
                    <a:pt x="51" y="4"/>
                  </a:cubicBezTo>
                  <a:cubicBezTo>
                    <a:pt x="51" y="4"/>
                    <a:pt x="52" y="2"/>
                    <a:pt x="53" y="0"/>
                  </a:cubicBezTo>
                  <a:cubicBezTo>
                    <a:pt x="47" y="4"/>
                    <a:pt x="36" y="8"/>
                    <a:pt x="34" y="8"/>
                  </a:cubicBezTo>
                  <a:cubicBezTo>
                    <a:pt x="32" y="10"/>
                    <a:pt x="33" y="14"/>
                    <a:pt x="32" y="16"/>
                  </a:cubicBezTo>
                  <a:close/>
                </a:path>
              </a:pathLst>
            </a:custGeom>
            <a:solidFill>
              <a:srgbClr val="BC8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3" name="Freeform 2812"/>
            <p:cNvSpPr>
              <a:spLocks/>
            </p:cNvSpPr>
            <p:nvPr/>
          </p:nvSpPr>
          <p:spPr bwMode="auto">
            <a:xfrm>
              <a:off x="6263862" y="4134132"/>
              <a:ext cx="136013" cy="175502"/>
            </a:xfrm>
            <a:custGeom>
              <a:avLst/>
              <a:gdLst>
                <a:gd name="T0" fmla="*/ 25 w 39"/>
                <a:gd name="T1" fmla="*/ 6 h 51"/>
                <a:gd name="T2" fmla="*/ 15 w 39"/>
                <a:gd name="T3" fmla="*/ 6 h 51"/>
                <a:gd name="T4" fmla="*/ 4 w 39"/>
                <a:gd name="T5" fmla="*/ 20 h 51"/>
                <a:gd name="T6" fmla="*/ 0 w 39"/>
                <a:gd name="T7" fmla="*/ 46 h 51"/>
                <a:gd name="T8" fmla="*/ 7 w 39"/>
                <a:gd name="T9" fmla="*/ 51 h 51"/>
                <a:gd name="T10" fmla="*/ 31 w 39"/>
                <a:gd name="T11" fmla="*/ 30 h 51"/>
                <a:gd name="T12" fmla="*/ 31 w 39"/>
                <a:gd name="T13" fmla="*/ 21 h 51"/>
                <a:gd name="T14" fmla="*/ 39 w 39"/>
                <a:gd name="T15" fmla="*/ 12 h 51"/>
                <a:gd name="T16" fmla="*/ 35 w 39"/>
                <a:gd name="T17" fmla="*/ 0 h 51"/>
                <a:gd name="T18" fmla="*/ 25 w 39"/>
                <a:gd name="T19"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1">
                  <a:moveTo>
                    <a:pt x="25" y="6"/>
                  </a:moveTo>
                  <a:cubicBezTo>
                    <a:pt x="15" y="6"/>
                    <a:pt x="15" y="6"/>
                    <a:pt x="15" y="6"/>
                  </a:cubicBezTo>
                  <a:cubicBezTo>
                    <a:pt x="4" y="20"/>
                    <a:pt x="4" y="20"/>
                    <a:pt x="4" y="20"/>
                  </a:cubicBezTo>
                  <a:cubicBezTo>
                    <a:pt x="0" y="46"/>
                    <a:pt x="0" y="46"/>
                    <a:pt x="0" y="46"/>
                  </a:cubicBezTo>
                  <a:cubicBezTo>
                    <a:pt x="7" y="51"/>
                    <a:pt x="7" y="51"/>
                    <a:pt x="7" y="51"/>
                  </a:cubicBezTo>
                  <a:cubicBezTo>
                    <a:pt x="13" y="45"/>
                    <a:pt x="30" y="31"/>
                    <a:pt x="31" y="30"/>
                  </a:cubicBezTo>
                  <a:cubicBezTo>
                    <a:pt x="32" y="28"/>
                    <a:pt x="31" y="21"/>
                    <a:pt x="31" y="21"/>
                  </a:cubicBezTo>
                  <a:cubicBezTo>
                    <a:pt x="31" y="21"/>
                    <a:pt x="38" y="14"/>
                    <a:pt x="39" y="12"/>
                  </a:cubicBezTo>
                  <a:cubicBezTo>
                    <a:pt x="39" y="11"/>
                    <a:pt x="36" y="3"/>
                    <a:pt x="35" y="0"/>
                  </a:cubicBezTo>
                  <a:lnTo>
                    <a:pt x="25" y="6"/>
                  </a:ln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4" name="Freeform 2813"/>
            <p:cNvSpPr>
              <a:spLocks/>
            </p:cNvSpPr>
            <p:nvPr/>
          </p:nvSpPr>
          <p:spPr bwMode="auto">
            <a:xfrm>
              <a:off x="6288725" y="4134132"/>
              <a:ext cx="128702" cy="185740"/>
            </a:xfrm>
            <a:custGeom>
              <a:avLst/>
              <a:gdLst>
                <a:gd name="T0" fmla="*/ 28 w 37"/>
                <a:gd name="T1" fmla="*/ 0 h 54"/>
                <a:gd name="T2" fmla="*/ 28 w 37"/>
                <a:gd name="T3" fmla="*/ 0 h 54"/>
                <a:gd name="T4" fmla="*/ 32 w 37"/>
                <a:gd name="T5" fmla="*/ 12 h 54"/>
                <a:gd name="T6" fmla="*/ 24 w 37"/>
                <a:gd name="T7" fmla="*/ 21 h 54"/>
                <a:gd name="T8" fmla="*/ 24 w 37"/>
                <a:gd name="T9" fmla="*/ 30 h 54"/>
                <a:gd name="T10" fmla="*/ 0 w 37"/>
                <a:gd name="T11" fmla="*/ 51 h 54"/>
                <a:gd name="T12" fmla="*/ 4 w 37"/>
                <a:gd name="T13" fmla="*/ 54 h 54"/>
                <a:gd name="T14" fmla="*/ 28 w 37"/>
                <a:gd name="T15" fmla="*/ 30 h 54"/>
                <a:gd name="T16" fmla="*/ 28 w 37"/>
                <a:gd name="T17" fmla="*/ 21 h 54"/>
                <a:gd name="T18" fmla="*/ 37 w 37"/>
                <a:gd name="T19" fmla="*/ 13 h 54"/>
                <a:gd name="T20" fmla="*/ 33 w 37"/>
                <a:gd name="T21" fmla="*/ 7 h 54"/>
                <a:gd name="T22" fmla="*/ 28 w 37"/>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4">
                  <a:moveTo>
                    <a:pt x="28" y="0"/>
                  </a:moveTo>
                  <a:cubicBezTo>
                    <a:pt x="28" y="0"/>
                    <a:pt x="28" y="0"/>
                    <a:pt x="28" y="0"/>
                  </a:cubicBezTo>
                  <a:cubicBezTo>
                    <a:pt x="29" y="4"/>
                    <a:pt x="32" y="11"/>
                    <a:pt x="32" y="12"/>
                  </a:cubicBezTo>
                  <a:cubicBezTo>
                    <a:pt x="31" y="14"/>
                    <a:pt x="24" y="21"/>
                    <a:pt x="24" y="21"/>
                  </a:cubicBezTo>
                  <a:cubicBezTo>
                    <a:pt x="24" y="21"/>
                    <a:pt x="25" y="28"/>
                    <a:pt x="24" y="30"/>
                  </a:cubicBezTo>
                  <a:cubicBezTo>
                    <a:pt x="23" y="31"/>
                    <a:pt x="6" y="46"/>
                    <a:pt x="0" y="51"/>
                  </a:cubicBezTo>
                  <a:cubicBezTo>
                    <a:pt x="4" y="54"/>
                    <a:pt x="4" y="54"/>
                    <a:pt x="4" y="54"/>
                  </a:cubicBezTo>
                  <a:cubicBezTo>
                    <a:pt x="28" y="30"/>
                    <a:pt x="28" y="30"/>
                    <a:pt x="28" y="30"/>
                  </a:cubicBezTo>
                  <a:cubicBezTo>
                    <a:pt x="28" y="21"/>
                    <a:pt x="28" y="21"/>
                    <a:pt x="28" y="21"/>
                  </a:cubicBezTo>
                  <a:cubicBezTo>
                    <a:pt x="37" y="13"/>
                    <a:pt x="37" y="13"/>
                    <a:pt x="37" y="13"/>
                  </a:cubicBezTo>
                  <a:cubicBezTo>
                    <a:pt x="37" y="13"/>
                    <a:pt x="35" y="10"/>
                    <a:pt x="33" y="7"/>
                  </a:cubicBezTo>
                  <a:cubicBezTo>
                    <a:pt x="31" y="4"/>
                    <a:pt x="28" y="0"/>
                    <a:pt x="28" y="0"/>
                  </a:cubicBezTo>
                  <a:close/>
                </a:path>
              </a:pathLst>
            </a:custGeom>
            <a:solidFill>
              <a:srgbClr val="BC8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5" name="Freeform 2814"/>
            <p:cNvSpPr>
              <a:spLocks/>
            </p:cNvSpPr>
            <p:nvPr/>
          </p:nvSpPr>
          <p:spPr bwMode="auto">
            <a:xfrm>
              <a:off x="6222911" y="4673801"/>
              <a:ext cx="45338" cy="141863"/>
            </a:xfrm>
            <a:custGeom>
              <a:avLst/>
              <a:gdLst>
                <a:gd name="T0" fmla="*/ 0 w 13"/>
                <a:gd name="T1" fmla="*/ 0 h 41"/>
                <a:gd name="T2" fmla="*/ 11 w 13"/>
                <a:gd name="T3" fmla="*/ 41 h 41"/>
                <a:gd name="T4" fmla="*/ 13 w 13"/>
                <a:gd name="T5" fmla="*/ 41 h 41"/>
                <a:gd name="T6" fmla="*/ 13 w 13"/>
                <a:gd name="T7" fmla="*/ 3 h 41"/>
                <a:gd name="T8" fmla="*/ 0 w 13"/>
                <a:gd name="T9" fmla="*/ 0 h 41"/>
              </a:gdLst>
              <a:ahLst/>
              <a:cxnLst>
                <a:cxn ang="0">
                  <a:pos x="T0" y="T1"/>
                </a:cxn>
                <a:cxn ang="0">
                  <a:pos x="T2" y="T3"/>
                </a:cxn>
                <a:cxn ang="0">
                  <a:pos x="T4" y="T5"/>
                </a:cxn>
                <a:cxn ang="0">
                  <a:pos x="T6" y="T7"/>
                </a:cxn>
                <a:cxn ang="0">
                  <a:pos x="T8" y="T9"/>
                </a:cxn>
              </a:cxnLst>
              <a:rect l="0" t="0" r="r" b="b"/>
              <a:pathLst>
                <a:path w="13" h="41">
                  <a:moveTo>
                    <a:pt x="0" y="0"/>
                  </a:moveTo>
                  <a:cubicBezTo>
                    <a:pt x="11" y="41"/>
                    <a:pt x="11" y="41"/>
                    <a:pt x="11" y="41"/>
                  </a:cubicBezTo>
                  <a:cubicBezTo>
                    <a:pt x="11" y="41"/>
                    <a:pt x="12" y="41"/>
                    <a:pt x="13" y="41"/>
                  </a:cubicBezTo>
                  <a:cubicBezTo>
                    <a:pt x="13" y="29"/>
                    <a:pt x="13" y="16"/>
                    <a:pt x="13" y="3"/>
                  </a:cubicBezTo>
                  <a:lnTo>
                    <a:pt x="0" y="0"/>
                  </a:lnTo>
                  <a:close/>
                </a:path>
              </a:pathLst>
            </a:custGeom>
            <a:solidFill>
              <a:srgbClr val="EF8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6" name="Freeform 2815"/>
            <p:cNvSpPr>
              <a:spLocks/>
            </p:cNvSpPr>
            <p:nvPr/>
          </p:nvSpPr>
          <p:spPr bwMode="auto">
            <a:xfrm>
              <a:off x="6458376" y="3666129"/>
              <a:ext cx="13163" cy="97988"/>
            </a:xfrm>
            <a:custGeom>
              <a:avLst/>
              <a:gdLst>
                <a:gd name="T0" fmla="*/ 0 w 4"/>
                <a:gd name="T1" fmla="*/ 16 h 28"/>
                <a:gd name="T2" fmla="*/ 4 w 4"/>
                <a:gd name="T3" fmla="*/ 28 h 28"/>
                <a:gd name="T4" fmla="*/ 0 w 4"/>
                <a:gd name="T5" fmla="*/ 16 h 28"/>
              </a:gdLst>
              <a:ahLst/>
              <a:cxnLst>
                <a:cxn ang="0">
                  <a:pos x="T0" y="T1"/>
                </a:cxn>
                <a:cxn ang="0">
                  <a:pos x="T2" y="T3"/>
                </a:cxn>
                <a:cxn ang="0">
                  <a:pos x="T4" y="T5"/>
                </a:cxn>
              </a:cxnLst>
              <a:rect l="0" t="0" r="r" b="b"/>
              <a:pathLst>
                <a:path w="4" h="28">
                  <a:moveTo>
                    <a:pt x="0" y="16"/>
                  </a:moveTo>
                  <a:cubicBezTo>
                    <a:pt x="4" y="28"/>
                    <a:pt x="4" y="28"/>
                    <a:pt x="4" y="28"/>
                  </a:cubicBezTo>
                  <a:cubicBezTo>
                    <a:pt x="2" y="12"/>
                    <a:pt x="1" y="0"/>
                    <a:pt x="0" y="16"/>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7" name="Freeform 2816"/>
            <p:cNvSpPr>
              <a:spLocks/>
            </p:cNvSpPr>
            <p:nvPr/>
          </p:nvSpPr>
          <p:spPr bwMode="auto">
            <a:xfrm>
              <a:off x="6458376" y="3721704"/>
              <a:ext cx="0" cy="10237"/>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8" name="Freeform 2817"/>
            <p:cNvSpPr>
              <a:spLocks/>
            </p:cNvSpPr>
            <p:nvPr/>
          </p:nvSpPr>
          <p:spPr bwMode="auto">
            <a:xfrm>
              <a:off x="6004997" y="4615300"/>
              <a:ext cx="35100" cy="195977"/>
            </a:xfrm>
            <a:custGeom>
              <a:avLst/>
              <a:gdLst>
                <a:gd name="T0" fmla="*/ 3 w 10"/>
                <a:gd name="T1" fmla="*/ 57 h 57"/>
                <a:gd name="T2" fmla="*/ 10 w 10"/>
                <a:gd name="T3" fmla="*/ 52 h 57"/>
                <a:gd name="T4" fmla="*/ 0 w 10"/>
                <a:gd name="T5" fmla="*/ 0 h 57"/>
                <a:gd name="T6" fmla="*/ 3 w 10"/>
                <a:gd name="T7" fmla="*/ 57 h 57"/>
              </a:gdLst>
              <a:ahLst/>
              <a:cxnLst>
                <a:cxn ang="0">
                  <a:pos x="T0" y="T1"/>
                </a:cxn>
                <a:cxn ang="0">
                  <a:pos x="T2" y="T3"/>
                </a:cxn>
                <a:cxn ang="0">
                  <a:pos x="T4" y="T5"/>
                </a:cxn>
                <a:cxn ang="0">
                  <a:pos x="T6" y="T7"/>
                </a:cxn>
              </a:cxnLst>
              <a:rect l="0" t="0" r="r" b="b"/>
              <a:pathLst>
                <a:path w="10" h="57">
                  <a:moveTo>
                    <a:pt x="3" y="57"/>
                  </a:moveTo>
                  <a:cubicBezTo>
                    <a:pt x="3" y="57"/>
                    <a:pt x="7" y="53"/>
                    <a:pt x="10" y="52"/>
                  </a:cubicBezTo>
                  <a:cubicBezTo>
                    <a:pt x="10" y="52"/>
                    <a:pt x="0" y="1"/>
                    <a:pt x="0" y="0"/>
                  </a:cubicBezTo>
                  <a:cubicBezTo>
                    <a:pt x="2" y="32"/>
                    <a:pt x="3" y="57"/>
                    <a:pt x="3" y="57"/>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9" name="Freeform 2819"/>
            <p:cNvSpPr>
              <a:spLocks/>
            </p:cNvSpPr>
            <p:nvPr/>
          </p:nvSpPr>
          <p:spPr bwMode="auto">
            <a:xfrm>
              <a:off x="6073734" y="4631388"/>
              <a:ext cx="32175" cy="179889"/>
            </a:xfrm>
            <a:custGeom>
              <a:avLst/>
              <a:gdLst>
                <a:gd name="T0" fmla="*/ 0 w 9"/>
                <a:gd name="T1" fmla="*/ 0 h 52"/>
                <a:gd name="T2" fmla="*/ 0 w 9"/>
                <a:gd name="T3" fmla="*/ 52 h 52"/>
                <a:gd name="T4" fmla="*/ 4 w 9"/>
                <a:gd name="T5" fmla="*/ 51 h 52"/>
                <a:gd name="T6" fmla="*/ 9 w 9"/>
                <a:gd name="T7" fmla="*/ 48 h 52"/>
                <a:gd name="T8" fmla="*/ 9 w 9"/>
                <a:gd name="T9" fmla="*/ 48 h 52"/>
                <a:gd name="T10" fmla="*/ 0 w 9"/>
                <a:gd name="T11" fmla="*/ 0 h 52"/>
              </a:gdLst>
              <a:ahLst/>
              <a:cxnLst>
                <a:cxn ang="0">
                  <a:pos x="T0" y="T1"/>
                </a:cxn>
                <a:cxn ang="0">
                  <a:pos x="T2" y="T3"/>
                </a:cxn>
                <a:cxn ang="0">
                  <a:pos x="T4" y="T5"/>
                </a:cxn>
                <a:cxn ang="0">
                  <a:pos x="T6" y="T7"/>
                </a:cxn>
                <a:cxn ang="0">
                  <a:pos x="T8" y="T9"/>
                </a:cxn>
                <a:cxn ang="0">
                  <a:pos x="T10" y="T11"/>
                </a:cxn>
              </a:cxnLst>
              <a:rect l="0" t="0" r="r" b="b"/>
              <a:pathLst>
                <a:path w="9" h="52">
                  <a:moveTo>
                    <a:pt x="0" y="0"/>
                  </a:moveTo>
                  <a:cubicBezTo>
                    <a:pt x="0" y="52"/>
                    <a:pt x="0" y="52"/>
                    <a:pt x="0" y="52"/>
                  </a:cubicBezTo>
                  <a:cubicBezTo>
                    <a:pt x="1" y="52"/>
                    <a:pt x="3" y="52"/>
                    <a:pt x="4" y="51"/>
                  </a:cubicBezTo>
                  <a:cubicBezTo>
                    <a:pt x="5" y="49"/>
                    <a:pt x="7" y="48"/>
                    <a:pt x="9" y="48"/>
                  </a:cubicBezTo>
                  <a:cubicBezTo>
                    <a:pt x="9" y="48"/>
                    <a:pt x="9" y="48"/>
                    <a:pt x="9" y="48"/>
                  </a:cubicBezTo>
                  <a:cubicBezTo>
                    <a:pt x="2" y="45"/>
                    <a:pt x="0" y="0"/>
                    <a:pt x="0" y="0"/>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70" name="Freeform 2820"/>
            <p:cNvSpPr>
              <a:spLocks/>
            </p:cNvSpPr>
            <p:nvPr/>
          </p:nvSpPr>
          <p:spPr bwMode="auto">
            <a:xfrm>
              <a:off x="6171722" y="4663564"/>
              <a:ext cx="48263" cy="141863"/>
            </a:xfrm>
            <a:custGeom>
              <a:avLst/>
              <a:gdLst>
                <a:gd name="T0" fmla="*/ 5 w 14"/>
                <a:gd name="T1" fmla="*/ 12 h 41"/>
                <a:gd name="T2" fmla="*/ 0 w 14"/>
                <a:gd name="T3" fmla="*/ 41 h 41"/>
                <a:gd name="T4" fmla="*/ 4 w 14"/>
                <a:gd name="T5" fmla="*/ 39 h 41"/>
                <a:gd name="T6" fmla="*/ 14 w 14"/>
                <a:gd name="T7" fmla="*/ 36 h 41"/>
                <a:gd name="T8" fmla="*/ 5 w 14"/>
                <a:gd name="T9" fmla="*/ 12 h 41"/>
              </a:gdLst>
              <a:ahLst/>
              <a:cxnLst>
                <a:cxn ang="0">
                  <a:pos x="T0" y="T1"/>
                </a:cxn>
                <a:cxn ang="0">
                  <a:pos x="T2" y="T3"/>
                </a:cxn>
                <a:cxn ang="0">
                  <a:pos x="T4" y="T5"/>
                </a:cxn>
                <a:cxn ang="0">
                  <a:pos x="T6" y="T7"/>
                </a:cxn>
                <a:cxn ang="0">
                  <a:pos x="T8" y="T9"/>
                </a:cxn>
              </a:cxnLst>
              <a:rect l="0" t="0" r="r" b="b"/>
              <a:pathLst>
                <a:path w="14" h="41">
                  <a:moveTo>
                    <a:pt x="5" y="12"/>
                  </a:moveTo>
                  <a:cubicBezTo>
                    <a:pt x="6" y="23"/>
                    <a:pt x="0" y="41"/>
                    <a:pt x="0" y="41"/>
                  </a:cubicBezTo>
                  <a:cubicBezTo>
                    <a:pt x="2" y="41"/>
                    <a:pt x="4" y="40"/>
                    <a:pt x="4" y="39"/>
                  </a:cubicBezTo>
                  <a:cubicBezTo>
                    <a:pt x="6" y="37"/>
                    <a:pt x="10" y="36"/>
                    <a:pt x="14" y="36"/>
                  </a:cubicBezTo>
                  <a:cubicBezTo>
                    <a:pt x="9" y="34"/>
                    <a:pt x="5" y="0"/>
                    <a:pt x="5" y="12"/>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71" name="Freeform 2821"/>
            <p:cNvSpPr>
              <a:spLocks/>
            </p:cNvSpPr>
            <p:nvPr/>
          </p:nvSpPr>
          <p:spPr bwMode="auto">
            <a:xfrm>
              <a:off x="6296036" y="4711827"/>
              <a:ext cx="40951" cy="93601"/>
            </a:xfrm>
            <a:custGeom>
              <a:avLst/>
              <a:gdLst>
                <a:gd name="T0" fmla="*/ 3 w 12"/>
                <a:gd name="T1" fmla="*/ 6 h 27"/>
                <a:gd name="T2" fmla="*/ 0 w 12"/>
                <a:gd name="T3" fmla="*/ 27 h 27"/>
                <a:gd name="T4" fmla="*/ 0 w 12"/>
                <a:gd name="T5" fmla="*/ 27 h 27"/>
                <a:gd name="T6" fmla="*/ 0 w 12"/>
                <a:gd name="T7" fmla="*/ 27 h 27"/>
                <a:gd name="T8" fmla="*/ 12 w 12"/>
                <a:gd name="T9" fmla="*/ 25 h 27"/>
                <a:gd name="T10" fmla="*/ 12 w 12"/>
                <a:gd name="T11" fmla="*/ 25 h 27"/>
                <a:gd name="T12" fmla="*/ 3 w 12"/>
                <a:gd name="T13" fmla="*/ 6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3" y="6"/>
                  </a:moveTo>
                  <a:cubicBezTo>
                    <a:pt x="0" y="12"/>
                    <a:pt x="0" y="27"/>
                    <a:pt x="0" y="27"/>
                  </a:cubicBezTo>
                  <a:cubicBezTo>
                    <a:pt x="0" y="27"/>
                    <a:pt x="0" y="27"/>
                    <a:pt x="0" y="27"/>
                  </a:cubicBezTo>
                  <a:cubicBezTo>
                    <a:pt x="0" y="27"/>
                    <a:pt x="0" y="27"/>
                    <a:pt x="0" y="27"/>
                  </a:cubicBezTo>
                  <a:cubicBezTo>
                    <a:pt x="2" y="24"/>
                    <a:pt x="9" y="23"/>
                    <a:pt x="12" y="25"/>
                  </a:cubicBezTo>
                  <a:cubicBezTo>
                    <a:pt x="12" y="25"/>
                    <a:pt x="12" y="25"/>
                    <a:pt x="12" y="25"/>
                  </a:cubicBezTo>
                  <a:cubicBezTo>
                    <a:pt x="8" y="19"/>
                    <a:pt x="6" y="0"/>
                    <a:pt x="3" y="6"/>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72" name="Freeform 2822"/>
            <p:cNvSpPr>
              <a:spLocks/>
            </p:cNvSpPr>
            <p:nvPr/>
          </p:nvSpPr>
          <p:spPr bwMode="auto">
            <a:xfrm>
              <a:off x="6385249" y="4724990"/>
              <a:ext cx="27788" cy="80438"/>
            </a:xfrm>
            <a:custGeom>
              <a:avLst/>
              <a:gdLst>
                <a:gd name="T0" fmla="*/ 4 w 8"/>
                <a:gd name="T1" fmla="*/ 0 h 23"/>
                <a:gd name="T2" fmla="*/ 0 w 8"/>
                <a:gd name="T3" fmla="*/ 23 h 23"/>
                <a:gd name="T4" fmla="*/ 0 w 8"/>
                <a:gd name="T5" fmla="*/ 23 h 23"/>
                <a:gd name="T6" fmla="*/ 1 w 8"/>
                <a:gd name="T7" fmla="*/ 23 h 23"/>
                <a:gd name="T8" fmla="*/ 7 w 8"/>
                <a:gd name="T9" fmla="*/ 20 h 23"/>
                <a:gd name="T10" fmla="*/ 4 w 8"/>
                <a:gd name="T11" fmla="*/ 0 h 23"/>
              </a:gdLst>
              <a:ahLst/>
              <a:cxnLst>
                <a:cxn ang="0">
                  <a:pos x="T0" y="T1"/>
                </a:cxn>
                <a:cxn ang="0">
                  <a:pos x="T2" y="T3"/>
                </a:cxn>
                <a:cxn ang="0">
                  <a:pos x="T4" y="T5"/>
                </a:cxn>
                <a:cxn ang="0">
                  <a:pos x="T6" y="T7"/>
                </a:cxn>
                <a:cxn ang="0">
                  <a:pos x="T8" y="T9"/>
                </a:cxn>
                <a:cxn ang="0">
                  <a:pos x="T10" y="T11"/>
                </a:cxn>
              </a:cxnLst>
              <a:rect l="0" t="0" r="r" b="b"/>
              <a:pathLst>
                <a:path w="8" h="23">
                  <a:moveTo>
                    <a:pt x="4" y="0"/>
                  </a:moveTo>
                  <a:cubicBezTo>
                    <a:pt x="0" y="0"/>
                    <a:pt x="2" y="18"/>
                    <a:pt x="0" y="23"/>
                  </a:cubicBezTo>
                  <a:cubicBezTo>
                    <a:pt x="0" y="23"/>
                    <a:pt x="0" y="23"/>
                    <a:pt x="0" y="23"/>
                  </a:cubicBezTo>
                  <a:cubicBezTo>
                    <a:pt x="1" y="23"/>
                    <a:pt x="1" y="23"/>
                    <a:pt x="1" y="23"/>
                  </a:cubicBezTo>
                  <a:cubicBezTo>
                    <a:pt x="3" y="20"/>
                    <a:pt x="5" y="19"/>
                    <a:pt x="7" y="20"/>
                  </a:cubicBezTo>
                  <a:cubicBezTo>
                    <a:pt x="4" y="18"/>
                    <a:pt x="8" y="0"/>
                    <a:pt x="4" y="0"/>
                  </a:cubicBezTo>
                  <a:close/>
                </a:path>
              </a:pathLst>
            </a:custGeom>
            <a:solidFill>
              <a:srgbClr val="C96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3" name="Freeform 3214"/>
            <p:cNvSpPr>
              <a:spLocks/>
            </p:cNvSpPr>
            <p:nvPr/>
          </p:nvSpPr>
          <p:spPr bwMode="auto">
            <a:xfrm>
              <a:off x="2284360" y="5707800"/>
              <a:ext cx="207677" cy="35100"/>
            </a:xfrm>
            <a:custGeom>
              <a:avLst/>
              <a:gdLst>
                <a:gd name="T0" fmla="*/ 0 w 60"/>
                <a:gd name="T1" fmla="*/ 3 h 10"/>
                <a:gd name="T2" fmla="*/ 0 w 60"/>
                <a:gd name="T3" fmla="*/ 8 h 10"/>
                <a:gd name="T4" fmla="*/ 34 w 60"/>
                <a:gd name="T5" fmla="*/ 10 h 10"/>
                <a:gd name="T6" fmla="*/ 60 w 60"/>
                <a:gd name="T7" fmla="*/ 6 h 10"/>
                <a:gd name="T8" fmla="*/ 60 w 60"/>
                <a:gd name="T9" fmla="*/ 0 h 10"/>
                <a:gd name="T10" fmla="*/ 35 w 60"/>
                <a:gd name="T11" fmla="*/ 4 h 10"/>
                <a:gd name="T12" fmla="*/ 0 w 60"/>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60" h="10">
                  <a:moveTo>
                    <a:pt x="0" y="3"/>
                  </a:moveTo>
                  <a:cubicBezTo>
                    <a:pt x="0" y="8"/>
                    <a:pt x="0" y="8"/>
                    <a:pt x="0" y="8"/>
                  </a:cubicBezTo>
                  <a:cubicBezTo>
                    <a:pt x="0" y="8"/>
                    <a:pt x="22" y="10"/>
                    <a:pt x="34" y="10"/>
                  </a:cubicBezTo>
                  <a:cubicBezTo>
                    <a:pt x="47" y="10"/>
                    <a:pt x="60" y="6"/>
                    <a:pt x="60" y="6"/>
                  </a:cubicBezTo>
                  <a:cubicBezTo>
                    <a:pt x="60" y="0"/>
                    <a:pt x="60" y="0"/>
                    <a:pt x="60" y="0"/>
                  </a:cubicBezTo>
                  <a:cubicBezTo>
                    <a:pt x="60" y="0"/>
                    <a:pt x="47" y="4"/>
                    <a:pt x="35" y="4"/>
                  </a:cubicBezTo>
                  <a:cubicBezTo>
                    <a:pt x="23" y="4"/>
                    <a:pt x="0" y="3"/>
                    <a:pt x="0" y="3"/>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4" name="Freeform 3215"/>
            <p:cNvSpPr>
              <a:spLocks/>
            </p:cNvSpPr>
            <p:nvPr/>
          </p:nvSpPr>
          <p:spPr bwMode="auto">
            <a:xfrm>
              <a:off x="2284360" y="5649299"/>
              <a:ext cx="204753" cy="68738"/>
            </a:xfrm>
            <a:custGeom>
              <a:avLst/>
              <a:gdLst>
                <a:gd name="T0" fmla="*/ 50 w 59"/>
                <a:gd name="T1" fmla="*/ 2 h 20"/>
                <a:gd name="T2" fmla="*/ 6 w 59"/>
                <a:gd name="T3" fmla="*/ 0 h 20"/>
                <a:gd name="T4" fmla="*/ 1 w 59"/>
                <a:gd name="T5" fmla="*/ 16 h 20"/>
                <a:gd name="T6" fmla="*/ 0 w 59"/>
                <a:gd name="T7" fmla="*/ 20 h 20"/>
                <a:gd name="T8" fmla="*/ 35 w 59"/>
                <a:gd name="T9" fmla="*/ 8 h 20"/>
                <a:gd name="T10" fmla="*/ 59 w 59"/>
                <a:gd name="T11" fmla="*/ 17 h 20"/>
                <a:gd name="T12" fmla="*/ 50 w 59"/>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0" y="2"/>
                  </a:moveTo>
                  <a:cubicBezTo>
                    <a:pt x="6" y="0"/>
                    <a:pt x="6" y="0"/>
                    <a:pt x="6" y="0"/>
                  </a:cubicBezTo>
                  <a:cubicBezTo>
                    <a:pt x="6" y="0"/>
                    <a:pt x="1" y="11"/>
                    <a:pt x="1" y="16"/>
                  </a:cubicBezTo>
                  <a:cubicBezTo>
                    <a:pt x="0" y="20"/>
                    <a:pt x="0" y="20"/>
                    <a:pt x="0" y="20"/>
                  </a:cubicBezTo>
                  <a:cubicBezTo>
                    <a:pt x="0" y="20"/>
                    <a:pt x="16" y="8"/>
                    <a:pt x="35" y="8"/>
                  </a:cubicBezTo>
                  <a:cubicBezTo>
                    <a:pt x="54" y="7"/>
                    <a:pt x="59" y="17"/>
                    <a:pt x="59" y="17"/>
                  </a:cubicBezTo>
                  <a:cubicBezTo>
                    <a:pt x="59" y="17"/>
                    <a:pt x="55" y="4"/>
                    <a:pt x="50" y="2"/>
                  </a:cubicBezTo>
                  <a:close/>
                </a:path>
              </a:pathLst>
            </a:custGeom>
            <a:solidFill>
              <a:srgbClr val="3A7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5" name="Freeform 3216"/>
            <p:cNvSpPr>
              <a:spLocks/>
            </p:cNvSpPr>
            <p:nvPr/>
          </p:nvSpPr>
          <p:spPr bwMode="auto">
            <a:xfrm>
              <a:off x="2284360" y="5672699"/>
              <a:ext cx="204753" cy="48263"/>
            </a:xfrm>
            <a:custGeom>
              <a:avLst/>
              <a:gdLst>
                <a:gd name="T0" fmla="*/ 35 w 59"/>
                <a:gd name="T1" fmla="*/ 1 h 14"/>
                <a:gd name="T2" fmla="*/ 0 w 59"/>
                <a:gd name="T3" fmla="*/ 13 h 14"/>
                <a:gd name="T4" fmla="*/ 34 w 59"/>
                <a:gd name="T5" fmla="*/ 14 h 14"/>
                <a:gd name="T6" fmla="*/ 59 w 59"/>
                <a:gd name="T7" fmla="*/ 10 h 14"/>
                <a:gd name="T8" fmla="*/ 35 w 59"/>
                <a:gd name="T9" fmla="*/ 1 h 14"/>
              </a:gdLst>
              <a:ahLst/>
              <a:cxnLst>
                <a:cxn ang="0">
                  <a:pos x="T0" y="T1"/>
                </a:cxn>
                <a:cxn ang="0">
                  <a:pos x="T2" y="T3"/>
                </a:cxn>
                <a:cxn ang="0">
                  <a:pos x="T4" y="T5"/>
                </a:cxn>
                <a:cxn ang="0">
                  <a:pos x="T6" y="T7"/>
                </a:cxn>
                <a:cxn ang="0">
                  <a:pos x="T8" y="T9"/>
                </a:cxn>
              </a:cxnLst>
              <a:rect l="0" t="0" r="r" b="b"/>
              <a:pathLst>
                <a:path w="59" h="14">
                  <a:moveTo>
                    <a:pt x="35" y="1"/>
                  </a:moveTo>
                  <a:cubicBezTo>
                    <a:pt x="16" y="1"/>
                    <a:pt x="0" y="13"/>
                    <a:pt x="0" y="13"/>
                  </a:cubicBezTo>
                  <a:cubicBezTo>
                    <a:pt x="0" y="13"/>
                    <a:pt x="22" y="14"/>
                    <a:pt x="34" y="14"/>
                  </a:cubicBezTo>
                  <a:cubicBezTo>
                    <a:pt x="46" y="14"/>
                    <a:pt x="59" y="10"/>
                    <a:pt x="59" y="10"/>
                  </a:cubicBezTo>
                  <a:cubicBezTo>
                    <a:pt x="59" y="10"/>
                    <a:pt x="54" y="0"/>
                    <a:pt x="3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6" name="Freeform 3217"/>
            <p:cNvSpPr>
              <a:spLocks/>
            </p:cNvSpPr>
            <p:nvPr/>
          </p:nvSpPr>
          <p:spPr bwMode="auto">
            <a:xfrm>
              <a:off x="1962606" y="5707800"/>
              <a:ext cx="217914" cy="35100"/>
            </a:xfrm>
            <a:custGeom>
              <a:avLst/>
              <a:gdLst>
                <a:gd name="T0" fmla="*/ 0 w 63"/>
                <a:gd name="T1" fmla="*/ 0 h 10"/>
                <a:gd name="T2" fmla="*/ 0 w 63"/>
                <a:gd name="T3" fmla="*/ 6 h 10"/>
                <a:gd name="T4" fmla="*/ 31 w 63"/>
                <a:gd name="T5" fmla="*/ 10 h 10"/>
                <a:gd name="T6" fmla="*/ 63 w 63"/>
                <a:gd name="T7" fmla="*/ 8 h 10"/>
                <a:gd name="T8" fmla="*/ 63 w 63"/>
                <a:gd name="T9" fmla="*/ 3 h 10"/>
                <a:gd name="T10" fmla="*/ 31 w 63"/>
                <a:gd name="T11" fmla="*/ 4 h 10"/>
                <a:gd name="T12" fmla="*/ 0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0" y="0"/>
                  </a:moveTo>
                  <a:cubicBezTo>
                    <a:pt x="0" y="6"/>
                    <a:pt x="0" y="6"/>
                    <a:pt x="0" y="6"/>
                  </a:cubicBezTo>
                  <a:cubicBezTo>
                    <a:pt x="0" y="6"/>
                    <a:pt x="19" y="10"/>
                    <a:pt x="31" y="10"/>
                  </a:cubicBezTo>
                  <a:cubicBezTo>
                    <a:pt x="43" y="10"/>
                    <a:pt x="63" y="8"/>
                    <a:pt x="63" y="8"/>
                  </a:cubicBezTo>
                  <a:cubicBezTo>
                    <a:pt x="63" y="3"/>
                    <a:pt x="63" y="3"/>
                    <a:pt x="63" y="3"/>
                  </a:cubicBezTo>
                  <a:cubicBezTo>
                    <a:pt x="63" y="3"/>
                    <a:pt x="43" y="4"/>
                    <a:pt x="31" y="4"/>
                  </a:cubicBezTo>
                  <a:cubicBezTo>
                    <a:pt x="19" y="4"/>
                    <a:pt x="0" y="0"/>
                    <a:pt x="0" y="0"/>
                  </a:cubicBez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7" name="Freeform 3218"/>
            <p:cNvSpPr>
              <a:spLocks/>
            </p:cNvSpPr>
            <p:nvPr/>
          </p:nvSpPr>
          <p:spPr bwMode="auto">
            <a:xfrm>
              <a:off x="1959682" y="5649299"/>
              <a:ext cx="225227" cy="68738"/>
            </a:xfrm>
            <a:custGeom>
              <a:avLst/>
              <a:gdLst>
                <a:gd name="T0" fmla="*/ 53 w 65"/>
                <a:gd name="T1" fmla="*/ 0 h 20"/>
                <a:gd name="T2" fmla="*/ 9 w 65"/>
                <a:gd name="T3" fmla="*/ 2 h 20"/>
                <a:gd name="T4" fmla="*/ 0 w 65"/>
                <a:gd name="T5" fmla="*/ 17 h 20"/>
                <a:gd name="T6" fmla="*/ 32 w 65"/>
                <a:gd name="T7" fmla="*/ 8 h 20"/>
                <a:gd name="T8" fmla="*/ 65 w 65"/>
                <a:gd name="T9" fmla="*/ 20 h 20"/>
                <a:gd name="T10" fmla="*/ 64 w 65"/>
                <a:gd name="T11" fmla="*/ 16 h 20"/>
                <a:gd name="T12" fmla="*/ 53 w 65"/>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65" h="20">
                  <a:moveTo>
                    <a:pt x="53" y="0"/>
                  </a:moveTo>
                  <a:cubicBezTo>
                    <a:pt x="9" y="2"/>
                    <a:pt x="9" y="2"/>
                    <a:pt x="9" y="2"/>
                  </a:cubicBezTo>
                  <a:cubicBezTo>
                    <a:pt x="3" y="4"/>
                    <a:pt x="0" y="17"/>
                    <a:pt x="0" y="17"/>
                  </a:cubicBezTo>
                  <a:cubicBezTo>
                    <a:pt x="0" y="17"/>
                    <a:pt x="12" y="7"/>
                    <a:pt x="32" y="8"/>
                  </a:cubicBezTo>
                  <a:cubicBezTo>
                    <a:pt x="51" y="8"/>
                    <a:pt x="65" y="20"/>
                    <a:pt x="65" y="20"/>
                  </a:cubicBezTo>
                  <a:cubicBezTo>
                    <a:pt x="64" y="16"/>
                    <a:pt x="64" y="16"/>
                    <a:pt x="64" y="16"/>
                  </a:cubicBezTo>
                  <a:cubicBezTo>
                    <a:pt x="64" y="11"/>
                    <a:pt x="53" y="0"/>
                    <a:pt x="53" y="0"/>
                  </a:cubicBezTo>
                  <a:close/>
                </a:path>
              </a:pathLst>
            </a:custGeom>
            <a:solidFill>
              <a:srgbClr val="3A7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568" name="Freeform 3219"/>
            <p:cNvSpPr>
              <a:spLocks/>
            </p:cNvSpPr>
            <p:nvPr/>
          </p:nvSpPr>
          <p:spPr bwMode="auto">
            <a:xfrm>
              <a:off x="1959682" y="5672699"/>
              <a:ext cx="225227" cy="48263"/>
            </a:xfrm>
            <a:custGeom>
              <a:avLst/>
              <a:gdLst>
                <a:gd name="T0" fmla="*/ 0 w 65"/>
                <a:gd name="T1" fmla="*/ 10 h 14"/>
                <a:gd name="T2" fmla="*/ 32 w 65"/>
                <a:gd name="T3" fmla="*/ 14 h 14"/>
                <a:gd name="T4" fmla="*/ 65 w 65"/>
                <a:gd name="T5" fmla="*/ 13 h 14"/>
                <a:gd name="T6" fmla="*/ 32 w 65"/>
                <a:gd name="T7" fmla="*/ 1 h 14"/>
                <a:gd name="T8" fmla="*/ 0 w 65"/>
                <a:gd name="T9" fmla="*/ 10 h 14"/>
              </a:gdLst>
              <a:ahLst/>
              <a:cxnLst>
                <a:cxn ang="0">
                  <a:pos x="T0" y="T1"/>
                </a:cxn>
                <a:cxn ang="0">
                  <a:pos x="T2" y="T3"/>
                </a:cxn>
                <a:cxn ang="0">
                  <a:pos x="T4" y="T5"/>
                </a:cxn>
                <a:cxn ang="0">
                  <a:pos x="T6" y="T7"/>
                </a:cxn>
                <a:cxn ang="0">
                  <a:pos x="T8" y="T9"/>
                </a:cxn>
              </a:cxnLst>
              <a:rect l="0" t="0" r="r" b="b"/>
              <a:pathLst>
                <a:path w="65" h="14">
                  <a:moveTo>
                    <a:pt x="0" y="10"/>
                  </a:moveTo>
                  <a:cubicBezTo>
                    <a:pt x="0" y="10"/>
                    <a:pt x="20" y="14"/>
                    <a:pt x="32" y="14"/>
                  </a:cubicBezTo>
                  <a:cubicBezTo>
                    <a:pt x="44" y="14"/>
                    <a:pt x="65" y="13"/>
                    <a:pt x="65" y="13"/>
                  </a:cubicBezTo>
                  <a:cubicBezTo>
                    <a:pt x="65" y="13"/>
                    <a:pt x="51" y="1"/>
                    <a:pt x="32" y="1"/>
                  </a:cubicBezTo>
                  <a:cubicBezTo>
                    <a:pt x="12" y="0"/>
                    <a:pt x="0"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69" name="Freeform 3221"/>
            <p:cNvSpPr>
              <a:spLocks/>
            </p:cNvSpPr>
            <p:nvPr/>
          </p:nvSpPr>
          <p:spPr bwMode="auto">
            <a:xfrm>
              <a:off x="1956756" y="4593364"/>
              <a:ext cx="251552" cy="1069098"/>
            </a:xfrm>
            <a:custGeom>
              <a:avLst/>
              <a:gdLst>
                <a:gd name="T0" fmla="*/ 54 w 73"/>
                <a:gd name="T1" fmla="*/ 17 h 309"/>
                <a:gd name="T2" fmla="*/ 40 w 73"/>
                <a:gd name="T3" fmla="*/ 15 h 309"/>
                <a:gd name="T4" fmla="*/ 10 w 73"/>
                <a:gd name="T5" fmla="*/ 11 h 309"/>
                <a:gd name="T6" fmla="*/ 1 w 73"/>
                <a:gd name="T7" fmla="*/ 3 h 309"/>
                <a:gd name="T8" fmla="*/ 0 w 73"/>
                <a:gd name="T9" fmla="*/ 0 h 309"/>
                <a:gd name="T10" fmla="*/ 1 w 73"/>
                <a:gd name="T11" fmla="*/ 26 h 309"/>
                <a:gd name="T12" fmla="*/ 5 w 73"/>
                <a:gd name="T13" fmla="*/ 131 h 309"/>
                <a:gd name="T14" fmla="*/ 4 w 73"/>
                <a:gd name="T15" fmla="*/ 309 h 309"/>
                <a:gd name="T16" fmla="*/ 35 w 73"/>
                <a:gd name="T17" fmla="*/ 309 h 309"/>
                <a:gd name="T18" fmla="*/ 44 w 73"/>
                <a:gd name="T19" fmla="*/ 306 h 309"/>
                <a:gd name="T20" fmla="*/ 48 w 73"/>
                <a:gd name="T21" fmla="*/ 306 h 309"/>
                <a:gd name="T22" fmla="*/ 51 w 73"/>
                <a:gd name="T23" fmla="*/ 289 h 309"/>
                <a:gd name="T24" fmla="*/ 56 w 73"/>
                <a:gd name="T25" fmla="*/ 267 h 309"/>
                <a:gd name="T26" fmla="*/ 60 w 73"/>
                <a:gd name="T27" fmla="*/ 252 h 309"/>
                <a:gd name="T28" fmla="*/ 61 w 73"/>
                <a:gd name="T29" fmla="*/ 238 h 309"/>
                <a:gd name="T30" fmla="*/ 61 w 73"/>
                <a:gd name="T31" fmla="*/ 225 h 309"/>
                <a:gd name="T32" fmla="*/ 61 w 73"/>
                <a:gd name="T33" fmla="*/ 208 h 309"/>
                <a:gd name="T34" fmla="*/ 57 w 73"/>
                <a:gd name="T35" fmla="*/ 190 h 309"/>
                <a:gd name="T36" fmla="*/ 54 w 73"/>
                <a:gd name="T37" fmla="*/ 179 h 309"/>
                <a:gd name="T38" fmla="*/ 55 w 73"/>
                <a:gd name="T39" fmla="*/ 171 h 309"/>
                <a:gd name="T40" fmla="*/ 60 w 73"/>
                <a:gd name="T41" fmla="*/ 167 h 309"/>
                <a:gd name="T42" fmla="*/ 62 w 73"/>
                <a:gd name="T43" fmla="*/ 160 h 309"/>
                <a:gd name="T44" fmla="*/ 63 w 73"/>
                <a:gd name="T45" fmla="*/ 149 h 309"/>
                <a:gd name="T46" fmla="*/ 62 w 73"/>
                <a:gd name="T47" fmla="*/ 138 h 309"/>
                <a:gd name="T48" fmla="*/ 63 w 73"/>
                <a:gd name="T49" fmla="*/ 125 h 309"/>
                <a:gd name="T50" fmla="*/ 64 w 73"/>
                <a:gd name="T51" fmla="*/ 100 h 309"/>
                <a:gd name="T52" fmla="*/ 64 w 73"/>
                <a:gd name="T53" fmla="*/ 80 h 309"/>
                <a:gd name="T54" fmla="*/ 64 w 73"/>
                <a:gd name="T55" fmla="*/ 64 h 309"/>
                <a:gd name="T56" fmla="*/ 65 w 73"/>
                <a:gd name="T57" fmla="*/ 47 h 309"/>
                <a:gd name="T58" fmla="*/ 68 w 73"/>
                <a:gd name="T59" fmla="*/ 33 h 309"/>
                <a:gd name="T60" fmla="*/ 71 w 73"/>
                <a:gd name="T61" fmla="*/ 20 h 309"/>
                <a:gd name="T62" fmla="*/ 73 w 73"/>
                <a:gd name="T63" fmla="*/ 16 h 309"/>
                <a:gd name="T64" fmla="*/ 54 w 73"/>
                <a:gd name="T65" fmla="*/ 1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309">
                  <a:moveTo>
                    <a:pt x="54" y="17"/>
                  </a:moveTo>
                  <a:cubicBezTo>
                    <a:pt x="50" y="16"/>
                    <a:pt x="43" y="16"/>
                    <a:pt x="40" y="15"/>
                  </a:cubicBezTo>
                  <a:cubicBezTo>
                    <a:pt x="37" y="15"/>
                    <a:pt x="14" y="13"/>
                    <a:pt x="10" y="11"/>
                  </a:cubicBezTo>
                  <a:cubicBezTo>
                    <a:pt x="6" y="10"/>
                    <a:pt x="2" y="5"/>
                    <a:pt x="1" y="3"/>
                  </a:cubicBezTo>
                  <a:cubicBezTo>
                    <a:pt x="1" y="2"/>
                    <a:pt x="1" y="1"/>
                    <a:pt x="0" y="0"/>
                  </a:cubicBezTo>
                  <a:cubicBezTo>
                    <a:pt x="0" y="10"/>
                    <a:pt x="0" y="19"/>
                    <a:pt x="1" y="26"/>
                  </a:cubicBezTo>
                  <a:cubicBezTo>
                    <a:pt x="2" y="33"/>
                    <a:pt x="5" y="98"/>
                    <a:pt x="5" y="131"/>
                  </a:cubicBezTo>
                  <a:cubicBezTo>
                    <a:pt x="6" y="164"/>
                    <a:pt x="4" y="309"/>
                    <a:pt x="4" y="309"/>
                  </a:cubicBezTo>
                  <a:cubicBezTo>
                    <a:pt x="4" y="309"/>
                    <a:pt x="26" y="309"/>
                    <a:pt x="35" y="309"/>
                  </a:cubicBezTo>
                  <a:cubicBezTo>
                    <a:pt x="40" y="308"/>
                    <a:pt x="40" y="306"/>
                    <a:pt x="44" y="306"/>
                  </a:cubicBezTo>
                  <a:cubicBezTo>
                    <a:pt x="45" y="306"/>
                    <a:pt x="47" y="306"/>
                    <a:pt x="48" y="306"/>
                  </a:cubicBezTo>
                  <a:cubicBezTo>
                    <a:pt x="48" y="300"/>
                    <a:pt x="50" y="292"/>
                    <a:pt x="51" y="289"/>
                  </a:cubicBezTo>
                  <a:cubicBezTo>
                    <a:pt x="53" y="282"/>
                    <a:pt x="55" y="271"/>
                    <a:pt x="56" y="267"/>
                  </a:cubicBezTo>
                  <a:cubicBezTo>
                    <a:pt x="57" y="263"/>
                    <a:pt x="59" y="259"/>
                    <a:pt x="60" y="252"/>
                  </a:cubicBezTo>
                  <a:cubicBezTo>
                    <a:pt x="60" y="246"/>
                    <a:pt x="61" y="242"/>
                    <a:pt x="61" y="238"/>
                  </a:cubicBezTo>
                  <a:cubicBezTo>
                    <a:pt x="61" y="233"/>
                    <a:pt x="60" y="228"/>
                    <a:pt x="61" y="225"/>
                  </a:cubicBezTo>
                  <a:cubicBezTo>
                    <a:pt x="61" y="222"/>
                    <a:pt x="62" y="215"/>
                    <a:pt x="61" y="208"/>
                  </a:cubicBezTo>
                  <a:cubicBezTo>
                    <a:pt x="61" y="201"/>
                    <a:pt x="58" y="194"/>
                    <a:pt x="57" y="190"/>
                  </a:cubicBezTo>
                  <a:cubicBezTo>
                    <a:pt x="56" y="186"/>
                    <a:pt x="54" y="182"/>
                    <a:pt x="54" y="179"/>
                  </a:cubicBezTo>
                  <a:cubicBezTo>
                    <a:pt x="54" y="176"/>
                    <a:pt x="53" y="173"/>
                    <a:pt x="55" y="171"/>
                  </a:cubicBezTo>
                  <a:cubicBezTo>
                    <a:pt x="57" y="170"/>
                    <a:pt x="60" y="167"/>
                    <a:pt x="60" y="167"/>
                  </a:cubicBezTo>
                  <a:cubicBezTo>
                    <a:pt x="60" y="167"/>
                    <a:pt x="61" y="164"/>
                    <a:pt x="62" y="160"/>
                  </a:cubicBezTo>
                  <a:cubicBezTo>
                    <a:pt x="63" y="157"/>
                    <a:pt x="63" y="153"/>
                    <a:pt x="63" y="149"/>
                  </a:cubicBezTo>
                  <a:cubicBezTo>
                    <a:pt x="62" y="144"/>
                    <a:pt x="62" y="145"/>
                    <a:pt x="62" y="138"/>
                  </a:cubicBezTo>
                  <a:cubicBezTo>
                    <a:pt x="62" y="132"/>
                    <a:pt x="64" y="133"/>
                    <a:pt x="63" y="125"/>
                  </a:cubicBezTo>
                  <a:cubicBezTo>
                    <a:pt x="63" y="118"/>
                    <a:pt x="64" y="105"/>
                    <a:pt x="64" y="100"/>
                  </a:cubicBezTo>
                  <a:cubicBezTo>
                    <a:pt x="64" y="95"/>
                    <a:pt x="64" y="85"/>
                    <a:pt x="64" y="80"/>
                  </a:cubicBezTo>
                  <a:cubicBezTo>
                    <a:pt x="64" y="76"/>
                    <a:pt x="64" y="69"/>
                    <a:pt x="64" y="64"/>
                  </a:cubicBezTo>
                  <a:cubicBezTo>
                    <a:pt x="64" y="59"/>
                    <a:pt x="64" y="52"/>
                    <a:pt x="65" y="47"/>
                  </a:cubicBezTo>
                  <a:cubicBezTo>
                    <a:pt x="65" y="42"/>
                    <a:pt x="67" y="35"/>
                    <a:pt x="68" y="33"/>
                  </a:cubicBezTo>
                  <a:cubicBezTo>
                    <a:pt x="69" y="30"/>
                    <a:pt x="69" y="24"/>
                    <a:pt x="71" y="20"/>
                  </a:cubicBezTo>
                  <a:cubicBezTo>
                    <a:pt x="72" y="19"/>
                    <a:pt x="72" y="18"/>
                    <a:pt x="73" y="16"/>
                  </a:cubicBezTo>
                  <a:cubicBezTo>
                    <a:pt x="68" y="16"/>
                    <a:pt x="58" y="17"/>
                    <a:pt x="54" y="17"/>
                  </a:cubicBezTo>
                  <a:close/>
                </a:path>
              </a:pathLst>
            </a:custGeom>
            <a:solidFill>
              <a:srgbClr val="6B8B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0" name="Freeform 3222"/>
            <p:cNvSpPr>
              <a:spLocks/>
            </p:cNvSpPr>
            <p:nvPr/>
          </p:nvSpPr>
          <p:spPr bwMode="auto">
            <a:xfrm>
              <a:off x="2122021" y="4648939"/>
              <a:ext cx="118463" cy="1013523"/>
            </a:xfrm>
            <a:custGeom>
              <a:avLst/>
              <a:gdLst>
                <a:gd name="T0" fmla="*/ 25 w 34"/>
                <a:gd name="T1" fmla="*/ 0 h 293"/>
                <a:gd name="T2" fmla="*/ 23 w 34"/>
                <a:gd name="T3" fmla="*/ 4 h 293"/>
                <a:gd name="T4" fmla="*/ 20 w 34"/>
                <a:gd name="T5" fmla="*/ 17 h 293"/>
                <a:gd name="T6" fmla="*/ 17 w 34"/>
                <a:gd name="T7" fmla="*/ 31 h 293"/>
                <a:gd name="T8" fmla="*/ 16 w 34"/>
                <a:gd name="T9" fmla="*/ 48 h 293"/>
                <a:gd name="T10" fmla="*/ 16 w 34"/>
                <a:gd name="T11" fmla="*/ 64 h 293"/>
                <a:gd name="T12" fmla="*/ 16 w 34"/>
                <a:gd name="T13" fmla="*/ 84 h 293"/>
                <a:gd name="T14" fmla="*/ 15 w 34"/>
                <a:gd name="T15" fmla="*/ 109 h 293"/>
                <a:gd name="T16" fmla="*/ 14 w 34"/>
                <a:gd name="T17" fmla="*/ 122 h 293"/>
                <a:gd name="T18" fmla="*/ 15 w 34"/>
                <a:gd name="T19" fmla="*/ 133 h 293"/>
                <a:gd name="T20" fmla="*/ 14 w 34"/>
                <a:gd name="T21" fmla="*/ 144 h 293"/>
                <a:gd name="T22" fmla="*/ 12 w 34"/>
                <a:gd name="T23" fmla="*/ 151 h 293"/>
                <a:gd name="T24" fmla="*/ 7 w 34"/>
                <a:gd name="T25" fmla="*/ 155 h 293"/>
                <a:gd name="T26" fmla="*/ 6 w 34"/>
                <a:gd name="T27" fmla="*/ 163 h 293"/>
                <a:gd name="T28" fmla="*/ 9 w 34"/>
                <a:gd name="T29" fmla="*/ 174 h 293"/>
                <a:gd name="T30" fmla="*/ 13 w 34"/>
                <a:gd name="T31" fmla="*/ 192 h 293"/>
                <a:gd name="T32" fmla="*/ 13 w 34"/>
                <a:gd name="T33" fmla="*/ 209 h 293"/>
                <a:gd name="T34" fmla="*/ 13 w 34"/>
                <a:gd name="T35" fmla="*/ 222 h 293"/>
                <a:gd name="T36" fmla="*/ 12 w 34"/>
                <a:gd name="T37" fmla="*/ 236 h 293"/>
                <a:gd name="T38" fmla="*/ 8 w 34"/>
                <a:gd name="T39" fmla="*/ 251 h 293"/>
                <a:gd name="T40" fmla="*/ 3 w 34"/>
                <a:gd name="T41" fmla="*/ 273 h 293"/>
                <a:gd name="T42" fmla="*/ 0 w 34"/>
                <a:gd name="T43" fmla="*/ 290 h 293"/>
                <a:gd name="T44" fmla="*/ 8 w 34"/>
                <a:gd name="T45" fmla="*/ 292 h 293"/>
                <a:gd name="T46" fmla="*/ 19 w 34"/>
                <a:gd name="T47" fmla="*/ 293 h 293"/>
                <a:gd name="T48" fmla="*/ 23 w 34"/>
                <a:gd name="T49" fmla="*/ 115 h 293"/>
                <a:gd name="T50" fmla="*/ 34 w 34"/>
                <a:gd name="T51" fmla="*/ 1 h 293"/>
                <a:gd name="T52" fmla="*/ 25 w 3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93">
                  <a:moveTo>
                    <a:pt x="25" y="0"/>
                  </a:moveTo>
                  <a:cubicBezTo>
                    <a:pt x="24" y="2"/>
                    <a:pt x="24" y="3"/>
                    <a:pt x="23" y="4"/>
                  </a:cubicBezTo>
                  <a:cubicBezTo>
                    <a:pt x="21" y="8"/>
                    <a:pt x="21" y="14"/>
                    <a:pt x="20" y="17"/>
                  </a:cubicBezTo>
                  <a:cubicBezTo>
                    <a:pt x="19" y="19"/>
                    <a:pt x="17" y="26"/>
                    <a:pt x="17" y="31"/>
                  </a:cubicBezTo>
                  <a:cubicBezTo>
                    <a:pt x="16" y="36"/>
                    <a:pt x="16" y="43"/>
                    <a:pt x="16" y="48"/>
                  </a:cubicBezTo>
                  <a:cubicBezTo>
                    <a:pt x="16" y="53"/>
                    <a:pt x="16" y="60"/>
                    <a:pt x="16" y="64"/>
                  </a:cubicBezTo>
                  <a:cubicBezTo>
                    <a:pt x="16" y="69"/>
                    <a:pt x="16" y="79"/>
                    <a:pt x="16" y="84"/>
                  </a:cubicBezTo>
                  <a:cubicBezTo>
                    <a:pt x="16" y="89"/>
                    <a:pt x="15" y="102"/>
                    <a:pt x="15" y="109"/>
                  </a:cubicBezTo>
                  <a:cubicBezTo>
                    <a:pt x="16" y="117"/>
                    <a:pt x="14" y="116"/>
                    <a:pt x="14" y="122"/>
                  </a:cubicBezTo>
                  <a:cubicBezTo>
                    <a:pt x="14" y="129"/>
                    <a:pt x="14" y="128"/>
                    <a:pt x="15" y="133"/>
                  </a:cubicBezTo>
                  <a:cubicBezTo>
                    <a:pt x="15" y="137"/>
                    <a:pt x="15" y="141"/>
                    <a:pt x="14" y="144"/>
                  </a:cubicBezTo>
                  <a:cubicBezTo>
                    <a:pt x="13" y="148"/>
                    <a:pt x="12" y="151"/>
                    <a:pt x="12" y="151"/>
                  </a:cubicBezTo>
                  <a:cubicBezTo>
                    <a:pt x="12" y="151"/>
                    <a:pt x="9" y="154"/>
                    <a:pt x="7" y="155"/>
                  </a:cubicBezTo>
                  <a:cubicBezTo>
                    <a:pt x="5" y="157"/>
                    <a:pt x="6" y="160"/>
                    <a:pt x="6" y="163"/>
                  </a:cubicBezTo>
                  <a:cubicBezTo>
                    <a:pt x="6" y="166"/>
                    <a:pt x="8" y="170"/>
                    <a:pt x="9" y="174"/>
                  </a:cubicBezTo>
                  <a:cubicBezTo>
                    <a:pt x="10" y="178"/>
                    <a:pt x="13" y="185"/>
                    <a:pt x="13" y="192"/>
                  </a:cubicBezTo>
                  <a:cubicBezTo>
                    <a:pt x="14" y="199"/>
                    <a:pt x="13" y="206"/>
                    <a:pt x="13" y="209"/>
                  </a:cubicBezTo>
                  <a:cubicBezTo>
                    <a:pt x="12" y="212"/>
                    <a:pt x="13" y="217"/>
                    <a:pt x="13" y="222"/>
                  </a:cubicBezTo>
                  <a:cubicBezTo>
                    <a:pt x="13" y="226"/>
                    <a:pt x="12" y="230"/>
                    <a:pt x="12" y="236"/>
                  </a:cubicBezTo>
                  <a:cubicBezTo>
                    <a:pt x="11" y="243"/>
                    <a:pt x="9" y="247"/>
                    <a:pt x="8" y="251"/>
                  </a:cubicBezTo>
                  <a:cubicBezTo>
                    <a:pt x="7" y="255"/>
                    <a:pt x="5" y="266"/>
                    <a:pt x="3" y="273"/>
                  </a:cubicBezTo>
                  <a:cubicBezTo>
                    <a:pt x="2" y="276"/>
                    <a:pt x="0" y="284"/>
                    <a:pt x="0" y="290"/>
                  </a:cubicBezTo>
                  <a:cubicBezTo>
                    <a:pt x="3" y="291"/>
                    <a:pt x="6" y="292"/>
                    <a:pt x="8" y="292"/>
                  </a:cubicBezTo>
                  <a:cubicBezTo>
                    <a:pt x="14" y="293"/>
                    <a:pt x="19" y="293"/>
                    <a:pt x="19" y="293"/>
                  </a:cubicBezTo>
                  <a:cubicBezTo>
                    <a:pt x="19" y="293"/>
                    <a:pt x="22" y="149"/>
                    <a:pt x="23" y="115"/>
                  </a:cubicBezTo>
                  <a:cubicBezTo>
                    <a:pt x="24" y="92"/>
                    <a:pt x="30" y="35"/>
                    <a:pt x="34" y="1"/>
                  </a:cubicBezTo>
                  <a:cubicBezTo>
                    <a:pt x="31" y="1"/>
                    <a:pt x="28" y="1"/>
                    <a:pt x="25" y="0"/>
                  </a:cubicBezTo>
                  <a:close/>
                </a:path>
              </a:pathLst>
            </a:custGeom>
            <a:solidFill>
              <a:srgbClr val="4B63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1" name="Freeform 3223"/>
            <p:cNvSpPr>
              <a:spLocks/>
            </p:cNvSpPr>
            <p:nvPr/>
          </p:nvSpPr>
          <p:spPr bwMode="auto">
            <a:xfrm>
              <a:off x="2225859" y="4641626"/>
              <a:ext cx="225227" cy="1025223"/>
            </a:xfrm>
            <a:custGeom>
              <a:avLst/>
              <a:gdLst>
                <a:gd name="T0" fmla="*/ 65 w 65"/>
                <a:gd name="T1" fmla="*/ 101 h 296"/>
                <a:gd name="T2" fmla="*/ 64 w 65"/>
                <a:gd name="T3" fmla="*/ 49 h 296"/>
                <a:gd name="T4" fmla="*/ 63 w 65"/>
                <a:gd name="T5" fmla="*/ 6 h 296"/>
                <a:gd name="T6" fmla="*/ 62 w 65"/>
                <a:gd name="T7" fmla="*/ 0 h 296"/>
                <a:gd name="T8" fmla="*/ 54 w 65"/>
                <a:gd name="T9" fmla="*/ 1 h 296"/>
                <a:gd name="T10" fmla="*/ 35 w 65"/>
                <a:gd name="T11" fmla="*/ 1 h 296"/>
                <a:gd name="T12" fmla="*/ 24 w 65"/>
                <a:gd name="T13" fmla="*/ 3 h 296"/>
                <a:gd name="T14" fmla="*/ 10 w 65"/>
                <a:gd name="T15" fmla="*/ 4 h 296"/>
                <a:gd name="T16" fmla="*/ 0 w 65"/>
                <a:gd name="T17" fmla="*/ 4 h 296"/>
                <a:gd name="T18" fmla="*/ 10 w 65"/>
                <a:gd name="T19" fmla="*/ 117 h 296"/>
                <a:gd name="T20" fmla="*/ 15 w 65"/>
                <a:gd name="T21" fmla="*/ 295 h 296"/>
                <a:gd name="T22" fmla="*/ 26 w 65"/>
                <a:gd name="T23" fmla="*/ 294 h 296"/>
                <a:gd name="T24" fmla="*/ 62 w 65"/>
                <a:gd name="T25" fmla="*/ 295 h 296"/>
                <a:gd name="T26" fmla="*/ 63 w 65"/>
                <a:gd name="T27" fmla="*/ 258 h 296"/>
                <a:gd name="T28" fmla="*/ 60 w 65"/>
                <a:gd name="T29" fmla="*/ 200 h 296"/>
                <a:gd name="T30" fmla="*/ 63 w 65"/>
                <a:gd name="T31" fmla="*/ 167 h 296"/>
                <a:gd name="T32" fmla="*/ 65 w 65"/>
                <a:gd name="T33" fmla="*/ 10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296">
                  <a:moveTo>
                    <a:pt x="65" y="101"/>
                  </a:moveTo>
                  <a:cubicBezTo>
                    <a:pt x="65" y="80"/>
                    <a:pt x="65" y="71"/>
                    <a:pt x="64" y="49"/>
                  </a:cubicBezTo>
                  <a:cubicBezTo>
                    <a:pt x="63" y="27"/>
                    <a:pt x="63" y="22"/>
                    <a:pt x="63" y="6"/>
                  </a:cubicBezTo>
                  <a:cubicBezTo>
                    <a:pt x="63" y="3"/>
                    <a:pt x="62" y="1"/>
                    <a:pt x="62" y="0"/>
                  </a:cubicBezTo>
                  <a:cubicBezTo>
                    <a:pt x="59" y="0"/>
                    <a:pt x="56" y="0"/>
                    <a:pt x="54" y="1"/>
                  </a:cubicBezTo>
                  <a:cubicBezTo>
                    <a:pt x="51" y="1"/>
                    <a:pt x="38" y="1"/>
                    <a:pt x="35" y="1"/>
                  </a:cubicBezTo>
                  <a:cubicBezTo>
                    <a:pt x="33" y="1"/>
                    <a:pt x="27" y="3"/>
                    <a:pt x="24" y="3"/>
                  </a:cubicBezTo>
                  <a:cubicBezTo>
                    <a:pt x="21" y="3"/>
                    <a:pt x="14" y="4"/>
                    <a:pt x="10" y="4"/>
                  </a:cubicBezTo>
                  <a:cubicBezTo>
                    <a:pt x="7" y="5"/>
                    <a:pt x="3" y="4"/>
                    <a:pt x="0" y="4"/>
                  </a:cubicBezTo>
                  <a:cubicBezTo>
                    <a:pt x="3" y="38"/>
                    <a:pt x="9" y="95"/>
                    <a:pt x="10" y="117"/>
                  </a:cubicBezTo>
                  <a:cubicBezTo>
                    <a:pt x="11" y="151"/>
                    <a:pt x="15" y="295"/>
                    <a:pt x="15" y="295"/>
                  </a:cubicBezTo>
                  <a:cubicBezTo>
                    <a:pt x="15" y="295"/>
                    <a:pt x="21" y="295"/>
                    <a:pt x="26" y="294"/>
                  </a:cubicBezTo>
                  <a:cubicBezTo>
                    <a:pt x="30" y="293"/>
                    <a:pt x="53" y="296"/>
                    <a:pt x="62" y="295"/>
                  </a:cubicBezTo>
                  <a:cubicBezTo>
                    <a:pt x="57" y="287"/>
                    <a:pt x="63" y="276"/>
                    <a:pt x="63" y="258"/>
                  </a:cubicBezTo>
                  <a:cubicBezTo>
                    <a:pt x="63" y="236"/>
                    <a:pt x="63" y="222"/>
                    <a:pt x="60" y="200"/>
                  </a:cubicBezTo>
                  <a:cubicBezTo>
                    <a:pt x="57" y="179"/>
                    <a:pt x="61" y="179"/>
                    <a:pt x="63" y="167"/>
                  </a:cubicBezTo>
                  <a:cubicBezTo>
                    <a:pt x="64" y="155"/>
                    <a:pt x="65" y="123"/>
                    <a:pt x="65" y="101"/>
                  </a:cubicBezTo>
                  <a:close/>
                </a:path>
              </a:pathLst>
            </a:custGeom>
            <a:solidFill>
              <a:srgbClr val="6B8B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2" name="Freeform 3224"/>
            <p:cNvSpPr>
              <a:spLocks/>
            </p:cNvSpPr>
            <p:nvPr/>
          </p:nvSpPr>
          <p:spPr bwMode="auto">
            <a:xfrm>
              <a:off x="2070832" y="4897566"/>
              <a:ext cx="71664" cy="17550"/>
            </a:xfrm>
            <a:custGeom>
              <a:avLst/>
              <a:gdLst>
                <a:gd name="T0" fmla="*/ 17 w 21"/>
                <a:gd name="T1" fmla="*/ 3 h 5"/>
                <a:gd name="T2" fmla="*/ 8 w 21"/>
                <a:gd name="T3" fmla="*/ 2 h 5"/>
                <a:gd name="T4" fmla="*/ 4 w 21"/>
                <a:gd name="T5" fmla="*/ 1 h 5"/>
                <a:gd name="T6" fmla="*/ 0 w 21"/>
                <a:gd name="T7" fmla="*/ 2 h 5"/>
                <a:gd name="T8" fmla="*/ 2 w 21"/>
                <a:gd name="T9" fmla="*/ 5 h 5"/>
                <a:gd name="T10" fmla="*/ 10 w 21"/>
                <a:gd name="T11" fmla="*/ 4 h 5"/>
                <a:gd name="T12" fmla="*/ 17 w 21"/>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1" h="5">
                  <a:moveTo>
                    <a:pt x="17" y="3"/>
                  </a:moveTo>
                  <a:cubicBezTo>
                    <a:pt x="13" y="3"/>
                    <a:pt x="9" y="1"/>
                    <a:pt x="8" y="2"/>
                  </a:cubicBezTo>
                  <a:cubicBezTo>
                    <a:pt x="6" y="2"/>
                    <a:pt x="9" y="0"/>
                    <a:pt x="4" y="1"/>
                  </a:cubicBezTo>
                  <a:cubicBezTo>
                    <a:pt x="2" y="1"/>
                    <a:pt x="0" y="2"/>
                    <a:pt x="0" y="2"/>
                  </a:cubicBezTo>
                  <a:cubicBezTo>
                    <a:pt x="0" y="2"/>
                    <a:pt x="0" y="4"/>
                    <a:pt x="2" y="5"/>
                  </a:cubicBezTo>
                  <a:cubicBezTo>
                    <a:pt x="4" y="5"/>
                    <a:pt x="7" y="3"/>
                    <a:pt x="10" y="4"/>
                  </a:cubicBezTo>
                  <a:cubicBezTo>
                    <a:pt x="13" y="4"/>
                    <a:pt x="21" y="3"/>
                    <a:pt x="1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3" name="Freeform 3225"/>
            <p:cNvSpPr>
              <a:spLocks/>
            </p:cNvSpPr>
            <p:nvPr/>
          </p:nvSpPr>
          <p:spPr bwMode="auto">
            <a:xfrm>
              <a:off x="2066445" y="4919504"/>
              <a:ext cx="70201" cy="10237"/>
            </a:xfrm>
            <a:custGeom>
              <a:avLst/>
              <a:gdLst>
                <a:gd name="T0" fmla="*/ 15 w 20"/>
                <a:gd name="T1" fmla="*/ 1 h 3"/>
                <a:gd name="T2" fmla="*/ 7 w 20"/>
                <a:gd name="T3" fmla="*/ 0 h 3"/>
                <a:gd name="T4" fmla="*/ 2 w 20"/>
                <a:gd name="T5" fmla="*/ 1 h 3"/>
                <a:gd name="T6" fmla="*/ 0 w 20"/>
                <a:gd name="T7" fmla="*/ 1 h 3"/>
                <a:gd name="T8" fmla="*/ 6 w 20"/>
                <a:gd name="T9" fmla="*/ 3 h 3"/>
                <a:gd name="T10" fmla="*/ 14 w 20"/>
                <a:gd name="T11" fmla="*/ 2 h 3"/>
                <a:gd name="T12" fmla="*/ 18 w 20"/>
                <a:gd name="T13" fmla="*/ 3 h 3"/>
                <a:gd name="T14" fmla="*/ 15 w 20"/>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
                  <a:moveTo>
                    <a:pt x="15" y="1"/>
                  </a:moveTo>
                  <a:cubicBezTo>
                    <a:pt x="9" y="1"/>
                    <a:pt x="8" y="0"/>
                    <a:pt x="7" y="0"/>
                  </a:cubicBezTo>
                  <a:cubicBezTo>
                    <a:pt x="5" y="1"/>
                    <a:pt x="4" y="1"/>
                    <a:pt x="2" y="1"/>
                  </a:cubicBezTo>
                  <a:cubicBezTo>
                    <a:pt x="1" y="1"/>
                    <a:pt x="0" y="1"/>
                    <a:pt x="0" y="1"/>
                  </a:cubicBezTo>
                  <a:cubicBezTo>
                    <a:pt x="0" y="1"/>
                    <a:pt x="3" y="3"/>
                    <a:pt x="6" y="3"/>
                  </a:cubicBezTo>
                  <a:cubicBezTo>
                    <a:pt x="10" y="3"/>
                    <a:pt x="11" y="2"/>
                    <a:pt x="14" y="2"/>
                  </a:cubicBezTo>
                  <a:cubicBezTo>
                    <a:pt x="16" y="3"/>
                    <a:pt x="18" y="3"/>
                    <a:pt x="18" y="3"/>
                  </a:cubicBezTo>
                  <a:cubicBezTo>
                    <a:pt x="18" y="3"/>
                    <a:pt x="20" y="0"/>
                    <a:pt x="1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4" name="Freeform 3226"/>
            <p:cNvSpPr>
              <a:spLocks/>
            </p:cNvSpPr>
            <p:nvPr/>
          </p:nvSpPr>
          <p:spPr bwMode="auto">
            <a:xfrm>
              <a:off x="2007944" y="5067218"/>
              <a:ext cx="156489" cy="17550"/>
            </a:xfrm>
            <a:custGeom>
              <a:avLst/>
              <a:gdLst>
                <a:gd name="T0" fmla="*/ 41 w 45"/>
                <a:gd name="T1" fmla="*/ 1 h 5"/>
                <a:gd name="T2" fmla="*/ 34 w 45"/>
                <a:gd name="T3" fmla="*/ 1 h 5"/>
                <a:gd name="T4" fmla="*/ 27 w 45"/>
                <a:gd name="T5" fmla="*/ 1 h 5"/>
                <a:gd name="T6" fmla="*/ 21 w 45"/>
                <a:gd name="T7" fmla="*/ 0 h 5"/>
                <a:gd name="T8" fmla="*/ 5 w 45"/>
                <a:gd name="T9" fmla="*/ 2 h 5"/>
                <a:gd name="T10" fmla="*/ 2 w 45"/>
                <a:gd name="T11" fmla="*/ 4 h 5"/>
                <a:gd name="T12" fmla="*/ 18 w 45"/>
                <a:gd name="T13" fmla="*/ 4 h 5"/>
                <a:gd name="T14" fmla="*/ 23 w 45"/>
                <a:gd name="T15" fmla="*/ 4 h 5"/>
                <a:gd name="T16" fmla="*/ 31 w 45"/>
                <a:gd name="T17" fmla="*/ 2 h 5"/>
                <a:gd name="T18" fmla="*/ 40 w 45"/>
                <a:gd name="T19" fmla="*/ 2 h 5"/>
                <a:gd name="T20" fmla="*/ 41 w 45"/>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5">
                  <a:moveTo>
                    <a:pt x="41" y="1"/>
                  </a:moveTo>
                  <a:cubicBezTo>
                    <a:pt x="38" y="1"/>
                    <a:pt x="37" y="1"/>
                    <a:pt x="34" y="1"/>
                  </a:cubicBezTo>
                  <a:cubicBezTo>
                    <a:pt x="31" y="1"/>
                    <a:pt x="29" y="1"/>
                    <a:pt x="27" y="1"/>
                  </a:cubicBezTo>
                  <a:cubicBezTo>
                    <a:pt x="25" y="2"/>
                    <a:pt x="22" y="0"/>
                    <a:pt x="21" y="0"/>
                  </a:cubicBezTo>
                  <a:cubicBezTo>
                    <a:pt x="16" y="0"/>
                    <a:pt x="8" y="2"/>
                    <a:pt x="5" y="2"/>
                  </a:cubicBezTo>
                  <a:cubicBezTo>
                    <a:pt x="1" y="2"/>
                    <a:pt x="0" y="3"/>
                    <a:pt x="2" y="4"/>
                  </a:cubicBezTo>
                  <a:cubicBezTo>
                    <a:pt x="5" y="5"/>
                    <a:pt x="16" y="4"/>
                    <a:pt x="18" y="4"/>
                  </a:cubicBezTo>
                  <a:cubicBezTo>
                    <a:pt x="19" y="4"/>
                    <a:pt x="20" y="4"/>
                    <a:pt x="23" y="4"/>
                  </a:cubicBezTo>
                  <a:cubicBezTo>
                    <a:pt x="26" y="3"/>
                    <a:pt x="27" y="2"/>
                    <a:pt x="31" y="2"/>
                  </a:cubicBezTo>
                  <a:cubicBezTo>
                    <a:pt x="35" y="2"/>
                    <a:pt x="39" y="2"/>
                    <a:pt x="40" y="2"/>
                  </a:cubicBezTo>
                  <a:cubicBezTo>
                    <a:pt x="41" y="2"/>
                    <a:pt x="45" y="0"/>
                    <a:pt x="4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5" name="Freeform 3227"/>
            <p:cNvSpPr>
              <a:spLocks/>
            </p:cNvSpPr>
            <p:nvPr/>
          </p:nvSpPr>
          <p:spPr bwMode="auto">
            <a:xfrm>
              <a:off x="2012332" y="5089156"/>
              <a:ext cx="124313" cy="13163"/>
            </a:xfrm>
            <a:custGeom>
              <a:avLst/>
              <a:gdLst>
                <a:gd name="T0" fmla="*/ 24 w 36"/>
                <a:gd name="T1" fmla="*/ 1 h 4"/>
                <a:gd name="T2" fmla="*/ 18 w 36"/>
                <a:gd name="T3" fmla="*/ 0 h 4"/>
                <a:gd name="T4" fmla="*/ 5 w 36"/>
                <a:gd name="T5" fmla="*/ 2 h 4"/>
                <a:gd name="T6" fmla="*/ 3 w 36"/>
                <a:gd name="T7" fmla="*/ 3 h 4"/>
                <a:gd name="T8" fmla="*/ 17 w 36"/>
                <a:gd name="T9" fmla="*/ 4 h 4"/>
                <a:gd name="T10" fmla="*/ 24 w 36"/>
                <a:gd name="T11" fmla="*/ 4 h 4"/>
                <a:gd name="T12" fmla="*/ 31 w 36"/>
                <a:gd name="T13" fmla="*/ 3 h 4"/>
                <a:gd name="T14" fmla="*/ 36 w 36"/>
                <a:gd name="T15" fmla="*/ 2 h 4"/>
                <a:gd name="T16" fmla="*/ 31 w 36"/>
                <a:gd name="T17" fmla="*/ 1 h 4"/>
                <a:gd name="T18" fmla="*/ 24 w 36"/>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
                  <a:moveTo>
                    <a:pt x="24" y="1"/>
                  </a:moveTo>
                  <a:cubicBezTo>
                    <a:pt x="22" y="1"/>
                    <a:pt x="20" y="1"/>
                    <a:pt x="18" y="0"/>
                  </a:cubicBezTo>
                  <a:cubicBezTo>
                    <a:pt x="15" y="0"/>
                    <a:pt x="6" y="1"/>
                    <a:pt x="5" y="2"/>
                  </a:cubicBezTo>
                  <a:cubicBezTo>
                    <a:pt x="4" y="2"/>
                    <a:pt x="0" y="2"/>
                    <a:pt x="3" y="3"/>
                  </a:cubicBezTo>
                  <a:cubicBezTo>
                    <a:pt x="5" y="4"/>
                    <a:pt x="15" y="4"/>
                    <a:pt x="17" y="4"/>
                  </a:cubicBezTo>
                  <a:cubicBezTo>
                    <a:pt x="19" y="4"/>
                    <a:pt x="22" y="4"/>
                    <a:pt x="24" y="4"/>
                  </a:cubicBezTo>
                  <a:cubicBezTo>
                    <a:pt x="26" y="4"/>
                    <a:pt x="29" y="3"/>
                    <a:pt x="31" y="3"/>
                  </a:cubicBezTo>
                  <a:cubicBezTo>
                    <a:pt x="33" y="2"/>
                    <a:pt x="36" y="2"/>
                    <a:pt x="36" y="2"/>
                  </a:cubicBezTo>
                  <a:cubicBezTo>
                    <a:pt x="36" y="2"/>
                    <a:pt x="33" y="1"/>
                    <a:pt x="31" y="1"/>
                  </a:cubicBezTo>
                  <a:cubicBezTo>
                    <a:pt x="29" y="1"/>
                    <a:pt x="25" y="0"/>
                    <a:pt x="2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6" name="Freeform 3228"/>
            <p:cNvSpPr>
              <a:spLocks/>
            </p:cNvSpPr>
            <p:nvPr/>
          </p:nvSpPr>
          <p:spPr bwMode="auto">
            <a:xfrm>
              <a:off x="2018181" y="5122794"/>
              <a:ext cx="138939" cy="20475"/>
            </a:xfrm>
            <a:custGeom>
              <a:avLst/>
              <a:gdLst>
                <a:gd name="T0" fmla="*/ 15 w 40"/>
                <a:gd name="T1" fmla="*/ 0 h 6"/>
                <a:gd name="T2" fmla="*/ 0 w 40"/>
                <a:gd name="T3" fmla="*/ 2 h 6"/>
                <a:gd name="T4" fmla="*/ 29 w 40"/>
                <a:gd name="T5" fmla="*/ 5 h 6"/>
                <a:gd name="T6" fmla="*/ 14 w 40"/>
                <a:gd name="T7" fmla="*/ 5 h 6"/>
                <a:gd name="T8" fmla="*/ 27 w 40"/>
                <a:gd name="T9" fmla="*/ 6 h 6"/>
                <a:gd name="T10" fmla="*/ 40 w 40"/>
                <a:gd name="T11" fmla="*/ 6 h 6"/>
                <a:gd name="T12" fmla="*/ 30 w 40"/>
                <a:gd name="T13" fmla="*/ 2 h 6"/>
                <a:gd name="T14" fmla="*/ 15 w 40"/>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6">
                  <a:moveTo>
                    <a:pt x="15" y="0"/>
                  </a:moveTo>
                  <a:cubicBezTo>
                    <a:pt x="14" y="0"/>
                    <a:pt x="1" y="2"/>
                    <a:pt x="0" y="2"/>
                  </a:cubicBezTo>
                  <a:cubicBezTo>
                    <a:pt x="29" y="5"/>
                    <a:pt x="29" y="5"/>
                    <a:pt x="29" y="5"/>
                  </a:cubicBezTo>
                  <a:cubicBezTo>
                    <a:pt x="14" y="5"/>
                    <a:pt x="14" y="5"/>
                    <a:pt x="14" y="5"/>
                  </a:cubicBezTo>
                  <a:cubicBezTo>
                    <a:pt x="14" y="5"/>
                    <a:pt x="26" y="6"/>
                    <a:pt x="27" y="6"/>
                  </a:cubicBezTo>
                  <a:cubicBezTo>
                    <a:pt x="28" y="6"/>
                    <a:pt x="40" y="6"/>
                    <a:pt x="40" y="6"/>
                  </a:cubicBezTo>
                  <a:cubicBezTo>
                    <a:pt x="40" y="6"/>
                    <a:pt x="31" y="3"/>
                    <a:pt x="30" y="2"/>
                  </a:cubicBezTo>
                  <a:cubicBezTo>
                    <a:pt x="29" y="2"/>
                    <a:pt x="16"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7" name="Freeform 3229"/>
            <p:cNvSpPr>
              <a:spLocks/>
            </p:cNvSpPr>
            <p:nvPr/>
          </p:nvSpPr>
          <p:spPr bwMode="auto">
            <a:xfrm>
              <a:off x="2126408" y="5109631"/>
              <a:ext cx="33638" cy="13163"/>
            </a:xfrm>
            <a:custGeom>
              <a:avLst/>
              <a:gdLst>
                <a:gd name="T0" fmla="*/ 8 w 10"/>
                <a:gd name="T1" fmla="*/ 1 h 4"/>
                <a:gd name="T2" fmla="*/ 0 w 10"/>
                <a:gd name="T3" fmla="*/ 1 h 4"/>
                <a:gd name="T4" fmla="*/ 5 w 10"/>
                <a:gd name="T5" fmla="*/ 3 h 4"/>
                <a:gd name="T6" fmla="*/ 10 w 10"/>
                <a:gd name="T7" fmla="*/ 4 h 4"/>
                <a:gd name="T8" fmla="*/ 8 w 10"/>
                <a:gd name="T9" fmla="*/ 1 h 4"/>
              </a:gdLst>
              <a:ahLst/>
              <a:cxnLst>
                <a:cxn ang="0">
                  <a:pos x="T0" y="T1"/>
                </a:cxn>
                <a:cxn ang="0">
                  <a:pos x="T2" y="T3"/>
                </a:cxn>
                <a:cxn ang="0">
                  <a:pos x="T4" y="T5"/>
                </a:cxn>
                <a:cxn ang="0">
                  <a:pos x="T6" y="T7"/>
                </a:cxn>
                <a:cxn ang="0">
                  <a:pos x="T8" y="T9"/>
                </a:cxn>
              </a:cxnLst>
              <a:rect l="0" t="0" r="r" b="b"/>
              <a:pathLst>
                <a:path w="10" h="4">
                  <a:moveTo>
                    <a:pt x="8" y="1"/>
                  </a:moveTo>
                  <a:cubicBezTo>
                    <a:pt x="8" y="0"/>
                    <a:pt x="0" y="1"/>
                    <a:pt x="0" y="1"/>
                  </a:cubicBezTo>
                  <a:cubicBezTo>
                    <a:pt x="0" y="1"/>
                    <a:pt x="5" y="3"/>
                    <a:pt x="5" y="3"/>
                  </a:cubicBezTo>
                  <a:cubicBezTo>
                    <a:pt x="10" y="4"/>
                    <a:pt x="10" y="4"/>
                    <a:pt x="10" y="4"/>
                  </a:cubicBezTo>
                  <a:cubicBezTo>
                    <a:pt x="10" y="4"/>
                    <a:pt x="9" y="1"/>
                    <a:pt x="8"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8" name="Freeform 3230"/>
            <p:cNvSpPr>
              <a:spLocks/>
            </p:cNvSpPr>
            <p:nvPr/>
          </p:nvSpPr>
          <p:spPr bwMode="auto">
            <a:xfrm>
              <a:off x="2066445" y="5295370"/>
              <a:ext cx="48263" cy="4387"/>
            </a:xfrm>
            <a:custGeom>
              <a:avLst/>
              <a:gdLst>
                <a:gd name="T0" fmla="*/ 7 w 14"/>
                <a:gd name="T1" fmla="*/ 0 h 1"/>
                <a:gd name="T2" fmla="*/ 14 w 14"/>
                <a:gd name="T3" fmla="*/ 0 h 1"/>
                <a:gd name="T4" fmla="*/ 0 w 14"/>
                <a:gd name="T5" fmla="*/ 0 h 1"/>
                <a:gd name="T6" fmla="*/ 7 w 14"/>
                <a:gd name="T7" fmla="*/ 0 h 1"/>
              </a:gdLst>
              <a:ahLst/>
              <a:cxnLst>
                <a:cxn ang="0">
                  <a:pos x="T0" y="T1"/>
                </a:cxn>
                <a:cxn ang="0">
                  <a:pos x="T2" y="T3"/>
                </a:cxn>
                <a:cxn ang="0">
                  <a:pos x="T4" y="T5"/>
                </a:cxn>
                <a:cxn ang="0">
                  <a:pos x="T6" y="T7"/>
                </a:cxn>
              </a:cxnLst>
              <a:rect l="0" t="0" r="r" b="b"/>
              <a:pathLst>
                <a:path w="14" h="1">
                  <a:moveTo>
                    <a:pt x="7" y="0"/>
                  </a:moveTo>
                  <a:cubicBezTo>
                    <a:pt x="8" y="1"/>
                    <a:pt x="14" y="0"/>
                    <a:pt x="14" y="0"/>
                  </a:cubicBezTo>
                  <a:cubicBezTo>
                    <a:pt x="0" y="0"/>
                    <a:pt x="0" y="0"/>
                    <a:pt x="0" y="0"/>
                  </a:cubicBezTo>
                  <a:cubicBezTo>
                    <a:pt x="1" y="0"/>
                    <a:pt x="5"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79" name="Freeform 3231"/>
            <p:cNvSpPr>
              <a:spLocks/>
            </p:cNvSpPr>
            <p:nvPr/>
          </p:nvSpPr>
          <p:spPr bwMode="auto">
            <a:xfrm>
              <a:off x="2091308" y="5279283"/>
              <a:ext cx="20475" cy="0"/>
            </a:xfrm>
            <a:custGeom>
              <a:avLst/>
              <a:gdLst>
                <a:gd name="T0" fmla="*/ 6 w 6"/>
                <a:gd name="T1" fmla="*/ 0 w 6"/>
                <a:gd name="T2" fmla="*/ 6 w 6"/>
              </a:gdLst>
              <a:ahLst/>
              <a:cxnLst>
                <a:cxn ang="0">
                  <a:pos x="T0" y="0"/>
                </a:cxn>
                <a:cxn ang="0">
                  <a:pos x="T1" y="0"/>
                </a:cxn>
                <a:cxn ang="0">
                  <a:pos x="T2" y="0"/>
                </a:cxn>
              </a:cxnLst>
              <a:rect l="0" t="0" r="r" b="b"/>
              <a:pathLst>
                <a:path w="6">
                  <a:moveTo>
                    <a:pt x="6" y="0"/>
                  </a:moveTo>
                  <a:cubicBezTo>
                    <a:pt x="0" y="0"/>
                    <a:pt x="0" y="0"/>
                    <a:pt x="0" y="0"/>
                  </a:cubicBezTo>
                  <a:cubicBezTo>
                    <a:pt x="2" y="0"/>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0" name="Freeform 3232"/>
            <p:cNvSpPr>
              <a:spLocks/>
            </p:cNvSpPr>
            <p:nvPr/>
          </p:nvSpPr>
          <p:spPr bwMode="auto">
            <a:xfrm>
              <a:off x="2028420" y="5279283"/>
              <a:ext cx="14625" cy="0"/>
            </a:xfrm>
            <a:custGeom>
              <a:avLst/>
              <a:gdLst>
                <a:gd name="T0" fmla="*/ 4 w 4"/>
                <a:gd name="T1" fmla="*/ 0 w 4"/>
                <a:gd name="T2" fmla="*/ 4 w 4"/>
              </a:gdLst>
              <a:ahLst/>
              <a:cxnLst>
                <a:cxn ang="0">
                  <a:pos x="T0" y="0"/>
                </a:cxn>
                <a:cxn ang="0">
                  <a:pos x="T1" y="0"/>
                </a:cxn>
                <a:cxn ang="0">
                  <a:pos x="T2" y="0"/>
                </a:cxn>
              </a:cxnLst>
              <a:rect l="0" t="0" r="r" b="b"/>
              <a:pathLst>
                <a:path w="4">
                  <a:moveTo>
                    <a:pt x="4" y="0"/>
                  </a:moveTo>
                  <a:cubicBezTo>
                    <a:pt x="0" y="0"/>
                    <a:pt x="0" y="0"/>
                    <a:pt x="0" y="0"/>
                  </a:cubicBezTo>
                  <a:cubicBezTo>
                    <a:pt x="1" y="0"/>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1" name="Freeform 3233"/>
            <p:cNvSpPr>
              <a:spLocks/>
            </p:cNvSpPr>
            <p:nvPr/>
          </p:nvSpPr>
          <p:spPr bwMode="auto">
            <a:xfrm>
              <a:off x="2043044" y="5279283"/>
              <a:ext cx="48263" cy="0"/>
            </a:xfrm>
            <a:custGeom>
              <a:avLst/>
              <a:gdLst>
                <a:gd name="T0" fmla="*/ 0 w 14"/>
                <a:gd name="T1" fmla="*/ 14 w 14"/>
                <a:gd name="T2" fmla="*/ 14 w 14"/>
                <a:gd name="T3" fmla="*/ 0 w 14"/>
              </a:gdLst>
              <a:ahLst/>
              <a:cxnLst>
                <a:cxn ang="0">
                  <a:pos x="T0" y="0"/>
                </a:cxn>
                <a:cxn ang="0">
                  <a:pos x="T1" y="0"/>
                </a:cxn>
                <a:cxn ang="0">
                  <a:pos x="T2" y="0"/>
                </a:cxn>
                <a:cxn ang="0">
                  <a:pos x="T3" y="0"/>
                </a:cxn>
              </a:cxnLst>
              <a:rect l="0" t="0" r="r" b="b"/>
              <a:pathLst>
                <a:path w="14">
                  <a:moveTo>
                    <a:pt x="0" y="0"/>
                  </a:moveTo>
                  <a:cubicBezTo>
                    <a:pt x="14" y="0"/>
                    <a:pt x="14" y="0"/>
                    <a:pt x="14" y="0"/>
                  </a:cubicBezTo>
                  <a:cubicBezTo>
                    <a:pt x="14" y="0"/>
                    <a:pt x="14" y="0"/>
                    <a:pt x="14" y="0"/>
                  </a:cubicBezTo>
                  <a:cubicBezTo>
                    <a:pt x="13" y="0"/>
                    <a:pt x="5"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2" name="Freeform 3234"/>
            <p:cNvSpPr>
              <a:spLocks/>
            </p:cNvSpPr>
            <p:nvPr/>
          </p:nvSpPr>
          <p:spPr bwMode="auto">
            <a:xfrm>
              <a:off x="2073757" y="5264658"/>
              <a:ext cx="35100" cy="7313"/>
            </a:xfrm>
            <a:custGeom>
              <a:avLst/>
              <a:gdLst>
                <a:gd name="T0" fmla="*/ 10 w 10"/>
                <a:gd name="T1" fmla="*/ 2 h 2"/>
                <a:gd name="T2" fmla="*/ 0 w 10"/>
                <a:gd name="T3" fmla="*/ 0 h 2"/>
                <a:gd name="T4" fmla="*/ 10 w 10"/>
                <a:gd name="T5" fmla="*/ 2 h 2"/>
              </a:gdLst>
              <a:ahLst/>
              <a:cxnLst>
                <a:cxn ang="0">
                  <a:pos x="T0" y="T1"/>
                </a:cxn>
                <a:cxn ang="0">
                  <a:pos x="T2" y="T3"/>
                </a:cxn>
                <a:cxn ang="0">
                  <a:pos x="T4" y="T5"/>
                </a:cxn>
              </a:cxnLst>
              <a:rect l="0" t="0" r="r" b="b"/>
              <a:pathLst>
                <a:path w="10" h="2">
                  <a:moveTo>
                    <a:pt x="10" y="2"/>
                  </a:moveTo>
                  <a:cubicBezTo>
                    <a:pt x="0" y="0"/>
                    <a:pt x="0" y="0"/>
                    <a:pt x="0" y="0"/>
                  </a:cubicBezTo>
                  <a:cubicBezTo>
                    <a:pt x="1" y="1"/>
                    <a:pt x="10" y="2"/>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3" name="Freeform 3235"/>
            <p:cNvSpPr>
              <a:spLocks/>
            </p:cNvSpPr>
            <p:nvPr/>
          </p:nvSpPr>
          <p:spPr bwMode="auto">
            <a:xfrm>
              <a:off x="2063520" y="5285133"/>
              <a:ext cx="51188" cy="4387"/>
            </a:xfrm>
            <a:custGeom>
              <a:avLst/>
              <a:gdLst>
                <a:gd name="T0" fmla="*/ 0 w 15"/>
                <a:gd name="T1" fmla="*/ 1 h 1"/>
                <a:gd name="T2" fmla="*/ 4 w 15"/>
                <a:gd name="T3" fmla="*/ 1 h 1"/>
                <a:gd name="T4" fmla="*/ 11 w 15"/>
                <a:gd name="T5" fmla="*/ 1 h 1"/>
                <a:gd name="T6" fmla="*/ 14 w 15"/>
                <a:gd name="T7" fmla="*/ 0 h 1"/>
                <a:gd name="T8" fmla="*/ 0 w 15"/>
                <a:gd name="T9" fmla="*/ 1 h 1"/>
              </a:gdLst>
              <a:ahLst/>
              <a:cxnLst>
                <a:cxn ang="0">
                  <a:pos x="T0" y="T1"/>
                </a:cxn>
                <a:cxn ang="0">
                  <a:pos x="T2" y="T3"/>
                </a:cxn>
                <a:cxn ang="0">
                  <a:pos x="T4" y="T5"/>
                </a:cxn>
                <a:cxn ang="0">
                  <a:pos x="T6" y="T7"/>
                </a:cxn>
                <a:cxn ang="0">
                  <a:pos x="T8" y="T9"/>
                </a:cxn>
              </a:cxnLst>
              <a:rect l="0" t="0" r="r" b="b"/>
              <a:pathLst>
                <a:path w="15" h="1">
                  <a:moveTo>
                    <a:pt x="0" y="1"/>
                  </a:moveTo>
                  <a:cubicBezTo>
                    <a:pt x="1" y="1"/>
                    <a:pt x="2" y="1"/>
                    <a:pt x="4" y="1"/>
                  </a:cubicBezTo>
                  <a:cubicBezTo>
                    <a:pt x="7" y="1"/>
                    <a:pt x="10" y="1"/>
                    <a:pt x="11" y="1"/>
                  </a:cubicBezTo>
                  <a:cubicBezTo>
                    <a:pt x="11" y="1"/>
                    <a:pt x="15" y="0"/>
                    <a:pt x="14" y="0"/>
                  </a:cubicBezTo>
                  <a:cubicBezTo>
                    <a:pt x="14"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4" name="Freeform 3236"/>
            <p:cNvSpPr>
              <a:spLocks/>
            </p:cNvSpPr>
            <p:nvPr/>
          </p:nvSpPr>
          <p:spPr bwMode="auto">
            <a:xfrm>
              <a:off x="2126408" y="5279283"/>
              <a:ext cx="20475" cy="13163"/>
            </a:xfrm>
            <a:custGeom>
              <a:avLst/>
              <a:gdLst>
                <a:gd name="T0" fmla="*/ 2 w 6"/>
                <a:gd name="T1" fmla="*/ 4 h 4"/>
                <a:gd name="T2" fmla="*/ 6 w 6"/>
                <a:gd name="T3" fmla="*/ 2 h 4"/>
                <a:gd name="T4" fmla="*/ 1 w 6"/>
                <a:gd name="T5" fmla="*/ 0 h 4"/>
                <a:gd name="T6" fmla="*/ 2 w 6"/>
                <a:gd name="T7" fmla="*/ 4 h 4"/>
              </a:gdLst>
              <a:ahLst/>
              <a:cxnLst>
                <a:cxn ang="0">
                  <a:pos x="T0" y="T1"/>
                </a:cxn>
                <a:cxn ang="0">
                  <a:pos x="T2" y="T3"/>
                </a:cxn>
                <a:cxn ang="0">
                  <a:pos x="T4" y="T5"/>
                </a:cxn>
                <a:cxn ang="0">
                  <a:pos x="T6" y="T7"/>
                </a:cxn>
              </a:cxnLst>
              <a:rect l="0" t="0" r="r" b="b"/>
              <a:pathLst>
                <a:path w="6" h="4">
                  <a:moveTo>
                    <a:pt x="2" y="4"/>
                  </a:moveTo>
                  <a:cubicBezTo>
                    <a:pt x="4" y="4"/>
                    <a:pt x="6" y="2"/>
                    <a:pt x="6" y="2"/>
                  </a:cubicBezTo>
                  <a:cubicBezTo>
                    <a:pt x="1" y="0"/>
                    <a:pt x="1" y="0"/>
                    <a:pt x="1" y="0"/>
                  </a:cubicBezTo>
                  <a:cubicBezTo>
                    <a:pt x="1" y="0"/>
                    <a:pt x="0" y="3"/>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5" name="Freeform 3237"/>
            <p:cNvSpPr>
              <a:spLocks/>
            </p:cNvSpPr>
            <p:nvPr/>
          </p:nvSpPr>
          <p:spPr bwMode="auto">
            <a:xfrm>
              <a:off x="2337010" y="5054055"/>
              <a:ext cx="78975" cy="13163"/>
            </a:xfrm>
            <a:custGeom>
              <a:avLst/>
              <a:gdLst>
                <a:gd name="T0" fmla="*/ 5 w 23"/>
                <a:gd name="T1" fmla="*/ 0 h 4"/>
                <a:gd name="T2" fmla="*/ 1 w 23"/>
                <a:gd name="T3" fmla="*/ 2 h 4"/>
                <a:gd name="T4" fmla="*/ 5 w 23"/>
                <a:gd name="T5" fmla="*/ 2 h 4"/>
                <a:gd name="T6" fmla="*/ 6 w 23"/>
                <a:gd name="T7" fmla="*/ 4 h 4"/>
                <a:gd name="T8" fmla="*/ 23 w 23"/>
                <a:gd name="T9" fmla="*/ 4 h 4"/>
                <a:gd name="T10" fmla="*/ 20 w 23"/>
                <a:gd name="T11" fmla="*/ 2 h 4"/>
                <a:gd name="T12" fmla="*/ 5 w 2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3" h="4">
                  <a:moveTo>
                    <a:pt x="5" y="0"/>
                  </a:moveTo>
                  <a:cubicBezTo>
                    <a:pt x="4" y="0"/>
                    <a:pt x="0" y="2"/>
                    <a:pt x="1" y="2"/>
                  </a:cubicBezTo>
                  <a:cubicBezTo>
                    <a:pt x="5" y="1"/>
                    <a:pt x="4" y="2"/>
                    <a:pt x="5" y="2"/>
                  </a:cubicBezTo>
                  <a:cubicBezTo>
                    <a:pt x="6" y="2"/>
                    <a:pt x="6" y="4"/>
                    <a:pt x="6" y="4"/>
                  </a:cubicBezTo>
                  <a:cubicBezTo>
                    <a:pt x="23" y="4"/>
                    <a:pt x="23" y="4"/>
                    <a:pt x="23" y="4"/>
                  </a:cubicBezTo>
                  <a:cubicBezTo>
                    <a:pt x="23" y="4"/>
                    <a:pt x="22" y="3"/>
                    <a:pt x="20" y="2"/>
                  </a:cubicBezTo>
                  <a:cubicBezTo>
                    <a:pt x="18" y="1"/>
                    <a:pt x="7" y="1"/>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6" name="Freeform 3238"/>
            <p:cNvSpPr>
              <a:spLocks/>
            </p:cNvSpPr>
            <p:nvPr/>
          </p:nvSpPr>
          <p:spPr bwMode="auto">
            <a:xfrm>
              <a:off x="2291672" y="4998480"/>
              <a:ext cx="78975" cy="17550"/>
            </a:xfrm>
            <a:custGeom>
              <a:avLst/>
              <a:gdLst>
                <a:gd name="T0" fmla="*/ 18 w 23"/>
                <a:gd name="T1" fmla="*/ 0 h 5"/>
                <a:gd name="T2" fmla="*/ 6 w 23"/>
                <a:gd name="T3" fmla="*/ 3 h 5"/>
                <a:gd name="T4" fmla="*/ 4 w 23"/>
                <a:gd name="T5" fmla="*/ 4 h 5"/>
                <a:gd name="T6" fmla="*/ 13 w 23"/>
                <a:gd name="T7" fmla="*/ 4 h 5"/>
                <a:gd name="T8" fmla="*/ 21 w 23"/>
                <a:gd name="T9" fmla="*/ 3 h 5"/>
                <a:gd name="T10" fmla="*/ 18 w 23"/>
                <a:gd name="T11" fmla="*/ 0 h 5"/>
              </a:gdLst>
              <a:ahLst/>
              <a:cxnLst>
                <a:cxn ang="0">
                  <a:pos x="T0" y="T1"/>
                </a:cxn>
                <a:cxn ang="0">
                  <a:pos x="T2" y="T3"/>
                </a:cxn>
                <a:cxn ang="0">
                  <a:pos x="T4" y="T5"/>
                </a:cxn>
                <a:cxn ang="0">
                  <a:pos x="T6" y="T7"/>
                </a:cxn>
                <a:cxn ang="0">
                  <a:pos x="T8" y="T9"/>
                </a:cxn>
                <a:cxn ang="0">
                  <a:pos x="T10" y="T11"/>
                </a:cxn>
              </a:cxnLst>
              <a:rect l="0" t="0" r="r" b="b"/>
              <a:pathLst>
                <a:path w="23" h="5">
                  <a:moveTo>
                    <a:pt x="18" y="0"/>
                  </a:moveTo>
                  <a:cubicBezTo>
                    <a:pt x="17" y="1"/>
                    <a:pt x="7" y="3"/>
                    <a:pt x="6" y="3"/>
                  </a:cubicBezTo>
                  <a:cubicBezTo>
                    <a:pt x="5" y="3"/>
                    <a:pt x="0" y="4"/>
                    <a:pt x="4" y="4"/>
                  </a:cubicBezTo>
                  <a:cubicBezTo>
                    <a:pt x="7" y="5"/>
                    <a:pt x="10" y="4"/>
                    <a:pt x="13" y="4"/>
                  </a:cubicBezTo>
                  <a:cubicBezTo>
                    <a:pt x="15" y="4"/>
                    <a:pt x="19" y="3"/>
                    <a:pt x="21" y="3"/>
                  </a:cubicBezTo>
                  <a:cubicBezTo>
                    <a:pt x="23" y="4"/>
                    <a:pt x="18" y="0"/>
                    <a:pt x="1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7" name="Freeform 3239"/>
            <p:cNvSpPr>
              <a:spLocks/>
            </p:cNvSpPr>
            <p:nvPr/>
          </p:nvSpPr>
          <p:spPr bwMode="auto">
            <a:xfrm>
              <a:off x="2319459" y="4957530"/>
              <a:ext cx="114076" cy="23400"/>
            </a:xfrm>
            <a:custGeom>
              <a:avLst/>
              <a:gdLst>
                <a:gd name="T0" fmla="*/ 11 w 33"/>
                <a:gd name="T1" fmla="*/ 1 h 7"/>
                <a:gd name="T2" fmla="*/ 4 w 33"/>
                <a:gd name="T3" fmla="*/ 1 h 7"/>
                <a:gd name="T4" fmla="*/ 1 w 33"/>
                <a:gd name="T5" fmla="*/ 6 h 7"/>
                <a:gd name="T6" fmla="*/ 7 w 33"/>
                <a:gd name="T7" fmla="*/ 5 h 7"/>
                <a:gd name="T8" fmla="*/ 25 w 33"/>
                <a:gd name="T9" fmla="*/ 4 h 7"/>
                <a:gd name="T10" fmla="*/ 32 w 33"/>
                <a:gd name="T11" fmla="*/ 4 h 7"/>
                <a:gd name="T12" fmla="*/ 29 w 33"/>
                <a:gd name="T13" fmla="*/ 2 h 7"/>
                <a:gd name="T14" fmla="*/ 11 w 3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7">
                  <a:moveTo>
                    <a:pt x="11" y="1"/>
                  </a:moveTo>
                  <a:cubicBezTo>
                    <a:pt x="9" y="0"/>
                    <a:pt x="6" y="1"/>
                    <a:pt x="4" y="1"/>
                  </a:cubicBezTo>
                  <a:cubicBezTo>
                    <a:pt x="2" y="2"/>
                    <a:pt x="0" y="7"/>
                    <a:pt x="1" y="6"/>
                  </a:cubicBezTo>
                  <a:cubicBezTo>
                    <a:pt x="2" y="5"/>
                    <a:pt x="6" y="5"/>
                    <a:pt x="7" y="5"/>
                  </a:cubicBezTo>
                  <a:cubicBezTo>
                    <a:pt x="8" y="5"/>
                    <a:pt x="23" y="3"/>
                    <a:pt x="25" y="4"/>
                  </a:cubicBezTo>
                  <a:cubicBezTo>
                    <a:pt x="32" y="4"/>
                    <a:pt x="31" y="4"/>
                    <a:pt x="32" y="4"/>
                  </a:cubicBezTo>
                  <a:cubicBezTo>
                    <a:pt x="33" y="4"/>
                    <a:pt x="30" y="3"/>
                    <a:pt x="29" y="2"/>
                  </a:cubicBezTo>
                  <a:cubicBezTo>
                    <a:pt x="28" y="1"/>
                    <a:pt x="13" y="1"/>
                    <a:pt x="11"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8" name="Freeform 3240"/>
            <p:cNvSpPr>
              <a:spLocks/>
            </p:cNvSpPr>
            <p:nvPr/>
          </p:nvSpPr>
          <p:spPr bwMode="auto">
            <a:xfrm>
              <a:off x="2337010" y="5188607"/>
              <a:ext cx="2924"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89" name="Freeform 3241"/>
            <p:cNvSpPr>
              <a:spLocks/>
            </p:cNvSpPr>
            <p:nvPr/>
          </p:nvSpPr>
          <p:spPr bwMode="auto">
            <a:xfrm>
              <a:off x="2288747" y="5140344"/>
              <a:ext cx="162339" cy="73125"/>
            </a:xfrm>
            <a:custGeom>
              <a:avLst/>
              <a:gdLst>
                <a:gd name="T0" fmla="*/ 42 w 47"/>
                <a:gd name="T1" fmla="*/ 4 h 21"/>
                <a:gd name="T2" fmla="*/ 43 w 47"/>
                <a:gd name="T3" fmla="*/ 2 h 21"/>
                <a:gd name="T4" fmla="*/ 33 w 47"/>
                <a:gd name="T5" fmla="*/ 1 h 21"/>
                <a:gd name="T6" fmla="*/ 7 w 47"/>
                <a:gd name="T7" fmla="*/ 1 h 21"/>
                <a:gd name="T8" fmla="*/ 1 w 47"/>
                <a:gd name="T9" fmla="*/ 3 h 21"/>
                <a:gd name="T10" fmla="*/ 3 w 47"/>
                <a:gd name="T11" fmla="*/ 5 h 21"/>
                <a:gd name="T12" fmla="*/ 7 w 47"/>
                <a:gd name="T13" fmla="*/ 7 h 21"/>
                <a:gd name="T14" fmla="*/ 5 w 47"/>
                <a:gd name="T15" fmla="*/ 9 h 21"/>
                <a:gd name="T16" fmla="*/ 4 w 47"/>
                <a:gd name="T17" fmla="*/ 12 h 21"/>
                <a:gd name="T18" fmla="*/ 7 w 47"/>
                <a:gd name="T19" fmla="*/ 15 h 21"/>
                <a:gd name="T20" fmla="*/ 9 w 47"/>
                <a:gd name="T21" fmla="*/ 19 h 21"/>
                <a:gd name="T22" fmla="*/ 32 w 47"/>
                <a:gd name="T23" fmla="*/ 21 h 21"/>
                <a:gd name="T24" fmla="*/ 39 w 47"/>
                <a:gd name="T25" fmla="*/ 19 h 21"/>
                <a:gd name="T26" fmla="*/ 42 w 47"/>
                <a:gd name="T27" fmla="*/ 17 h 21"/>
                <a:gd name="T28" fmla="*/ 38 w 47"/>
                <a:gd name="T29" fmla="*/ 16 h 21"/>
                <a:gd name="T30" fmla="*/ 44 w 47"/>
                <a:gd name="T31" fmla="*/ 13 h 21"/>
                <a:gd name="T32" fmla="*/ 45 w 47"/>
                <a:gd name="T33" fmla="*/ 8 h 21"/>
                <a:gd name="T34" fmla="*/ 47 w 47"/>
                <a:gd name="T35" fmla="*/ 4 h 21"/>
                <a:gd name="T36" fmla="*/ 42 w 47"/>
                <a:gd name="T37"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21">
                  <a:moveTo>
                    <a:pt x="42" y="4"/>
                  </a:moveTo>
                  <a:cubicBezTo>
                    <a:pt x="41" y="5"/>
                    <a:pt x="45" y="1"/>
                    <a:pt x="43" y="2"/>
                  </a:cubicBezTo>
                  <a:cubicBezTo>
                    <a:pt x="41" y="2"/>
                    <a:pt x="35" y="1"/>
                    <a:pt x="33" y="1"/>
                  </a:cubicBezTo>
                  <a:cubicBezTo>
                    <a:pt x="31" y="1"/>
                    <a:pt x="13" y="0"/>
                    <a:pt x="7" y="1"/>
                  </a:cubicBezTo>
                  <a:cubicBezTo>
                    <a:pt x="5" y="2"/>
                    <a:pt x="2" y="3"/>
                    <a:pt x="1" y="3"/>
                  </a:cubicBezTo>
                  <a:cubicBezTo>
                    <a:pt x="0" y="4"/>
                    <a:pt x="0" y="5"/>
                    <a:pt x="3" y="5"/>
                  </a:cubicBezTo>
                  <a:cubicBezTo>
                    <a:pt x="5" y="5"/>
                    <a:pt x="6" y="6"/>
                    <a:pt x="7" y="7"/>
                  </a:cubicBezTo>
                  <a:cubicBezTo>
                    <a:pt x="8" y="7"/>
                    <a:pt x="6" y="9"/>
                    <a:pt x="5" y="9"/>
                  </a:cubicBezTo>
                  <a:cubicBezTo>
                    <a:pt x="3" y="10"/>
                    <a:pt x="2" y="11"/>
                    <a:pt x="4" y="12"/>
                  </a:cubicBezTo>
                  <a:cubicBezTo>
                    <a:pt x="7" y="12"/>
                    <a:pt x="7" y="15"/>
                    <a:pt x="7" y="15"/>
                  </a:cubicBezTo>
                  <a:cubicBezTo>
                    <a:pt x="6" y="16"/>
                    <a:pt x="8" y="19"/>
                    <a:pt x="9" y="19"/>
                  </a:cubicBezTo>
                  <a:cubicBezTo>
                    <a:pt x="10" y="20"/>
                    <a:pt x="29" y="21"/>
                    <a:pt x="32" y="21"/>
                  </a:cubicBezTo>
                  <a:cubicBezTo>
                    <a:pt x="35" y="21"/>
                    <a:pt x="38" y="19"/>
                    <a:pt x="39" y="19"/>
                  </a:cubicBezTo>
                  <a:cubicBezTo>
                    <a:pt x="41" y="20"/>
                    <a:pt x="42" y="17"/>
                    <a:pt x="42" y="17"/>
                  </a:cubicBezTo>
                  <a:cubicBezTo>
                    <a:pt x="42" y="17"/>
                    <a:pt x="37" y="16"/>
                    <a:pt x="38" y="16"/>
                  </a:cubicBezTo>
                  <a:cubicBezTo>
                    <a:pt x="39" y="16"/>
                    <a:pt x="43" y="13"/>
                    <a:pt x="44" y="13"/>
                  </a:cubicBezTo>
                  <a:cubicBezTo>
                    <a:pt x="45" y="12"/>
                    <a:pt x="45" y="8"/>
                    <a:pt x="45" y="8"/>
                  </a:cubicBezTo>
                  <a:cubicBezTo>
                    <a:pt x="47" y="4"/>
                    <a:pt x="47" y="4"/>
                    <a:pt x="47" y="4"/>
                  </a:cubicBezTo>
                  <a:cubicBezTo>
                    <a:pt x="47" y="4"/>
                    <a:pt x="43" y="4"/>
                    <a:pt x="4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0" name="Freeform 3242"/>
            <p:cNvSpPr>
              <a:spLocks/>
            </p:cNvSpPr>
            <p:nvPr/>
          </p:nvSpPr>
          <p:spPr bwMode="auto">
            <a:xfrm>
              <a:off x="2309222" y="5150581"/>
              <a:ext cx="38025" cy="27788"/>
            </a:xfrm>
            <a:custGeom>
              <a:avLst/>
              <a:gdLst>
                <a:gd name="T0" fmla="*/ 8 w 11"/>
                <a:gd name="T1" fmla="*/ 1 h 8"/>
                <a:gd name="T2" fmla="*/ 2 w 11"/>
                <a:gd name="T3" fmla="*/ 0 h 8"/>
                <a:gd name="T4" fmla="*/ 2 w 11"/>
                <a:gd name="T5" fmla="*/ 3 h 8"/>
                <a:gd name="T6" fmla="*/ 5 w 11"/>
                <a:gd name="T7" fmla="*/ 8 h 8"/>
                <a:gd name="T8" fmla="*/ 10 w 11"/>
                <a:gd name="T9" fmla="*/ 8 h 8"/>
                <a:gd name="T10" fmla="*/ 9 w 11"/>
                <a:gd name="T11" fmla="*/ 5 h 8"/>
                <a:gd name="T12" fmla="*/ 8 w 11"/>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8" y="1"/>
                  </a:moveTo>
                  <a:cubicBezTo>
                    <a:pt x="4" y="0"/>
                    <a:pt x="5" y="0"/>
                    <a:pt x="2" y="0"/>
                  </a:cubicBezTo>
                  <a:cubicBezTo>
                    <a:pt x="0" y="0"/>
                    <a:pt x="2" y="1"/>
                    <a:pt x="2" y="3"/>
                  </a:cubicBezTo>
                  <a:cubicBezTo>
                    <a:pt x="2" y="6"/>
                    <a:pt x="3" y="7"/>
                    <a:pt x="5" y="8"/>
                  </a:cubicBezTo>
                  <a:cubicBezTo>
                    <a:pt x="8" y="8"/>
                    <a:pt x="9" y="7"/>
                    <a:pt x="10" y="8"/>
                  </a:cubicBezTo>
                  <a:cubicBezTo>
                    <a:pt x="11" y="8"/>
                    <a:pt x="9" y="5"/>
                    <a:pt x="9" y="5"/>
                  </a:cubicBezTo>
                  <a:lnTo>
                    <a:pt x="8" y="1"/>
                  </a:lnTo>
                  <a:close/>
                </a:path>
              </a:pathLst>
            </a:custGeom>
            <a:solidFill>
              <a:srgbClr val="C4B4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1" name="Freeform 3243"/>
            <p:cNvSpPr>
              <a:spLocks/>
            </p:cNvSpPr>
            <p:nvPr/>
          </p:nvSpPr>
          <p:spPr bwMode="auto">
            <a:xfrm>
              <a:off x="2339935" y="5143269"/>
              <a:ext cx="80438" cy="35100"/>
            </a:xfrm>
            <a:custGeom>
              <a:avLst/>
              <a:gdLst>
                <a:gd name="T0" fmla="*/ 20 w 23"/>
                <a:gd name="T1" fmla="*/ 1 h 10"/>
                <a:gd name="T2" fmla="*/ 6 w 23"/>
                <a:gd name="T3" fmla="*/ 0 h 10"/>
                <a:gd name="T4" fmla="*/ 2 w 23"/>
                <a:gd name="T5" fmla="*/ 1 h 10"/>
                <a:gd name="T6" fmla="*/ 4 w 23"/>
                <a:gd name="T7" fmla="*/ 6 h 10"/>
                <a:gd name="T8" fmla="*/ 1 w 23"/>
                <a:gd name="T9" fmla="*/ 7 h 10"/>
                <a:gd name="T10" fmla="*/ 4 w 23"/>
                <a:gd name="T11" fmla="*/ 10 h 10"/>
                <a:gd name="T12" fmla="*/ 6 w 23"/>
                <a:gd name="T13" fmla="*/ 9 h 10"/>
                <a:gd name="T14" fmla="*/ 22 w 23"/>
                <a:gd name="T15" fmla="*/ 7 h 10"/>
                <a:gd name="T16" fmla="*/ 23 w 23"/>
                <a:gd name="T17" fmla="*/ 3 h 10"/>
                <a:gd name="T18" fmla="*/ 20 w 23"/>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0">
                  <a:moveTo>
                    <a:pt x="20" y="1"/>
                  </a:moveTo>
                  <a:cubicBezTo>
                    <a:pt x="17" y="1"/>
                    <a:pt x="8" y="0"/>
                    <a:pt x="6" y="0"/>
                  </a:cubicBezTo>
                  <a:cubicBezTo>
                    <a:pt x="4" y="1"/>
                    <a:pt x="2" y="1"/>
                    <a:pt x="2" y="1"/>
                  </a:cubicBezTo>
                  <a:cubicBezTo>
                    <a:pt x="2" y="1"/>
                    <a:pt x="0" y="7"/>
                    <a:pt x="4" y="6"/>
                  </a:cubicBezTo>
                  <a:cubicBezTo>
                    <a:pt x="1" y="7"/>
                    <a:pt x="1" y="7"/>
                    <a:pt x="1" y="7"/>
                  </a:cubicBezTo>
                  <a:cubicBezTo>
                    <a:pt x="4" y="10"/>
                    <a:pt x="4" y="10"/>
                    <a:pt x="4" y="10"/>
                  </a:cubicBezTo>
                  <a:cubicBezTo>
                    <a:pt x="4" y="9"/>
                    <a:pt x="5" y="9"/>
                    <a:pt x="6" y="9"/>
                  </a:cubicBezTo>
                  <a:cubicBezTo>
                    <a:pt x="11" y="9"/>
                    <a:pt x="20" y="7"/>
                    <a:pt x="22" y="7"/>
                  </a:cubicBezTo>
                  <a:cubicBezTo>
                    <a:pt x="23" y="7"/>
                    <a:pt x="23" y="3"/>
                    <a:pt x="23" y="3"/>
                  </a:cubicBezTo>
                  <a:cubicBezTo>
                    <a:pt x="23" y="3"/>
                    <a:pt x="23" y="1"/>
                    <a:pt x="20" y="1"/>
                  </a:cubicBezTo>
                  <a:close/>
                </a:path>
              </a:pathLst>
            </a:custGeom>
            <a:solidFill>
              <a:srgbClr val="C4B4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2" name="Freeform 3244"/>
            <p:cNvSpPr>
              <a:spLocks/>
            </p:cNvSpPr>
            <p:nvPr/>
          </p:nvSpPr>
          <p:spPr bwMode="auto">
            <a:xfrm>
              <a:off x="2312148" y="5178370"/>
              <a:ext cx="86288" cy="30713"/>
            </a:xfrm>
            <a:custGeom>
              <a:avLst/>
              <a:gdLst>
                <a:gd name="T0" fmla="*/ 9 w 25"/>
                <a:gd name="T1" fmla="*/ 0 h 9"/>
                <a:gd name="T2" fmla="*/ 4 w 25"/>
                <a:gd name="T3" fmla="*/ 0 h 9"/>
                <a:gd name="T4" fmla="*/ 0 w 25"/>
                <a:gd name="T5" fmla="*/ 1 h 9"/>
                <a:gd name="T6" fmla="*/ 2 w 25"/>
                <a:gd name="T7" fmla="*/ 5 h 9"/>
                <a:gd name="T8" fmla="*/ 2 w 25"/>
                <a:gd name="T9" fmla="*/ 7 h 9"/>
                <a:gd name="T10" fmla="*/ 7 w 25"/>
                <a:gd name="T11" fmla="*/ 9 h 9"/>
                <a:gd name="T12" fmla="*/ 12 w 25"/>
                <a:gd name="T13" fmla="*/ 5 h 9"/>
                <a:gd name="T14" fmla="*/ 24 w 25"/>
                <a:gd name="T15" fmla="*/ 2 h 9"/>
                <a:gd name="T16" fmla="*/ 9 w 25"/>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9">
                  <a:moveTo>
                    <a:pt x="9" y="0"/>
                  </a:moveTo>
                  <a:cubicBezTo>
                    <a:pt x="7" y="0"/>
                    <a:pt x="5" y="0"/>
                    <a:pt x="4" y="0"/>
                  </a:cubicBezTo>
                  <a:cubicBezTo>
                    <a:pt x="3" y="1"/>
                    <a:pt x="0" y="1"/>
                    <a:pt x="0" y="1"/>
                  </a:cubicBezTo>
                  <a:cubicBezTo>
                    <a:pt x="4" y="4"/>
                    <a:pt x="3" y="4"/>
                    <a:pt x="2" y="5"/>
                  </a:cubicBezTo>
                  <a:cubicBezTo>
                    <a:pt x="2" y="6"/>
                    <a:pt x="0" y="6"/>
                    <a:pt x="2" y="7"/>
                  </a:cubicBezTo>
                  <a:cubicBezTo>
                    <a:pt x="5" y="8"/>
                    <a:pt x="4" y="9"/>
                    <a:pt x="7" y="9"/>
                  </a:cubicBezTo>
                  <a:cubicBezTo>
                    <a:pt x="10" y="9"/>
                    <a:pt x="11" y="6"/>
                    <a:pt x="12" y="5"/>
                  </a:cubicBezTo>
                  <a:cubicBezTo>
                    <a:pt x="13" y="4"/>
                    <a:pt x="25" y="3"/>
                    <a:pt x="24" y="2"/>
                  </a:cubicBezTo>
                  <a:cubicBezTo>
                    <a:pt x="24" y="0"/>
                    <a:pt x="11" y="0"/>
                    <a:pt x="9" y="0"/>
                  </a:cubicBezTo>
                  <a:close/>
                </a:path>
              </a:pathLst>
            </a:custGeom>
            <a:solidFill>
              <a:srgbClr val="C4B4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3" name="Freeform 3245"/>
            <p:cNvSpPr>
              <a:spLocks/>
            </p:cNvSpPr>
            <p:nvPr/>
          </p:nvSpPr>
          <p:spPr bwMode="auto">
            <a:xfrm>
              <a:off x="2344322" y="5157894"/>
              <a:ext cx="99451" cy="51188"/>
            </a:xfrm>
            <a:custGeom>
              <a:avLst/>
              <a:gdLst>
                <a:gd name="T0" fmla="*/ 28 w 29"/>
                <a:gd name="T1" fmla="*/ 1 h 15"/>
                <a:gd name="T2" fmla="*/ 24 w 29"/>
                <a:gd name="T3" fmla="*/ 1 h 15"/>
                <a:gd name="T4" fmla="*/ 22 w 29"/>
                <a:gd name="T5" fmla="*/ 4 h 15"/>
                <a:gd name="T6" fmla="*/ 18 w 29"/>
                <a:gd name="T7" fmla="*/ 5 h 15"/>
                <a:gd name="T8" fmla="*/ 16 w 29"/>
                <a:gd name="T9" fmla="*/ 6 h 15"/>
                <a:gd name="T10" fmla="*/ 15 w 29"/>
                <a:gd name="T11" fmla="*/ 8 h 15"/>
                <a:gd name="T12" fmla="*/ 5 w 29"/>
                <a:gd name="T13" fmla="*/ 11 h 15"/>
                <a:gd name="T14" fmla="*/ 2 w 29"/>
                <a:gd name="T15" fmla="*/ 13 h 15"/>
                <a:gd name="T16" fmla="*/ 17 w 29"/>
                <a:gd name="T17" fmla="*/ 15 h 15"/>
                <a:gd name="T18" fmla="*/ 20 w 29"/>
                <a:gd name="T19" fmla="*/ 14 h 15"/>
                <a:gd name="T20" fmla="*/ 23 w 29"/>
                <a:gd name="T21" fmla="*/ 12 h 15"/>
                <a:gd name="T22" fmla="*/ 22 w 29"/>
                <a:gd name="T23" fmla="*/ 9 h 15"/>
                <a:gd name="T24" fmla="*/ 24 w 29"/>
                <a:gd name="T25" fmla="*/ 8 h 15"/>
                <a:gd name="T26" fmla="*/ 27 w 29"/>
                <a:gd name="T27" fmla="*/ 6 h 15"/>
                <a:gd name="T28" fmla="*/ 28 w 29"/>
                <a:gd name="T29" fmla="*/ 4 h 15"/>
                <a:gd name="T30" fmla="*/ 29 w 29"/>
                <a:gd name="T31" fmla="*/ 2 h 15"/>
                <a:gd name="T32" fmla="*/ 28 w 29"/>
                <a:gd name="T33"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5">
                  <a:moveTo>
                    <a:pt x="28" y="1"/>
                  </a:moveTo>
                  <a:cubicBezTo>
                    <a:pt x="27" y="0"/>
                    <a:pt x="26" y="1"/>
                    <a:pt x="24" y="1"/>
                  </a:cubicBezTo>
                  <a:cubicBezTo>
                    <a:pt x="23" y="1"/>
                    <a:pt x="23" y="3"/>
                    <a:pt x="22" y="4"/>
                  </a:cubicBezTo>
                  <a:cubicBezTo>
                    <a:pt x="21" y="5"/>
                    <a:pt x="19" y="5"/>
                    <a:pt x="18" y="5"/>
                  </a:cubicBezTo>
                  <a:cubicBezTo>
                    <a:pt x="18" y="4"/>
                    <a:pt x="15" y="6"/>
                    <a:pt x="16" y="6"/>
                  </a:cubicBezTo>
                  <a:cubicBezTo>
                    <a:pt x="18" y="7"/>
                    <a:pt x="16" y="8"/>
                    <a:pt x="15" y="8"/>
                  </a:cubicBezTo>
                  <a:cubicBezTo>
                    <a:pt x="15" y="9"/>
                    <a:pt x="7" y="10"/>
                    <a:pt x="5" y="11"/>
                  </a:cubicBezTo>
                  <a:cubicBezTo>
                    <a:pt x="4" y="13"/>
                    <a:pt x="4" y="12"/>
                    <a:pt x="2" y="13"/>
                  </a:cubicBezTo>
                  <a:cubicBezTo>
                    <a:pt x="0" y="14"/>
                    <a:pt x="13" y="14"/>
                    <a:pt x="17" y="15"/>
                  </a:cubicBezTo>
                  <a:cubicBezTo>
                    <a:pt x="22" y="15"/>
                    <a:pt x="18" y="14"/>
                    <a:pt x="20" y="14"/>
                  </a:cubicBezTo>
                  <a:cubicBezTo>
                    <a:pt x="21" y="13"/>
                    <a:pt x="22" y="13"/>
                    <a:pt x="23" y="12"/>
                  </a:cubicBezTo>
                  <a:cubicBezTo>
                    <a:pt x="23" y="12"/>
                    <a:pt x="22" y="11"/>
                    <a:pt x="22" y="9"/>
                  </a:cubicBezTo>
                  <a:cubicBezTo>
                    <a:pt x="21" y="8"/>
                    <a:pt x="23" y="8"/>
                    <a:pt x="24" y="8"/>
                  </a:cubicBezTo>
                  <a:cubicBezTo>
                    <a:pt x="25" y="8"/>
                    <a:pt x="26" y="7"/>
                    <a:pt x="27" y="6"/>
                  </a:cubicBezTo>
                  <a:cubicBezTo>
                    <a:pt x="27" y="6"/>
                    <a:pt x="28" y="5"/>
                    <a:pt x="28" y="4"/>
                  </a:cubicBezTo>
                  <a:cubicBezTo>
                    <a:pt x="29" y="4"/>
                    <a:pt x="29" y="2"/>
                    <a:pt x="29" y="2"/>
                  </a:cubicBezTo>
                  <a:cubicBezTo>
                    <a:pt x="28" y="1"/>
                    <a:pt x="29" y="1"/>
                    <a:pt x="28" y="1"/>
                  </a:cubicBezTo>
                  <a:close/>
                </a:path>
              </a:pathLst>
            </a:custGeom>
            <a:solidFill>
              <a:srgbClr val="C4B4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4" name="Freeform 3246"/>
            <p:cNvSpPr>
              <a:spLocks/>
            </p:cNvSpPr>
            <p:nvPr/>
          </p:nvSpPr>
          <p:spPr bwMode="auto">
            <a:xfrm>
              <a:off x="2423298" y="4555338"/>
              <a:ext cx="76051" cy="1107123"/>
            </a:xfrm>
            <a:custGeom>
              <a:avLst/>
              <a:gdLst>
                <a:gd name="T0" fmla="*/ 21 w 22"/>
                <a:gd name="T1" fmla="*/ 1 h 320"/>
                <a:gd name="T2" fmla="*/ 21 w 22"/>
                <a:gd name="T3" fmla="*/ 2 h 320"/>
                <a:gd name="T4" fmla="*/ 21 w 22"/>
                <a:gd name="T5" fmla="*/ 3 h 320"/>
                <a:gd name="T6" fmla="*/ 21 w 22"/>
                <a:gd name="T7" fmla="*/ 5 h 320"/>
                <a:gd name="T8" fmla="*/ 20 w 22"/>
                <a:gd name="T9" fmla="*/ 8 h 320"/>
                <a:gd name="T10" fmla="*/ 19 w 22"/>
                <a:gd name="T11" fmla="*/ 12 h 320"/>
                <a:gd name="T12" fmla="*/ 19 w 22"/>
                <a:gd name="T13" fmla="*/ 12 h 320"/>
                <a:gd name="T14" fmla="*/ 18 w 22"/>
                <a:gd name="T15" fmla="*/ 16 h 320"/>
                <a:gd name="T16" fmla="*/ 18 w 22"/>
                <a:gd name="T17" fmla="*/ 16 h 320"/>
                <a:gd name="T18" fmla="*/ 18 w 22"/>
                <a:gd name="T19" fmla="*/ 16 h 320"/>
                <a:gd name="T20" fmla="*/ 11 w 22"/>
                <a:gd name="T21" fmla="*/ 20 h 320"/>
                <a:gd name="T22" fmla="*/ 9 w 22"/>
                <a:gd name="T23" fmla="*/ 20 h 320"/>
                <a:gd name="T24" fmla="*/ 5 w 22"/>
                <a:gd name="T25" fmla="*/ 21 h 320"/>
                <a:gd name="T26" fmla="*/ 6 w 22"/>
                <a:gd name="T27" fmla="*/ 31 h 320"/>
                <a:gd name="T28" fmla="*/ 7 w 22"/>
                <a:gd name="T29" fmla="*/ 74 h 320"/>
                <a:gd name="T30" fmla="*/ 8 w 22"/>
                <a:gd name="T31" fmla="*/ 126 h 320"/>
                <a:gd name="T32" fmla="*/ 6 w 22"/>
                <a:gd name="T33" fmla="*/ 192 h 320"/>
                <a:gd name="T34" fmla="*/ 3 w 22"/>
                <a:gd name="T35" fmla="*/ 225 h 320"/>
                <a:gd name="T36" fmla="*/ 6 w 22"/>
                <a:gd name="T37" fmla="*/ 283 h 320"/>
                <a:gd name="T38" fmla="*/ 5 w 22"/>
                <a:gd name="T39" fmla="*/ 320 h 320"/>
                <a:gd name="T40" fmla="*/ 6 w 22"/>
                <a:gd name="T41" fmla="*/ 319 h 320"/>
                <a:gd name="T42" fmla="*/ 18 w 22"/>
                <a:gd name="T43" fmla="*/ 320 h 320"/>
                <a:gd name="T44" fmla="*/ 17 w 22"/>
                <a:gd name="T45" fmla="*/ 142 h 320"/>
                <a:gd name="T46" fmla="*/ 21 w 22"/>
                <a:gd name="T47" fmla="*/ 37 h 320"/>
                <a:gd name="T48" fmla="*/ 21 w 22"/>
                <a:gd name="T49" fmla="*/ 0 h 320"/>
                <a:gd name="T50" fmla="*/ 21 w 22"/>
                <a:gd name="T51" fmla="*/ 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320">
                  <a:moveTo>
                    <a:pt x="21" y="1"/>
                  </a:moveTo>
                  <a:cubicBezTo>
                    <a:pt x="21" y="2"/>
                    <a:pt x="21" y="2"/>
                    <a:pt x="21" y="2"/>
                  </a:cubicBezTo>
                  <a:cubicBezTo>
                    <a:pt x="21" y="3"/>
                    <a:pt x="21" y="3"/>
                    <a:pt x="21" y="3"/>
                  </a:cubicBezTo>
                  <a:cubicBezTo>
                    <a:pt x="21" y="3"/>
                    <a:pt x="21" y="4"/>
                    <a:pt x="21" y="5"/>
                  </a:cubicBezTo>
                  <a:cubicBezTo>
                    <a:pt x="20" y="6"/>
                    <a:pt x="20" y="7"/>
                    <a:pt x="20" y="8"/>
                  </a:cubicBezTo>
                  <a:cubicBezTo>
                    <a:pt x="20" y="10"/>
                    <a:pt x="20" y="11"/>
                    <a:pt x="19" y="12"/>
                  </a:cubicBezTo>
                  <a:cubicBezTo>
                    <a:pt x="19" y="12"/>
                    <a:pt x="19" y="12"/>
                    <a:pt x="19" y="12"/>
                  </a:cubicBezTo>
                  <a:cubicBezTo>
                    <a:pt x="19" y="14"/>
                    <a:pt x="18" y="15"/>
                    <a:pt x="18" y="16"/>
                  </a:cubicBezTo>
                  <a:cubicBezTo>
                    <a:pt x="18" y="16"/>
                    <a:pt x="18" y="16"/>
                    <a:pt x="18" y="16"/>
                  </a:cubicBezTo>
                  <a:cubicBezTo>
                    <a:pt x="18" y="16"/>
                    <a:pt x="18" y="16"/>
                    <a:pt x="18" y="16"/>
                  </a:cubicBezTo>
                  <a:cubicBezTo>
                    <a:pt x="17" y="17"/>
                    <a:pt x="14" y="19"/>
                    <a:pt x="11" y="20"/>
                  </a:cubicBezTo>
                  <a:cubicBezTo>
                    <a:pt x="11" y="20"/>
                    <a:pt x="10" y="20"/>
                    <a:pt x="9" y="20"/>
                  </a:cubicBezTo>
                  <a:cubicBezTo>
                    <a:pt x="8" y="21"/>
                    <a:pt x="7" y="21"/>
                    <a:pt x="5" y="21"/>
                  </a:cubicBezTo>
                  <a:cubicBezTo>
                    <a:pt x="5" y="23"/>
                    <a:pt x="5" y="26"/>
                    <a:pt x="6" y="31"/>
                  </a:cubicBezTo>
                  <a:cubicBezTo>
                    <a:pt x="6" y="47"/>
                    <a:pt x="6" y="52"/>
                    <a:pt x="7" y="74"/>
                  </a:cubicBezTo>
                  <a:cubicBezTo>
                    <a:pt x="8" y="96"/>
                    <a:pt x="8" y="105"/>
                    <a:pt x="8" y="126"/>
                  </a:cubicBezTo>
                  <a:cubicBezTo>
                    <a:pt x="8" y="148"/>
                    <a:pt x="7" y="180"/>
                    <a:pt x="6" y="192"/>
                  </a:cubicBezTo>
                  <a:cubicBezTo>
                    <a:pt x="4" y="204"/>
                    <a:pt x="0" y="204"/>
                    <a:pt x="3" y="225"/>
                  </a:cubicBezTo>
                  <a:cubicBezTo>
                    <a:pt x="6" y="247"/>
                    <a:pt x="6" y="261"/>
                    <a:pt x="6" y="283"/>
                  </a:cubicBezTo>
                  <a:cubicBezTo>
                    <a:pt x="6" y="301"/>
                    <a:pt x="0" y="312"/>
                    <a:pt x="5" y="320"/>
                  </a:cubicBezTo>
                  <a:cubicBezTo>
                    <a:pt x="5" y="319"/>
                    <a:pt x="6" y="319"/>
                    <a:pt x="6" y="319"/>
                  </a:cubicBezTo>
                  <a:cubicBezTo>
                    <a:pt x="15" y="317"/>
                    <a:pt x="18" y="320"/>
                    <a:pt x="18" y="320"/>
                  </a:cubicBezTo>
                  <a:cubicBezTo>
                    <a:pt x="18" y="320"/>
                    <a:pt x="16" y="176"/>
                    <a:pt x="17" y="142"/>
                  </a:cubicBezTo>
                  <a:cubicBezTo>
                    <a:pt x="17" y="109"/>
                    <a:pt x="20" y="44"/>
                    <a:pt x="21" y="37"/>
                  </a:cubicBezTo>
                  <a:cubicBezTo>
                    <a:pt x="22" y="28"/>
                    <a:pt x="22" y="13"/>
                    <a:pt x="21" y="0"/>
                  </a:cubicBezTo>
                  <a:lnTo>
                    <a:pt x="21" y="1"/>
                  </a:lnTo>
                  <a:close/>
                </a:path>
              </a:pathLst>
            </a:custGeom>
            <a:solidFill>
              <a:srgbClr val="4B63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5" name="Rectangle 3247"/>
            <p:cNvSpPr>
              <a:spLocks noChangeArrowheads="1"/>
            </p:cNvSpPr>
            <p:nvPr/>
          </p:nvSpPr>
          <p:spPr bwMode="auto">
            <a:xfrm>
              <a:off x="2101545" y="3822618"/>
              <a:ext cx="17550" cy="1463"/>
            </a:xfrm>
            <a:prstGeom prst="rect">
              <a:avLst/>
            </a:prstGeom>
            <a:solidFill>
              <a:srgbClr val="1515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6" name="Freeform 3248"/>
            <p:cNvSpPr>
              <a:spLocks/>
            </p:cNvSpPr>
            <p:nvPr/>
          </p:nvSpPr>
          <p:spPr bwMode="auto">
            <a:xfrm>
              <a:off x="2101545" y="3867956"/>
              <a:ext cx="362703" cy="489942"/>
            </a:xfrm>
            <a:custGeom>
              <a:avLst/>
              <a:gdLst>
                <a:gd name="T0" fmla="*/ 87 w 248"/>
                <a:gd name="T1" fmla="*/ 26 h 335"/>
                <a:gd name="T2" fmla="*/ 19 w 248"/>
                <a:gd name="T3" fmla="*/ 0 h 335"/>
                <a:gd name="T4" fmla="*/ 0 w 248"/>
                <a:gd name="T5" fmla="*/ 19 h 335"/>
                <a:gd name="T6" fmla="*/ 0 w 248"/>
                <a:gd name="T7" fmla="*/ 269 h 335"/>
                <a:gd name="T8" fmla="*/ 213 w 248"/>
                <a:gd name="T9" fmla="*/ 335 h 335"/>
                <a:gd name="T10" fmla="*/ 248 w 248"/>
                <a:gd name="T11" fmla="*/ 99 h 335"/>
                <a:gd name="T12" fmla="*/ 163 w 248"/>
                <a:gd name="T13" fmla="*/ 0 h 335"/>
                <a:gd name="T14" fmla="*/ 87 w 248"/>
                <a:gd name="T15" fmla="*/ 26 h 3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335">
                  <a:moveTo>
                    <a:pt x="87" y="26"/>
                  </a:moveTo>
                  <a:lnTo>
                    <a:pt x="19" y="0"/>
                  </a:lnTo>
                  <a:lnTo>
                    <a:pt x="0" y="19"/>
                  </a:lnTo>
                  <a:lnTo>
                    <a:pt x="0" y="269"/>
                  </a:lnTo>
                  <a:lnTo>
                    <a:pt x="213" y="335"/>
                  </a:lnTo>
                  <a:lnTo>
                    <a:pt x="248" y="99"/>
                  </a:lnTo>
                  <a:lnTo>
                    <a:pt x="163" y="0"/>
                  </a:lnTo>
                  <a:lnTo>
                    <a:pt x="87"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7" name="Freeform 3249"/>
            <p:cNvSpPr>
              <a:spLocks noEditPoints="1"/>
            </p:cNvSpPr>
            <p:nvPr/>
          </p:nvSpPr>
          <p:spPr bwMode="auto">
            <a:xfrm>
              <a:off x="1790029" y="3815305"/>
              <a:ext cx="830708" cy="957947"/>
            </a:xfrm>
            <a:custGeom>
              <a:avLst/>
              <a:gdLst>
                <a:gd name="T0" fmla="*/ 219 w 240"/>
                <a:gd name="T1" fmla="*/ 23 h 277"/>
                <a:gd name="T2" fmla="*/ 159 w 240"/>
                <a:gd name="T3" fmla="*/ 0 h 277"/>
                <a:gd name="T4" fmla="*/ 126 w 240"/>
                <a:gd name="T5" fmla="*/ 125 h 277"/>
                <a:gd name="T6" fmla="*/ 92 w 240"/>
                <a:gd name="T7" fmla="*/ 2 h 277"/>
                <a:gd name="T8" fmla="*/ 27 w 240"/>
                <a:gd name="T9" fmla="*/ 26 h 277"/>
                <a:gd name="T10" fmla="*/ 2 w 240"/>
                <a:gd name="T11" fmla="*/ 149 h 277"/>
                <a:gd name="T12" fmla="*/ 2 w 240"/>
                <a:gd name="T13" fmla="*/ 169 h 277"/>
                <a:gd name="T14" fmla="*/ 36 w 240"/>
                <a:gd name="T15" fmla="*/ 214 h 277"/>
                <a:gd name="T16" fmla="*/ 46 w 240"/>
                <a:gd name="T17" fmla="*/ 215 h 277"/>
                <a:gd name="T18" fmla="*/ 42 w 240"/>
                <a:gd name="T19" fmla="*/ 229 h 277"/>
                <a:gd name="T20" fmla="*/ 39 w 240"/>
                <a:gd name="T21" fmla="*/ 270 h 277"/>
                <a:gd name="T22" fmla="*/ 124 w 240"/>
                <a:gd name="T23" fmla="*/ 277 h 277"/>
                <a:gd name="T24" fmla="*/ 213 w 240"/>
                <a:gd name="T25" fmla="*/ 268 h 277"/>
                <a:gd name="T26" fmla="*/ 204 w 240"/>
                <a:gd name="T27" fmla="*/ 215 h 277"/>
                <a:gd name="T28" fmla="*/ 239 w 240"/>
                <a:gd name="T29" fmla="*/ 175 h 277"/>
                <a:gd name="T30" fmla="*/ 239 w 240"/>
                <a:gd name="T31" fmla="*/ 148 h 277"/>
                <a:gd name="T32" fmla="*/ 219 w 240"/>
                <a:gd name="T33" fmla="*/ 23 h 277"/>
                <a:gd name="T34" fmla="*/ 48 w 240"/>
                <a:gd name="T35" fmla="*/ 169 h 277"/>
                <a:gd name="T36" fmla="*/ 43 w 240"/>
                <a:gd name="T37" fmla="*/ 157 h 277"/>
                <a:gd name="T38" fmla="*/ 48 w 240"/>
                <a:gd name="T39" fmla="*/ 108 h 277"/>
                <a:gd name="T40" fmla="*/ 48 w 240"/>
                <a:gd name="T41" fmla="*/ 169 h 277"/>
                <a:gd name="T42" fmla="*/ 195 w 240"/>
                <a:gd name="T43" fmla="*/ 169 h 277"/>
                <a:gd name="T44" fmla="*/ 201 w 240"/>
                <a:gd name="T45" fmla="*/ 109 h 277"/>
                <a:gd name="T46" fmla="*/ 205 w 240"/>
                <a:gd name="T47" fmla="*/ 149 h 277"/>
                <a:gd name="T48" fmla="*/ 195 w 240"/>
                <a:gd name="T49" fmla="*/ 16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0" h="277">
                  <a:moveTo>
                    <a:pt x="219" y="23"/>
                  </a:moveTo>
                  <a:cubicBezTo>
                    <a:pt x="217" y="20"/>
                    <a:pt x="163" y="1"/>
                    <a:pt x="159" y="0"/>
                  </a:cubicBezTo>
                  <a:cubicBezTo>
                    <a:pt x="126" y="125"/>
                    <a:pt x="126" y="125"/>
                    <a:pt x="126" y="125"/>
                  </a:cubicBezTo>
                  <a:cubicBezTo>
                    <a:pt x="92" y="2"/>
                    <a:pt x="92" y="2"/>
                    <a:pt x="92" y="2"/>
                  </a:cubicBezTo>
                  <a:cubicBezTo>
                    <a:pt x="86" y="3"/>
                    <a:pt x="29" y="23"/>
                    <a:pt x="27" y="26"/>
                  </a:cubicBezTo>
                  <a:cubicBezTo>
                    <a:pt x="25" y="28"/>
                    <a:pt x="9" y="110"/>
                    <a:pt x="2" y="149"/>
                  </a:cubicBezTo>
                  <a:cubicBezTo>
                    <a:pt x="0" y="162"/>
                    <a:pt x="2" y="169"/>
                    <a:pt x="2" y="169"/>
                  </a:cubicBezTo>
                  <a:cubicBezTo>
                    <a:pt x="3" y="169"/>
                    <a:pt x="36" y="214"/>
                    <a:pt x="36" y="214"/>
                  </a:cubicBezTo>
                  <a:cubicBezTo>
                    <a:pt x="46" y="215"/>
                    <a:pt x="46" y="215"/>
                    <a:pt x="46" y="215"/>
                  </a:cubicBezTo>
                  <a:cubicBezTo>
                    <a:pt x="42" y="229"/>
                    <a:pt x="42" y="229"/>
                    <a:pt x="42" y="229"/>
                  </a:cubicBezTo>
                  <a:cubicBezTo>
                    <a:pt x="39" y="270"/>
                    <a:pt x="39" y="270"/>
                    <a:pt x="39" y="270"/>
                  </a:cubicBezTo>
                  <a:cubicBezTo>
                    <a:pt x="124" y="277"/>
                    <a:pt x="124" y="277"/>
                    <a:pt x="124" y="277"/>
                  </a:cubicBezTo>
                  <a:cubicBezTo>
                    <a:pt x="213" y="268"/>
                    <a:pt x="213" y="268"/>
                    <a:pt x="213" y="268"/>
                  </a:cubicBezTo>
                  <a:cubicBezTo>
                    <a:pt x="204" y="215"/>
                    <a:pt x="204" y="215"/>
                    <a:pt x="204" y="215"/>
                  </a:cubicBezTo>
                  <a:cubicBezTo>
                    <a:pt x="239" y="175"/>
                    <a:pt x="239" y="175"/>
                    <a:pt x="239" y="175"/>
                  </a:cubicBezTo>
                  <a:cubicBezTo>
                    <a:pt x="239" y="175"/>
                    <a:pt x="240" y="163"/>
                    <a:pt x="239" y="148"/>
                  </a:cubicBezTo>
                  <a:cubicBezTo>
                    <a:pt x="234" y="106"/>
                    <a:pt x="222" y="26"/>
                    <a:pt x="219" y="23"/>
                  </a:cubicBezTo>
                  <a:close/>
                  <a:moveTo>
                    <a:pt x="48" y="169"/>
                  </a:moveTo>
                  <a:cubicBezTo>
                    <a:pt x="43" y="157"/>
                    <a:pt x="43" y="157"/>
                    <a:pt x="43" y="157"/>
                  </a:cubicBezTo>
                  <a:cubicBezTo>
                    <a:pt x="43" y="157"/>
                    <a:pt x="48" y="105"/>
                    <a:pt x="48" y="108"/>
                  </a:cubicBezTo>
                  <a:cubicBezTo>
                    <a:pt x="48" y="111"/>
                    <a:pt x="48" y="169"/>
                    <a:pt x="48" y="169"/>
                  </a:cubicBezTo>
                  <a:close/>
                  <a:moveTo>
                    <a:pt x="195" y="169"/>
                  </a:moveTo>
                  <a:cubicBezTo>
                    <a:pt x="195" y="166"/>
                    <a:pt x="201" y="109"/>
                    <a:pt x="201" y="109"/>
                  </a:cubicBezTo>
                  <a:cubicBezTo>
                    <a:pt x="205" y="149"/>
                    <a:pt x="205" y="149"/>
                    <a:pt x="205" y="149"/>
                  </a:cubicBezTo>
                  <a:lnTo>
                    <a:pt x="195" y="169"/>
                  </a:lnTo>
                  <a:close/>
                </a:path>
              </a:pathLst>
            </a:custGeom>
            <a:solidFill>
              <a:srgbClr val="15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8" name="Freeform 3250"/>
            <p:cNvSpPr>
              <a:spLocks/>
            </p:cNvSpPr>
            <p:nvPr/>
          </p:nvSpPr>
          <p:spPr bwMode="auto">
            <a:xfrm>
              <a:off x="2098621" y="3791906"/>
              <a:ext cx="248628" cy="147713"/>
            </a:xfrm>
            <a:custGeom>
              <a:avLst/>
              <a:gdLst>
                <a:gd name="T0" fmla="*/ 10 w 72"/>
                <a:gd name="T1" fmla="*/ 0 h 43"/>
                <a:gd name="T2" fmla="*/ 0 w 72"/>
                <a:gd name="T3" fmla="*/ 15 h 43"/>
                <a:gd name="T4" fmla="*/ 36 w 72"/>
                <a:gd name="T5" fmla="*/ 43 h 43"/>
                <a:gd name="T6" fmla="*/ 72 w 72"/>
                <a:gd name="T7" fmla="*/ 22 h 43"/>
                <a:gd name="T8" fmla="*/ 69 w 72"/>
                <a:gd name="T9" fmla="*/ 0 h 43"/>
                <a:gd name="T10" fmla="*/ 10 w 72"/>
                <a:gd name="T11" fmla="*/ 0 h 43"/>
              </a:gdLst>
              <a:ahLst/>
              <a:cxnLst>
                <a:cxn ang="0">
                  <a:pos x="T0" y="T1"/>
                </a:cxn>
                <a:cxn ang="0">
                  <a:pos x="T2" y="T3"/>
                </a:cxn>
                <a:cxn ang="0">
                  <a:pos x="T4" y="T5"/>
                </a:cxn>
                <a:cxn ang="0">
                  <a:pos x="T6" y="T7"/>
                </a:cxn>
                <a:cxn ang="0">
                  <a:pos x="T8" y="T9"/>
                </a:cxn>
                <a:cxn ang="0">
                  <a:pos x="T10" y="T11"/>
                </a:cxn>
              </a:cxnLst>
              <a:rect l="0" t="0" r="r" b="b"/>
              <a:pathLst>
                <a:path w="72" h="43">
                  <a:moveTo>
                    <a:pt x="10" y="0"/>
                  </a:moveTo>
                  <a:cubicBezTo>
                    <a:pt x="0" y="15"/>
                    <a:pt x="0" y="15"/>
                    <a:pt x="0" y="15"/>
                  </a:cubicBezTo>
                  <a:cubicBezTo>
                    <a:pt x="0" y="15"/>
                    <a:pt x="10" y="43"/>
                    <a:pt x="36" y="43"/>
                  </a:cubicBezTo>
                  <a:cubicBezTo>
                    <a:pt x="62" y="43"/>
                    <a:pt x="72" y="22"/>
                    <a:pt x="72" y="22"/>
                  </a:cubicBezTo>
                  <a:cubicBezTo>
                    <a:pt x="69" y="0"/>
                    <a:pt x="69" y="0"/>
                    <a:pt x="69" y="0"/>
                  </a:cubicBezTo>
                  <a:lnTo>
                    <a:pt x="10" y="0"/>
                  </a:ln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99" name="Freeform 3251"/>
            <p:cNvSpPr>
              <a:spLocks/>
            </p:cNvSpPr>
            <p:nvPr/>
          </p:nvSpPr>
          <p:spPr bwMode="auto">
            <a:xfrm>
              <a:off x="2132258" y="3753880"/>
              <a:ext cx="176964" cy="144789"/>
            </a:xfrm>
            <a:custGeom>
              <a:avLst/>
              <a:gdLst>
                <a:gd name="T0" fmla="*/ 2 w 51"/>
                <a:gd name="T1" fmla="*/ 2 h 42"/>
                <a:gd name="T2" fmla="*/ 0 w 51"/>
                <a:gd name="T3" fmla="*/ 32 h 42"/>
                <a:gd name="T4" fmla="*/ 26 w 51"/>
                <a:gd name="T5" fmla="*/ 42 h 42"/>
                <a:gd name="T6" fmla="*/ 51 w 51"/>
                <a:gd name="T7" fmla="*/ 32 h 42"/>
                <a:gd name="T8" fmla="*/ 48 w 51"/>
                <a:gd name="T9" fmla="*/ 0 h 42"/>
                <a:gd name="T10" fmla="*/ 2 w 51"/>
                <a:gd name="T11" fmla="*/ 2 h 42"/>
              </a:gdLst>
              <a:ahLst/>
              <a:cxnLst>
                <a:cxn ang="0">
                  <a:pos x="T0" y="T1"/>
                </a:cxn>
                <a:cxn ang="0">
                  <a:pos x="T2" y="T3"/>
                </a:cxn>
                <a:cxn ang="0">
                  <a:pos x="T4" y="T5"/>
                </a:cxn>
                <a:cxn ang="0">
                  <a:pos x="T6" y="T7"/>
                </a:cxn>
                <a:cxn ang="0">
                  <a:pos x="T8" y="T9"/>
                </a:cxn>
                <a:cxn ang="0">
                  <a:pos x="T10" y="T11"/>
                </a:cxn>
              </a:cxnLst>
              <a:rect l="0" t="0" r="r" b="b"/>
              <a:pathLst>
                <a:path w="51" h="42">
                  <a:moveTo>
                    <a:pt x="2" y="2"/>
                  </a:moveTo>
                  <a:cubicBezTo>
                    <a:pt x="0" y="32"/>
                    <a:pt x="0" y="32"/>
                    <a:pt x="0" y="32"/>
                  </a:cubicBezTo>
                  <a:cubicBezTo>
                    <a:pt x="0" y="32"/>
                    <a:pt x="7" y="42"/>
                    <a:pt x="26" y="42"/>
                  </a:cubicBezTo>
                  <a:cubicBezTo>
                    <a:pt x="45" y="42"/>
                    <a:pt x="51" y="32"/>
                    <a:pt x="51" y="32"/>
                  </a:cubicBezTo>
                  <a:cubicBezTo>
                    <a:pt x="48" y="0"/>
                    <a:pt x="48" y="0"/>
                    <a:pt x="48" y="0"/>
                  </a:cubicBezTo>
                  <a:lnTo>
                    <a:pt x="2" y="2"/>
                  </a:lnTo>
                  <a:close/>
                </a:path>
              </a:pathLst>
            </a:custGeom>
            <a:solidFill>
              <a:srgbClr val="BC8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0" name="Freeform 3252"/>
            <p:cNvSpPr>
              <a:spLocks/>
            </p:cNvSpPr>
            <p:nvPr/>
          </p:nvSpPr>
          <p:spPr bwMode="auto">
            <a:xfrm>
              <a:off x="2063520" y="3483315"/>
              <a:ext cx="144789" cy="359779"/>
            </a:xfrm>
            <a:custGeom>
              <a:avLst/>
              <a:gdLst>
                <a:gd name="T0" fmla="*/ 25 w 42"/>
                <a:gd name="T1" fmla="*/ 83 h 104"/>
                <a:gd name="T2" fmla="*/ 16 w 42"/>
                <a:gd name="T3" fmla="*/ 58 h 104"/>
                <a:gd name="T4" fmla="*/ 10 w 42"/>
                <a:gd name="T5" fmla="*/ 40 h 104"/>
                <a:gd name="T6" fmla="*/ 14 w 42"/>
                <a:gd name="T7" fmla="*/ 31 h 104"/>
                <a:gd name="T8" fmla="*/ 12 w 42"/>
                <a:gd name="T9" fmla="*/ 0 h 104"/>
                <a:gd name="T10" fmla="*/ 11 w 42"/>
                <a:gd name="T11" fmla="*/ 0 h 104"/>
                <a:gd name="T12" fmla="*/ 0 w 42"/>
                <a:gd name="T13" fmla="*/ 29 h 104"/>
                <a:gd name="T14" fmla="*/ 8 w 42"/>
                <a:gd name="T15" fmla="*/ 75 h 104"/>
                <a:gd name="T16" fmla="*/ 42 w 42"/>
                <a:gd name="T17" fmla="*/ 104 h 104"/>
                <a:gd name="T18" fmla="*/ 25 w 42"/>
                <a:gd name="T19" fmla="*/ 8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104">
                  <a:moveTo>
                    <a:pt x="25" y="83"/>
                  </a:moveTo>
                  <a:cubicBezTo>
                    <a:pt x="20" y="72"/>
                    <a:pt x="23" y="66"/>
                    <a:pt x="16" y="58"/>
                  </a:cubicBezTo>
                  <a:cubicBezTo>
                    <a:pt x="9" y="51"/>
                    <a:pt x="12" y="44"/>
                    <a:pt x="10" y="40"/>
                  </a:cubicBezTo>
                  <a:cubicBezTo>
                    <a:pt x="8" y="36"/>
                    <a:pt x="12" y="35"/>
                    <a:pt x="14" y="31"/>
                  </a:cubicBezTo>
                  <a:cubicBezTo>
                    <a:pt x="15" y="28"/>
                    <a:pt x="12" y="0"/>
                    <a:pt x="12" y="0"/>
                  </a:cubicBezTo>
                  <a:cubicBezTo>
                    <a:pt x="11" y="0"/>
                    <a:pt x="11" y="0"/>
                    <a:pt x="11" y="0"/>
                  </a:cubicBezTo>
                  <a:cubicBezTo>
                    <a:pt x="4" y="8"/>
                    <a:pt x="0" y="18"/>
                    <a:pt x="0" y="29"/>
                  </a:cubicBezTo>
                  <a:cubicBezTo>
                    <a:pt x="0" y="41"/>
                    <a:pt x="3" y="59"/>
                    <a:pt x="8" y="75"/>
                  </a:cubicBezTo>
                  <a:cubicBezTo>
                    <a:pt x="14" y="91"/>
                    <a:pt x="29" y="102"/>
                    <a:pt x="42" y="104"/>
                  </a:cubicBezTo>
                  <a:cubicBezTo>
                    <a:pt x="35" y="101"/>
                    <a:pt x="29" y="94"/>
                    <a:pt x="25" y="83"/>
                  </a:cubicBezTo>
                  <a:close/>
                </a:path>
              </a:pathLst>
            </a:custGeom>
            <a:solidFill>
              <a:srgbClr val="CDA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1" name="Freeform 3253"/>
            <p:cNvSpPr>
              <a:spLocks/>
            </p:cNvSpPr>
            <p:nvPr/>
          </p:nvSpPr>
          <p:spPr bwMode="auto">
            <a:xfrm>
              <a:off x="2063520" y="3407264"/>
              <a:ext cx="314441" cy="435830"/>
            </a:xfrm>
            <a:custGeom>
              <a:avLst/>
              <a:gdLst>
                <a:gd name="T0" fmla="*/ 44 w 91"/>
                <a:gd name="T1" fmla="*/ 0 h 126"/>
                <a:gd name="T2" fmla="*/ 9 w 91"/>
                <a:gd name="T3" fmla="*/ 18 h 126"/>
                <a:gd name="T4" fmla="*/ 0 w 91"/>
                <a:gd name="T5" fmla="*/ 47 h 126"/>
                <a:gd name="T6" fmla="*/ 8 w 91"/>
                <a:gd name="T7" fmla="*/ 57 h 126"/>
                <a:gd name="T8" fmla="*/ 10 w 91"/>
                <a:gd name="T9" fmla="*/ 66 h 126"/>
                <a:gd name="T10" fmla="*/ 15 w 91"/>
                <a:gd name="T11" fmla="*/ 93 h 126"/>
                <a:gd name="T12" fmla="*/ 24 w 91"/>
                <a:gd name="T13" fmla="*/ 113 h 126"/>
                <a:gd name="T14" fmla="*/ 42 w 91"/>
                <a:gd name="T15" fmla="*/ 126 h 126"/>
                <a:gd name="T16" fmla="*/ 45 w 91"/>
                <a:gd name="T17" fmla="*/ 126 h 126"/>
                <a:gd name="T18" fmla="*/ 82 w 91"/>
                <a:gd name="T19" fmla="*/ 97 h 126"/>
                <a:gd name="T20" fmla="*/ 91 w 91"/>
                <a:gd name="T21" fmla="*/ 52 h 126"/>
                <a:gd name="T22" fmla="*/ 44 w 91"/>
                <a:gd name="T2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26">
                  <a:moveTo>
                    <a:pt x="44" y="0"/>
                  </a:moveTo>
                  <a:cubicBezTo>
                    <a:pt x="30" y="0"/>
                    <a:pt x="17" y="8"/>
                    <a:pt x="9" y="18"/>
                  </a:cubicBezTo>
                  <a:cubicBezTo>
                    <a:pt x="9" y="18"/>
                    <a:pt x="1" y="33"/>
                    <a:pt x="0" y="47"/>
                  </a:cubicBezTo>
                  <a:cubicBezTo>
                    <a:pt x="0" y="57"/>
                    <a:pt x="10" y="53"/>
                    <a:pt x="8" y="57"/>
                  </a:cubicBezTo>
                  <a:cubicBezTo>
                    <a:pt x="7" y="60"/>
                    <a:pt x="8" y="61"/>
                    <a:pt x="10" y="66"/>
                  </a:cubicBezTo>
                  <a:cubicBezTo>
                    <a:pt x="12" y="70"/>
                    <a:pt x="4" y="77"/>
                    <a:pt x="15" y="93"/>
                  </a:cubicBezTo>
                  <a:cubicBezTo>
                    <a:pt x="21" y="102"/>
                    <a:pt x="19" y="102"/>
                    <a:pt x="24" y="113"/>
                  </a:cubicBezTo>
                  <a:cubicBezTo>
                    <a:pt x="28" y="124"/>
                    <a:pt x="35" y="123"/>
                    <a:pt x="42" y="126"/>
                  </a:cubicBezTo>
                  <a:cubicBezTo>
                    <a:pt x="43" y="126"/>
                    <a:pt x="44" y="126"/>
                    <a:pt x="45" y="126"/>
                  </a:cubicBezTo>
                  <a:cubicBezTo>
                    <a:pt x="58" y="126"/>
                    <a:pt x="77" y="114"/>
                    <a:pt x="82" y="97"/>
                  </a:cubicBezTo>
                  <a:cubicBezTo>
                    <a:pt x="88" y="79"/>
                    <a:pt x="91" y="64"/>
                    <a:pt x="91" y="52"/>
                  </a:cubicBezTo>
                  <a:cubicBezTo>
                    <a:pt x="91" y="36"/>
                    <a:pt x="75" y="0"/>
                    <a:pt x="44" y="0"/>
                  </a:cubicBez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2" name="Freeform 3254"/>
            <p:cNvSpPr>
              <a:spLocks/>
            </p:cNvSpPr>
            <p:nvPr/>
          </p:nvSpPr>
          <p:spPr bwMode="auto">
            <a:xfrm>
              <a:off x="2360410" y="3597390"/>
              <a:ext cx="52651" cy="90676"/>
            </a:xfrm>
            <a:custGeom>
              <a:avLst/>
              <a:gdLst>
                <a:gd name="T0" fmla="*/ 7 w 15"/>
                <a:gd name="T1" fmla="*/ 0 h 26"/>
                <a:gd name="T2" fmla="*/ 0 w 15"/>
                <a:gd name="T3" fmla="*/ 10 h 26"/>
                <a:gd name="T4" fmla="*/ 2 w 15"/>
                <a:gd name="T5" fmla="*/ 25 h 26"/>
                <a:gd name="T6" fmla="*/ 10 w 15"/>
                <a:gd name="T7" fmla="*/ 13 h 26"/>
                <a:gd name="T8" fmla="*/ 7 w 15"/>
                <a:gd name="T9" fmla="*/ 0 h 26"/>
              </a:gdLst>
              <a:ahLst/>
              <a:cxnLst>
                <a:cxn ang="0">
                  <a:pos x="T0" y="T1"/>
                </a:cxn>
                <a:cxn ang="0">
                  <a:pos x="T2" y="T3"/>
                </a:cxn>
                <a:cxn ang="0">
                  <a:pos x="T4" y="T5"/>
                </a:cxn>
                <a:cxn ang="0">
                  <a:pos x="T6" y="T7"/>
                </a:cxn>
                <a:cxn ang="0">
                  <a:pos x="T8" y="T9"/>
                </a:cxn>
              </a:cxnLst>
              <a:rect l="0" t="0" r="r" b="b"/>
              <a:pathLst>
                <a:path w="15" h="26">
                  <a:moveTo>
                    <a:pt x="7" y="0"/>
                  </a:moveTo>
                  <a:cubicBezTo>
                    <a:pt x="1" y="0"/>
                    <a:pt x="0" y="6"/>
                    <a:pt x="0" y="10"/>
                  </a:cubicBezTo>
                  <a:cubicBezTo>
                    <a:pt x="0" y="14"/>
                    <a:pt x="0" y="25"/>
                    <a:pt x="2" y="25"/>
                  </a:cubicBezTo>
                  <a:cubicBezTo>
                    <a:pt x="5" y="26"/>
                    <a:pt x="9" y="20"/>
                    <a:pt x="10" y="13"/>
                  </a:cubicBezTo>
                  <a:cubicBezTo>
                    <a:pt x="12" y="7"/>
                    <a:pt x="15" y="0"/>
                    <a:pt x="7" y="0"/>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3" name="Freeform 3255"/>
            <p:cNvSpPr>
              <a:spLocks/>
            </p:cNvSpPr>
            <p:nvPr/>
          </p:nvSpPr>
          <p:spPr bwMode="auto">
            <a:xfrm>
              <a:off x="2212696" y="3566678"/>
              <a:ext cx="165264" cy="276415"/>
            </a:xfrm>
            <a:custGeom>
              <a:avLst/>
              <a:gdLst>
                <a:gd name="T0" fmla="*/ 31 w 48"/>
                <a:gd name="T1" fmla="*/ 1 h 80"/>
                <a:gd name="T2" fmla="*/ 31 w 48"/>
                <a:gd name="T3" fmla="*/ 2 h 80"/>
                <a:gd name="T4" fmla="*/ 37 w 48"/>
                <a:gd name="T5" fmla="*/ 18 h 80"/>
                <a:gd name="T6" fmla="*/ 30 w 48"/>
                <a:gd name="T7" fmla="*/ 39 h 80"/>
                <a:gd name="T8" fmla="*/ 25 w 48"/>
                <a:gd name="T9" fmla="*/ 54 h 80"/>
                <a:gd name="T10" fmla="*/ 7 w 48"/>
                <a:gd name="T11" fmla="*/ 77 h 80"/>
                <a:gd name="T12" fmla="*/ 4 w 48"/>
                <a:gd name="T13" fmla="*/ 78 h 80"/>
                <a:gd name="T14" fmla="*/ 0 w 48"/>
                <a:gd name="T15" fmla="*/ 80 h 80"/>
                <a:gd name="T16" fmla="*/ 3 w 48"/>
                <a:gd name="T17" fmla="*/ 80 h 80"/>
                <a:gd name="T18" fmla="*/ 39 w 48"/>
                <a:gd name="T19" fmla="*/ 51 h 80"/>
                <a:gd name="T20" fmla="*/ 44 w 48"/>
                <a:gd name="T21" fmla="*/ 33 h 80"/>
                <a:gd name="T22" fmla="*/ 44 w 48"/>
                <a:gd name="T23" fmla="*/ 25 h 80"/>
                <a:gd name="T24" fmla="*/ 47 w 48"/>
                <a:gd name="T25" fmla="*/ 11 h 80"/>
                <a:gd name="T26" fmla="*/ 48 w 48"/>
                <a:gd name="T27" fmla="*/ 9 h 80"/>
                <a:gd name="T28" fmla="*/ 48 w 48"/>
                <a:gd name="T29" fmla="*/ 6 h 80"/>
                <a:gd name="T30" fmla="*/ 47 w 48"/>
                <a:gd name="T31" fmla="*/ 1 h 80"/>
                <a:gd name="T32" fmla="*/ 31 w 48"/>
                <a:gd name="T33" fmla="*/ 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80">
                  <a:moveTo>
                    <a:pt x="31" y="1"/>
                  </a:moveTo>
                  <a:cubicBezTo>
                    <a:pt x="31" y="2"/>
                    <a:pt x="31" y="2"/>
                    <a:pt x="31" y="2"/>
                  </a:cubicBezTo>
                  <a:cubicBezTo>
                    <a:pt x="36" y="6"/>
                    <a:pt x="38" y="12"/>
                    <a:pt x="37" y="18"/>
                  </a:cubicBezTo>
                  <a:cubicBezTo>
                    <a:pt x="35" y="23"/>
                    <a:pt x="36" y="34"/>
                    <a:pt x="30" y="39"/>
                  </a:cubicBezTo>
                  <a:cubicBezTo>
                    <a:pt x="24" y="43"/>
                    <a:pt x="27" y="46"/>
                    <a:pt x="25" y="54"/>
                  </a:cubicBezTo>
                  <a:cubicBezTo>
                    <a:pt x="23" y="63"/>
                    <a:pt x="11" y="75"/>
                    <a:pt x="7" y="77"/>
                  </a:cubicBezTo>
                  <a:cubicBezTo>
                    <a:pt x="6" y="78"/>
                    <a:pt x="5" y="78"/>
                    <a:pt x="4" y="78"/>
                  </a:cubicBezTo>
                  <a:cubicBezTo>
                    <a:pt x="3" y="79"/>
                    <a:pt x="2" y="80"/>
                    <a:pt x="0" y="80"/>
                  </a:cubicBezTo>
                  <a:cubicBezTo>
                    <a:pt x="1" y="80"/>
                    <a:pt x="2" y="80"/>
                    <a:pt x="3" y="80"/>
                  </a:cubicBezTo>
                  <a:cubicBezTo>
                    <a:pt x="16" y="80"/>
                    <a:pt x="34" y="68"/>
                    <a:pt x="39" y="51"/>
                  </a:cubicBezTo>
                  <a:cubicBezTo>
                    <a:pt x="41" y="45"/>
                    <a:pt x="43" y="39"/>
                    <a:pt x="44" y="33"/>
                  </a:cubicBezTo>
                  <a:cubicBezTo>
                    <a:pt x="44" y="31"/>
                    <a:pt x="44" y="28"/>
                    <a:pt x="44" y="25"/>
                  </a:cubicBezTo>
                  <a:cubicBezTo>
                    <a:pt x="44" y="22"/>
                    <a:pt x="45" y="13"/>
                    <a:pt x="47" y="11"/>
                  </a:cubicBezTo>
                  <a:cubicBezTo>
                    <a:pt x="47" y="10"/>
                    <a:pt x="48" y="10"/>
                    <a:pt x="48" y="9"/>
                  </a:cubicBezTo>
                  <a:cubicBezTo>
                    <a:pt x="48" y="8"/>
                    <a:pt x="48" y="7"/>
                    <a:pt x="48" y="6"/>
                  </a:cubicBezTo>
                  <a:cubicBezTo>
                    <a:pt x="48" y="4"/>
                    <a:pt x="47" y="2"/>
                    <a:pt x="47" y="1"/>
                  </a:cubicBezTo>
                  <a:cubicBezTo>
                    <a:pt x="45" y="0"/>
                    <a:pt x="31" y="1"/>
                    <a:pt x="31" y="1"/>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4" name="Freeform 3256"/>
            <p:cNvSpPr>
              <a:spLocks/>
            </p:cNvSpPr>
            <p:nvPr/>
          </p:nvSpPr>
          <p:spPr bwMode="auto">
            <a:xfrm>
              <a:off x="2212696" y="3552053"/>
              <a:ext cx="152102" cy="291041"/>
            </a:xfrm>
            <a:custGeom>
              <a:avLst/>
              <a:gdLst>
                <a:gd name="T0" fmla="*/ 25 w 44"/>
                <a:gd name="T1" fmla="*/ 1 h 84"/>
                <a:gd name="T2" fmla="*/ 4 w 44"/>
                <a:gd name="T3" fmla="*/ 13 h 84"/>
                <a:gd name="T4" fmla="*/ 10 w 44"/>
                <a:gd name="T5" fmla="*/ 40 h 84"/>
                <a:gd name="T6" fmla="*/ 1 w 44"/>
                <a:gd name="T7" fmla="*/ 44 h 84"/>
                <a:gd name="T8" fmla="*/ 1 w 44"/>
                <a:gd name="T9" fmla="*/ 62 h 84"/>
                <a:gd name="T10" fmla="*/ 8 w 44"/>
                <a:gd name="T11" fmla="*/ 72 h 84"/>
                <a:gd name="T12" fmla="*/ 0 w 44"/>
                <a:gd name="T13" fmla="*/ 84 h 84"/>
                <a:gd name="T14" fmla="*/ 7 w 44"/>
                <a:gd name="T15" fmla="*/ 84 h 84"/>
                <a:gd name="T16" fmla="*/ 23 w 44"/>
                <a:gd name="T17" fmla="*/ 71 h 84"/>
                <a:gd name="T18" fmla="*/ 37 w 44"/>
                <a:gd name="T19" fmla="*/ 47 h 84"/>
                <a:gd name="T20" fmla="*/ 41 w 44"/>
                <a:gd name="T21" fmla="*/ 24 h 84"/>
                <a:gd name="T22" fmla="*/ 44 w 44"/>
                <a:gd name="T23" fmla="*/ 4 h 84"/>
                <a:gd name="T24" fmla="*/ 25 w 44"/>
                <a:gd name="T25"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4">
                  <a:moveTo>
                    <a:pt x="25" y="1"/>
                  </a:moveTo>
                  <a:cubicBezTo>
                    <a:pt x="13" y="0"/>
                    <a:pt x="5" y="10"/>
                    <a:pt x="4" y="13"/>
                  </a:cubicBezTo>
                  <a:cubicBezTo>
                    <a:pt x="2" y="22"/>
                    <a:pt x="10" y="29"/>
                    <a:pt x="10" y="40"/>
                  </a:cubicBezTo>
                  <a:cubicBezTo>
                    <a:pt x="11" y="43"/>
                    <a:pt x="1" y="44"/>
                    <a:pt x="1" y="44"/>
                  </a:cubicBezTo>
                  <a:cubicBezTo>
                    <a:pt x="1" y="44"/>
                    <a:pt x="0" y="58"/>
                    <a:pt x="1" y="62"/>
                  </a:cubicBezTo>
                  <a:cubicBezTo>
                    <a:pt x="2" y="66"/>
                    <a:pt x="8" y="68"/>
                    <a:pt x="8" y="72"/>
                  </a:cubicBezTo>
                  <a:cubicBezTo>
                    <a:pt x="8" y="74"/>
                    <a:pt x="4" y="81"/>
                    <a:pt x="0" y="84"/>
                  </a:cubicBezTo>
                  <a:cubicBezTo>
                    <a:pt x="1" y="84"/>
                    <a:pt x="6" y="84"/>
                    <a:pt x="7" y="84"/>
                  </a:cubicBezTo>
                  <a:cubicBezTo>
                    <a:pt x="11" y="82"/>
                    <a:pt x="21" y="79"/>
                    <a:pt x="23" y="71"/>
                  </a:cubicBezTo>
                  <a:cubicBezTo>
                    <a:pt x="26" y="62"/>
                    <a:pt x="31" y="52"/>
                    <a:pt x="37" y="47"/>
                  </a:cubicBezTo>
                  <a:cubicBezTo>
                    <a:pt x="42" y="43"/>
                    <a:pt x="43" y="29"/>
                    <a:pt x="41" y="24"/>
                  </a:cubicBezTo>
                  <a:cubicBezTo>
                    <a:pt x="40" y="19"/>
                    <a:pt x="44" y="4"/>
                    <a:pt x="44" y="4"/>
                  </a:cubicBezTo>
                  <a:cubicBezTo>
                    <a:pt x="44" y="4"/>
                    <a:pt x="36" y="2"/>
                    <a:pt x="25" y="1"/>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5" name="Freeform 3257"/>
            <p:cNvSpPr>
              <a:spLocks/>
            </p:cNvSpPr>
            <p:nvPr/>
          </p:nvSpPr>
          <p:spPr bwMode="auto">
            <a:xfrm>
              <a:off x="2243408" y="3566678"/>
              <a:ext cx="89214" cy="23400"/>
            </a:xfrm>
            <a:custGeom>
              <a:avLst/>
              <a:gdLst>
                <a:gd name="T0" fmla="*/ 8 w 26"/>
                <a:gd name="T1" fmla="*/ 0 h 7"/>
                <a:gd name="T2" fmla="*/ 0 w 26"/>
                <a:gd name="T3" fmla="*/ 5 h 7"/>
                <a:gd name="T4" fmla="*/ 3 w 26"/>
                <a:gd name="T5" fmla="*/ 6 h 7"/>
                <a:gd name="T6" fmla="*/ 18 w 26"/>
                <a:gd name="T7" fmla="*/ 3 h 7"/>
                <a:gd name="T8" fmla="*/ 25 w 26"/>
                <a:gd name="T9" fmla="*/ 4 h 7"/>
                <a:gd name="T10" fmla="*/ 8 w 26"/>
                <a:gd name="T11" fmla="*/ 0 h 7"/>
              </a:gdLst>
              <a:ahLst/>
              <a:cxnLst>
                <a:cxn ang="0">
                  <a:pos x="T0" y="T1"/>
                </a:cxn>
                <a:cxn ang="0">
                  <a:pos x="T2" y="T3"/>
                </a:cxn>
                <a:cxn ang="0">
                  <a:pos x="T4" y="T5"/>
                </a:cxn>
                <a:cxn ang="0">
                  <a:pos x="T6" y="T7"/>
                </a:cxn>
                <a:cxn ang="0">
                  <a:pos x="T8" y="T9"/>
                </a:cxn>
                <a:cxn ang="0">
                  <a:pos x="T10" y="T11"/>
                </a:cxn>
              </a:cxnLst>
              <a:rect l="0" t="0" r="r" b="b"/>
              <a:pathLst>
                <a:path w="26" h="7">
                  <a:moveTo>
                    <a:pt x="8" y="0"/>
                  </a:moveTo>
                  <a:cubicBezTo>
                    <a:pt x="3" y="1"/>
                    <a:pt x="0" y="4"/>
                    <a:pt x="0" y="5"/>
                  </a:cubicBezTo>
                  <a:cubicBezTo>
                    <a:pt x="0" y="6"/>
                    <a:pt x="1" y="7"/>
                    <a:pt x="3" y="6"/>
                  </a:cubicBezTo>
                  <a:cubicBezTo>
                    <a:pt x="4" y="5"/>
                    <a:pt x="15" y="2"/>
                    <a:pt x="18" y="3"/>
                  </a:cubicBezTo>
                  <a:cubicBezTo>
                    <a:pt x="21" y="3"/>
                    <a:pt x="26" y="5"/>
                    <a:pt x="25" y="4"/>
                  </a:cubicBezTo>
                  <a:cubicBezTo>
                    <a:pt x="20" y="1"/>
                    <a:pt x="13" y="0"/>
                    <a:pt x="8" y="0"/>
                  </a:cubicBezTo>
                  <a:close/>
                </a:path>
              </a:pathLst>
            </a:custGeom>
            <a:solidFill>
              <a:srgbClr val="CC75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6" name="Freeform 3258"/>
            <p:cNvSpPr>
              <a:spLocks/>
            </p:cNvSpPr>
            <p:nvPr/>
          </p:nvSpPr>
          <p:spPr bwMode="auto">
            <a:xfrm>
              <a:off x="2364797" y="3607628"/>
              <a:ext cx="38025" cy="65814"/>
            </a:xfrm>
            <a:custGeom>
              <a:avLst/>
              <a:gdLst>
                <a:gd name="T0" fmla="*/ 9 w 11"/>
                <a:gd name="T1" fmla="*/ 2 h 19"/>
                <a:gd name="T2" fmla="*/ 2 w 11"/>
                <a:gd name="T3" fmla="*/ 6 h 19"/>
                <a:gd name="T4" fmla="*/ 3 w 11"/>
                <a:gd name="T5" fmla="*/ 11 h 19"/>
                <a:gd name="T6" fmla="*/ 1 w 11"/>
                <a:gd name="T7" fmla="*/ 18 h 19"/>
                <a:gd name="T8" fmla="*/ 7 w 11"/>
                <a:gd name="T9" fmla="*/ 11 h 19"/>
                <a:gd name="T10" fmla="*/ 9 w 11"/>
                <a:gd name="T11" fmla="*/ 2 h 19"/>
              </a:gdLst>
              <a:ahLst/>
              <a:cxnLst>
                <a:cxn ang="0">
                  <a:pos x="T0" y="T1"/>
                </a:cxn>
                <a:cxn ang="0">
                  <a:pos x="T2" y="T3"/>
                </a:cxn>
                <a:cxn ang="0">
                  <a:pos x="T4" y="T5"/>
                </a:cxn>
                <a:cxn ang="0">
                  <a:pos x="T6" y="T7"/>
                </a:cxn>
                <a:cxn ang="0">
                  <a:pos x="T8" y="T9"/>
                </a:cxn>
                <a:cxn ang="0">
                  <a:pos x="T10" y="T11"/>
                </a:cxn>
              </a:cxnLst>
              <a:rect l="0" t="0" r="r" b="b"/>
              <a:pathLst>
                <a:path w="11" h="19">
                  <a:moveTo>
                    <a:pt x="9" y="2"/>
                  </a:moveTo>
                  <a:cubicBezTo>
                    <a:pt x="7" y="0"/>
                    <a:pt x="4" y="3"/>
                    <a:pt x="2" y="6"/>
                  </a:cubicBezTo>
                  <a:cubicBezTo>
                    <a:pt x="0" y="8"/>
                    <a:pt x="2" y="10"/>
                    <a:pt x="3" y="11"/>
                  </a:cubicBezTo>
                  <a:cubicBezTo>
                    <a:pt x="4" y="12"/>
                    <a:pt x="1" y="16"/>
                    <a:pt x="1" y="18"/>
                  </a:cubicBezTo>
                  <a:cubicBezTo>
                    <a:pt x="2" y="19"/>
                    <a:pt x="6" y="14"/>
                    <a:pt x="7" y="11"/>
                  </a:cubicBezTo>
                  <a:cubicBezTo>
                    <a:pt x="8" y="8"/>
                    <a:pt x="11" y="3"/>
                    <a:pt x="9" y="2"/>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7" name="Freeform 3259"/>
            <p:cNvSpPr>
              <a:spLocks/>
            </p:cNvSpPr>
            <p:nvPr/>
          </p:nvSpPr>
          <p:spPr bwMode="auto">
            <a:xfrm>
              <a:off x="2184909" y="3693916"/>
              <a:ext cx="61425" cy="21937"/>
            </a:xfrm>
            <a:custGeom>
              <a:avLst/>
              <a:gdLst>
                <a:gd name="T0" fmla="*/ 9 w 18"/>
                <a:gd name="T1" fmla="*/ 1 h 6"/>
                <a:gd name="T2" fmla="*/ 0 w 18"/>
                <a:gd name="T3" fmla="*/ 0 h 6"/>
                <a:gd name="T4" fmla="*/ 5 w 18"/>
                <a:gd name="T5" fmla="*/ 5 h 6"/>
                <a:gd name="T6" fmla="*/ 9 w 18"/>
                <a:gd name="T7" fmla="*/ 5 h 6"/>
                <a:gd name="T8" fmla="*/ 12 w 18"/>
                <a:gd name="T9" fmla="*/ 6 h 6"/>
                <a:gd name="T10" fmla="*/ 18 w 18"/>
                <a:gd name="T11" fmla="*/ 0 h 6"/>
                <a:gd name="T12" fmla="*/ 9 w 18"/>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8" h="6">
                  <a:moveTo>
                    <a:pt x="9" y="1"/>
                  </a:moveTo>
                  <a:cubicBezTo>
                    <a:pt x="5" y="1"/>
                    <a:pt x="0" y="0"/>
                    <a:pt x="0" y="0"/>
                  </a:cubicBezTo>
                  <a:cubicBezTo>
                    <a:pt x="0" y="0"/>
                    <a:pt x="2" y="4"/>
                    <a:pt x="5" y="5"/>
                  </a:cubicBezTo>
                  <a:cubicBezTo>
                    <a:pt x="6" y="6"/>
                    <a:pt x="8" y="5"/>
                    <a:pt x="9" y="5"/>
                  </a:cubicBezTo>
                  <a:cubicBezTo>
                    <a:pt x="10" y="5"/>
                    <a:pt x="11" y="6"/>
                    <a:pt x="12" y="6"/>
                  </a:cubicBezTo>
                  <a:cubicBezTo>
                    <a:pt x="15" y="4"/>
                    <a:pt x="18" y="0"/>
                    <a:pt x="18" y="0"/>
                  </a:cubicBezTo>
                  <a:cubicBezTo>
                    <a:pt x="18" y="0"/>
                    <a:pt x="13" y="2"/>
                    <a:pt x="9" y="1"/>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8" name="Freeform 3260"/>
            <p:cNvSpPr>
              <a:spLocks/>
            </p:cNvSpPr>
            <p:nvPr/>
          </p:nvSpPr>
          <p:spPr bwMode="auto">
            <a:xfrm>
              <a:off x="2028420" y="3597390"/>
              <a:ext cx="52651" cy="90676"/>
            </a:xfrm>
            <a:custGeom>
              <a:avLst/>
              <a:gdLst>
                <a:gd name="T0" fmla="*/ 7 w 15"/>
                <a:gd name="T1" fmla="*/ 0 h 26"/>
                <a:gd name="T2" fmla="*/ 4 w 15"/>
                <a:gd name="T3" fmla="*/ 13 h 26"/>
                <a:gd name="T4" fmla="*/ 12 w 15"/>
                <a:gd name="T5" fmla="*/ 25 h 26"/>
                <a:gd name="T6" fmla="*/ 14 w 15"/>
                <a:gd name="T7" fmla="*/ 17 h 26"/>
                <a:gd name="T8" fmla="*/ 15 w 15"/>
                <a:gd name="T9" fmla="*/ 10 h 26"/>
                <a:gd name="T10" fmla="*/ 7 w 15"/>
                <a:gd name="T11" fmla="*/ 0 h 26"/>
              </a:gdLst>
              <a:ahLst/>
              <a:cxnLst>
                <a:cxn ang="0">
                  <a:pos x="T0" y="T1"/>
                </a:cxn>
                <a:cxn ang="0">
                  <a:pos x="T2" y="T3"/>
                </a:cxn>
                <a:cxn ang="0">
                  <a:pos x="T4" y="T5"/>
                </a:cxn>
                <a:cxn ang="0">
                  <a:pos x="T6" y="T7"/>
                </a:cxn>
                <a:cxn ang="0">
                  <a:pos x="T8" y="T9"/>
                </a:cxn>
                <a:cxn ang="0">
                  <a:pos x="T10" y="T11"/>
                </a:cxn>
              </a:cxnLst>
              <a:rect l="0" t="0" r="r" b="b"/>
              <a:pathLst>
                <a:path w="15" h="26">
                  <a:moveTo>
                    <a:pt x="7" y="0"/>
                  </a:moveTo>
                  <a:cubicBezTo>
                    <a:pt x="0" y="0"/>
                    <a:pt x="3" y="7"/>
                    <a:pt x="4" y="13"/>
                  </a:cubicBezTo>
                  <a:cubicBezTo>
                    <a:pt x="5" y="20"/>
                    <a:pt x="9" y="26"/>
                    <a:pt x="12" y="25"/>
                  </a:cubicBezTo>
                  <a:cubicBezTo>
                    <a:pt x="14" y="25"/>
                    <a:pt x="13" y="21"/>
                    <a:pt x="14" y="17"/>
                  </a:cubicBezTo>
                  <a:cubicBezTo>
                    <a:pt x="14" y="14"/>
                    <a:pt x="15" y="11"/>
                    <a:pt x="15" y="10"/>
                  </a:cubicBezTo>
                  <a:cubicBezTo>
                    <a:pt x="15" y="6"/>
                    <a:pt x="13" y="0"/>
                    <a:pt x="7" y="0"/>
                  </a:cubicBez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09" name="Freeform 3261"/>
            <p:cNvSpPr>
              <a:spLocks/>
            </p:cNvSpPr>
            <p:nvPr/>
          </p:nvSpPr>
          <p:spPr bwMode="auto">
            <a:xfrm>
              <a:off x="2038657" y="3604703"/>
              <a:ext cx="35100" cy="65814"/>
            </a:xfrm>
            <a:custGeom>
              <a:avLst/>
              <a:gdLst>
                <a:gd name="T0" fmla="*/ 3 w 10"/>
                <a:gd name="T1" fmla="*/ 1 h 19"/>
                <a:gd name="T2" fmla="*/ 3 w 10"/>
                <a:gd name="T3" fmla="*/ 10 h 19"/>
                <a:gd name="T4" fmla="*/ 7 w 10"/>
                <a:gd name="T5" fmla="*/ 18 h 19"/>
                <a:gd name="T6" fmla="*/ 7 w 10"/>
                <a:gd name="T7" fmla="*/ 11 h 19"/>
                <a:gd name="T8" fmla="*/ 9 w 10"/>
                <a:gd name="T9" fmla="*/ 6 h 19"/>
                <a:gd name="T10" fmla="*/ 3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3" y="1"/>
                  </a:moveTo>
                  <a:cubicBezTo>
                    <a:pt x="0" y="1"/>
                    <a:pt x="2" y="7"/>
                    <a:pt x="3" y="10"/>
                  </a:cubicBezTo>
                  <a:cubicBezTo>
                    <a:pt x="3" y="13"/>
                    <a:pt x="6" y="19"/>
                    <a:pt x="7" y="18"/>
                  </a:cubicBezTo>
                  <a:cubicBezTo>
                    <a:pt x="8" y="16"/>
                    <a:pt x="6" y="12"/>
                    <a:pt x="7" y="11"/>
                  </a:cubicBezTo>
                  <a:cubicBezTo>
                    <a:pt x="8" y="10"/>
                    <a:pt x="10" y="9"/>
                    <a:pt x="9" y="6"/>
                  </a:cubicBezTo>
                  <a:cubicBezTo>
                    <a:pt x="7" y="3"/>
                    <a:pt x="5" y="0"/>
                    <a:pt x="3" y="1"/>
                  </a:cubicBezTo>
                  <a:close/>
                </a:path>
              </a:pathLst>
            </a:custGeom>
            <a:solidFill>
              <a:srgbClr val="CDA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0" name="Freeform 3262"/>
            <p:cNvSpPr>
              <a:spLocks/>
            </p:cNvSpPr>
            <p:nvPr/>
          </p:nvSpPr>
          <p:spPr bwMode="auto">
            <a:xfrm>
              <a:off x="2180520" y="3655891"/>
              <a:ext cx="45338" cy="45338"/>
            </a:xfrm>
            <a:custGeom>
              <a:avLst/>
              <a:gdLst>
                <a:gd name="T0" fmla="*/ 6 w 13"/>
                <a:gd name="T1" fmla="*/ 6 h 13"/>
                <a:gd name="T2" fmla="*/ 1 w 13"/>
                <a:gd name="T3" fmla="*/ 9 h 13"/>
                <a:gd name="T4" fmla="*/ 10 w 13"/>
                <a:gd name="T5" fmla="*/ 12 h 13"/>
                <a:gd name="T6" fmla="*/ 10 w 13"/>
                <a:gd name="T7" fmla="*/ 1 h 13"/>
                <a:gd name="T8" fmla="*/ 6 w 13"/>
                <a:gd name="T9" fmla="*/ 6 h 13"/>
              </a:gdLst>
              <a:ahLst/>
              <a:cxnLst>
                <a:cxn ang="0">
                  <a:pos x="T0" y="T1"/>
                </a:cxn>
                <a:cxn ang="0">
                  <a:pos x="T2" y="T3"/>
                </a:cxn>
                <a:cxn ang="0">
                  <a:pos x="T4" y="T5"/>
                </a:cxn>
                <a:cxn ang="0">
                  <a:pos x="T6" y="T7"/>
                </a:cxn>
                <a:cxn ang="0">
                  <a:pos x="T8" y="T9"/>
                </a:cxn>
              </a:cxnLst>
              <a:rect l="0" t="0" r="r" b="b"/>
              <a:pathLst>
                <a:path w="13" h="13">
                  <a:moveTo>
                    <a:pt x="6" y="6"/>
                  </a:moveTo>
                  <a:cubicBezTo>
                    <a:pt x="4" y="7"/>
                    <a:pt x="1" y="7"/>
                    <a:pt x="1" y="9"/>
                  </a:cubicBezTo>
                  <a:cubicBezTo>
                    <a:pt x="0" y="13"/>
                    <a:pt x="7" y="12"/>
                    <a:pt x="10" y="12"/>
                  </a:cubicBezTo>
                  <a:cubicBezTo>
                    <a:pt x="13" y="12"/>
                    <a:pt x="11" y="2"/>
                    <a:pt x="10" y="1"/>
                  </a:cubicBezTo>
                  <a:cubicBezTo>
                    <a:pt x="10" y="0"/>
                    <a:pt x="8" y="6"/>
                    <a:pt x="6" y="6"/>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1" name="Freeform 3263"/>
            <p:cNvSpPr>
              <a:spLocks/>
            </p:cNvSpPr>
            <p:nvPr/>
          </p:nvSpPr>
          <p:spPr bwMode="auto">
            <a:xfrm>
              <a:off x="2184909" y="3784593"/>
              <a:ext cx="68738" cy="35100"/>
            </a:xfrm>
            <a:custGeom>
              <a:avLst/>
              <a:gdLst>
                <a:gd name="T0" fmla="*/ 9 w 20"/>
                <a:gd name="T1" fmla="*/ 3 h 10"/>
                <a:gd name="T2" fmla="*/ 1 w 20"/>
                <a:gd name="T3" fmla="*/ 4 h 10"/>
                <a:gd name="T4" fmla="*/ 9 w 20"/>
                <a:gd name="T5" fmla="*/ 10 h 10"/>
                <a:gd name="T6" fmla="*/ 18 w 20"/>
                <a:gd name="T7" fmla="*/ 6 h 10"/>
                <a:gd name="T8" fmla="*/ 9 w 20"/>
                <a:gd name="T9" fmla="*/ 3 h 10"/>
              </a:gdLst>
              <a:ahLst/>
              <a:cxnLst>
                <a:cxn ang="0">
                  <a:pos x="T0" y="T1"/>
                </a:cxn>
                <a:cxn ang="0">
                  <a:pos x="T2" y="T3"/>
                </a:cxn>
                <a:cxn ang="0">
                  <a:pos x="T4" y="T5"/>
                </a:cxn>
                <a:cxn ang="0">
                  <a:pos x="T6" y="T7"/>
                </a:cxn>
                <a:cxn ang="0">
                  <a:pos x="T8" y="T9"/>
                </a:cxn>
              </a:cxnLst>
              <a:rect l="0" t="0" r="r" b="b"/>
              <a:pathLst>
                <a:path w="20" h="10">
                  <a:moveTo>
                    <a:pt x="9" y="3"/>
                  </a:moveTo>
                  <a:cubicBezTo>
                    <a:pt x="7" y="4"/>
                    <a:pt x="1" y="0"/>
                    <a:pt x="1" y="4"/>
                  </a:cubicBezTo>
                  <a:cubicBezTo>
                    <a:pt x="0" y="8"/>
                    <a:pt x="4" y="10"/>
                    <a:pt x="9" y="10"/>
                  </a:cubicBezTo>
                  <a:cubicBezTo>
                    <a:pt x="14" y="10"/>
                    <a:pt x="16" y="9"/>
                    <a:pt x="18" y="6"/>
                  </a:cubicBezTo>
                  <a:cubicBezTo>
                    <a:pt x="20" y="1"/>
                    <a:pt x="12" y="2"/>
                    <a:pt x="9" y="3"/>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2" name="Freeform 3264"/>
            <p:cNvSpPr>
              <a:spLocks/>
            </p:cNvSpPr>
            <p:nvPr/>
          </p:nvSpPr>
          <p:spPr bwMode="auto">
            <a:xfrm>
              <a:off x="2101545" y="3566678"/>
              <a:ext cx="93601" cy="23400"/>
            </a:xfrm>
            <a:custGeom>
              <a:avLst/>
              <a:gdLst>
                <a:gd name="T0" fmla="*/ 19 w 27"/>
                <a:gd name="T1" fmla="*/ 0 h 7"/>
                <a:gd name="T2" fmla="*/ 1 w 27"/>
                <a:gd name="T3" fmla="*/ 5 h 7"/>
                <a:gd name="T4" fmla="*/ 8 w 27"/>
                <a:gd name="T5" fmla="*/ 4 h 7"/>
                <a:gd name="T6" fmla="*/ 24 w 27"/>
                <a:gd name="T7" fmla="*/ 6 h 7"/>
                <a:gd name="T8" fmla="*/ 27 w 27"/>
                <a:gd name="T9" fmla="*/ 4 h 7"/>
                <a:gd name="T10" fmla="*/ 19 w 27"/>
                <a:gd name="T11" fmla="*/ 0 h 7"/>
              </a:gdLst>
              <a:ahLst/>
              <a:cxnLst>
                <a:cxn ang="0">
                  <a:pos x="T0" y="T1"/>
                </a:cxn>
                <a:cxn ang="0">
                  <a:pos x="T2" y="T3"/>
                </a:cxn>
                <a:cxn ang="0">
                  <a:pos x="T4" y="T5"/>
                </a:cxn>
                <a:cxn ang="0">
                  <a:pos x="T6" y="T7"/>
                </a:cxn>
                <a:cxn ang="0">
                  <a:pos x="T8" y="T9"/>
                </a:cxn>
                <a:cxn ang="0">
                  <a:pos x="T10" y="T11"/>
                </a:cxn>
              </a:cxnLst>
              <a:rect l="0" t="0" r="r" b="b"/>
              <a:pathLst>
                <a:path w="27" h="7">
                  <a:moveTo>
                    <a:pt x="19" y="0"/>
                  </a:moveTo>
                  <a:cubicBezTo>
                    <a:pt x="13" y="0"/>
                    <a:pt x="7" y="2"/>
                    <a:pt x="1" y="5"/>
                  </a:cubicBezTo>
                  <a:cubicBezTo>
                    <a:pt x="0" y="6"/>
                    <a:pt x="5" y="4"/>
                    <a:pt x="8" y="4"/>
                  </a:cubicBezTo>
                  <a:cubicBezTo>
                    <a:pt x="12" y="3"/>
                    <a:pt x="22" y="5"/>
                    <a:pt x="24" y="6"/>
                  </a:cubicBezTo>
                  <a:cubicBezTo>
                    <a:pt x="26" y="7"/>
                    <a:pt x="26" y="5"/>
                    <a:pt x="27" y="4"/>
                  </a:cubicBezTo>
                  <a:cubicBezTo>
                    <a:pt x="27" y="3"/>
                    <a:pt x="24" y="0"/>
                    <a:pt x="19" y="0"/>
                  </a:cubicBezTo>
                  <a:close/>
                </a:path>
              </a:pathLst>
            </a:custGeom>
            <a:solidFill>
              <a:srgbClr val="E587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3" name="Freeform 3265"/>
            <p:cNvSpPr>
              <a:spLocks/>
            </p:cNvSpPr>
            <p:nvPr/>
          </p:nvSpPr>
          <p:spPr bwMode="auto">
            <a:xfrm>
              <a:off x="2167359" y="3746567"/>
              <a:ext cx="96526" cy="13163"/>
            </a:xfrm>
            <a:custGeom>
              <a:avLst/>
              <a:gdLst>
                <a:gd name="T0" fmla="*/ 17 w 28"/>
                <a:gd name="T1" fmla="*/ 1 h 4"/>
                <a:gd name="T2" fmla="*/ 14 w 28"/>
                <a:gd name="T3" fmla="*/ 2 h 4"/>
                <a:gd name="T4" fmla="*/ 11 w 28"/>
                <a:gd name="T5" fmla="*/ 0 h 4"/>
                <a:gd name="T6" fmla="*/ 1 w 28"/>
                <a:gd name="T7" fmla="*/ 1 h 4"/>
                <a:gd name="T8" fmla="*/ 14 w 28"/>
                <a:gd name="T9" fmla="*/ 4 h 4"/>
                <a:gd name="T10" fmla="*/ 28 w 28"/>
                <a:gd name="T11" fmla="*/ 2 h 4"/>
                <a:gd name="T12" fmla="*/ 17 w 28"/>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17" y="1"/>
                  </a:moveTo>
                  <a:cubicBezTo>
                    <a:pt x="16" y="0"/>
                    <a:pt x="14" y="2"/>
                    <a:pt x="14" y="2"/>
                  </a:cubicBezTo>
                  <a:cubicBezTo>
                    <a:pt x="13" y="2"/>
                    <a:pt x="12" y="0"/>
                    <a:pt x="11" y="0"/>
                  </a:cubicBezTo>
                  <a:cubicBezTo>
                    <a:pt x="8" y="1"/>
                    <a:pt x="1" y="1"/>
                    <a:pt x="1" y="1"/>
                  </a:cubicBezTo>
                  <a:cubicBezTo>
                    <a:pt x="0" y="2"/>
                    <a:pt x="7" y="4"/>
                    <a:pt x="14" y="4"/>
                  </a:cubicBezTo>
                  <a:cubicBezTo>
                    <a:pt x="20" y="4"/>
                    <a:pt x="28" y="2"/>
                    <a:pt x="28" y="2"/>
                  </a:cubicBezTo>
                  <a:cubicBezTo>
                    <a:pt x="27" y="0"/>
                    <a:pt x="18" y="1"/>
                    <a:pt x="17" y="1"/>
                  </a:cubicBezTo>
                  <a:close/>
                </a:path>
              </a:pathLst>
            </a:custGeom>
            <a:solidFill>
              <a:srgbClr val="BA8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4" name="Freeform 3266"/>
            <p:cNvSpPr>
              <a:spLocks/>
            </p:cNvSpPr>
            <p:nvPr/>
          </p:nvSpPr>
          <p:spPr bwMode="auto">
            <a:xfrm>
              <a:off x="2177596" y="3759730"/>
              <a:ext cx="51188" cy="7313"/>
            </a:xfrm>
            <a:custGeom>
              <a:avLst/>
              <a:gdLst>
                <a:gd name="T0" fmla="*/ 9 w 15"/>
                <a:gd name="T1" fmla="*/ 1 h 2"/>
                <a:gd name="T2" fmla="*/ 0 w 15"/>
                <a:gd name="T3" fmla="*/ 0 h 2"/>
                <a:gd name="T4" fmla="*/ 6 w 15"/>
                <a:gd name="T5" fmla="*/ 2 h 2"/>
                <a:gd name="T6" fmla="*/ 14 w 15"/>
                <a:gd name="T7" fmla="*/ 1 h 2"/>
                <a:gd name="T8" fmla="*/ 9 w 15"/>
                <a:gd name="T9" fmla="*/ 1 h 2"/>
              </a:gdLst>
              <a:ahLst/>
              <a:cxnLst>
                <a:cxn ang="0">
                  <a:pos x="T0" y="T1"/>
                </a:cxn>
                <a:cxn ang="0">
                  <a:pos x="T2" y="T3"/>
                </a:cxn>
                <a:cxn ang="0">
                  <a:pos x="T4" y="T5"/>
                </a:cxn>
                <a:cxn ang="0">
                  <a:pos x="T6" y="T7"/>
                </a:cxn>
                <a:cxn ang="0">
                  <a:pos x="T8" y="T9"/>
                </a:cxn>
              </a:cxnLst>
              <a:rect l="0" t="0" r="r" b="b"/>
              <a:pathLst>
                <a:path w="15" h="2">
                  <a:moveTo>
                    <a:pt x="9" y="1"/>
                  </a:moveTo>
                  <a:cubicBezTo>
                    <a:pt x="7" y="1"/>
                    <a:pt x="0" y="0"/>
                    <a:pt x="0" y="0"/>
                  </a:cubicBezTo>
                  <a:cubicBezTo>
                    <a:pt x="0" y="0"/>
                    <a:pt x="5" y="1"/>
                    <a:pt x="6" y="2"/>
                  </a:cubicBezTo>
                  <a:cubicBezTo>
                    <a:pt x="8" y="2"/>
                    <a:pt x="14" y="2"/>
                    <a:pt x="14" y="1"/>
                  </a:cubicBezTo>
                  <a:cubicBezTo>
                    <a:pt x="15" y="1"/>
                    <a:pt x="11" y="1"/>
                    <a:pt x="9" y="1"/>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5" name="Freeform 3267"/>
            <p:cNvSpPr>
              <a:spLocks/>
            </p:cNvSpPr>
            <p:nvPr/>
          </p:nvSpPr>
          <p:spPr bwMode="auto">
            <a:xfrm>
              <a:off x="2190759" y="3524265"/>
              <a:ext cx="0" cy="4387"/>
            </a:xfrm>
            <a:custGeom>
              <a:avLst/>
              <a:gdLst>
                <a:gd name="T0" fmla="*/ 3 h 3"/>
                <a:gd name="T1" fmla="*/ 0 h 3"/>
                <a:gd name="T2" fmla="*/ 3 h 3"/>
              </a:gdLst>
              <a:ahLst/>
              <a:cxnLst>
                <a:cxn ang="0">
                  <a:pos x="0" y="T0"/>
                </a:cxn>
                <a:cxn ang="0">
                  <a:pos x="0" y="T1"/>
                </a:cxn>
                <a:cxn ang="0">
                  <a:pos x="0" y="T2"/>
                </a:cxn>
              </a:cxnLst>
              <a:rect l="0" t="0" r="r" b="b"/>
              <a:pathLst>
                <a:path h="3">
                  <a:moveTo>
                    <a:pt x="0" y="3"/>
                  </a:moveTo>
                  <a:lnTo>
                    <a:pt x="0" y="0"/>
                  </a:lnTo>
                  <a:lnTo>
                    <a:pt x="0" y="3"/>
                  </a:lnTo>
                  <a:close/>
                </a:path>
              </a:pathLst>
            </a:custGeom>
            <a:solidFill>
              <a:srgbClr val="3A2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6" name="Freeform 3268"/>
            <p:cNvSpPr>
              <a:spLocks/>
            </p:cNvSpPr>
            <p:nvPr/>
          </p:nvSpPr>
          <p:spPr bwMode="auto">
            <a:xfrm>
              <a:off x="2146883" y="3601778"/>
              <a:ext cx="20475" cy="20475"/>
            </a:xfrm>
            <a:custGeom>
              <a:avLst/>
              <a:gdLst>
                <a:gd name="T0" fmla="*/ 4 w 6"/>
                <a:gd name="T1" fmla="*/ 0 h 6"/>
                <a:gd name="T2" fmla="*/ 0 w 6"/>
                <a:gd name="T3" fmla="*/ 3 h 6"/>
                <a:gd name="T4" fmla="*/ 3 w 6"/>
                <a:gd name="T5" fmla="*/ 6 h 6"/>
                <a:gd name="T6" fmla="*/ 6 w 6"/>
                <a:gd name="T7" fmla="*/ 3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2" y="0"/>
                    <a:pt x="1" y="1"/>
                    <a:pt x="0" y="3"/>
                  </a:cubicBezTo>
                  <a:cubicBezTo>
                    <a:pt x="0" y="4"/>
                    <a:pt x="2" y="6"/>
                    <a:pt x="3" y="6"/>
                  </a:cubicBezTo>
                  <a:cubicBezTo>
                    <a:pt x="5" y="6"/>
                    <a:pt x="6" y="5"/>
                    <a:pt x="6" y="3"/>
                  </a:cubicBezTo>
                  <a:cubicBezTo>
                    <a:pt x="6" y="2"/>
                    <a:pt x="5" y="0"/>
                    <a:pt x="4" y="0"/>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7" name="Freeform 3269"/>
            <p:cNvSpPr>
              <a:spLocks/>
            </p:cNvSpPr>
            <p:nvPr/>
          </p:nvSpPr>
          <p:spPr bwMode="auto">
            <a:xfrm>
              <a:off x="1904105" y="3895744"/>
              <a:ext cx="42413" cy="38025"/>
            </a:xfrm>
            <a:custGeom>
              <a:avLst/>
              <a:gdLst>
                <a:gd name="T0" fmla="*/ 0 w 12"/>
                <a:gd name="T1" fmla="*/ 7 h 11"/>
                <a:gd name="T2" fmla="*/ 0 w 12"/>
                <a:gd name="T3" fmla="*/ 11 h 11"/>
                <a:gd name="T4" fmla="*/ 6 w 12"/>
                <a:gd name="T5" fmla="*/ 6 h 11"/>
                <a:gd name="T6" fmla="*/ 12 w 12"/>
                <a:gd name="T7" fmla="*/ 0 h 11"/>
                <a:gd name="T8" fmla="*/ 10 w 12"/>
                <a:gd name="T9" fmla="*/ 1 h 11"/>
                <a:gd name="T10" fmla="*/ 0 w 12"/>
                <a:gd name="T11" fmla="*/ 7 h 11"/>
              </a:gdLst>
              <a:ahLst/>
              <a:cxnLst>
                <a:cxn ang="0">
                  <a:pos x="T0" y="T1"/>
                </a:cxn>
                <a:cxn ang="0">
                  <a:pos x="T2" y="T3"/>
                </a:cxn>
                <a:cxn ang="0">
                  <a:pos x="T4" y="T5"/>
                </a:cxn>
                <a:cxn ang="0">
                  <a:pos x="T6" y="T7"/>
                </a:cxn>
                <a:cxn ang="0">
                  <a:pos x="T8" y="T9"/>
                </a:cxn>
                <a:cxn ang="0">
                  <a:pos x="T10" y="T11"/>
                </a:cxn>
              </a:cxnLst>
              <a:rect l="0" t="0" r="r" b="b"/>
              <a:pathLst>
                <a:path w="12" h="11">
                  <a:moveTo>
                    <a:pt x="0" y="7"/>
                  </a:moveTo>
                  <a:cubicBezTo>
                    <a:pt x="0" y="11"/>
                    <a:pt x="0" y="11"/>
                    <a:pt x="0" y="11"/>
                  </a:cubicBezTo>
                  <a:cubicBezTo>
                    <a:pt x="0" y="11"/>
                    <a:pt x="2" y="9"/>
                    <a:pt x="6" y="6"/>
                  </a:cubicBezTo>
                  <a:cubicBezTo>
                    <a:pt x="8" y="5"/>
                    <a:pt x="10" y="3"/>
                    <a:pt x="12" y="0"/>
                  </a:cubicBezTo>
                  <a:cubicBezTo>
                    <a:pt x="10" y="1"/>
                    <a:pt x="10" y="1"/>
                    <a:pt x="10" y="1"/>
                  </a:cubicBezTo>
                  <a:lnTo>
                    <a:pt x="0" y="7"/>
                  </a:lnTo>
                  <a:close/>
                </a:path>
              </a:pathLst>
            </a:custGeom>
            <a:solidFill>
              <a:srgbClr val="24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8" name="Freeform 3270"/>
            <p:cNvSpPr>
              <a:spLocks/>
            </p:cNvSpPr>
            <p:nvPr/>
          </p:nvSpPr>
          <p:spPr bwMode="auto">
            <a:xfrm>
              <a:off x="1984543" y="3846018"/>
              <a:ext cx="48263" cy="17550"/>
            </a:xfrm>
            <a:custGeom>
              <a:avLst/>
              <a:gdLst>
                <a:gd name="T0" fmla="*/ 6 w 14"/>
                <a:gd name="T1" fmla="*/ 0 h 5"/>
                <a:gd name="T2" fmla="*/ 0 w 14"/>
                <a:gd name="T3" fmla="*/ 5 h 5"/>
                <a:gd name="T4" fmla="*/ 1 w 14"/>
                <a:gd name="T5" fmla="*/ 5 h 5"/>
                <a:gd name="T6" fmla="*/ 13 w 14"/>
                <a:gd name="T7" fmla="*/ 3 h 5"/>
                <a:gd name="T8" fmla="*/ 6 w 14"/>
                <a:gd name="T9" fmla="*/ 0 h 5"/>
              </a:gdLst>
              <a:ahLst/>
              <a:cxnLst>
                <a:cxn ang="0">
                  <a:pos x="T0" y="T1"/>
                </a:cxn>
                <a:cxn ang="0">
                  <a:pos x="T2" y="T3"/>
                </a:cxn>
                <a:cxn ang="0">
                  <a:pos x="T4" y="T5"/>
                </a:cxn>
                <a:cxn ang="0">
                  <a:pos x="T6" y="T7"/>
                </a:cxn>
                <a:cxn ang="0">
                  <a:pos x="T8" y="T9"/>
                </a:cxn>
              </a:cxnLst>
              <a:rect l="0" t="0" r="r" b="b"/>
              <a:pathLst>
                <a:path w="14" h="5">
                  <a:moveTo>
                    <a:pt x="6" y="0"/>
                  </a:moveTo>
                  <a:cubicBezTo>
                    <a:pt x="0" y="5"/>
                    <a:pt x="0" y="5"/>
                    <a:pt x="0" y="5"/>
                  </a:cubicBezTo>
                  <a:cubicBezTo>
                    <a:pt x="1" y="5"/>
                    <a:pt x="1" y="5"/>
                    <a:pt x="1" y="5"/>
                  </a:cubicBezTo>
                  <a:cubicBezTo>
                    <a:pt x="10" y="5"/>
                    <a:pt x="12" y="3"/>
                    <a:pt x="13" y="3"/>
                  </a:cubicBezTo>
                  <a:cubicBezTo>
                    <a:pt x="14" y="4"/>
                    <a:pt x="6" y="0"/>
                    <a:pt x="6" y="0"/>
                  </a:cubicBezTo>
                  <a:close/>
                </a:path>
              </a:pathLst>
            </a:custGeom>
            <a:solidFill>
              <a:srgbClr val="24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19" name="Freeform 3271"/>
            <p:cNvSpPr>
              <a:spLocks/>
            </p:cNvSpPr>
            <p:nvPr/>
          </p:nvSpPr>
          <p:spPr bwMode="auto">
            <a:xfrm>
              <a:off x="1946519" y="3863568"/>
              <a:ext cx="38025" cy="32175"/>
            </a:xfrm>
            <a:custGeom>
              <a:avLst/>
              <a:gdLst>
                <a:gd name="T0" fmla="*/ 0 w 11"/>
                <a:gd name="T1" fmla="*/ 9 h 9"/>
                <a:gd name="T2" fmla="*/ 11 w 11"/>
                <a:gd name="T3" fmla="*/ 0 h 9"/>
                <a:gd name="T4" fmla="*/ 0 w 11"/>
                <a:gd name="T5" fmla="*/ 9 h 9"/>
              </a:gdLst>
              <a:ahLst/>
              <a:cxnLst>
                <a:cxn ang="0">
                  <a:pos x="T0" y="T1"/>
                </a:cxn>
                <a:cxn ang="0">
                  <a:pos x="T2" y="T3"/>
                </a:cxn>
                <a:cxn ang="0">
                  <a:pos x="T4" y="T5"/>
                </a:cxn>
              </a:cxnLst>
              <a:rect l="0" t="0" r="r" b="b"/>
              <a:pathLst>
                <a:path w="11" h="9">
                  <a:moveTo>
                    <a:pt x="0" y="9"/>
                  </a:moveTo>
                  <a:cubicBezTo>
                    <a:pt x="11" y="0"/>
                    <a:pt x="11" y="0"/>
                    <a:pt x="11" y="0"/>
                  </a:cubicBezTo>
                  <a:cubicBezTo>
                    <a:pt x="6" y="0"/>
                    <a:pt x="3" y="5"/>
                    <a:pt x="0" y="9"/>
                  </a:cubicBezTo>
                  <a:close/>
                </a:path>
              </a:pathLst>
            </a:custGeom>
            <a:solidFill>
              <a:srgbClr val="24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0" name="Freeform 3272"/>
            <p:cNvSpPr>
              <a:spLocks/>
            </p:cNvSpPr>
            <p:nvPr/>
          </p:nvSpPr>
          <p:spPr bwMode="auto">
            <a:xfrm>
              <a:off x="2263884" y="3604703"/>
              <a:ext cx="20475" cy="17550"/>
            </a:xfrm>
            <a:custGeom>
              <a:avLst/>
              <a:gdLst>
                <a:gd name="T0" fmla="*/ 3 w 6"/>
                <a:gd name="T1" fmla="*/ 0 h 5"/>
                <a:gd name="T2" fmla="*/ 0 w 6"/>
                <a:gd name="T3" fmla="*/ 3 h 5"/>
                <a:gd name="T4" fmla="*/ 3 w 6"/>
                <a:gd name="T5" fmla="*/ 5 h 5"/>
                <a:gd name="T6" fmla="*/ 6 w 6"/>
                <a:gd name="T7" fmla="*/ 2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2" y="0"/>
                    <a:pt x="0" y="1"/>
                    <a:pt x="0" y="3"/>
                  </a:cubicBezTo>
                  <a:cubicBezTo>
                    <a:pt x="0" y="4"/>
                    <a:pt x="2" y="5"/>
                    <a:pt x="3" y="5"/>
                  </a:cubicBezTo>
                  <a:cubicBezTo>
                    <a:pt x="5" y="5"/>
                    <a:pt x="6" y="4"/>
                    <a:pt x="6" y="2"/>
                  </a:cubicBezTo>
                  <a:cubicBezTo>
                    <a:pt x="6" y="1"/>
                    <a:pt x="5" y="0"/>
                    <a:pt x="3" y="0"/>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1" name="Freeform 3273"/>
            <p:cNvSpPr>
              <a:spLocks/>
            </p:cNvSpPr>
            <p:nvPr/>
          </p:nvSpPr>
          <p:spPr bwMode="auto">
            <a:xfrm>
              <a:off x="2205383" y="3815305"/>
              <a:ext cx="48263" cy="30713"/>
            </a:xfrm>
            <a:custGeom>
              <a:avLst/>
              <a:gdLst>
                <a:gd name="T0" fmla="*/ 7 w 14"/>
                <a:gd name="T1" fmla="*/ 5 h 9"/>
                <a:gd name="T2" fmla="*/ 0 w 14"/>
                <a:gd name="T3" fmla="*/ 4 h 9"/>
                <a:gd name="T4" fmla="*/ 7 w 14"/>
                <a:gd name="T5" fmla="*/ 9 h 9"/>
                <a:gd name="T6" fmla="*/ 12 w 14"/>
                <a:gd name="T7" fmla="*/ 1 h 9"/>
                <a:gd name="T8" fmla="*/ 7 w 14"/>
                <a:gd name="T9" fmla="*/ 5 h 9"/>
              </a:gdLst>
              <a:ahLst/>
              <a:cxnLst>
                <a:cxn ang="0">
                  <a:pos x="T0" y="T1"/>
                </a:cxn>
                <a:cxn ang="0">
                  <a:pos x="T2" y="T3"/>
                </a:cxn>
                <a:cxn ang="0">
                  <a:pos x="T4" y="T5"/>
                </a:cxn>
                <a:cxn ang="0">
                  <a:pos x="T6" y="T7"/>
                </a:cxn>
                <a:cxn ang="0">
                  <a:pos x="T8" y="T9"/>
                </a:cxn>
              </a:cxnLst>
              <a:rect l="0" t="0" r="r" b="b"/>
              <a:pathLst>
                <a:path w="14" h="9">
                  <a:moveTo>
                    <a:pt x="7" y="5"/>
                  </a:moveTo>
                  <a:cubicBezTo>
                    <a:pt x="5" y="7"/>
                    <a:pt x="0" y="3"/>
                    <a:pt x="0" y="4"/>
                  </a:cubicBezTo>
                  <a:cubicBezTo>
                    <a:pt x="0" y="6"/>
                    <a:pt x="3" y="9"/>
                    <a:pt x="7" y="9"/>
                  </a:cubicBezTo>
                  <a:cubicBezTo>
                    <a:pt x="11" y="8"/>
                    <a:pt x="14" y="3"/>
                    <a:pt x="12" y="1"/>
                  </a:cubicBezTo>
                  <a:cubicBezTo>
                    <a:pt x="10" y="0"/>
                    <a:pt x="9" y="2"/>
                    <a:pt x="7" y="5"/>
                  </a:cubicBezTo>
                  <a:close/>
                </a:path>
              </a:pathLst>
            </a:custGeom>
            <a:solidFill>
              <a:srgbClr val="C3A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2" name="Freeform 3274"/>
            <p:cNvSpPr>
              <a:spLocks/>
            </p:cNvSpPr>
            <p:nvPr/>
          </p:nvSpPr>
          <p:spPr bwMode="auto">
            <a:xfrm>
              <a:off x="2060594" y="3822618"/>
              <a:ext cx="165264" cy="425591"/>
            </a:xfrm>
            <a:custGeom>
              <a:avLst/>
              <a:gdLst>
                <a:gd name="T0" fmla="*/ 19 w 113"/>
                <a:gd name="T1" fmla="*/ 2 h 291"/>
                <a:gd name="T2" fmla="*/ 0 w 113"/>
                <a:gd name="T3" fmla="*/ 94 h 291"/>
                <a:gd name="T4" fmla="*/ 30 w 113"/>
                <a:gd name="T5" fmla="*/ 94 h 291"/>
                <a:gd name="T6" fmla="*/ 16 w 113"/>
                <a:gd name="T7" fmla="*/ 135 h 291"/>
                <a:gd name="T8" fmla="*/ 113 w 113"/>
                <a:gd name="T9" fmla="*/ 291 h 291"/>
                <a:gd name="T10" fmla="*/ 33 w 113"/>
                <a:gd name="T11" fmla="*/ 0 h 291"/>
                <a:gd name="T12" fmla="*/ 19 w 113"/>
                <a:gd name="T13" fmla="*/ 2 h 291"/>
              </a:gdLst>
              <a:ahLst/>
              <a:cxnLst>
                <a:cxn ang="0">
                  <a:pos x="T0" y="T1"/>
                </a:cxn>
                <a:cxn ang="0">
                  <a:pos x="T2" y="T3"/>
                </a:cxn>
                <a:cxn ang="0">
                  <a:pos x="T4" y="T5"/>
                </a:cxn>
                <a:cxn ang="0">
                  <a:pos x="T6" y="T7"/>
                </a:cxn>
                <a:cxn ang="0">
                  <a:pos x="T8" y="T9"/>
                </a:cxn>
                <a:cxn ang="0">
                  <a:pos x="T10" y="T11"/>
                </a:cxn>
                <a:cxn ang="0">
                  <a:pos x="T12" y="T13"/>
                </a:cxn>
              </a:cxnLst>
              <a:rect l="0" t="0" r="r" b="b"/>
              <a:pathLst>
                <a:path w="113" h="291">
                  <a:moveTo>
                    <a:pt x="19" y="2"/>
                  </a:moveTo>
                  <a:lnTo>
                    <a:pt x="0" y="94"/>
                  </a:lnTo>
                  <a:lnTo>
                    <a:pt x="30" y="94"/>
                  </a:lnTo>
                  <a:lnTo>
                    <a:pt x="16" y="135"/>
                  </a:lnTo>
                  <a:lnTo>
                    <a:pt x="113" y="291"/>
                  </a:lnTo>
                  <a:lnTo>
                    <a:pt x="33" y="0"/>
                  </a:lnTo>
                  <a:lnTo>
                    <a:pt x="19" y="2"/>
                  </a:lnTo>
                  <a:close/>
                </a:path>
              </a:pathLst>
            </a:custGeom>
            <a:solidFill>
              <a:srgbClr val="2C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3" name="Freeform 3275"/>
            <p:cNvSpPr>
              <a:spLocks/>
            </p:cNvSpPr>
            <p:nvPr/>
          </p:nvSpPr>
          <p:spPr bwMode="auto">
            <a:xfrm>
              <a:off x="2225859" y="3815305"/>
              <a:ext cx="176964" cy="432904"/>
            </a:xfrm>
            <a:custGeom>
              <a:avLst/>
              <a:gdLst>
                <a:gd name="T0" fmla="*/ 85 w 121"/>
                <a:gd name="T1" fmla="*/ 5 h 296"/>
                <a:gd name="T2" fmla="*/ 78 w 121"/>
                <a:gd name="T3" fmla="*/ 0 h 296"/>
                <a:gd name="T4" fmla="*/ 0 w 121"/>
                <a:gd name="T5" fmla="*/ 296 h 296"/>
                <a:gd name="T6" fmla="*/ 85 w 121"/>
                <a:gd name="T7" fmla="*/ 142 h 296"/>
                <a:gd name="T8" fmla="*/ 73 w 121"/>
                <a:gd name="T9" fmla="*/ 104 h 296"/>
                <a:gd name="T10" fmla="*/ 121 w 121"/>
                <a:gd name="T11" fmla="*/ 102 h 296"/>
                <a:gd name="T12" fmla="*/ 85 w 121"/>
                <a:gd name="T13" fmla="*/ 5 h 296"/>
              </a:gdLst>
              <a:ahLst/>
              <a:cxnLst>
                <a:cxn ang="0">
                  <a:pos x="T0" y="T1"/>
                </a:cxn>
                <a:cxn ang="0">
                  <a:pos x="T2" y="T3"/>
                </a:cxn>
                <a:cxn ang="0">
                  <a:pos x="T4" y="T5"/>
                </a:cxn>
                <a:cxn ang="0">
                  <a:pos x="T6" y="T7"/>
                </a:cxn>
                <a:cxn ang="0">
                  <a:pos x="T8" y="T9"/>
                </a:cxn>
                <a:cxn ang="0">
                  <a:pos x="T10" y="T11"/>
                </a:cxn>
                <a:cxn ang="0">
                  <a:pos x="T12" y="T13"/>
                </a:cxn>
              </a:cxnLst>
              <a:rect l="0" t="0" r="r" b="b"/>
              <a:pathLst>
                <a:path w="121" h="296">
                  <a:moveTo>
                    <a:pt x="85" y="5"/>
                  </a:moveTo>
                  <a:lnTo>
                    <a:pt x="78" y="0"/>
                  </a:lnTo>
                  <a:lnTo>
                    <a:pt x="0" y="296"/>
                  </a:lnTo>
                  <a:lnTo>
                    <a:pt x="85" y="142"/>
                  </a:lnTo>
                  <a:lnTo>
                    <a:pt x="73" y="104"/>
                  </a:lnTo>
                  <a:lnTo>
                    <a:pt x="121" y="102"/>
                  </a:lnTo>
                  <a:lnTo>
                    <a:pt x="85" y="5"/>
                  </a:lnTo>
                  <a:close/>
                </a:path>
              </a:pathLst>
            </a:custGeom>
            <a:solidFill>
              <a:srgbClr val="2C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4" name="Freeform 3276"/>
            <p:cNvSpPr>
              <a:spLocks/>
            </p:cNvSpPr>
            <p:nvPr/>
          </p:nvSpPr>
          <p:spPr bwMode="auto">
            <a:xfrm>
              <a:off x="2225859" y="3832855"/>
              <a:ext cx="182814" cy="418280"/>
            </a:xfrm>
            <a:custGeom>
              <a:avLst/>
              <a:gdLst>
                <a:gd name="T0" fmla="*/ 88 w 125"/>
                <a:gd name="T1" fmla="*/ 0 h 286"/>
                <a:gd name="T2" fmla="*/ 85 w 125"/>
                <a:gd name="T3" fmla="*/ 0 h 286"/>
                <a:gd name="T4" fmla="*/ 121 w 125"/>
                <a:gd name="T5" fmla="*/ 95 h 286"/>
                <a:gd name="T6" fmla="*/ 73 w 125"/>
                <a:gd name="T7" fmla="*/ 95 h 286"/>
                <a:gd name="T8" fmla="*/ 85 w 125"/>
                <a:gd name="T9" fmla="*/ 130 h 286"/>
                <a:gd name="T10" fmla="*/ 0 w 125"/>
                <a:gd name="T11" fmla="*/ 286 h 286"/>
                <a:gd name="T12" fmla="*/ 92 w 125"/>
                <a:gd name="T13" fmla="*/ 137 h 286"/>
                <a:gd name="T14" fmla="*/ 78 w 125"/>
                <a:gd name="T15" fmla="*/ 97 h 286"/>
                <a:gd name="T16" fmla="*/ 125 w 125"/>
                <a:gd name="T17" fmla="*/ 102 h 286"/>
                <a:gd name="T18" fmla="*/ 88 w 125"/>
                <a:gd name="T19"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286">
                  <a:moveTo>
                    <a:pt x="88" y="0"/>
                  </a:moveTo>
                  <a:lnTo>
                    <a:pt x="85" y="0"/>
                  </a:lnTo>
                  <a:lnTo>
                    <a:pt x="121" y="95"/>
                  </a:lnTo>
                  <a:lnTo>
                    <a:pt x="73" y="95"/>
                  </a:lnTo>
                  <a:lnTo>
                    <a:pt x="85" y="130"/>
                  </a:lnTo>
                  <a:lnTo>
                    <a:pt x="0" y="286"/>
                  </a:lnTo>
                  <a:lnTo>
                    <a:pt x="92" y="137"/>
                  </a:lnTo>
                  <a:lnTo>
                    <a:pt x="78" y="97"/>
                  </a:lnTo>
                  <a:lnTo>
                    <a:pt x="125" y="102"/>
                  </a:lnTo>
                  <a:lnTo>
                    <a:pt x="88" y="0"/>
                  </a:lnTo>
                  <a:close/>
                </a:path>
              </a:pathLst>
            </a:custGeom>
            <a:solidFill>
              <a:srgbClr val="24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5" name="Freeform 3277"/>
            <p:cNvSpPr>
              <a:spLocks/>
            </p:cNvSpPr>
            <p:nvPr/>
          </p:nvSpPr>
          <p:spPr bwMode="auto">
            <a:xfrm>
              <a:off x="2025494" y="3825543"/>
              <a:ext cx="200364" cy="425591"/>
            </a:xfrm>
            <a:custGeom>
              <a:avLst/>
              <a:gdLst>
                <a:gd name="T0" fmla="*/ 54 w 137"/>
                <a:gd name="T1" fmla="*/ 92 h 291"/>
                <a:gd name="T2" fmla="*/ 24 w 137"/>
                <a:gd name="T3" fmla="*/ 92 h 291"/>
                <a:gd name="T4" fmla="*/ 43 w 137"/>
                <a:gd name="T5" fmla="*/ 0 h 291"/>
                <a:gd name="T6" fmla="*/ 40 w 137"/>
                <a:gd name="T7" fmla="*/ 0 h 291"/>
                <a:gd name="T8" fmla="*/ 0 w 137"/>
                <a:gd name="T9" fmla="*/ 97 h 291"/>
                <a:gd name="T10" fmla="*/ 52 w 137"/>
                <a:gd name="T11" fmla="*/ 95 h 291"/>
                <a:gd name="T12" fmla="*/ 38 w 137"/>
                <a:gd name="T13" fmla="*/ 133 h 291"/>
                <a:gd name="T14" fmla="*/ 137 w 137"/>
                <a:gd name="T15" fmla="*/ 291 h 291"/>
                <a:gd name="T16" fmla="*/ 40 w 137"/>
                <a:gd name="T17" fmla="*/ 133 h 291"/>
                <a:gd name="T18" fmla="*/ 54 w 137"/>
                <a:gd name="T19" fmla="*/ 9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291">
                  <a:moveTo>
                    <a:pt x="54" y="92"/>
                  </a:moveTo>
                  <a:lnTo>
                    <a:pt x="24" y="92"/>
                  </a:lnTo>
                  <a:lnTo>
                    <a:pt x="43" y="0"/>
                  </a:lnTo>
                  <a:lnTo>
                    <a:pt x="40" y="0"/>
                  </a:lnTo>
                  <a:lnTo>
                    <a:pt x="0" y="97"/>
                  </a:lnTo>
                  <a:lnTo>
                    <a:pt x="52" y="95"/>
                  </a:lnTo>
                  <a:lnTo>
                    <a:pt x="38" y="133"/>
                  </a:lnTo>
                  <a:lnTo>
                    <a:pt x="137" y="291"/>
                  </a:lnTo>
                  <a:lnTo>
                    <a:pt x="40" y="133"/>
                  </a:lnTo>
                  <a:lnTo>
                    <a:pt x="54" y="92"/>
                  </a:lnTo>
                  <a:close/>
                </a:path>
              </a:pathLst>
            </a:custGeom>
            <a:solidFill>
              <a:srgbClr val="24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6" name="Freeform 3278"/>
            <p:cNvSpPr>
              <a:spLocks/>
            </p:cNvSpPr>
            <p:nvPr/>
          </p:nvSpPr>
          <p:spPr bwMode="auto">
            <a:xfrm>
              <a:off x="2215621" y="374218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587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7" name="Line 3279"/>
            <p:cNvSpPr>
              <a:spLocks noChangeShapeType="1"/>
            </p:cNvSpPr>
            <p:nvPr/>
          </p:nvSpPr>
          <p:spPr bwMode="auto">
            <a:xfrm>
              <a:off x="2215621" y="374218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8" name="Line 3280"/>
            <p:cNvSpPr>
              <a:spLocks noChangeShapeType="1"/>
            </p:cNvSpPr>
            <p:nvPr/>
          </p:nvSpPr>
          <p:spPr bwMode="auto">
            <a:xfrm>
              <a:off x="2215621" y="374218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29" name="Freeform 3281"/>
            <p:cNvSpPr>
              <a:spLocks/>
            </p:cNvSpPr>
            <p:nvPr/>
          </p:nvSpPr>
          <p:spPr bwMode="auto">
            <a:xfrm>
              <a:off x="2215621" y="3736329"/>
              <a:ext cx="0" cy="5850"/>
            </a:xfrm>
            <a:custGeom>
              <a:avLst/>
              <a:gdLst>
                <a:gd name="T0" fmla="*/ 4 h 4"/>
                <a:gd name="T1" fmla="*/ 0 h 4"/>
                <a:gd name="T2" fmla="*/ 4 h 4"/>
              </a:gdLst>
              <a:ahLst/>
              <a:cxnLst>
                <a:cxn ang="0">
                  <a:pos x="0" y="T0"/>
                </a:cxn>
                <a:cxn ang="0">
                  <a:pos x="0" y="T1"/>
                </a:cxn>
                <a:cxn ang="0">
                  <a:pos x="0" y="T2"/>
                </a:cxn>
              </a:cxnLst>
              <a:rect l="0" t="0" r="r" b="b"/>
              <a:pathLst>
                <a:path h="4">
                  <a:moveTo>
                    <a:pt x="0" y="4"/>
                  </a:moveTo>
                  <a:lnTo>
                    <a:pt x="0" y="0"/>
                  </a:lnTo>
                  <a:lnTo>
                    <a:pt x="0" y="4"/>
                  </a:lnTo>
                  <a:close/>
                </a:path>
              </a:pathLst>
            </a:custGeom>
            <a:solidFill>
              <a:srgbClr val="E587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0" name="Freeform 3282"/>
            <p:cNvSpPr>
              <a:spLocks/>
            </p:cNvSpPr>
            <p:nvPr/>
          </p:nvSpPr>
          <p:spPr bwMode="auto">
            <a:xfrm>
              <a:off x="2073757" y="3670517"/>
              <a:ext cx="152102" cy="238390"/>
            </a:xfrm>
            <a:custGeom>
              <a:avLst/>
              <a:gdLst>
                <a:gd name="T0" fmla="*/ 42 w 44"/>
                <a:gd name="T1" fmla="*/ 50 h 69"/>
                <a:gd name="T2" fmla="*/ 44 w 44"/>
                <a:gd name="T3" fmla="*/ 43 h 69"/>
                <a:gd name="T4" fmla="*/ 41 w 44"/>
                <a:gd name="T5" fmla="*/ 37 h 69"/>
                <a:gd name="T6" fmla="*/ 41 w 44"/>
                <a:gd name="T7" fmla="*/ 32 h 69"/>
                <a:gd name="T8" fmla="*/ 35 w 44"/>
                <a:gd name="T9" fmla="*/ 31 h 69"/>
                <a:gd name="T10" fmla="*/ 30 w 44"/>
                <a:gd name="T11" fmla="*/ 37 h 69"/>
                <a:gd name="T12" fmla="*/ 25 w 44"/>
                <a:gd name="T13" fmla="*/ 33 h 69"/>
                <a:gd name="T14" fmla="*/ 23 w 44"/>
                <a:gd name="T15" fmla="*/ 23 h 69"/>
                <a:gd name="T16" fmla="*/ 30 w 44"/>
                <a:gd name="T17" fmla="*/ 18 h 69"/>
                <a:gd name="T18" fmla="*/ 41 w 44"/>
                <a:gd name="T19" fmla="*/ 19 h 69"/>
                <a:gd name="T20" fmla="*/ 41 w 44"/>
                <a:gd name="T21" fmla="*/ 14 h 69"/>
                <a:gd name="T22" fmla="*/ 41 w 44"/>
                <a:gd name="T23" fmla="*/ 14 h 69"/>
                <a:gd name="T24" fmla="*/ 29 w 44"/>
                <a:gd name="T25" fmla="*/ 12 h 69"/>
                <a:gd name="T26" fmla="*/ 22 w 44"/>
                <a:gd name="T27" fmla="*/ 19 h 69"/>
                <a:gd name="T28" fmla="*/ 15 w 44"/>
                <a:gd name="T29" fmla="*/ 19 h 69"/>
                <a:gd name="T30" fmla="*/ 6 w 44"/>
                <a:gd name="T31" fmla="*/ 0 h 69"/>
                <a:gd name="T32" fmla="*/ 1 w 44"/>
                <a:gd name="T33" fmla="*/ 0 h 69"/>
                <a:gd name="T34" fmla="*/ 0 w 44"/>
                <a:gd name="T35" fmla="*/ 13 h 69"/>
                <a:gd name="T36" fmla="*/ 8 w 44"/>
                <a:gd name="T37" fmla="*/ 50 h 69"/>
                <a:gd name="T38" fmla="*/ 33 w 44"/>
                <a:gd name="T39" fmla="*/ 69 h 69"/>
                <a:gd name="T40" fmla="*/ 42 w 44"/>
                <a:gd name="T41" fmla="*/ 68 h 69"/>
                <a:gd name="T42" fmla="*/ 44 w 44"/>
                <a:gd name="T43" fmla="*/ 58 h 69"/>
                <a:gd name="T44" fmla="*/ 42 w 44"/>
                <a:gd name="T45"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69">
                  <a:moveTo>
                    <a:pt x="42" y="50"/>
                  </a:moveTo>
                  <a:cubicBezTo>
                    <a:pt x="44" y="43"/>
                    <a:pt x="44" y="43"/>
                    <a:pt x="44" y="43"/>
                  </a:cubicBezTo>
                  <a:cubicBezTo>
                    <a:pt x="41" y="37"/>
                    <a:pt x="41" y="37"/>
                    <a:pt x="41" y="37"/>
                  </a:cubicBezTo>
                  <a:cubicBezTo>
                    <a:pt x="41" y="32"/>
                    <a:pt x="41" y="32"/>
                    <a:pt x="41" y="32"/>
                  </a:cubicBezTo>
                  <a:cubicBezTo>
                    <a:pt x="35" y="31"/>
                    <a:pt x="35" y="31"/>
                    <a:pt x="35" y="31"/>
                  </a:cubicBezTo>
                  <a:cubicBezTo>
                    <a:pt x="35" y="31"/>
                    <a:pt x="32" y="36"/>
                    <a:pt x="30" y="37"/>
                  </a:cubicBezTo>
                  <a:cubicBezTo>
                    <a:pt x="29" y="38"/>
                    <a:pt x="27" y="38"/>
                    <a:pt x="25" y="33"/>
                  </a:cubicBezTo>
                  <a:cubicBezTo>
                    <a:pt x="22" y="29"/>
                    <a:pt x="21" y="26"/>
                    <a:pt x="23" y="23"/>
                  </a:cubicBezTo>
                  <a:cubicBezTo>
                    <a:pt x="25" y="21"/>
                    <a:pt x="28" y="17"/>
                    <a:pt x="30" y="18"/>
                  </a:cubicBezTo>
                  <a:cubicBezTo>
                    <a:pt x="31" y="18"/>
                    <a:pt x="41" y="19"/>
                    <a:pt x="41" y="19"/>
                  </a:cubicBezTo>
                  <a:cubicBezTo>
                    <a:pt x="41" y="14"/>
                    <a:pt x="41" y="14"/>
                    <a:pt x="41" y="14"/>
                  </a:cubicBezTo>
                  <a:cubicBezTo>
                    <a:pt x="41" y="14"/>
                    <a:pt x="41" y="14"/>
                    <a:pt x="41" y="14"/>
                  </a:cubicBezTo>
                  <a:cubicBezTo>
                    <a:pt x="29" y="12"/>
                    <a:pt x="29" y="12"/>
                    <a:pt x="29" y="12"/>
                  </a:cubicBezTo>
                  <a:cubicBezTo>
                    <a:pt x="22" y="19"/>
                    <a:pt x="22" y="19"/>
                    <a:pt x="22" y="19"/>
                  </a:cubicBezTo>
                  <a:cubicBezTo>
                    <a:pt x="22" y="19"/>
                    <a:pt x="18" y="22"/>
                    <a:pt x="15" y="19"/>
                  </a:cubicBezTo>
                  <a:cubicBezTo>
                    <a:pt x="12" y="16"/>
                    <a:pt x="6" y="0"/>
                    <a:pt x="6" y="0"/>
                  </a:cubicBezTo>
                  <a:cubicBezTo>
                    <a:pt x="1" y="0"/>
                    <a:pt x="1" y="0"/>
                    <a:pt x="1" y="0"/>
                  </a:cubicBezTo>
                  <a:cubicBezTo>
                    <a:pt x="0" y="13"/>
                    <a:pt x="0" y="13"/>
                    <a:pt x="0" y="13"/>
                  </a:cubicBezTo>
                  <a:cubicBezTo>
                    <a:pt x="0" y="13"/>
                    <a:pt x="2" y="41"/>
                    <a:pt x="8" y="50"/>
                  </a:cubicBezTo>
                  <a:cubicBezTo>
                    <a:pt x="14" y="58"/>
                    <a:pt x="33" y="69"/>
                    <a:pt x="33" y="69"/>
                  </a:cubicBezTo>
                  <a:cubicBezTo>
                    <a:pt x="42" y="68"/>
                    <a:pt x="42" y="68"/>
                    <a:pt x="42" y="68"/>
                  </a:cubicBezTo>
                  <a:cubicBezTo>
                    <a:pt x="43" y="64"/>
                    <a:pt x="44" y="59"/>
                    <a:pt x="44" y="58"/>
                  </a:cubicBezTo>
                  <a:cubicBezTo>
                    <a:pt x="43" y="58"/>
                    <a:pt x="42" y="50"/>
                    <a:pt x="42" y="50"/>
                  </a:cubicBezTo>
                  <a:close/>
                </a:path>
              </a:pathLst>
            </a:custGeom>
            <a:solidFill>
              <a:srgbClr val="E587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1" name="Freeform 3283"/>
            <p:cNvSpPr>
              <a:spLocks/>
            </p:cNvSpPr>
            <p:nvPr/>
          </p:nvSpPr>
          <p:spPr bwMode="auto">
            <a:xfrm>
              <a:off x="2142495" y="3729017"/>
              <a:ext cx="73125" cy="55575"/>
            </a:xfrm>
            <a:custGeom>
              <a:avLst/>
              <a:gdLst>
                <a:gd name="T0" fmla="*/ 4 w 21"/>
                <a:gd name="T1" fmla="*/ 5 h 16"/>
                <a:gd name="T2" fmla="*/ 5 w 21"/>
                <a:gd name="T3" fmla="*/ 16 h 16"/>
                <a:gd name="T4" fmla="*/ 6 w 21"/>
                <a:gd name="T5" fmla="*/ 4 h 16"/>
                <a:gd name="T6" fmla="*/ 10 w 21"/>
                <a:gd name="T7" fmla="*/ 2 h 16"/>
                <a:gd name="T8" fmla="*/ 21 w 21"/>
                <a:gd name="T9" fmla="*/ 4 h 16"/>
                <a:gd name="T10" fmla="*/ 21 w 21"/>
                <a:gd name="T11" fmla="*/ 5 h 16"/>
                <a:gd name="T12" fmla="*/ 21 w 21"/>
                <a:gd name="T13" fmla="*/ 2 h 16"/>
                <a:gd name="T14" fmla="*/ 10 w 21"/>
                <a:gd name="T15" fmla="*/ 0 h 16"/>
                <a:gd name="T16" fmla="*/ 4 w 21"/>
                <a:gd name="T1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6">
                  <a:moveTo>
                    <a:pt x="4" y="5"/>
                  </a:moveTo>
                  <a:cubicBezTo>
                    <a:pt x="1" y="8"/>
                    <a:pt x="0" y="12"/>
                    <a:pt x="5" y="16"/>
                  </a:cubicBezTo>
                  <a:cubicBezTo>
                    <a:pt x="3" y="11"/>
                    <a:pt x="6" y="4"/>
                    <a:pt x="6" y="4"/>
                  </a:cubicBezTo>
                  <a:cubicBezTo>
                    <a:pt x="10" y="2"/>
                    <a:pt x="10" y="2"/>
                    <a:pt x="10" y="2"/>
                  </a:cubicBezTo>
                  <a:cubicBezTo>
                    <a:pt x="10" y="2"/>
                    <a:pt x="18" y="4"/>
                    <a:pt x="21" y="4"/>
                  </a:cubicBezTo>
                  <a:cubicBezTo>
                    <a:pt x="21" y="5"/>
                    <a:pt x="21" y="5"/>
                    <a:pt x="21" y="5"/>
                  </a:cubicBezTo>
                  <a:cubicBezTo>
                    <a:pt x="21" y="2"/>
                    <a:pt x="21" y="2"/>
                    <a:pt x="21" y="2"/>
                  </a:cubicBezTo>
                  <a:cubicBezTo>
                    <a:pt x="21" y="2"/>
                    <a:pt x="12" y="0"/>
                    <a:pt x="10" y="0"/>
                  </a:cubicBezTo>
                  <a:cubicBezTo>
                    <a:pt x="9" y="0"/>
                    <a:pt x="5" y="3"/>
                    <a:pt x="4" y="5"/>
                  </a:cubicBezTo>
                  <a:close/>
                </a:path>
              </a:pathLst>
            </a:custGeom>
            <a:solidFill>
              <a:srgbClr val="CC75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2" name="Freeform 3284"/>
            <p:cNvSpPr>
              <a:spLocks/>
            </p:cNvSpPr>
            <p:nvPr/>
          </p:nvSpPr>
          <p:spPr bwMode="auto">
            <a:xfrm>
              <a:off x="2215621" y="3673441"/>
              <a:ext cx="149176" cy="232540"/>
            </a:xfrm>
            <a:custGeom>
              <a:avLst/>
              <a:gdLst>
                <a:gd name="T0" fmla="*/ 27 w 43"/>
                <a:gd name="T1" fmla="*/ 18 h 67"/>
                <a:gd name="T2" fmla="*/ 20 w 43"/>
                <a:gd name="T3" fmla="*/ 17 h 67"/>
                <a:gd name="T4" fmla="*/ 11 w 43"/>
                <a:gd name="T5" fmla="*/ 11 h 67"/>
                <a:gd name="T6" fmla="*/ 0 w 43"/>
                <a:gd name="T7" fmla="*/ 13 h 67"/>
                <a:gd name="T8" fmla="*/ 0 w 43"/>
                <a:gd name="T9" fmla="*/ 20 h 67"/>
                <a:gd name="T10" fmla="*/ 11 w 43"/>
                <a:gd name="T11" fmla="*/ 18 h 67"/>
                <a:gd name="T12" fmla="*/ 19 w 43"/>
                <a:gd name="T13" fmla="*/ 23 h 67"/>
                <a:gd name="T14" fmla="*/ 20 w 43"/>
                <a:gd name="T15" fmla="*/ 27 h 67"/>
                <a:gd name="T16" fmla="*/ 18 w 43"/>
                <a:gd name="T17" fmla="*/ 35 h 67"/>
                <a:gd name="T18" fmla="*/ 11 w 43"/>
                <a:gd name="T19" fmla="*/ 36 h 67"/>
                <a:gd name="T20" fmla="*/ 6 w 43"/>
                <a:gd name="T21" fmla="*/ 31 h 67"/>
                <a:gd name="T22" fmla="*/ 0 w 43"/>
                <a:gd name="T23" fmla="*/ 32 h 67"/>
                <a:gd name="T24" fmla="*/ 0 w 43"/>
                <a:gd name="T25" fmla="*/ 36 h 67"/>
                <a:gd name="T26" fmla="*/ 3 w 43"/>
                <a:gd name="T27" fmla="*/ 42 h 67"/>
                <a:gd name="T28" fmla="*/ 1 w 43"/>
                <a:gd name="T29" fmla="*/ 49 h 67"/>
                <a:gd name="T30" fmla="*/ 3 w 43"/>
                <a:gd name="T31" fmla="*/ 57 h 67"/>
                <a:gd name="T32" fmla="*/ 1 w 43"/>
                <a:gd name="T33" fmla="*/ 67 h 67"/>
                <a:gd name="T34" fmla="*/ 19 w 43"/>
                <a:gd name="T35" fmla="*/ 66 h 67"/>
                <a:gd name="T36" fmla="*/ 37 w 43"/>
                <a:gd name="T37" fmla="*/ 49 h 67"/>
                <a:gd name="T38" fmla="*/ 42 w 43"/>
                <a:gd name="T39" fmla="*/ 28 h 67"/>
                <a:gd name="T40" fmla="*/ 43 w 43"/>
                <a:gd name="T41" fmla="*/ 0 h 67"/>
                <a:gd name="T42" fmla="*/ 41 w 43"/>
                <a:gd name="T43" fmla="*/ 0 h 67"/>
                <a:gd name="T44" fmla="*/ 27 w 43"/>
                <a:gd name="T45"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 h="67">
                  <a:moveTo>
                    <a:pt x="27" y="18"/>
                  </a:moveTo>
                  <a:cubicBezTo>
                    <a:pt x="24" y="20"/>
                    <a:pt x="20" y="17"/>
                    <a:pt x="20" y="17"/>
                  </a:cubicBezTo>
                  <a:cubicBezTo>
                    <a:pt x="11" y="11"/>
                    <a:pt x="11" y="11"/>
                    <a:pt x="11" y="11"/>
                  </a:cubicBezTo>
                  <a:cubicBezTo>
                    <a:pt x="0" y="13"/>
                    <a:pt x="0" y="13"/>
                    <a:pt x="0" y="13"/>
                  </a:cubicBezTo>
                  <a:cubicBezTo>
                    <a:pt x="0" y="20"/>
                    <a:pt x="0" y="20"/>
                    <a:pt x="0" y="20"/>
                  </a:cubicBezTo>
                  <a:cubicBezTo>
                    <a:pt x="11" y="18"/>
                    <a:pt x="11" y="18"/>
                    <a:pt x="11" y="18"/>
                  </a:cubicBezTo>
                  <a:cubicBezTo>
                    <a:pt x="19" y="23"/>
                    <a:pt x="19" y="23"/>
                    <a:pt x="19" y="23"/>
                  </a:cubicBezTo>
                  <a:cubicBezTo>
                    <a:pt x="19" y="23"/>
                    <a:pt x="20" y="24"/>
                    <a:pt x="20" y="27"/>
                  </a:cubicBezTo>
                  <a:cubicBezTo>
                    <a:pt x="20" y="27"/>
                    <a:pt x="21" y="33"/>
                    <a:pt x="18" y="35"/>
                  </a:cubicBezTo>
                  <a:cubicBezTo>
                    <a:pt x="16" y="36"/>
                    <a:pt x="14" y="38"/>
                    <a:pt x="11" y="36"/>
                  </a:cubicBezTo>
                  <a:cubicBezTo>
                    <a:pt x="8" y="34"/>
                    <a:pt x="7" y="31"/>
                    <a:pt x="6" y="31"/>
                  </a:cubicBezTo>
                  <a:cubicBezTo>
                    <a:pt x="5" y="31"/>
                    <a:pt x="0" y="32"/>
                    <a:pt x="0" y="32"/>
                  </a:cubicBezTo>
                  <a:cubicBezTo>
                    <a:pt x="0" y="36"/>
                    <a:pt x="0" y="36"/>
                    <a:pt x="0" y="36"/>
                  </a:cubicBezTo>
                  <a:cubicBezTo>
                    <a:pt x="3" y="42"/>
                    <a:pt x="3" y="42"/>
                    <a:pt x="3" y="42"/>
                  </a:cubicBezTo>
                  <a:cubicBezTo>
                    <a:pt x="1" y="49"/>
                    <a:pt x="1" y="49"/>
                    <a:pt x="1" y="49"/>
                  </a:cubicBezTo>
                  <a:cubicBezTo>
                    <a:pt x="1" y="49"/>
                    <a:pt x="2" y="57"/>
                    <a:pt x="3" y="57"/>
                  </a:cubicBezTo>
                  <a:cubicBezTo>
                    <a:pt x="3" y="58"/>
                    <a:pt x="2" y="63"/>
                    <a:pt x="1" y="67"/>
                  </a:cubicBezTo>
                  <a:cubicBezTo>
                    <a:pt x="19" y="66"/>
                    <a:pt x="19" y="66"/>
                    <a:pt x="19" y="66"/>
                  </a:cubicBezTo>
                  <a:cubicBezTo>
                    <a:pt x="19" y="66"/>
                    <a:pt x="33" y="58"/>
                    <a:pt x="37" y="49"/>
                  </a:cubicBezTo>
                  <a:cubicBezTo>
                    <a:pt x="41" y="41"/>
                    <a:pt x="42" y="28"/>
                    <a:pt x="42" y="28"/>
                  </a:cubicBezTo>
                  <a:cubicBezTo>
                    <a:pt x="43" y="0"/>
                    <a:pt x="43" y="0"/>
                    <a:pt x="43" y="0"/>
                  </a:cubicBezTo>
                  <a:cubicBezTo>
                    <a:pt x="41" y="0"/>
                    <a:pt x="41" y="0"/>
                    <a:pt x="41" y="0"/>
                  </a:cubicBezTo>
                  <a:cubicBezTo>
                    <a:pt x="41" y="0"/>
                    <a:pt x="31" y="15"/>
                    <a:pt x="27" y="18"/>
                  </a:cubicBezTo>
                  <a:close/>
                </a:path>
              </a:pathLst>
            </a:custGeom>
            <a:solidFill>
              <a:srgbClr val="CC75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3" name="Freeform 3285"/>
            <p:cNvSpPr>
              <a:spLocks/>
            </p:cNvSpPr>
            <p:nvPr/>
          </p:nvSpPr>
          <p:spPr bwMode="auto">
            <a:xfrm>
              <a:off x="2215621" y="3767043"/>
              <a:ext cx="73125" cy="38025"/>
            </a:xfrm>
            <a:custGeom>
              <a:avLst/>
              <a:gdLst>
                <a:gd name="T0" fmla="*/ 19 w 21"/>
                <a:gd name="T1" fmla="*/ 4 h 11"/>
                <a:gd name="T2" fmla="*/ 12 w 21"/>
                <a:gd name="T3" fmla="*/ 8 h 11"/>
                <a:gd name="T4" fmla="*/ 7 w 21"/>
                <a:gd name="T5" fmla="*/ 2 h 11"/>
                <a:gd name="T6" fmla="*/ 0 w 21"/>
                <a:gd name="T7" fmla="*/ 3 h 11"/>
                <a:gd name="T8" fmla="*/ 0 w 21"/>
                <a:gd name="T9" fmla="*/ 5 h 11"/>
                <a:gd name="T10" fmla="*/ 6 w 21"/>
                <a:gd name="T11" fmla="*/ 4 h 11"/>
                <a:gd name="T12" fmla="*/ 11 w 21"/>
                <a:gd name="T13" fmla="*/ 9 h 11"/>
                <a:gd name="T14" fmla="*/ 18 w 21"/>
                <a:gd name="T15" fmla="*/ 8 h 11"/>
                <a:gd name="T16" fmla="*/ 20 w 21"/>
                <a:gd name="T17" fmla="*/ 0 h 11"/>
                <a:gd name="T18" fmla="*/ 19 w 21"/>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
                  <a:moveTo>
                    <a:pt x="19" y="4"/>
                  </a:moveTo>
                  <a:cubicBezTo>
                    <a:pt x="17" y="9"/>
                    <a:pt x="14" y="9"/>
                    <a:pt x="12" y="8"/>
                  </a:cubicBezTo>
                  <a:cubicBezTo>
                    <a:pt x="9" y="7"/>
                    <a:pt x="7" y="2"/>
                    <a:pt x="7" y="2"/>
                  </a:cubicBezTo>
                  <a:cubicBezTo>
                    <a:pt x="0" y="3"/>
                    <a:pt x="0" y="3"/>
                    <a:pt x="0" y="3"/>
                  </a:cubicBezTo>
                  <a:cubicBezTo>
                    <a:pt x="0" y="5"/>
                    <a:pt x="0" y="5"/>
                    <a:pt x="0" y="5"/>
                  </a:cubicBezTo>
                  <a:cubicBezTo>
                    <a:pt x="0" y="5"/>
                    <a:pt x="5" y="4"/>
                    <a:pt x="6" y="4"/>
                  </a:cubicBezTo>
                  <a:cubicBezTo>
                    <a:pt x="7" y="4"/>
                    <a:pt x="8" y="7"/>
                    <a:pt x="11" y="9"/>
                  </a:cubicBezTo>
                  <a:cubicBezTo>
                    <a:pt x="14" y="11"/>
                    <a:pt x="16" y="9"/>
                    <a:pt x="18" y="8"/>
                  </a:cubicBezTo>
                  <a:cubicBezTo>
                    <a:pt x="21" y="6"/>
                    <a:pt x="20" y="0"/>
                    <a:pt x="20" y="0"/>
                  </a:cubicBezTo>
                  <a:cubicBezTo>
                    <a:pt x="20" y="1"/>
                    <a:pt x="20" y="2"/>
                    <a:pt x="19" y="4"/>
                  </a:cubicBezTo>
                  <a:close/>
                </a:path>
              </a:pathLst>
            </a:custGeom>
            <a:solidFill>
              <a:srgbClr val="E587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4" name="Freeform 3286"/>
            <p:cNvSpPr>
              <a:spLocks/>
            </p:cNvSpPr>
            <p:nvPr/>
          </p:nvSpPr>
          <p:spPr bwMode="auto">
            <a:xfrm>
              <a:off x="2073757" y="3417501"/>
              <a:ext cx="144789" cy="138939"/>
            </a:xfrm>
            <a:custGeom>
              <a:avLst/>
              <a:gdLst>
                <a:gd name="T0" fmla="*/ 36 w 42"/>
                <a:gd name="T1" fmla="*/ 2 h 40"/>
                <a:gd name="T2" fmla="*/ 8 w 42"/>
                <a:gd name="T3" fmla="*/ 17 h 40"/>
                <a:gd name="T4" fmla="*/ 4 w 42"/>
                <a:gd name="T5" fmla="*/ 37 h 40"/>
                <a:gd name="T6" fmla="*/ 25 w 42"/>
                <a:gd name="T7" fmla="*/ 16 h 40"/>
                <a:gd name="T8" fmla="*/ 36 w 42"/>
                <a:gd name="T9" fmla="*/ 2 h 40"/>
              </a:gdLst>
              <a:ahLst/>
              <a:cxnLst>
                <a:cxn ang="0">
                  <a:pos x="T0" y="T1"/>
                </a:cxn>
                <a:cxn ang="0">
                  <a:pos x="T2" y="T3"/>
                </a:cxn>
                <a:cxn ang="0">
                  <a:pos x="T4" y="T5"/>
                </a:cxn>
                <a:cxn ang="0">
                  <a:pos x="T6" y="T7"/>
                </a:cxn>
                <a:cxn ang="0">
                  <a:pos x="T8" y="T9"/>
                </a:cxn>
              </a:cxnLst>
              <a:rect l="0" t="0" r="r" b="b"/>
              <a:pathLst>
                <a:path w="42" h="40">
                  <a:moveTo>
                    <a:pt x="36" y="2"/>
                  </a:moveTo>
                  <a:cubicBezTo>
                    <a:pt x="30" y="0"/>
                    <a:pt x="14" y="8"/>
                    <a:pt x="8" y="17"/>
                  </a:cubicBezTo>
                  <a:cubicBezTo>
                    <a:pt x="3" y="25"/>
                    <a:pt x="0" y="31"/>
                    <a:pt x="4" y="37"/>
                  </a:cubicBezTo>
                  <a:cubicBezTo>
                    <a:pt x="6" y="40"/>
                    <a:pt x="18" y="19"/>
                    <a:pt x="25" y="16"/>
                  </a:cubicBezTo>
                  <a:cubicBezTo>
                    <a:pt x="32" y="12"/>
                    <a:pt x="42" y="3"/>
                    <a:pt x="36" y="2"/>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5" name="Freeform 3287"/>
            <p:cNvSpPr>
              <a:spLocks/>
            </p:cNvSpPr>
            <p:nvPr/>
          </p:nvSpPr>
          <p:spPr bwMode="auto">
            <a:xfrm>
              <a:off x="1890943" y="3829931"/>
              <a:ext cx="172577" cy="103839"/>
            </a:xfrm>
            <a:custGeom>
              <a:avLst/>
              <a:gdLst>
                <a:gd name="T0" fmla="*/ 6 w 50"/>
                <a:gd name="T1" fmla="*/ 17 h 30"/>
                <a:gd name="T2" fmla="*/ 2 w 50"/>
                <a:gd name="T3" fmla="*/ 24 h 30"/>
                <a:gd name="T4" fmla="*/ 3 w 50"/>
                <a:gd name="T5" fmla="*/ 30 h 30"/>
                <a:gd name="T6" fmla="*/ 39 w 50"/>
                <a:gd name="T7" fmla="*/ 8 h 30"/>
                <a:gd name="T8" fmla="*/ 50 w 50"/>
                <a:gd name="T9" fmla="*/ 4 h 30"/>
                <a:gd name="T10" fmla="*/ 40 w 50"/>
                <a:gd name="T11" fmla="*/ 0 h 30"/>
                <a:gd name="T12" fmla="*/ 6 w 50"/>
                <a:gd name="T13" fmla="*/ 17 h 30"/>
              </a:gdLst>
              <a:ahLst/>
              <a:cxnLst>
                <a:cxn ang="0">
                  <a:pos x="T0" y="T1"/>
                </a:cxn>
                <a:cxn ang="0">
                  <a:pos x="T2" y="T3"/>
                </a:cxn>
                <a:cxn ang="0">
                  <a:pos x="T4" y="T5"/>
                </a:cxn>
                <a:cxn ang="0">
                  <a:pos x="T6" y="T7"/>
                </a:cxn>
                <a:cxn ang="0">
                  <a:pos x="T8" y="T9"/>
                </a:cxn>
                <a:cxn ang="0">
                  <a:pos x="T10" y="T11"/>
                </a:cxn>
                <a:cxn ang="0">
                  <a:pos x="T12" y="T13"/>
                </a:cxn>
              </a:cxnLst>
              <a:rect l="0" t="0" r="r" b="b"/>
              <a:pathLst>
                <a:path w="50" h="30">
                  <a:moveTo>
                    <a:pt x="6" y="17"/>
                  </a:moveTo>
                  <a:cubicBezTo>
                    <a:pt x="5" y="16"/>
                    <a:pt x="3" y="19"/>
                    <a:pt x="2" y="24"/>
                  </a:cubicBezTo>
                  <a:cubicBezTo>
                    <a:pt x="0" y="28"/>
                    <a:pt x="3" y="30"/>
                    <a:pt x="3" y="30"/>
                  </a:cubicBezTo>
                  <a:cubicBezTo>
                    <a:pt x="3" y="19"/>
                    <a:pt x="38" y="7"/>
                    <a:pt x="39" y="8"/>
                  </a:cubicBezTo>
                  <a:cubicBezTo>
                    <a:pt x="40" y="9"/>
                    <a:pt x="47" y="6"/>
                    <a:pt x="50" y="4"/>
                  </a:cubicBezTo>
                  <a:cubicBezTo>
                    <a:pt x="48" y="4"/>
                    <a:pt x="43" y="2"/>
                    <a:pt x="40" y="0"/>
                  </a:cubicBezTo>
                  <a:cubicBezTo>
                    <a:pt x="30" y="5"/>
                    <a:pt x="7" y="18"/>
                    <a:pt x="6" y="17"/>
                  </a:cubicBezTo>
                  <a:close/>
                </a:path>
              </a:pathLst>
            </a:custGeom>
            <a:solidFill>
              <a:srgbClr val="2C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6" name="Freeform 3288"/>
            <p:cNvSpPr>
              <a:spLocks/>
            </p:cNvSpPr>
            <p:nvPr/>
          </p:nvSpPr>
          <p:spPr bwMode="auto">
            <a:xfrm>
              <a:off x="2063520" y="3840168"/>
              <a:ext cx="7313" cy="2924"/>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2" y="1"/>
                    <a:pt x="2" y="1"/>
                    <a:pt x="2" y="0"/>
                  </a:cubicBezTo>
                  <a:cubicBezTo>
                    <a:pt x="2" y="0"/>
                    <a:pt x="1" y="0"/>
                    <a:pt x="0" y="1"/>
                  </a:cubicBezTo>
                  <a:close/>
                </a:path>
              </a:pathLst>
            </a:custGeom>
            <a:solidFill>
              <a:srgbClr val="2C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7" name="Freeform 3289"/>
            <p:cNvSpPr>
              <a:spLocks/>
            </p:cNvSpPr>
            <p:nvPr/>
          </p:nvSpPr>
          <p:spPr bwMode="auto">
            <a:xfrm>
              <a:off x="2000632" y="3807993"/>
              <a:ext cx="42413" cy="21937"/>
            </a:xfrm>
            <a:custGeom>
              <a:avLst/>
              <a:gdLst>
                <a:gd name="T0" fmla="*/ 8 w 12"/>
                <a:gd name="T1" fmla="*/ 6 h 6"/>
                <a:gd name="T2" fmla="*/ 12 w 12"/>
                <a:gd name="T3" fmla="*/ 4 h 6"/>
                <a:gd name="T4" fmla="*/ 8 w 12"/>
                <a:gd name="T5" fmla="*/ 6 h 6"/>
              </a:gdLst>
              <a:ahLst/>
              <a:cxnLst>
                <a:cxn ang="0">
                  <a:pos x="T0" y="T1"/>
                </a:cxn>
                <a:cxn ang="0">
                  <a:pos x="T2" y="T3"/>
                </a:cxn>
                <a:cxn ang="0">
                  <a:pos x="T4" y="T5"/>
                </a:cxn>
              </a:cxnLst>
              <a:rect l="0" t="0" r="r" b="b"/>
              <a:pathLst>
                <a:path w="12" h="6">
                  <a:moveTo>
                    <a:pt x="8" y="6"/>
                  </a:moveTo>
                  <a:cubicBezTo>
                    <a:pt x="10" y="5"/>
                    <a:pt x="12" y="4"/>
                    <a:pt x="12" y="4"/>
                  </a:cubicBezTo>
                  <a:cubicBezTo>
                    <a:pt x="0" y="0"/>
                    <a:pt x="3" y="3"/>
                    <a:pt x="8" y="6"/>
                  </a:cubicBezTo>
                  <a:close/>
                </a:path>
              </a:pathLst>
            </a:custGeom>
            <a:solidFill>
              <a:srgbClr val="2C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8" name="Oval 3290"/>
            <p:cNvSpPr>
              <a:spLocks noChangeArrowheads="1"/>
            </p:cNvSpPr>
            <p:nvPr/>
          </p:nvSpPr>
          <p:spPr bwMode="auto">
            <a:xfrm>
              <a:off x="2005019" y="3835781"/>
              <a:ext cx="17550" cy="10237"/>
            </a:xfrm>
            <a:prstGeom prst="ellipse">
              <a:avLst/>
            </a:pr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39" name="Oval 3291"/>
            <p:cNvSpPr>
              <a:spLocks noChangeArrowheads="1"/>
            </p:cNvSpPr>
            <p:nvPr/>
          </p:nvSpPr>
          <p:spPr bwMode="auto">
            <a:xfrm>
              <a:off x="2066445" y="3946932"/>
              <a:ext cx="10237" cy="10237"/>
            </a:xfrm>
            <a:prstGeom prst="ellipse">
              <a:avLst/>
            </a:pr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0" name="Oval 3292"/>
            <p:cNvSpPr>
              <a:spLocks noChangeArrowheads="1"/>
            </p:cNvSpPr>
            <p:nvPr/>
          </p:nvSpPr>
          <p:spPr bwMode="auto">
            <a:xfrm>
              <a:off x="2091308" y="4012745"/>
              <a:ext cx="10237" cy="10237"/>
            </a:xfrm>
            <a:prstGeom prst="ellipse">
              <a:avLst/>
            </a:pr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1" name="Oval 3293"/>
            <p:cNvSpPr>
              <a:spLocks noChangeArrowheads="1"/>
            </p:cNvSpPr>
            <p:nvPr/>
          </p:nvSpPr>
          <p:spPr bwMode="auto">
            <a:xfrm>
              <a:off x="2332622" y="4015670"/>
              <a:ext cx="14625" cy="14625"/>
            </a:xfrm>
            <a:prstGeom prst="ellipse">
              <a:avLst/>
            </a:pr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2" name="Oval 3294"/>
            <p:cNvSpPr>
              <a:spLocks noChangeArrowheads="1"/>
            </p:cNvSpPr>
            <p:nvPr/>
          </p:nvSpPr>
          <p:spPr bwMode="auto">
            <a:xfrm>
              <a:off x="2357485" y="3946932"/>
              <a:ext cx="38025" cy="10237"/>
            </a:xfrm>
            <a:prstGeom prst="ellipse">
              <a:avLst/>
            </a:pr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3" name="Freeform 3295"/>
            <p:cNvSpPr>
              <a:spLocks/>
            </p:cNvSpPr>
            <p:nvPr/>
          </p:nvSpPr>
          <p:spPr bwMode="auto">
            <a:xfrm>
              <a:off x="2405748" y="3840168"/>
              <a:ext cx="45338" cy="13163"/>
            </a:xfrm>
            <a:custGeom>
              <a:avLst/>
              <a:gdLst>
                <a:gd name="T0" fmla="*/ 0 w 13"/>
                <a:gd name="T1" fmla="*/ 3 h 4"/>
                <a:gd name="T2" fmla="*/ 12 w 13"/>
                <a:gd name="T3" fmla="*/ 4 h 4"/>
                <a:gd name="T4" fmla="*/ 13 w 13"/>
                <a:gd name="T5" fmla="*/ 4 h 4"/>
                <a:gd name="T6" fmla="*/ 8 w 13"/>
                <a:gd name="T7" fmla="*/ 0 h 4"/>
                <a:gd name="T8" fmla="*/ 0 w 13"/>
                <a:gd name="T9" fmla="*/ 3 h 4"/>
              </a:gdLst>
              <a:ahLst/>
              <a:cxnLst>
                <a:cxn ang="0">
                  <a:pos x="T0" y="T1"/>
                </a:cxn>
                <a:cxn ang="0">
                  <a:pos x="T2" y="T3"/>
                </a:cxn>
                <a:cxn ang="0">
                  <a:pos x="T4" y="T5"/>
                </a:cxn>
                <a:cxn ang="0">
                  <a:pos x="T6" y="T7"/>
                </a:cxn>
                <a:cxn ang="0">
                  <a:pos x="T8" y="T9"/>
                </a:cxn>
              </a:cxnLst>
              <a:rect l="0" t="0" r="r" b="b"/>
              <a:pathLst>
                <a:path w="13" h="4">
                  <a:moveTo>
                    <a:pt x="0" y="3"/>
                  </a:moveTo>
                  <a:cubicBezTo>
                    <a:pt x="1" y="3"/>
                    <a:pt x="3" y="4"/>
                    <a:pt x="12" y="4"/>
                  </a:cubicBezTo>
                  <a:cubicBezTo>
                    <a:pt x="13" y="4"/>
                    <a:pt x="13" y="4"/>
                    <a:pt x="13" y="4"/>
                  </a:cubicBezTo>
                  <a:cubicBezTo>
                    <a:pt x="8" y="0"/>
                    <a:pt x="8" y="0"/>
                    <a:pt x="8" y="0"/>
                  </a:cubicBezTo>
                  <a:cubicBezTo>
                    <a:pt x="8" y="0"/>
                    <a:pt x="0" y="3"/>
                    <a:pt x="0" y="3"/>
                  </a:cubicBezTo>
                  <a:close/>
                </a:path>
              </a:pathLst>
            </a:custGeom>
            <a:solidFill>
              <a:srgbClr val="24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4" name="Freeform 3296"/>
            <p:cNvSpPr>
              <a:spLocks/>
            </p:cNvSpPr>
            <p:nvPr/>
          </p:nvSpPr>
          <p:spPr bwMode="auto">
            <a:xfrm>
              <a:off x="2492036" y="3888431"/>
              <a:ext cx="35100" cy="38025"/>
            </a:xfrm>
            <a:custGeom>
              <a:avLst/>
              <a:gdLst>
                <a:gd name="T0" fmla="*/ 0 w 10"/>
                <a:gd name="T1" fmla="*/ 0 h 11"/>
                <a:gd name="T2" fmla="*/ 4 w 10"/>
                <a:gd name="T3" fmla="*/ 6 h 11"/>
                <a:gd name="T4" fmla="*/ 10 w 10"/>
                <a:gd name="T5" fmla="*/ 11 h 11"/>
                <a:gd name="T6" fmla="*/ 10 w 10"/>
                <a:gd name="T7" fmla="*/ 7 h 11"/>
                <a:gd name="T8" fmla="*/ 0 w 10"/>
                <a:gd name="T9" fmla="*/ 1 h 11"/>
                <a:gd name="T10" fmla="*/ 0 w 10"/>
                <a:gd name="T11" fmla="*/ 0 h 11"/>
              </a:gdLst>
              <a:ahLst/>
              <a:cxnLst>
                <a:cxn ang="0">
                  <a:pos x="T0" y="T1"/>
                </a:cxn>
                <a:cxn ang="0">
                  <a:pos x="T2" y="T3"/>
                </a:cxn>
                <a:cxn ang="0">
                  <a:pos x="T4" y="T5"/>
                </a:cxn>
                <a:cxn ang="0">
                  <a:pos x="T6" y="T7"/>
                </a:cxn>
                <a:cxn ang="0">
                  <a:pos x="T8" y="T9"/>
                </a:cxn>
                <a:cxn ang="0">
                  <a:pos x="T10" y="T11"/>
                </a:cxn>
              </a:cxnLst>
              <a:rect l="0" t="0" r="r" b="b"/>
              <a:pathLst>
                <a:path w="10" h="11">
                  <a:moveTo>
                    <a:pt x="0" y="0"/>
                  </a:moveTo>
                  <a:cubicBezTo>
                    <a:pt x="1" y="3"/>
                    <a:pt x="3" y="5"/>
                    <a:pt x="4" y="6"/>
                  </a:cubicBezTo>
                  <a:cubicBezTo>
                    <a:pt x="9" y="8"/>
                    <a:pt x="10" y="11"/>
                    <a:pt x="10" y="11"/>
                  </a:cubicBezTo>
                  <a:cubicBezTo>
                    <a:pt x="10" y="7"/>
                    <a:pt x="10" y="7"/>
                    <a:pt x="10" y="7"/>
                  </a:cubicBezTo>
                  <a:cubicBezTo>
                    <a:pt x="0" y="1"/>
                    <a:pt x="0" y="1"/>
                    <a:pt x="0" y="1"/>
                  </a:cubicBezTo>
                  <a:lnTo>
                    <a:pt x="0" y="0"/>
                  </a:lnTo>
                  <a:close/>
                </a:path>
              </a:pathLst>
            </a:custGeom>
            <a:solidFill>
              <a:srgbClr val="24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5" name="Freeform 3297"/>
            <p:cNvSpPr>
              <a:spLocks/>
            </p:cNvSpPr>
            <p:nvPr/>
          </p:nvSpPr>
          <p:spPr bwMode="auto">
            <a:xfrm>
              <a:off x="2451087" y="3853331"/>
              <a:ext cx="40951" cy="35100"/>
            </a:xfrm>
            <a:custGeom>
              <a:avLst/>
              <a:gdLst>
                <a:gd name="T0" fmla="*/ 0 w 12"/>
                <a:gd name="T1" fmla="*/ 0 h 10"/>
                <a:gd name="T2" fmla="*/ 12 w 12"/>
                <a:gd name="T3" fmla="*/ 10 h 10"/>
                <a:gd name="T4" fmla="*/ 0 w 12"/>
                <a:gd name="T5" fmla="*/ 0 h 10"/>
              </a:gdLst>
              <a:ahLst/>
              <a:cxnLst>
                <a:cxn ang="0">
                  <a:pos x="T0" y="T1"/>
                </a:cxn>
                <a:cxn ang="0">
                  <a:pos x="T2" y="T3"/>
                </a:cxn>
                <a:cxn ang="0">
                  <a:pos x="T4" y="T5"/>
                </a:cxn>
              </a:cxnLst>
              <a:rect l="0" t="0" r="r" b="b"/>
              <a:pathLst>
                <a:path w="12" h="10">
                  <a:moveTo>
                    <a:pt x="0" y="0"/>
                  </a:moveTo>
                  <a:cubicBezTo>
                    <a:pt x="12" y="10"/>
                    <a:pt x="12" y="10"/>
                    <a:pt x="12" y="10"/>
                  </a:cubicBezTo>
                  <a:cubicBezTo>
                    <a:pt x="9" y="6"/>
                    <a:pt x="6" y="1"/>
                    <a:pt x="0" y="0"/>
                  </a:cubicBezTo>
                  <a:close/>
                </a:path>
              </a:pathLst>
            </a:custGeom>
            <a:solidFill>
              <a:srgbClr val="244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6" name="Freeform 3298"/>
            <p:cNvSpPr>
              <a:spLocks/>
            </p:cNvSpPr>
            <p:nvPr/>
          </p:nvSpPr>
          <p:spPr bwMode="auto">
            <a:xfrm>
              <a:off x="2392586" y="3812380"/>
              <a:ext cx="152102" cy="114076"/>
            </a:xfrm>
            <a:custGeom>
              <a:avLst/>
              <a:gdLst>
                <a:gd name="T0" fmla="*/ 38 w 44"/>
                <a:gd name="T1" fmla="*/ 19 h 33"/>
                <a:gd name="T2" fmla="*/ 8 w 44"/>
                <a:gd name="T3" fmla="*/ 1 h 33"/>
                <a:gd name="T4" fmla="*/ 1 w 44"/>
                <a:gd name="T5" fmla="*/ 5 h 33"/>
                <a:gd name="T6" fmla="*/ 5 w 44"/>
                <a:gd name="T7" fmla="*/ 11 h 33"/>
                <a:gd name="T8" fmla="*/ 41 w 44"/>
                <a:gd name="T9" fmla="*/ 33 h 33"/>
                <a:gd name="T10" fmla="*/ 43 w 44"/>
                <a:gd name="T11" fmla="*/ 26 h 33"/>
                <a:gd name="T12" fmla="*/ 38 w 44"/>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44" h="33">
                  <a:moveTo>
                    <a:pt x="38" y="19"/>
                  </a:moveTo>
                  <a:cubicBezTo>
                    <a:pt x="37" y="20"/>
                    <a:pt x="9" y="0"/>
                    <a:pt x="8" y="1"/>
                  </a:cubicBezTo>
                  <a:cubicBezTo>
                    <a:pt x="7" y="1"/>
                    <a:pt x="1" y="4"/>
                    <a:pt x="1" y="5"/>
                  </a:cubicBezTo>
                  <a:cubicBezTo>
                    <a:pt x="0" y="6"/>
                    <a:pt x="4" y="12"/>
                    <a:pt x="5" y="11"/>
                  </a:cubicBezTo>
                  <a:cubicBezTo>
                    <a:pt x="7" y="10"/>
                    <a:pt x="42" y="21"/>
                    <a:pt x="41" y="33"/>
                  </a:cubicBezTo>
                  <a:cubicBezTo>
                    <a:pt x="41" y="33"/>
                    <a:pt x="44" y="30"/>
                    <a:pt x="43" y="26"/>
                  </a:cubicBezTo>
                  <a:cubicBezTo>
                    <a:pt x="41" y="22"/>
                    <a:pt x="40" y="19"/>
                    <a:pt x="38" y="19"/>
                  </a:cubicBezTo>
                  <a:close/>
                </a:path>
              </a:pathLst>
            </a:custGeom>
            <a:solidFill>
              <a:srgbClr val="2C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7" name="Oval 3299"/>
            <p:cNvSpPr>
              <a:spLocks noChangeArrowheads="1"/>
            </p:cNvSpPr>
            <p:nvPr/>
          </p:nvSpPr>
          <p:spPr bwMode="auto">
            <a:xfrm>
              <a:off x="2413061" y="3825543"/>
              <a:ext cx="17550" cy="10237"/>
            </a:xfrm>
            <a:prstGeom prst="ellipse">
              <a:avLst/>
            </a:prstGeom>
            <a:solidFill>
              <a:srgbClr val="E7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8" name="Freeform 3300"/>
            <p:cNvSpPr>
              <a:spLocks/>
            </p:cNvSpPr>
            <p:nvPr/>
          </p:nvSpPr>
          <p:spPr bwMode="auto">
            <a:xfrm>
              <a:off x="1904105" y="3873806"/>
              <a:ext cx="93601" cy="48263"/>
            </a:xfrm>
            <a:custGeom>
              <a:avLst/>
              <a:gdLst>
                <a:gd name="T0" fmla="*/ 3 w 27"/>
                <a:gd name="T1" fmla="*/ 6 h 14"/>
                <a:gd name="T2" fmla="*/ 0 w 27"/>
                <a:gd name="T3" fmla="*/ 11 h 14"/>
                <a:gd name="T4" fmla="*/ 0 w 27"/>
                <a:gd name="T5" fmla="*/ 12 h 14"/>
                <a:gd name="T6" fmla="*/ 4 w 27"/>
                <a:gd name="T7" fmla="*/ 8 h 14"/>
                <a:gd name="T8" fmla="*/ 19 w 27"/>
                <a:gd name="T9" fmla="*/ 4 h 14"/>
                <a:gd name="T10" fmla="*/ 26 w 27"/>
                <a:gd name="T11" fmla="*/ 0 h 14"/>
                <a:gd name="T12" fmla="*/ 3 w 27"/>
                <a:gd name="T13" fmla="*/ 6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3" y="6"/>
                  </a:moveTo>
                  <a:cubicBezTo>
                    <a:pt x="2" y="7"/>
                    <a:pt x="0" y="9"/>
                    <a:pt x="0" y="11"/>
                  </a:cubicBezTo>
                  <a:cubicBezTo>
                    <a:pt x="0" y="12"/>
                    <a:pt x="0" y="12"/>
                    <a:pt x="0" y="12"/>
                  </a:cubicBezTo>
                  <a:cubicBezTo>
                    <a:pt x="0" y="14"/>
                    <a:pt x="2" y="11"/>
                    <a:pt x="4" y="8"/>
                  </a:cubicBezTo>
                  <a:cubicBezTo>
                    <a:pt x="6" y="5"/>
                    <a:pt x="15" y="4"/>
                    <a:pt x="19" y="4"/>
                  </a:cubicBezTo>
                  <a:cubicBezTo>
                    <a:pt x="24" y="3"/>
                    <a:pt x="27" y="1"/>
                    <a:pt x="26" y="0"/>
                  </a:cubicBezTo>
                  <a:cubicBezTo>
                    <a:pt x="26" y="0"/>
                    <a:pt x="4" y="5"/>
                    <a:pt x="3" y="6"/>
                  </a:cubicBez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49" name="Freeform 3301"/>
            <p:cNvSpPr>
              <a:spLocks/>
            </p:cNvSpPr>
            <p:nvPr/>
          </p:nvSpPr>
          <p:spPr bwMode="auto">
            <a:xfrm>
              <a:off x="2073757" y="3832855"/>
              <a:ext cx="27788" cy="127239"/>
            </a:xfrm>
            <a:custGeom>
              <a:avLst/>
              <a:gdLst>
                <a:gd name="T0" fmla="*/ 5 w 8"/>
                <a:gd name="T1" fmla="*/ 2 h 37"/>
                <a:gd name="T2" fmla="*/ 1 w 8"/>
                <a:gd name="T3" fmla="*/ 30 h 37"/>
                <a:gd name="T4" fmla="*/ 3 w 8"/>
                <a:gd name="T5" fmla="*/ 33 h 37"/>
                <a:gd name="T6" fmla="*/ 5 w 8"/>
                <a:gd name="T7" fmla="*/ 36 h 37"/>
                <a:gd name="T8" fmla="*/ 4 w 8"/>
                <a:gd name="T9" fmla="*/ 27 h 37"/>
                <a:gd name="T10" fmla="*/ 7 w 8"/>
                <a:gd name="T11" fmla="*/ 6 h 37"/>
                <a:gd name="T12" fmla="*/ 5 w 8"/>
                <a:gd name="T13" fmla="*/ 2 h 37"/>
              </a:gdLst>
              <a:ahLst/>
              <a:cxnLst>
                <a:cxn ang="0">
                  <a:pos x="T0" y="T1"/>
                </a:cxn>
                <a:cxn ang="0">
                  <a:pos x="T2" y="T3"/>
                </a:cxn>
                <a:cxn ang="0">
                  <a:pos x="T4" y="T5"/>
                </a:cxn>
                <a:cxn ang="0">
                  <a:pos x="T6" y="T7"/>
                </a:cxn>
                <a:cxn ang="0">
                  <a:pos x="T8" y="T9"/>
                </a:cxn>
                <a:cxn ang="0">
                  <a:pos x="T10" y="T11"/>
                </a:cxn>
                <a:cxn ang="0">
                  <a:pos x="T12" y="T13"/>
                </a:cxn>
              </a:cxnLst>
              <a:rect l="0" t="0" r="r" b="b"/>
              <a:pathLst>
                <a:path w="8" h="37">
                  <a:moveTo>
                    <a:pt x="5" y="2"/>
                  </a:moveTo>
                  <a:cubicBezTo>
                    <a:pt x="4" y="6"/>
                    <a:pt x="0" y="28"/>
                    <a:pt x="1" y="30"/>
                  </a:cubicBezTo>
                  <a:cubicBezTo>
                    <a:pt x="2" y="31"/>
                    <a:pt x="3" y="32"/>
                    <a:pt x="3" y="33"/>
                  </a:cubicBezTo>
                  <a:cubicBezTo>
                    <a:pt x="3" y="34"/>
                    <a:pt x="3" y="37"/>
                    <a:pt x="5" y="36"/>
                  </a:cubicBezTo>
                  <a:cubicBezTo>
                    <a:pt x="7" y="34"/>
                    <a:pt x="4" y="33"/>
                    <a:pt x="4" y="27"/>
                  </a:cubicBezTo>
                  <a:cubicBezTo>
                    <a:pt x="4" y="21"/>
                    <a:pt x="6" y="9"/>
                    <a:pt x="7" y="6"/>
                  </a:cubicBezTo>
                  <a:cubicBezTo>
                    <a:pt x="8" y="3"/>
                    <a:pt x="6" y="0"/>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0" name="Freeform 3302"/>
            <p:cNvSpPr>
              <a:spLocks/>
            </p:cNvSpPr>
            <p:nvPr/>
          </p:nvSpPr>
          <p:spPr bwMode="auto">
            <a:xfrm>
              <a:off x="2094232" y="3954244"/>
              <a:ext cx="103839" cy="220840"/>
            </a:xfrm>
            <a:custGeom>
              <a:avLst/>
              <a:gdLst>
                <a:gd name="T0" fmla="*/ 11 w 30"/>
                <a:gd name="T1" fmla="*/ 26 h 64"/>
                <a:gd name="T2" fmla="*/ 13 w 30"/>
                <a:gd name="T3" fmla="*/ 12 h 64"/>
                <a:gd name="T4" fmla="*/ 5 w 30"/>
                <a:gd name="T5" fmla="*/ 5 h 64"/>
                <a:gd name="T6" fmla="*/ 2 w 30"/>
                <a:gd name="T7" fmla="*/ 13 h 64"/>
                <a:gd name="T8" fmla="*/ 3 w 30"/>
                <a:gd name="T9" fmla="*/ 22 h 64"/>
                <a:gd name="T10" fmla="*/ 22 w 30"/>
                <a:gd name="T11" fmla="*/ 54 h 64"/>
                <a:gd name="T12" fmla="*/ 26 w 30"/>
                <a:gd name="T13" fmla="*/ 54 h 64"/>
                <a:gd name="T14" fmla="*/ 11 w 30"/>
                <a:gd name="T15" fmla="*/ 26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64">
                  <a:moveTo>
                    <a:pt x="11" y="26"/>
                  </a:moveTo>
                  <a:cubicBezTo>
                    <a:pt x="10" y="17"/>
                    <a:pt x="15" y="18"/>
                    <a:pt x="13" y="12"/>
                  </a:cubicBezTo>
                  <a:cubicBezTo>
                    <a:pt x="11" y="7"/>
                    <a:pt x="8" y="0"/>
                    <a:pt x="5" y="5"/>
                  </a:cubicBezTo>
                  <a:cubicBezTo>
                    <a:pt x="3" y="9"/>
                    <a:pt x="0" y="10"/>
                    <a:pt x="2" y="13"/>
                  </a:cubicBezTo>
                  <a:cubicBezTo>
                    <a:pt x="5" y="17"/>
                    <a:pt x="4" y="18"/>
                    <a:pt x="3" y="22"/>
                  </a:cubicBezTo>
                  <a:cubicBezTo>
                    <a:pt x="3" y="25"/>
                    <a:pt x="19" y="51"/>
                    <a:pt x="22" y="54"/>
                  </a:cubicBezTo>
                  <a:cubicBezTo>
                    <a:pt x="25" y="58"/>
                    <a:pt x="30" y="64"/>
                    <a:pt x="26" y="54"/>
                  </a:cubicBezTo>
                  <a:cubicBezTo>
                    <a:pt x="23" y="45"/>
                    <a:pt x="12" y="35"/>
                    <a:pt x="11" y="26"/>
                  </a:cubicBez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1" name="Freeform 3303"/>
            <p:cNvSpPr>
              <a:spLocks/>
            </p:cNvSpPr>
            <p:nvPr/>
          </p:nvSpPr>
          <p:spPr bwMode="auto">
            <a:xfrm>
              <a:off x="2316535" y="3850405"/>
              <a:ext cx="48263" cy="121389"/>
            </a:xfrm>
            <a:custGeom>
              <a:avLst/>
              <a:gdLst>
                <a:gd name="T0" fmla="*/ 9 w 14"/>
                <a:gd name="T1" fmla="*/ 1 h 35"/>
                <a:gd name="T2" fmla="*/ 5 w 14"/>
                <a:gd name="T3" fmla="*/ 3 h 35"/>
                <a:gd name="T4" fmla="*/ 3 w 14"/>
                <a:gd name="T5" fmla="*/ 14 h 35"/>
                <a:gd name="T6" fmla="*/ 1 w 14"/>
                <a:gd name="T7" fmla="*/ 31 h 35"/>
                <a:gd name="T8" fmla="*/ 7 w 14"/>
                <a:gd name="T9" fmla="*/ 31 h 35"/>
                <a:gd name="T10" fmla="*/ 9 w 14"/>
                <a:gd name="T11" fmla="*/ 28 h 35"/>
                <a:gd name="T12" fmla="*/ 12 w 14"/>
                <a:gd name="T13" fmla="*/ 22 h 35"/>
                <a:gd name="T14" fmla="*/ 9 w 1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5">
                  <a:moveTo>
                    <a:pt x="9" y="1"/>
                  </a:moveTo>
                  <a:cubicBezTo>
                    <a:pt x="7" y="1"/>
                    <a:pt x="7" y="1"/>
                    <a:pt x="5" y="3"/>
                  </a:cubicBezTo>
                  <a:cubicBezTo>
                    <a:pt x="4" y="4"/>
                    <a:pt x="5" y="10"/>
                    <a:pt x="3" y="14"/>
                  </a:cubicBezTo>
                  <a:cubicBezTo>
                    <a:pt x="2" y="19"/>
                    <a:pt x="1" y="28"/>
                    <a:pt x="1" y="31"/>
                  </a:cubicBezTo>
                  <a:cubicBezTo>
                    <a:pt x="0" y="35"/>
                    <a:pt x="3" y="32"/>
                    <a:pt x="7" y="31"/>
                  </a:cubicBezTo>
                  <a:cubicBezTo>
                    <a:pt x="11" y="31"/>
                    <a:pt x="9" y="31"/>
                    <a:pt x="9" y="28"/>
                  </a:cubicBezTo>
                  <a:cubicBezTo>
                    <a:pt x="8" y="26"/>
                    <a:pt x="9" y="26"/>
                    <a:pt x="12" y="22"/>
                  </a:cubicBezTo>
                  <a:cubicBezTo>
                    <a:pt x="14" y="18"/>
                    <a:pt x="10" y="0"/>
                    <a:pt x="9" y="1"/>
                  </a:cubicBez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2" name="Freeform 3304"/>
            <p:cNvSpPr>
              <a:spLocks/>
            </p:cNvSpPr>
            <p:nvPr/>
          </p:nvSpPr>
          <p:spPr bwMode="auto">
            <a:xfrm>
              <a:off x="2263884" y="3982033"/>
              <a:ext cx="68738" cy="162339"/>
            </a:xfrm>
            <a:custGeom>
              <a:avLst/>
              <a:gdLst>
                <a:gd name="T0" fmla="*/ 17 w 20"/>
                <a:gd name="T1" fmla="*/ 3 h 47"/>
                <a:gd name="T2" fmla="*/ 14 w 20"/>
                <a:gd name="T3" fmla="*/ 5 h 47"/>
                <a:gd name="T4" fmla="*/ 3 w 20"/>
                <a:gd name="T5" fmla="*/ 36 h 47"/>
                <a:gd name="T6" fmla="*/ 3 w 20"/>
                <a:gd name="T7" fmla="*/ 45 h 47"/>
                <a:gd name="T8" fmla="*/ 18 w 20"/>
                <a:gd name="T9" fmla="*/ 19 h 47"/>
                <a:gd name="T10" fmla="*/ 17 w 20"/>
                <a:gd name="T11" fmla="*/ 14 h 47"/>
                <a:gd name="T12" fmla="*/ 19 w 20"/>
                <a:gd name="T13" fmla="*/ 9 h 47"/>
                <a:gd name="T14" fmla="*/ 17 w 20"/>
                <a:gd name="T15" fmla="*/ 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47">
                  <a:moveTo>
                    <a:pt x="17" y="3"/>
                  </a:moveTo>
                  <a:cubicBezTo>
                    <a:pt x="15" y="0"/>
                    <a:pt x="15" y="2"/>
                    <a:pt x="14" y="5"/>
                  </a:cubicBezTo>
                  <a:cubicBezTo>
                    <a:pt x="13" y="9"/>
                    <a:pt x="5" y="33"/>
                    <a:pt x="3" y="36"/>
                  </a:cubicBezTo>
                  <a:cubicBezTo>
                    <a:pt x="0" y="40"/>
                    <a:pt x="1" y="43"/>
                    <a:pt x="3" y="45"/>
                  </a:cubicBezTo>
                  <a:cubicBezTo>
                    <a:pt x="5" y="47"/>
                    <a:pt x="17" y="21"/>
                    <a:pt x="18" y="19"/>
                  </a:cubicBezTo>
                  <a:cubicBezTo>
                    <a:pt x="19" y="16"/>
                    <a:pt x="19" y="16"/>
                    <a:pt x="17" y="14"/>
                  </a:cubicBezTo>
                  <a:cubicBezTo>
                    <a:pt x="15" y="11"/>
                    <a:pt x="17" y="11"/>
                    <a:pt x="19" y="9"/>
                  </a:cubicBezTo>
                  <a:cubicBezTo>
                    <a:pt x="20" y="6"/>
                    <a:pt x="19" y="6"/>
                    <a:pt x="17" y="3"/>
                  </a:cubicBez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3" name="Freeform 3305"/>
            <p:cNvSpPr>
              <a:spLocks/>
            </p:cNvSpPr>
            <p:nvPr/>
          </p:nvSpPr>
          <p:spPr bwMode="auto">
            <a:xfrm>
              <a:off x="2111782" y="3597390"/>
              <a:ext cx="76051" cy="24863"/>
            </a:xfrm>
            <a:custGeom>
              <a:avLst/>
              <a:gdLst>
                <a:gd name="T0" fmla="*/ 18 w 22"/>
                <a:gd name="T1" fmla="*/ 3 h 7"/>
                <a:gd name="T2" fmla="*/ 16 w 22"/>
                <a:gd name="T3" fmla="*/ 1 h 7"/>
                <a:gd name="T4" fmla="*/ 15 w 22"/>
                <a:gd name="T5" fmla="*/ 1 h 7"/>
                <a:gd name="T6" fmla="*/ 14 w 22"/>
                <a:gd name="T7" fmla="*/ 0 h 7"/>
                <a:gd name="T8" fmla="*/ 12 w 22"/>
                <a:gd name="T9" fmla="*/ 0 h 7"/>
                <a:gd name="T10" fmla="*/ 3 w 22"/>
                <a:gd name="T11" fmla="*/ 2 h 7"/>
                <a:gd name="T12" fmla="*/ 0 w 22"/>
                <a:gd name="T13" fmla="*/ 4 h 7"/>
                <a:gd name="T14" fmla="*/ 0 w 22"/>
                <a:gd name="T15" fmla="*/ 4 h 7"/>
                <a:gd name="T16" fmla="*/ 4 w 22"/>
                <a:gd name="T17" fmla="*/ 3 h 7"/>
                <a:gd name="T18" fmla="*/ 12 w 22"/>
                <a:gd name="T19" fmla="*/ 1 h 7"/>
                <a:gd name="T20" fmla="*/ 14 w 22"/>
                <a:gd name="T21" fmla="*/ 2 h 7"/>
                <a:gd name="T22" fmla="*/ 15 w 22"/>
                <a:gd name="T23" fmla="*/ 2 h 7"/>
                <a:gd name="T24" fmla="*/ 16 w 22"/>
                <a:gd name="T25" fmla="*/ 3 h 7"/>
                <a:gd name="T26" fmla="*/ 19 w 22"/>
                <a:gd name="T27" fmla="*/ 5 h 7"/>
                <a:gd name="T28" fmla="*/ 22 w 22"/>
                <a:gd name="T29" fmla="*/ 7 h 7"/>
                <a:gd name="T30" fmla="*/ 22 w 22"/>
                <a:gd name="T31" fmla="*/ 7 h 7"/>
                <a:gd name="T32" fmla="*/ 19 w 22"/>
                <a:gd name="T33" fmla="*/ 4 h 7"/>
                <a:gd name="T34" fmla="*/ 18 w 22"/>
                <a:gd name="T3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7">
                  <a:moveTo>
                    <a:pt x="18" y="3"/>
                  </a:moveTo>
                  <a:cubicBezTo>
                    <a:pt x="17" y="2"/>
                    <a:pt x="17" y="2"/>
                    <a:pt x="16" y="1"/>
                  </a:cubicBezTo>
                  <a:cubicBezTo>
                    <a:pt x="15" y="1"/>
                    <a:pt x="15" y="1"/>
                    <a:pt x="15" y="1"/>
                  </a:cubicBezTo>
                  <a:cubicBezTo>
                    <a:pt x="15" y="1"/>
                    <a:pt x="15" y="0"/>
                    <a:pt x="14" y="0"/>
                  </a:cubicBezTo>
                  <a:cubicBezTo>
                    <a:pt x="13" y="0"/>
                    <a:pt x="12" y="0"/>
                    <a:pt x="12" y="0"/>
                  </a:cubicBezTo>
                  <a:cubicBezTo>
                    <a:pt x="8" y="1"/>
                    <a:pt x="6" y="2"/>
                    <a:pt x="3" y="2"/>
                  </a:cubicBezTo>
                  <a:cubicBezTo>
                    <a:pt x="1" y="3"/>
                    <a:pt x="0" y="4"/>
                    <a:pt x="0" y="4"/>
                  </a:cubicBezTo>
                  <a:cubicBezTo>
                    <a:pt x="0" y="4"/>
                    <a:pt x="0" y="4"/>
                    <a:pt x="0" y="4"/>
                  </a:cubicBezTo>
                  <a:cubicBezTo>
                    <a:pt x="0" y="4"/>
                    <a:pt x="1" y="4"/>
                    <a:pt x="4" y="3"/>
                  </a:cubicBezTo>
                  <a:cubicBezTo>
                    <a:pt x="6" y="2"/>
                    <a:pt x="9" y="1"/>
                    <a:pt x="12" y="1"/>
                  </a:cubicBezTo>
                  <a:cubicBezTo>
                    <a:pt x="12" y="1"/>
                    <a:pt x="13" y="2"/>
                    <a:pt x="14" y="2"/>
                  </a:cubicBezTo>
                  <a:cubicBezTo>
                    <a:pt x="15" y="2"/>
                    <a:pt x="15" y="2"/>
                    <a:pt x="15" y="2"/>
                  </a:cubicBezTo>
                  <a:cubicBezTo>
                    <a:pt x="16" y="3"/>
                    <a:pt x="16" y="3"/>
                    <a:pt x="16" y="3"/>
                  </a:cubicBezTo>
                  <a:cubicBezTo>
                    <a:pt x="17" y="3"/>
                    <a:pt x="18" y="4"/>
                    <a:pt x="19" y="5"/>
                  </a:cubicBezTo>
                  <a:cubicBezTo>
                    <a:pt x="21" y="6"/>
                    <a:pt x="22" y="7"/>
                    <a:pt x="22" y="7"/>
                  </a:cubicBezTo>
                  <a:cubicBezTo>
                    <a:pt x="22" y="7"/>
                    <a:pt x="22" y="7"/>
                    <a:pt x="22" y="7"/>
                  </a:cubicBezTo>
                  <a:cubicBezTo>
                    <a:pt x="22" y="7"/>
                    <a:pt x="21" y="5"/>
                    <a:pt x="19" y="4"/>
                  </a:cubicBezTo>
                  <a:cubicBezTo>
                    <a:pt x="19" y="3"/>
                    <a:pt x="18" y="3"/>
                    <a:pt x="18" y="3"/>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4" name="Freeform 3306"/>
            <p:cNvSpPr>
              <a:spLocks/>
            </p:cNvSpPr>
            <p:nvPr/>
          </p:nvSpPr>
          <p:spPr bwMode="auto">
            <a:xfrm>
              <a:off x="2243408" y="3601778"/>
              <a:ext cx="76051" cy="20475"/>
            </a:xfrm>
            <a:custGeom>
              <a:avLst/>
              <a:gdLst>
                <a:gd name="T0" fmla="*/ 11 w 22"/>
                <a:gd name="T1" fmla="*/ 0 h 6"/>
                <a:gd name="T2" fmla="*/ 8 w 22"/>
                <a:gd name="T3" fmla="*/ 0 h 6"/>
                <a:gd name="T4" fmla="*/ 7 w 22"/>
                <a:gd name="T5" fmla="*/ 1 h 6"/>
                <a:gd name="T6" fmla="*/ 6 w 22"/>
                <a:gd name="T7" fmla="*/ 1 h 6"/>
                <a:gd name="T8" fmla="*/ 4 w 22"/>
                <a:gd name="T9" fmla="*/ 2 h 6"/>
                <a:gd name="T10" fmla="*/ 3 w 22"/>
                <a:gd name="T11" fmla="*/ 3 h 6"/>
                <a:gd name="T12" fmla="*/ 0 w 22"/>
                <a:gd name="T13" fmla="*/ 6 h 6"/>
                <a:gd name="T14" fmla="*/ 0 w 22"/>
                <a:gd name="T15" fmla="*/ 6 h 6"/>
                <a:gd name="T16" fmla="*/ 3 w 22"/>
                <a:gd name="T17" fmla="*/ 4 h 6"/>
                <a:gd name="T18" fmla="*/ 7 w 22"/>
                <a:gd name="T19" fmla="*/ 2 h 6"/>
                <a:gd name="T20" fmla="*/ 8 w 22"/>
                <a:gd name="T21" fmla="*/ 2 h 6"/>
                <a:gd name="T22" fmla="*/ 9 w 22"/>
                <a:gd name="T23" fmla="*/ 1 h 6"/>
                <a:gd name="T24" fmla="*/ 11 w 22"/>
                <a:gd name="T25" fmla="*/ 1 h 6"/>
                <a:gd name="T26" fmla="*/ 19 w 22"/>
                <a:gd name="T27" fmla="*/ 4 h 6"/>
                <a:gd name="T28" fmla="*/ 22 w 22"/>
                <a:gd name="T29" fmla="*/ 5 h 6"/>
                <a:gd name="T30" fmla="*/ 22 w 22"/>
                <a:gd name="T31" fmla="*/ 5 h 6"/>
                <a:gd name="T32" fmla="*/ 19 w 22"/>
                <a:gd name="T33" fmla="*/ 3 h 6"/>
                <a:gd name="T34" fmla="*/ 11 w 22"/>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6">
                  <a:moveTo>
                    <a:pt x="11" y="0"/>
                  </a:moveTo>
                  <a:cubicBezTo>
                    <a:pt x="10" y="0"/>
                    <a:pt x="9" y="0"/>
                    <a:pt x="8" y="0"/>
                  </a:cubicBezTo>
                  <a:cubicBezTo>
                    <a:pt x="8" y="0"/>
                    <a:pt x="8" y="0"/>
                    <a:pt x="7" y="1"/>
                  </a:cubicBezTo>
                  <a:cubicBezTo>
                    <a:pt x="6" y="1"/>
                    <a:pt x="6" y="1"/>
                    <a:pt x="6" y="1"/>
                  </a:cubicBezTo>
                  <a:cubicBezTo>
                    <a:pt x="6" y="1"/>
                    <a:pt x="5" y="2"/>
                    <a:pt x="4" y="2"/>
                  </a:cubicBezTo>
                  <a:cubicBezTo>
                    <a:pt x="4" y="3"/>
                    <a:pt x="3" y="3"/>
                    <a:pt x="3" y="3"/>
                  </a:cubicBezTo>
                  <a:cubicBezTo>
                    <a:pt x="1" y="5"/>
                    <a:pt x="0" y="6"/>
                    <a:pt x="0" y="6"/>
                  </a:cubicBezTo>
                  <a:cubicBezTo>
                    <a:pt x="0" y="6"/>
                    <a:pt x="0" y="6"/>
                    <a:pt x="0" y="6"/>
                  </a:cubicBezTo>
                  <a:cubicBezTo>
                    <a:pt x="0" y="6"/>
                    <a:pt x="2" y="5"/>
                    <a:pt x="3" y="4"/>
                  </a:cubicBezTo>
                  <a:cubicBezTo>
                    <a:pt x="4" y="3"/>
                    <a:pt x="6" y="3"/>
                    <a:pt x="7" y="2"/>
                  </a:cubicBezTo>
                  <a:cubicBezTo>
                    <a:pt x="8" y="2"/>
                    <a:pt x="8" y="2"/>
                    <a:pt x="8" y="2"/>
                  </a:cubicBezTo>
                  <a:cubicBezTo>
                    <a:pt x="9" y="1"/>
                    <a:pt x="9" y="1"/>
                    <a:pt x="9" y="1"/>
                  </a:cubicBezTo>
                  <a:cubicBezTo>
                    <a:pt x="9" y="1"/>
                    <a:pt x="10" y="1"/>
                    <a:pt x="11" y="1"/>
                  </a:cubicBezTo>
                  <a:cubicBezTo>
                    <a:pt x="14" y="2"/>
                    <a:pt x="17" y="3"/>
                    <a:pt x="19" y="4"/>
                  </a:cubicBezTo>
                  <a:cubicBezTo>
                    <a:pt x="21" y="4"/>
                    <a:pt x="22" y="5"/>
                    <a:pt x="22" y="5"/>
                  </a:cubicBezTo>
                  <a:cubicBezTo>
                    <a:pt x="22" y="5"/>
                    <a:pt x="22" y="5"/>
                    <a:pt x="22" y="5"/>
                  </a:cubicBezTo>
                  <a:cubicBezTo>
                    <a:pt x="22" y="5"/>
                    <a:pt x="21" y="4"/>
                    <a:pt x="19" y="3"/>
                  </a:cubicBezTo>
                  <a:cubicBezTo>
                    <a:pt x="17" y="2"/>
                    <a:pt x="14" y="1"/>
                    <a:pt x="11" y="0"/>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5" name="Freeform 3307"/>
            <p:cNvSpPr>
              <a:spLocks/>
            </p:cNvSpPr>
            <p:nvPr/>
          </p:nvSpPr>
          <p:spPr bwMode="auto">
            <a:xfrm>
              <a:off x="1921655" y="4458812"/>
              <a:ext cx="152102" cy="141863"/>
            </a:xfrm>
            <a:custGeom>
              <a:avLst/>
              <a:gdLst>
                <a:gd name="T0" fmla="*/ 64 w 104"/>
                <a:gd name="T1" fmla="*/ 17 h 97"/>
                <a:gd name="T2" fmla="*/ 38 w 104"/>
                <a:gd name="T3" fmla="*/ 0 h 97"/>
                <a:gd name="T4" fmla="*/ 0 w 104"/>
                <a:gd name="T5" fmla="*/ 54 h 97"/>
                <a:gd name="T6" fmla="*/ 10 w 104"/>
                <a:gd name="T7" fmla="*/ 69 h 97"/>
                <a:gd name="T8" fmla="*/ 17 w 104"/>
                <a:gd name="T9" fmla="*/ 90 h 97"/>
                <a:gd name="T10" fmla="*/ 43 w 104"/>
                <a:gd name="T11" fmla="*/ 97 h 97"/>
                <a:gd name="T12" fmla="*/ 104 w 104"/>
                <a:gd name="T13" fmla="*/ 19 h 97"/>
                <a:gd name="T14" fmla="*/ 73 w 104"/>
                <a:gd name="T15" fmla="*/ 14 h 97"/>
                <a:gd name="T16" fmla="*/ 64 w 104"/>
                <a:gd name="T17" fmla="*/ 1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97">
                  <a:moveTo>
                    <a:pt x="64" y="17"/>
                  </a:moveTo>
                  <a:lnTo>
                    <a:pt x="38" y="0"/>
                  </a:lnTo>
                  <a:lnTo>
                    <a:pt x="0" y="54"/>
                  </a:lnTo>
                  <a:lnTo>
                    <a:pt x="10" y="69"/>
                  </a:lnTo>
                  <a:lnTo>
                    <a:pt x="17" y="90"/>
                  </a:lnTo>
                  <a:lnTo>
                    <a:pt x="43" y="97"/>
                  </a:lnTo>
                  <a:lnTo>
                    <a:pt x="104" y="19"/>
                  </a:lnTo>
                  <a:lnTo>
                    <a:pt x="73" y="14"/>
                  </a:lnTo>
                  <a:lnTo>
                    <a:pt x="64" y="17"/>
                  </a:ln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6" name="Freeform 3308"/>
            <p:cNvSpPr>
              <a:spLocks/>
            </p:cNvSpPr>
            <p:nvPr/>
          </p:nvSpPr>
          <p:spPr bwMode="auto">
            <a:xfrm>
              <a:off x="2357485" y="4483675"/>
              <a:ext cx="134552" cy="114076"/>
            </a:xfrm>
            <a:custGeom>
              <a:avLst/>
              <a:gdLst>
                <a:gd name="T0" fmla="*/ 29 w 39"/>
                <a:gd name="T1" fmla="*/ 0 h 33"/>
                <a:gd name="T2" fmla="*/ 17 w 39"/>
                <a:gd name="T3" fmla="*/ 0 h 33"/>
                <a:gd name="T4" fmla="*/ 0 w 39"/>
                <a:gd name="T5" fmla="*/ 7 h 33"/>
                <a:gd name="T6" fmla="*/ 0 w 39"/>
                <a:gd name="T7" fmla="*/ 24 h 33"/>
                <a:gd name="T8" fmla="*/ 20 w 39"/>
                <a:gd name="T9" fmla="*/ 33 h 33"/>
                <a:gd name="T10" fmla="*/ 35 w 39"/>
                <a:gd name="T11" fmla="*/ 24 h 33"/>
                <a:gd name="T12" fmla="*/ 39 w 39"/>
                <a:gd name="T13" fmla="*/ 15 h 33"/>
                <a:gd name="T14" fmla="*/ 33 w 39"/>
                <a:gd name="T15" fmla="*/ 10 h 33"/>
                <a:gd name="T16" fmla="*/ 29 w 39"/>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3">
                  <a:moveTo>
                    <a:pt x="29" y="0"/>
                  </a:moveTo>
                  <a:cubicBezTo>
                    <a:pt x="17" y="0"/>
                    <a:pt x="17" y="0"/>
                    <a:pt x="17" y="0"/>
                  </a:cubicBezTo>
                  <a:cubicBezTo>
                    <a:pt x="0" y="7"/>
                    <a:pt x="0" y="7"/>
                    <a:pt x="0" y="7"/>
                  </a:cubicBezTo>
                  <a:cubicBezTo>
                    <a:pt x="0" y="24"/>
                    <a:pt x="0" y="24"/>
                    <a:pt x="0" y="24"/>
                  </a:cubicBezTo>
                  <a:cubicBezTo>
                    <a:pt x="20" y="33"/>
                    <a:pt x="20" y="33"/>
                    <a:pt x="20" y="33"/>
                  </a:cubicBezTo>
                  <a:cubicBezTo>
                    <a:pt x="35" y="24"/>
                    <a:pt x="35" y="24"/>
                    <a:pt x="35" y="24"/>
                  </a:cubicBezTo>
                  <a:cubicBezTo>
                    <a:pt x="39" y="15"/>
                    <a:pt x="39" y="15"/>
                    <a:pt x="39" y="15"/>
                  </a:cubicBezTo>
                  <a:cubicBezTo>
                    <a:pt x="39" y="15"/>
                    <a:pt x="36" y="12"/>
                    <a:pt x="33" y="10"/>
                  </a:cubicBezTo>
                  <a:cubicBezTo>
                    <a:pt x="30" y="7"/>
                    <a:pt x="29" y="0"/>
                    <a:pt x="29" y="0"/>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7" name="Freeform 3309"/>
            <p:cNvSpPr>
              <a:spLocks/>
            </p:cNvSpPr>
            <p:nvPr/>
          </p:nvSpPr>
          <p:spPr bwMode="auto">
            <a:xfrm>
              <a:off x="1956756" y="4458812"/>
              <a:ext cx="124313" cy="176964"/>
            </a:xfrm>
            <a:custGeom>
              <a:avLst/>
              <a:gdLst>
                <a:gd name="T0" fmla="*/ 15 w 36"/>
                <a:gd name="T1" fmla="*/ 25 h 51"/>
                <a:gd name="T2" fmla="*/ 0 w 36"/>
                <a:gd name="T3" fmla="*/ 44 h 51"/>
                <a:gd name="T4" fmla="*/ 6 w 36"/>
                <a:gd name="T5" fmla="*/ 51 h 51"/>
                <a:gd name="T6" fmla="*/ 31 w 36"/>
                <a:gd name="T7" fmla="*/ 35 h 51"/>
                <a:gd name="T8" fmla="*/ 36 w 36"/>
                <a:gd name="T9" fmla="*/ 4 h 51"/>
                <a:gd name="T10" fmla="*/ 21 w 36"/>
                <a:gd name="T11" fmla="*/ 0 h 51"/>
                <a:gd name="T12" fmla="*/ 15 w 36"/>
                <a:gd name="T13" fmla="*/ 25 h 51"/>
              </a:gdLst>
              <a:ahLst/>
              <a:cxnLst>
                <a:cxn ang="0">
                  <a:pos x="T0" y="T1"/>
                </a:cxn>
                <a:cxn ang="0">
                  <a:pos x="T2" y="T3"/>
                </a:cxn>
                <a:cxn ang="0">
                  <a:pos x="T4" y="T5"/>
                </a:cxn>
                <a:cxn ang="0">
                  <a:pos x="T6" y="T7"/>
                </a:cxn>
                <a:cxn ang="0">
                  <a:pos x="T8" y="T9"/>
                </a:cxn>
                <a:cxn ang="0">
                  <a:pos x="T10" y="T11"/>
                </a:cxn>
                <a:cxn ang="0">
                  <a:pos x="T12" y="T13"/>
                </a:cxn>
              </a:cxnLst>
              <a:rect l="0" t="0" r="r" b="b"/>
              <a:pathLst>
                <a:path w="36" h="51">
                  <a:moveTo>
                    <a:pt x="15" y="25"/>
                  </a:moveTo>
                  <a:cubicBezTo>
                    <a:pt x="11" y="37"/>
                    <a:pt x="0" y="44"/>
                    <a:pt x="0" y="44"/>
                  </a:cubicBezTo>
                  <a:cubicBezTo>
                    <a:pt x="6" y="51"/>
                    <a:pt x="6" y="51"/>
                    <a:pt x="6" y="51"/>
                  </a:cubicBezTo>
                  <a:cubicBezTo>
                    <a:pt x="6" y="51"/>
                    <a:pt x="26" y="42"/>
                    <a:pt x="31" y="35"/>
                  </a:cubicBezTo>
                  <a:cubicBezTo>
                    <a:pt x="36" y="27"/>
                    <a:pt x="36" y="4"/>
                    <a:pt x="36" y="4"/>
                  </a:cubicBezTo>
                  <a:cubicBezTo>
                    <a:pt x="21" y="0"/>
                    <a:pt x="21" y="0"/>
                    <a:pt x="21" y="0"/>
                  </a:cubicBezTo>
                  <a:cubicBezTo>
                    <a:pt x="21" y="0"/>
                    <a:pt x="19" y="14"/>
                    <a:pt x="15" y="25"/>
                  </a:cubicBez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8" name="Freeform 3310"/>
            <p:cNvSpPr>
              <a:spLocks/>
            </p:cNvSpPr>
            <p:nvPr/>
          </p:nvSpPr>
          <p:spPr bwMode="auto">
            <a:xfrm>
              <a:off x="2337010" y="4473438"/>
              <a:ext cx="106764" cy="141863"/>
            </a:xfrm>
            <a:custGeom>
              <a:avLst/>
              <a:gdLst>
                <a:gd name="T0" fmla="*/ 19 w 31"/>
                <a:gd name="T1" fmla="*/ 21 h 41"/>
                <a:gd name="T2" fmla="*/ 5 w 31"/>
                <a:gd name="T3" fmla="*/ 0 h 41"/>
                <a:gd name="T4" fmla="*/ 0 w 31"/>
                <a:gd name="T5" fmla="*/ 3 h 41"/>
                <a:gd name="T6" fmla="*/ 4 w 31"/>
                <a:gd name="T7" fmla="*/ 28 h 41"/>
                <a:gd name="T8" fmla="*/ 26 w 31"/>
                <a:gd name="T9" fmla="*/ 41 h 41"/>
                <a:gd name="T10" fmla="*/ 31 w 31"/>
                <a:gd name="T11" fmla="*/ 36 h 41"/>
                <a:gd name="T12" fmla="*/ 19 w 31"/>
                <a:gd name="T13" fmla="*/ 21 h 41"/>
              </a:gdLst>
              <a:ahLst/>
              <a:cxnLst>
                <a:cxn ang="0">
                  <a:pos x="T0" y="T1"/>
                </a:cxn>
                <a:cxn ang="0">
                  <a:pos x="T2" y="T3"/>
                </a:cxn>
                <a:cxn ang="0">
                  <a:pos x="T4" y="T5"/>
                </a:cxn>
                <a:cxn ang="0">
                  <a:pos x="T6" y="T7"/>
                </a:cxn>
                <a:cxn ang="0">
                  <a:pos x="T8" y="T9"/>
                </a:cxn>
                <a:cxn ang="0">
                  <a:pos x="T10" y="T11"/>
                </a:cxn>
                <a:cxn ang="0">
                  <a:pos x="T12" y="T13"/>
                </a:cxn>
              </a:cxnLst>
              <a:rect l="0" t="0" r="r" b="b"/>
              <a:pathLst>
                <a:path w="31" h="41">
                  <a:moveTo>
                    <a:pt x="19" y="21"/>
                  </a:moveTo>
                  <a:cubicBezTo>
                    <a:pt x="16" y="11"/>
                    <a:pt x="5" y="0"/>
                    <a:pt x="5" y="0"/>
                  </a:cubicBezTo>
                  <a:cubicBezTo>
                    <a:pt x="0" y="3"/>
                    <a:pt x="0" y="3"/>
                    <a:pt x="0" y="3"/>
                  </a:cubicBezTo>
                  <a:cubicBezTo>
                    <a:pt x="0" y="3"/>
                    <a:pt x="0" y="22"/>
                    <a:pt x="4" y="28"/>
                  </a:cubicBezTo>
                  <a:cubicBezTo>
                    <a:pt x="8" y="34"/>
                    <a:pt x="26" y="41"/>
                    <a:pt x="26" y="41"/>
                  </a:cubicBezTo>
                  <a:cubicBezTo>
                    <a:pt x="31" y="36"/>
                    <a:pt x="31" y="36"/>
                    <a:pt x="31" y="36"/>
                  </a:cubicBezTo>
                  <a:cubicBezTo>
                    <a:pt x="31" y="36"/>
                    <a:pt x="22" y="30"/>
                    <a:pt x="19" y="21"/>
                  </a:cubicBez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59" name="Freeform 3311"/>
            <p:cNvSpPr>
              <a:spLocks/>
            </p:cNvSpPr>
            <p:nvPr/>
          </p:nvSpPr>
          <p:spPr bwMode="auto">
            <a:xfrm>
              <a:off x="3958938" y="5323158"/>
              <a:ext cx="144789" cy="32175"/>
            </a:xfrm>
            <a:custGeom>
              <a:avLst/>
              <a:gdLst>
                <a:gd name="T0" fmla="*/ 0 w 42"/>
                <a:gd name="T1" fmla="*/ 2 h 9"/>
                <a:gd name="T2" fmla="*/ 0 w 42"/>
                <a:gd name="T3" fmla="*/ 7 h 9"/>
                <a:gd name="T4" fmla="*/ 22 w 42"/>
                <a:gd name="T5" fmla="*/ 9 h 9"/>
                <a:gd name="T6" fmla="*/ 42 w 42"/>
                <a:gd name="T7" fmla="*/ 5 h 9"/>
                <a:gd name="T8" fmla="*/ 42 w 42"/>
                <a:gd name="T9" fmla="*/ 0 h 9"/>
                <a:gd name="T10" fmla="*/ 22 w 42"/>
                <a:gd name="T11" fmla="*/ 4 h 9"/>
                <a:gd name="T12" fmla="*/ 0 w 4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42" h="9">
                  <a:moveTo>
                    <a:pt x="0" y="2"/>
                  </a:moveTo>
                  <a:cubicBezTo>
                    <a:pt x="0" y="7"/>
                    <a:pt x="0" y="7"/>
                    <a:pt x="0" y="7"/>
                  </a:cubicBezTo>
                  <a:cubicBezTo>
                    <a:pt x="0" y="7"/>
                    <a:pt x="12" y="9"/>
                    <a:pt x="22" y="9"/>
                  </a:cubicBezTo>
                  <a:cubicBezTo>
                    <a:pt x="32" y="9"/>
                    <a:pt x="42" y="5"/>
                    <a:pt x="42" y="5"/>
                  </a:cubicBezTo>
                  <a:cubicBezTo>
                    <a:pt x="42" y="0"/>
                    <a:pt x="42" y="0"/>
                    <a:pt x="42" y="0"/>
                  </a:cubicBezTo>
                  <a:cubicBezTo>
                    <a:pt x="42" y="0"/>
                    <a:pt x="32" y="4"/>
                    <a:pt x="22" y="4"/>
                  </a:cubicBezTo>
                  <a:cubicBezTo>
                    <a:pt x="12" y="4"/>
                    <a:pt x="0" y="2"/>
                    <a:pt x="0" y="2"/>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0" name="Freeform 3312"/>
            <p:cNvSpPr>
              <a:spLocks/>
            </p:cNvSpPr>
            <p:nvPr/>
          </p:nvSpPr>
          <p:spPr bwMode="auto">
            <a:xfrm>
              <a:off x="3958938" y="5279283"/>
              <a:ext cx="144789" cy="51188"/>
            </a:xfrm>
            <a:custGeom>
              <a:avLst/>
              <a:gdLst>
                <a:gd name="T0" fmla="*/ 34 w 42"/>
                <a:gd name="T1" fmla="*/ 1 h 15"/>
                <a:gd name="T2" fmla="*/ 5 w 42"/>
                <a:gd name="T3" fmla="*/ 0 h 15"/>
                <a:gd name="T4" fmla="*/ 1 w 42"/>
                <a:gd name="T5" fmla="*/ 13 h 15"/>
                <a:gd name="T6" fmla="*/ 0 w 42"/>
                <a:gd name="T7" fmla="*/ 15 h 15"/>
                <a:gd name="T8" fmla="*/ 22 w 42"/>
                <a:gd name="T9" fmla="*/ 6 h 15"/>
                <a:gd name="T10" fmla="*/ 42 w 42"/>
                <a:gd name="T11" fmla="*/ 13 h 15"/>
                <a:gd name="T12" fmla="*/ 34 w 42"/>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42" h="15">
                  <a:moveTo>
                    <a:pt x="34" y="1"/>
                  </a:moveTo>
                  <a:cubicBezTo>
                    <a:pt x="5" y="0"/>
                    <a:pt x="5" y="0"/>
                    <a:pt x="5" y="0"/>
                  </a:cubicBezTo>
                  <a:cubicBezTo>
                    <a:pt x="5" y="0"/>
                    <a:pt x="1" y="9"/>
                    <a:pt x="1" y="13"/>
                  </a:cubicBezTo>
                  <a:cubicBezTo>
                    <a:pt x="0" y="15"/>
                    <a:pt x="0" y="15"/>
                    <a:pt x="0" y="15"/>
                  </a:cubicBezTo>
                  <a:cubicBezTo>
                    <a:pt x="0" y="15"/>
                    <a:pt x="6" y="6"/>
                    <a:pt x="22" y="6"/>
                  </a:cubicBezTo>
                  <a:cubicBezTo>
                    <a:pt x="38" y="5"/>
                    <a:pt x="42" y="13"/>
                    <a:pt x="42" y="13"/>
                  </a:cubicBezTo>
                  <a:cubicBezTo>
                    <a:pt x="42" y="13"/>
                    <a:pt x="39" y="3"/>
                    <a:pt x="34" y="1"/>
                  </a:cubicBezTo>
                  <a:close/>
                </a:path>
              </a:pathLst>
            </a:custGeom>
            <a:solidFill>
              <a:srgbClr val="AA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1" name="Freeform 3313"/>
            <p:cNvSpPr>
              <a:spLocks/>
            </p:cNvSpPr>
            <p:nvPr/>
          </p:nvSpPr>
          <p:spPr bwMode="auto">
            <a:xfrm>
              <a:off x="3958938" y="5295370"/>
              <a:ext cx="144789" cy="42413"/>
            </a:xfrm>
            <a:custGeom>
              <a:avLst/>
              <a:gdLst>
                <a:gd name="T0" fmla="*/ 22 w 42"/>
                <a:gd name="T1" fmla="*/ 1 h 12"/>
                <a:gd name="T2" fmla="*/ 0 w 42"/>
                <a:gd name="T3" fmla="*/ 10 h 12"/>
                <a:gd name="T4" fmla="*/ 22 w 42"/>
                <a:gd name="T5" fmla="*/ 12 h 12"/>
                <a:gd name="T6" fmla="*/ 42 w 42"/>
                <a:gd name="T7" fmla="*/ 8 h 12"/>
                <a:gd name="T8" fmla="*/ 22 w 42"/>
                <a:gd name="T9" fmla="*/ 1 h 12"/>
              </a:gdLst>
              <a:ahLst/>
              <a:cxnLst>
                <a:cxn ang="0">
                  <a:pos x="T0" y="T1"/>
                </a:cxn>
                <a:cxn ang="0">
                  <a:pos x="T2" y="T3"/>
                </a:cxn>
                <a:cxn ang="0">
                  <a:pos x="T4" y="T5"/>
                </a:cxn>
                <a:cxn ang="0">
                  <a:pos x="T6" y="T7"/>
                </a:cxn>
                <a:cxn ang="0">
                  <a:pos x="T8" y="T9"/>
                </a:cxn>
              </a:cxnLst>
              <a:rect l="0" t="0" r="r" b="b"/>
              <a:pathLst>
                <a:path w="42" h="12">
                  <a:moveTo>
                    <a:pt x="22" y="1"/>
                  </a:moveTo>
                  <a:cubicBezTo>
                    <a:pt x="6" y="1"/>
                    <a:pt x="0" y="10"/>
                    <a:pt x="0" y="10"/>
                  </a:cubicBezTo>
                  <a:cubicBezTo>
                    <a:pt x="0" y="10"/>
                    <a:pt x="12" y="12"/>
                    <a:pt x="22" y="12"/>
                  </a:cubicBezTo>
                  <a:cubicBezTo>
                    <a:pt x="31" y="12"/>
                    <a:pt x="42" y="8"/>
                    <a:pt x="42" y="8"/>
                  </a:cubicBezTo>
                  <a:cubicBezTo>
                    <a:pt x="42" y="8"/>
                    <a:pt x="38" y="0"/>
                    <a:pt x="2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2" name="Freeform 3314"/>
            <p:cNvSpPr>
              <a:spLocks/>
            </p:cNvSpPr>
            <p:nvPr/>
          </p:nvSpPr>
          <p:spPr bwMode="auto">
            <a:xfrm>
              <a:off x="3695686" y="5340708"/>
              <a:ext cx="155026" cy="27788"/>
            </a:xfrm>
            <a:custGeom>
              <a:avLst/>
              <a:gdLst>
                <a:gd name="T0" fmla="*/ 0 w 45"/>
                <a:gd name="T1" fmla="*/ 0 h 8"/>
                <a:gd name="T2" fmla="*/ 0 w 45"/>
                <a:gd name="T3" fmla="*/ 5 h 8"/>
                <a:gd name="T4" fmla="*/ 19 w 45"/>
                <a:gd name="T5" fmla="*/ 8 h 8"/>
                <a:gd name="T6" fmla="*/ 45 w 45"/>
                <a:gd name="T7" fmla="*/ 6 h 8"/>
                <a:gd name="T8" fmla="*/ 45 w 45"/>
                <a:gd name="T9" fmla="*/ 2 h 8"/>
                <a:gd name="T10" fmla="*/ 18 w 45"/>
                <a:gd name="T11" fmla="*/ 4 h 8"/>
                <a:gd name="T12" fmla="*/ 0 w 4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5" h="8">
                  <a:moveTo>
                    <a:pt x="0" y="0"/>
                  </a:moveTo>
                  <a:cubicBezTo>
                    <a:pt x="0" y="5"/>
                    <a:pt x="0" y="5"/>
                    <a:pt x="0" y="5"/>
                  </a:cubicBezTo>
                  <a:cubicBezTo>
                    <a:pt x="0" y="5"/>
                    <a:pt x="9" y="8"/>
                    <a:pt x="19" y="8"/>
                  </a:cubicBezTo>
                  <a:cubicBezTo>
                    <a:pt x="29" y="8"/>
                    <a:pt x="45" y="6"/>
                    <a:pt x="45" y="6"/>
                  </a:cubicBezTo>
                  <a:cubicBezTo>
                    <a:pt x="45" y="2"/>
                    <a:pt x="45" y="2"/>
                    <a:pt x="45" y="2"/>
                  </a:cubicBezTo>
                  <a:cubicBezTo>
                    <a:pt x="45" y="2"/>
                    <a:pt x="28" y="4"/>
                    <a:pt x="18" y="4"/>
                  </a:cubicBezTo>
                  <a:cubicBezTo>
                    <a:pt x="9" y="4"/>
                    <a:pt x="0" y="0"/>
                    <a:pt x="0" y="0"/>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3" name="Freeform 3315"/>
            <p:cNvSpPr>
              <a:spLocks/>
            </p:cNvSpPr>
            <p:nvPr/>
          </p:nvSpPr>
          <p:spPr bwMode="auto">
            <a:xfrm>
              <a:off x="3692762" y="5295370"/>
              <a:ext cx="162339" cy="52651"/>
            </a:xfrm>
            <a:custGeom>
              <a:avLst/>
              <a:gdLst>
                <a:gd name="T0" fmla="*/ 37 w 47"/>
                <a:gd name="T1" fmla="*/ 0 h 15"/>
                <a:gd name="T2" fmla="*/ 7 w 47"/>
                <a:gd name="T3" fmla="*/ 0 h 15"/>
                <a:gd name="T4" fmla="*/ 0 w 47"/>
                <a:gd name="T5" fmla="*/ 13 h 15"/>
                <a:gd name="T6" fmla="*/ 19 w 47"/>
                <a:gd name="T7" fmla="*/ 6 h 15"/>
                <a:gd name="T8" fmla="*/ 47 w 47"/>
                <a:gd name="T9" fmla="*/ 15 h 15"/>
                <a:gd name="T10" fmla="*/ 46 w 47"/>
                <a:gd name="T11" fmla="*/ 12 h 15"/>
                <a:gd name="T12" fmla="*/ 37 w 4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37" y="0"/>
                  </a:moveTo>
                  <a:cubicBezTo>
                    <a:pt x="7" y="0"/>
                    <a:pt x="7" y="0"/>
                    <a:pt x="7" y="0"/>
                  </a:cubicBezTo>
                  <a:cubicBezTo>
                    <a:pt x="2" y="2"/>
                    <a:pt x="0" y="13"/>
                    <a:pt x="0" y="13"/>
                  </a:cubicBezTo>
                  <a:cubicBezTo>
                    <a:pt x="0" y="13"/>
                    <a:pt x="3" y="5"/>
                    <a:pt x="19" y="6"/>
                  </a:cubicBezTo>
                  <a:cubicBezTo>
                    <a:pt x="35" y="6"/>
                    <a:pt x="47" y="15"/>
                    <a:pt x="47" y="15"/>
                  </a:cubicBezTo>
                  <a:cubicBezTo>
                    <a:pt x="46" y="12"/>
                    <a:pt x="46" y="12"/>
                    <a:pt x="46" y="12"/>
                  </a:cubicBezTo>
                  <a:cubicBezTo>
                    <a:pt x="46" y="9"/>
                    <a:pt x="37" y="0"/>
                    <a:pt x="37" y="0"/>
                  </a:cubicBezTo>
                  <a:close/>
                </a:path>
              </a:pathLst>
            </a:custGeom>
            <a:solidFill>
              <a:srgbClr val="AA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4" name="Freeform 3316"/>
            <p:cNvSpPr>
              <a:spLocks/>
            </p:cNvSpPr>
            <p:nvPr/>
          </p:nvSpPr>
          <p:spPr bwMode="auto">
            <a:xfrm>
              <a:off x="3692762" y="5312920"/>
              <a:ext cx="162339" cy="42413"/>
            </a:xfrm>
            <a:custGeom>
              <a:avLst/>
              <a:gdLst>
                <a:gd name="T0" fmla="*/ 0 w 47"/>
                <a:gd name="T1" fmla="*/ 8 h 12"/>
                <a:gd name="T2" fmla="*/ 20 w 47"/>
                <a:gd name="T3" fmla="*/ 12 h 12"/>
                <a:gd name="T4" fmla="*/ 47 w 47"/>
                <a:gd name="T5" fmla="*/ 10 h 12"/>
                <a:gd name="T6" fmla="*/ 19 w 47"/>
                <a:gd name="T7" fmla="*/ 1 h 12"/>
                <a:gd name="T8" fmla="*/ 0 w 47"/>
                <a:gd name="T9" fmla="*/ 8 h 12"/>
              </a:gdLst>
              <a:ahLst/>
              <a:cxnLst>
                <a:cxn ang="0">
                  <a:pos x="T0" y="T1"/>
                </a:cxn>
                <a:cxn ang="0">
                  <a:pos x="T2" y="T3"/>
                </a:cxn>
                <a:cxn ang="0">
                  <a:pos x="T4" y="T5"/>
                </a:cxn>
                <a:cxn ang="0">
                  <a:pos x="T6" y="T7"/>
                </a:cxn>
                <a:cxn ang="0">
                  <a:pos x="T8" y="T9"/>
                </a:cxn>
              </a:cxnLst>
              <a:rect l="0" t="0" r="r" b="b"/>
              <a:pathLst>
                <a:path w="47" h="12">
                  <a:moveTo>
                    <a:pt x="0" y="8"/>
                  </a:moveTo>
                  <a:cubicBezTo>
                    <a:pt x="0" y="8"/>
                    <a:pt x="10" y="12"/>
                    <a:pt x="20" y="12"/>
                  </a:cubicBezTo>
                  <a:cubicBezTo>
                    <a:pt x="30" y="12"/>
                    <a:pt x="47" y="10"/>
                    <a:pt x="47" y="10"/>
                  </a:cubicBezTo>
                  <a:cubicBezTo>
                    <a:pt x="47" y="10"/>
                    <a:pt x="35" y="1"/>
                    <a:pt x="19" y="1"/>
                  </a:cubicBezTo>
                  <a:cubicBezTo>
                    <a:pt x="3" y="0"/>
                    <a:pt x="0" y="8"/>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5" name="Freeform 3317"/>
            <p:cNvSpPr>
              <a:spLocks/>
            </p:cNvSpPr>
            <p:nvPr/>
          </p:nvSpPr>
          <p:spPr bwMode="auto">
            <a:xfrm>
              <a:off x="3667899" y="4341810"/>
              <a:ext cx="453380" cy="971110"/>
            </a:xfrm>
            <a:custGeom>
              <a:avLst/>
              <a:gdLst>
                <a:gd name="T0" fmla="*/ 12 w 131"/>
                <a:gd name="T1" fmla="*/ 281 h 281"/>
                <a:gd name="T2" fmla="*/ 30 w 131"/>
                <a:gd name="T3" fmla="*/ 277 h 281"/>
                <a:gd name="T4" fmla="*/ 32 w 131"/>
                <a:gd name="T5" fmla="*/ 277 h 281"/>
                <a:gd name="T6" fmla="*/ 41 w 131"/>
                <a:gd name="T7" fmla="*/ 161 h 281"/>
                <a:gd name="T8" fmla="*/ 47 w 131"/>
                <a:gd name="T9" fmla="*/ 145 h 281"/>
                <a:gd name="T10" fmla="*/ 44 w 131"/>
                <a:gd name="T11" fmla="*/ 130 h 281"/>
                <a:gd name="T12" fmla="*/ 56 w 131"/>
                <a:gd name="T13" fmla="*/ 45 h 281"/>
                <a:gd name="T14" fmla="*/ 68 w 131"/>
                <a:gd name="T15" fmla="*/ 37 h 281"/>
                <a:gd name="T16" fmla="*/ 68 w 131"/>
                <a:gd name="T17" fmla="*/ 37 h 281"/>
                <a:gd name="T18" fmla="*/ 68 w 131"/>
                <a:gd name="T19" fmla="*/ 37 h 281"/>
                <a:gd name="T20" fmla="*/ 72 w 131"/>
                <a:gd name="T21" fmla="*/ 45 h 281"/>
                <a:gd name="T22" fmla="*/ 87 w 131"/>
                <a:gd name="T23" fmla="*/ 275 h 281"/>
                <a:gd name="T24" fmla="*/ 105 w 131"/>
                <a:gd name="T25" fmla="*/ 272 h 281"/>
                <a:gd name="T26" fmla="*/ 121 w 131"/>
                <a:gd name="T27" fmla="*/ 274 h 281"/>
                <a:gd name="T28" fmla="*/ 131 w 131"/>
                <a:gd name="T29" fmla="*/ 2 h 281"/>
                <a:gd name="T30" fmla="*/ 0 w 131"/>
                <a:gd name="T31" fmla="*/ 0 h 281"/>
                <a:gd name="T32" fmla="*/ 12 w 131"/>
                <a:gd name="T33"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281">
                  <a:moveTo>
                    <a:pt x="12" y="281"/>
                  </a:moveTo>
                  <a:cubicBezTo>
                    <a:pt x="12" y="281"/>
                    <a:pt x="23" y="277"/>
                    <a:pt x="30" y="277"/>
                  </a:cubicBezTo>
                  <a:cubicBezTo>
                    <a:pt x="31" y="277"/>
                    <a:pt x="31" y="277"/>
                    <a:pt x="32" y="277"/>
                  </a:cubicBezTo>
                  <a:cubicBezTo>
                    <a:pt x="41" y="161"/>
                    <a:pt x="41" y="161"/>
                    <a:pt x="41" y="161"/>
                  </a:cubicBezTo>
                  <a:cubicBezTo>
                    <a:pt x="47" y="145"/>
                    <a:pt x="47" y="145"/>
                    <a:pt x="47" y="145"/>
                  </a:cubicBezTo>
                  <a:cubicBezTo>
                    <a:pt x="44" y="130"/>
                    <a:pt x="44" y="130"/>
                    <a:pt x="44" y="130"/>
                  </a:cubicBezTo>
                  <a:cubicBezTo>
                    <a:pt x="56" y="45"/>
                    <a:pt x="56" y="45"/>
                    <a:pt x="56" y="45"/>
                  </a:cubicBezTo>
                  <a:cubicBezTo>
                    <a:pt x="68" y="37"/>
                    <a:pt x="68" y="37"/>
                    <a:pt x="68" y="37"/>
                  </a:cubicBezTo>
                  <a:cubicBezTo>
                    <a:pt x="68" y="37"/>
                    <a:pt x="68" y="37"/>
                    <a:pt x="68" y="37"/>
                  </a:cubicBezTo>
                  <a:cubicBezTo>
                    <a:pt x="68" y="37"/>
                    <a:pt x="68" y="37"/>
                    <a:pt x="68" y="37"/>
                  </a:cubicBezTo>
                  <a:cubicBezTo>
                    <a:pt x="71" y="37"/>
                    <a:pt x="72" y="45"/>
                    <a:pt x="72" y="45"/>
                  </a:cubicBezTo>
                  <a:cubicBezTo>
                    <a:pt x="87" y="275"/>
                    <a:pt x="87" y="275"/>
                    <a:pt x="87" y="275"/>
                  </a:cubicBezTo>
                  <a:cubicBezTo>
                    <a:pt x="87" y="275"/>
                    <a:pt x="97" y="272"/>
                    <a:pt x="105" y="272"/>
                  </a:cubicBezTo>
                  <a:cubicBezTo>
                    <a:pt x="112" y="272"/>
                    <a:pt x="121" y="274"/>
                    <a:pt x="121" y="274"/>
                  </a:cubicBezTo>
                  <a:cubicBezTo>
                    <a:pt x="131" y="2"/>
                    <a:pt x="131" y="2"/>
                    <a:pt x="131" y="2"/>
                  </a:cubicBezTo>
                  <a:cubicBezTo>
                    <a:pt x="0" y="0"/>
                    <a:pt x="0" y="0"/>
                    <a:pt x="0" y="0"/>
                  </a:cubicBezTo>
                  <a:lnTo>
                    <a:pt x="12" y="281"/>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6" name="Freeform 3318"/>
            <p:cNvSpPr>
              <a:spLocks/>
            </p:cNvSpPr>
            <p:nvPr/>
          </p:nvSpPr>
          <p:spPr bwMode="auto">
            <a:xfrm>
              <a:off x="3667899" y="4309636"/>
              <a:ext cx="453380" cy="979885"/>
            </a:xfrm>
            <a:custGeom>
              <a:avLst/>
              <a:gdLst>
                <a:gd name="T0" fmla="*/ 2 w 310"/>
                <a:gd name="T1" fmla="*/ 29 h 670"/>
                <a:gd name="T2" fmla="*/ 274 w 310"/>
                <a:gd name="T3" fmla="*/ 55 h 670"/>
                <a:gd name="T4" fmla="*/ 277 w 310"/>
                <a:gd name="T5" fmla="*/ 353 h 670"/>
                <a:gd name="T6" fmla="*/ 284 w 310"/>
                <a:gd name="T7" fmla="*/ 388 h 670"/>
                <a:gd name="T8" fmla="*/ 272 w 310"/>
                <a:gd name="T9" fmla="*/ 419 h 670"/>
                <a:gd name="T10" fmla="*/ 262 w 310"/>
                <a:gd name="T11" fmla="*/ 667 h 670"/>
                <a:gd name="T12" fmla="*/ 286 w 310"/>
                <a:gd name="T13" fmla="*/ 670 h 670"/>
                <a:gd name="T14" fmla="*/ 310 w 310"/>
                <a:gd name="T15" fmla="*/ 38 h 670"/>
                <a:gd name="T16" fmla="*/ 0 w 310"/>
                <a:gd name="T17" fmla="*/ 0 h 670"/>
                <a:gd name="T18" fmla="*/ 2 w 310"/>
                <a:gd name="T19" fmla="*/ 29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0" h="670">
                  <a:moveTo>
                    <a:pt x="2" y="29"/>
                  </a:moveTo>
                  <a:lnTo>
                    <a:pt x="274" y="55"/>
                  </a:lnTo>
                  <a:lnTo>
                    <a:pt x="277" y="353"/>
                  </a:lnTo>
                  <a:lnTo>
                    <a:pt x="284" y="388"/>
                  </a:lnTo>
                  <a:lnTo>
                    <a:pt x="272" y="419"/>
                  </a:lnTo>
                  <a:lnTo>
                    <a:pt x="262" y="667"/>
                  </a:lnTo>
                  <a:lnTo>
                    <a:pt x="286" y="670"/>
                  </a:lnTo>
                  <a:lnTo>
                    <a:pt x="310" y="38"/>
                  </a:lnTo>
                  <a:lnTo>
                    <a:pt x="0" y="0"/>
                  </a:lnTo>
                  <a:lnTo>
                    <a:pt x="2" y="2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7" name="Freeform 3319"/>
            <p:cNvSpPr>
              <a:spLocks/>
            </p:cNvSpPr>
            <p:nvPr/>
          </p:nvSpPr>
          <p:spPr bwMode="auto">
            <a:xfrm>
              <a:off x="3779050" y="4469049"/>
              <a:ext cx="124313" cy="848258"/>
            </a:xfrm>
            <a:custGeom>
              <a:avLst/>
              <a:gdLst>
                <a:gd name="T0" fmla="*/ 12 w 36"/>
                <a:gd name="T1" fmla="*/ 93 h 245"/>
                <a:gd name="T2" fmla="*/ 15 w 36"/>
                <a:gd name="T3" fmla="*/ 108 h 245"/>
                <a:gd name="T4" fmla="*/ 9 w 36"/>
                <a:gd name="T5" fmla="*/ 124 h 245"/>
                <a:gd name="T6" fmla="*/ 0 w 36"/>
                <a:gd name="T7" fmla="*/ 240 h 245"/>
                <a:gd name="T8" fmla="*/ 18 w 36"/>
                <a:gd name="T9" fmla="*/ 245 h 245"/>
                <a:gd name="T10" fmla="*/ 31 w 36"/>
                <a:gd name="T11" fmla="*/ 8 h 245"/>
                <a:gd name="T12" fmla="*/ 36 w 36"/>
                <a:gd name="T13" fmla="*/ 0 h 245"/>
                <a:gd name="T14" fmla="*/ 36 w 36"/>
                <a:gd name="T15" fmla="*/ 0 h 245"/>
                <a:gd name="T16" fmla="*/ 24 w 36"/>
                <a:gd name="T17" fmla="*/ 8 h 245"/>
                <a:gd name="T18" fmla="*/ 12 w 36"/>
                <a:gd name="T19" fmla="*/ 9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45">
                  <a:moveTo>
                    <a:pt x="12" y="93"/>
                  </a:moveTo>
                  <a:cubicBezTo>
                    <a:pt x="15" y="108"/>
                    <a:pt x="15" y="108"/>
                    <a:pt x="15" y="108"/>
                  </a:cubicBezTo>
                  <a:cubicBezTo>
                    <a:pt x="9" y="124"/>
                    <a:pt x="9" y="124"/>
                    <a:pt x="9" y="124"/>
                  </a:cubicBezTo>
                  <a:cubicBezTo>
                    <a:pt x="0" y="240"/>
                    <a:pt x="0" y="240"/>
                    <a:pt x="0" y="240"/>
                  </a:cubicBezTo>
                  <a:cubicBezTo>
                    <a:pt x="7" y="241"/>
                    <a:pt x="18" y="245"/>
                    <a:pt x="18" y="245"/>
                  </a:cubicBezTo>
                  <a:cubicBezTo>
                    <a:pt x="31" y="8"/>
                    <a:pt x="31" y="8"/>
                    <a:pt x="31" y="8"/>
                  </a:cubicBezTo>
                  <a:cubicBezTo>
                    <a:pt x="31" y="8"/>
                    <a:pt x="33" y="1"/>
                    <a:pt x="36" y="0"/>
                  </a:cubicBezTo>
                  <a:cubicBezTo>
                    <a:pt x="36" y="0"/>
                    <a:pt x="36" y="0"/>
                    <a:pt x="36" y="0"/>
                  </a:cubicBezTo>
                  <a:cubicBezTo>
                    <a:pt x="24" y="8"/>
                    <a:pt x="24" y="8"/>
                    <a:pt x="24" y="8"/>
                  </a:cubicBezTo>
                  <a:lnTo>
                    <a:pt x="12" y="9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8" name="Freeform 3320"/>
            <p:cNvSpPr>
              <a:spLocks/>
            </p:cNvSpPr>
            <p:nvPr/>
          </p:nvSpPr>
          <p:spPr bwMode="auto">
            <a:xfrm>
              <a:off x="3850712" y="3538890"/>
              <a:ext cx="428517" cy="574769"/>
            </a:xfrm>
            <a:custGeom>
              <a:avLst/>
              <a:gdLst>
                <a:gd name="T0" fmla="*/ 84 w 124"/>
                <a:gd name="T1" fmla="*/ 0 h 166"/>
                <a:gd name="T2" fmla="*/ 109 w 124"/>
                <a:gd name="T3" fmla="*/ 123 h 166"/>
                <a:gd name="T4" fmla="*/ 100 w 124"/>
                <a:gd name="T5" fmla="*/ 141 h 166"/>
                <a:gd name="T6" fmla="*/ 12 w 124"/>
                <a:gd name="T7" fmla="*/ 135 h 166"/>
                <a:gd name="T8" fmla="*/ 0 w 124"/>
                <a:gd name="T9" fmla="*/ 140 h 166"/>
                <a:gd name="T10" fmla="*/ 84 w 124"/>
                <a:gd name="T11" fmla="*/ 166 h 166"/>
                <a:gd name="T12" fmla="*/ 82 w 124"/>
                <a:gd name="T13" fmla="*/ 155 h 166"/>
                <a:gd name="T14" fmla="*/ 116 w 124"/>
                <a:gd name="T15" fmla="*/ 152 h 166"/>
                <a:gd name="T16" fmla="*/ 92 w 124"/>
                <a:gd name="T17" fmla="*/ 3 h 166"/>
                <a:gd name="T18" fmla="*/ 84 w 12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66">
                  <a:moveTo>
                    <a:pt x="84" y="0"/>
                  </a:moveTo>
                  <a:cubicBezTo>
                    <a:pt x="90" y="25"/>
                    <a:pt x="110" y="107"/>
                    <a:pt x="109" y="123"/>
                  </a:cubicBezTo>
                  <a:cubicBezTo>
                    <a:pt x="108" y="138"/>
                    <a:pt x="109" y="140"/>
                    <a:pt x="100" y="141"/>
                  </a:cubicBezTo>
                  <a:cubicBezTo>
                    <a:pt x="91" y="141"/>
                    <a:pt x="12" y="135"/>
                    <a:pt x="12" y="135"/>
                  </a:cubicBezTo>
                  <a:cubicBezTo>
                    <a:pt x="0" y="140"/>
                    <a:pt x="0" y="140"/>
                    <a:pt x="0" y="140"/>
                  </a:cubicBezTo>
                  <a:cubicBezTo>
                    <a:pt x="84" y="166"/>
                    <a:pt x="84" y="166"/>
                    <a:pt x="84" y="166"/>
                  </a:cubicBezTo>
                  <a:cubicBezTo>
                    <a:pt x="82" y="155"/>
                    <a:pt x="82" y="155"/>
                    <a:pt x="82" y="155"/>
                  </a:cubicBezTo>
                  <a:cubicBezTo>
                    <a:pt x="82" y="155"/>
                    <a:pt x="114" y="157"/>
                    <a:pt x="116" y="152"/>
                  </a:cubicBezTo>
                  <a:cubicBezTo>
                    <a:pt x="124" y="140"/>
                    <a:pt x="95" y="6"/>
                    <a:pt x="92" y="3"/>
                  </a:cubicBezTo>
                  <a:cubicBezTo>
                    <a:pt x="91" y="2"/>
                    <a:pt x="88" y="1"/>
                    <a:pt x="84" y="0"/>
                  </a:cubicBezTo>
                  <a:close/>
                </a:path>
              </a:pathLst>
            </a:custGeom>
            <a:solidFill>
              <a:srgbClr val="B7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69" name="Freeform 3321"/>
            <p:cNvSpPr>
              <a:spLocks/>
            </p:cNvSpPr>
            <p:nvPr/>
          </p:nvSpPr>
          <p:spPr bwMode="auto">
            <a:xfrm>
              <a:off x="3498246" y="3511102"/>
              <a:ext cx="732720" cy="927235"/>
            </a:xfrm>
            <a:custGeom>
              <a:avLst/>
              <a:gdLst>
                <a:gd name="T0" fmla="*/ 137 w 212"/>
                <a:gd name="T1" fmla="*/ 0 h 268"/>
                <a:gd name="T2" fmla="*/ 137 w 212"/>
                <a:gd name="T3" fmla="*/ 0 h 268"/>
                <a:gd name="T4" fmla="*/ 88 w 212"/>
                <a:gd name="T5" fmla="*/ 0 h 268"/>
                <a:gd name="T6" fmla="*/ 87 w 212"/>
                <a:gd name="T7" fmla="*/ 0 h 268"/>
                <a:gd name="T8" fmla="*/ 27 w 212"/>
                <a:gd name="T9" fmla="*/ 13 h 268"/>
                <a:gd name="T10" fmla="*/ 7 w 212"/>
                <a:gd name="T11" fmla="*/ 152 h 268"/>
                <a:gd name="T12" fmla="*/ 44 w 212"/>
                <a:gd name="T13" fmla="*/ 168 h 268"/>
                <a:gd name="T14" fmla="*/ 35 w 212"/>
                <a:gd name="T15" fmla="*/ 264 h 268"/>
                <a:gd name="T16" fmla="*/ 81 w 212"/>
                <a:gd name="T17" fmla="*/ 268 h 268"/>
                <a:gd name="T18" fmla="*/ 145 w 212"/>
                <a:gd name="T19" fmla="*/ 255 h 268"/>
                <a:gd name="T20" fmla="*/ 197 w 212"/>
                <a:gd name="T21" fmla="*/ 264 h 268"/>
                <a:gd name="T22" fmla="*/ 186 w 212"/>
                <a:gd name="T23" fmla="*/ 174 h 268"/>
                <a:gd name="T24" fmla="*/ 102 w 212"/>
                <a:gd name="T25" fmla="*/ 148 h 268"/>
                <a:gd name="T26" fmla="*/ 114 w 212"/>
                <a:gd name="T27" fmla="*/ 143 h 268"/>
                <a:gd name="T28" fmla="*/ 202 w 212"/>
                <a:gd name="T29" fmla="*/ 149 h 268"/>
                <a:gd name="T30" fmla="*/ 211 w 212"/>
                <a:gd name="T31" fmla="*/ 131 h 268"/>
                <a:gd name="T32" fmla="*/ 186 w 212"/>
                <a:gd name="T33" fmla="*/ 8 h 268"/>
                <a:gd name="T34" fmla="*/ 137 w 212"/>
                <a:gd name="T35"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268">
                  <a:moveTo>
                    <a:pt x="137" y="0"/>
                  </a:moveTo>
                  <a:cubicBezTo>
                    <a:pt x="137" y="0"/>
                    <a:pt x="137" y="0"/>
                    <a:pt x="137" y="0"/>
                  </a:cubicBezTo>
                  <a:cubicBezTo>
                    <a:pt x="88" y="0"/>
                    <a:pt x="88" y="0"/>
                    <a:pt x="88" y="0"/>
                  </a:cubicBezTo>
                  <a:cubicBezTo>
                    <a:pt x="87" y="0"/>
                    <a:pt x="87" y="0"/>
                    <a:pt x="87" y="0"/>
                  </a:cubicBezTo>
                  <a:cubicBezTo>
                    <a:pt x="82" y="5"/>
                    <a:pt x="29" y="11"/>
                    <a:pt x="27" y="13"/>
                  </a:cubicBezTo>
                  <a:cubicBezTo>
                    <a:pt x="25" y="16"/>
                    <a:pt x="0" y="144"/>
                    <a:pt x="7" y="152"/>
                  </a:cubicBezTo>
                  <a:cubicBezTo>
                    <a:pt x="13" y="160"/>
                    <a:pt x="44" y="168"/>
                    <a:pt x="44" y="168"/>
                  </a:cubicBezTo>
                  <a:cubicBezTo>
                    <a:pt x="35" y="264"/>
                    <a:pt x="35" y="264"/>
                    <a:pt x="35" y="264"/>
                  </a:cubicBezTo>
                  <a:cubicBezTo>
                    <a:pt x="81" y="268"/>
                    <a:pt x="81" y="268"/>
                    <a:pt x="81" y="268"/>
                  </a:cubicBezTo>
                  <a:cubicBezTo>
                    <a:pt x="145" y="255"/>
                    <a:pt x="145" y="255"/>
                    <a:pt x="145" y="255"/>
                  </a:cubicBezTo>
                  <a:cubicBezTo>
                    <a:pt x="197" y="264"/>
                    <a:pt x="197" y="264"/>
                    <a:pt x="197" y="264"/>
                  </a:cubicBezTo>
                  <a:cubicBezTo>
                    <a:pt x="186" y="174"/>
                    <a:pt x="186" y="174"/>
                    <a:pt x="186" y="174"/>
                  </a:cubicBezTo>
                  <a:cubicBezTo>
                    <a:pt x="102" y="148"/>
                    <a:pt x="102" y="148"/>
                    <a:pt x="102" y="148"/>
                  </a:cubicBezTo>
                  <a:cubicBezTo>
                    <a:pt x="114" y="143"/>
                    <a:pt x="114" y="143"/>
                    <a:pt x="114" y="143"/>
                  </a:cubicBezTo>
                  <a:cubicBezTo>
                    <a:pt x="114" y="143"/>
                    <a:pt x="193" y="149"/>
                    <a:pt x="202" y="149"/>
                  </a:cubicBezTo>
                  <a:cubicBezTo>
                    <a:pt x="211" y="148"/>
                    <a:pt x="210" y="146"/>
                    <a:pt x="211" y="131"/>
                  </a:cubicBezTo>
                  <a:cubicBezTo>
                    <a:pt x="212" y="115"/>
                    <a:pt x="192" y="33"/>
                    <a:pt x="186" y="8"/>
                  </a:cubicBezTo>
                  <a:cubicBezTo>
                    <a:pt x="171" y="5"/>
                    <a:pt x="140" y="0"/>
                    <a:pt x="137" y="0"/>
                  </a:cubicBezTo>
                  <a:close/>
                </a:path>
              </a:pathLst>
            </a:custGeom>
            <a:solidFill>
              <a:srgbClr val="D3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0" name="Freeform 3322"/>
            <p:cNvSpPr>
              <a:spLocks/>
            </p:cNvSpPr>
            <p:nvPr/>
          </p:nvSpPr>
          <p:spPr bwMode="auto">
            <a:xfrm>
              <a:off x="3799525" y="3410189"/>
              <a:ext cx="179889" cy="174039"/>
            </a:xfrm>
            <a:custGeom>
              <a:avLst/>
              <a:gdLst>
                <a:gd name="T0" fmla="*/ 47 w 52"/>
                <a:gd name="T1" fmla="*/ 0 h 50"/>
                <a:gd name="T2" fmla="*/ 2 w 52"/>
                <a:gd name="T3" fmla="*/ 2 h 50"/>
                <a:gd name="T4" fmla="*/ 0 w 52"/>
                <a:gd name="T5" fmla="*/ 31 h 50"/>
                <a:gd name="T6" fmla="*/ 26 w 52"/>
                <a:gd name="T7" fmla="*/ 50 h 50"/>
                <a:gd name="T8" fmla="*/ 50 w 52"/>
                <a:gd name="T9" fmla="*/ 31 h 50"/>
                <a:gd name="T10" fmla="*/ 47 w 52"/>
                <a:gd name="T11" fmla="*/ 0 h 50"/>
              </a:gdLst>
              <a:ahLst/>
              <a:cxnLst>
                <a:cxn ang="0">
                  <a:pos x="T0" y="T1"/>
                </a:cxn>
                <a:cxn ang="0">
                  <a:pos x="T2" y="T3"/>
                </a:cxn>
                <a:cxn ang="0">
                  <a:pos x="T4" y="T5"/>
                </a:cxn>
                <a:cxn ang="0">
                  <a:pos x="T6" y="T7"/>
                </a:cxn>
                <a:cxn ang="0">
                  <a:pos x="T8" y="T9"/>
                </a:cxn>
                <a:cxn ang="0">
                  <a:pos x="T10" y="T11"/>
                </a:cxn>
              </a:cxnLst>
              <a:rect l="0" t="0" r="r" b="b"/>
              <a:pathLst>
                <a:path w="52" h="50">
                  <a:moveTo>
                    <a:pt x="47" y="0"/>
                  </a:moveTo>
                  <a:cubicBezTo>
                    <a:pt x="2" y="2"/>
                    <a:pt x="2" y="2"/>
                    <a:pt x="2" y="2"/>
                  </a:cubicBezTo>
                  <a:cubicBezTo>
                    <a:pt x="0" y="31"/>
                    <a:pt x="0" y="31"/>
                    <a:pt x="0" y="31"/>
                  </a:cubicBezTo>
                  <a:cubicBezTo>
                    <a:pt x="0" y="31"/>
                    <a:pt x="1" y="50"/>
                    <a:pt x="26" y="50"/>
                  </a:cubicBezTo>
                  <a:cubicBezTo>
                    <a:pt x="52" y="50"/>
                    <a:pt x="50" y="31"/>
                    <a:pt x="50" y="31"/>
                  </a:cubicBezTo>
                  <a:lnTo>
                    <a:pt x="47" y="0"/>
                  </a:ln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1" name="Freeform 3323"/>
            <p:cNvSpPr>
              <a:spLocks/>
            </p:cNvSpPr>
            <p:nvPr/>
          </p:nvSpPr>
          <p:spPr bwMode="auto">
            <a:xfrm>
              <a:off x="3730787" y="3141086"/>
              <a:ext cx="140402" cy="356853"/>
            </a:xfrm>
            <a:custGeom>
              <a:avLst/>
              <a:gdLst>
                <a:gd name="T0" fmla="*/ 24 w 41"/>
                <a:gd name="T1" fmla="*/ 82 h 103"/>
                <a:gd name="T2" fmla="*/ 16 w 41"/>
                <a:gd name="T3" fmla="*/ 58 h 103"/>
                <a:gd name="T4" fmla="*/ 10 w 41"/>
                <a:gd name="T5" fmla="*/ 40 h 103"/>
                <a:gd name="T6" fmla="*/ 14 w 41"/>
                <a:gd name="T7" fmla="*/ 32 h 103"/>
                <a:gd name="T8" fmla="*/ 12 w 41"/>
                <a:gd name="T9" fmla="*/ 0 h 103"/>
                <a:gd name="T10" fmla="*/ 11 w 41"/>
                <a:gd name="T11" fmla="*/ 1 h 103"/>
                <a:gd name="T12" fmla="*/ 0 w 41"/>
                <a:gd name="T13" fmla="*/ 29 h 103"/>
                <a:gd name="T14" fmla="*/ 5 w 41"/>
                <a:gd name="T15" fmla="*/ 62 h 103"/>
                <a:gd name="T16" fmla="*/ 8 w 41"/>
                <a:gd name="T17" fmla="*/ 75 h 103"/>
                <a:gd name="T18" fmla="*/ 41 w 41"/>
                <a:gd name="T19" fmla="*/ 103 h 103"/>
                <a:gd name="T20" fmla="*/ 24 w 41"/>
                <a:gd name="T21"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03">
                  <a:moveTo>
                    <a:pt x="24" y="82"/>
                  </a:moveTo>
                  <a:cubicBezTo>
                    <a:pt x="20" y="71"/>
                    <a:pt x="23" y="66"/>
                    <a:pt x="16" y="58"/>
                  </a:cubicBezTo>
                  <a:cubicBezTo>
                    <a:pt x="9" y="51"/>
                    <a:pt x="12" y="44"/>
                    <a:pt x="10" y="40"/>
                  </a:cubicBezTo>
                  <a:cubicBezTo>
                    <a:pt x="8" y="36"/>
                    <a:pt x="12" y="35"/>
                    <a:pt x="14" y="32"/>
                  </a:cubicBezTo>
                  <a:cubicBezTo>
                    <a:pt x="15" y="28"/>
                    <a:pt x="12" y="0"/>
                    <a:pt x="12" y="0"/>
                  </a:cubicBezTo>
                  <a:cubicBezTo>
                    <a:pt x="11" y="1"/>
                    <a:pt x="11" y="1"/>
                    <a:pt x="11" y="1"/>
                  </a:cubicBezTo>
                  <a:cubicBezTo>
                    <a:pt x="4" y="9"/>
                    <a:pt x="0" y="19"/>
                    <a:pt x="0" y="29"/>
                  </a:cubicBezTo>
                  <a:cubicBezTo>
                    <a:pt x="0" y="39"/>
                    <a:pt x="2" y="50"/>
                    <a:pt x="5" y="62"/>
                  </a:cubicBezTo>
                  <a:cubicBezTo>
                    <a:pt x="6" y="66"/>
                    <a:pt x="6" y="69"/>
                    <a:pt x="8" y="75"/>
                  </a:cubicBezTo>
                  <a:cubicBezTo>
                    <a:pt x="15" y="89"/>
                    <a:pt x="29" y="101"/>
                    <a:pt x="41" y="103"/>
                  </a:cubicBezTo>
                  <a:cubicBezTo>
                    <a:pt x="34" y="100"/>
                    <a:pt x="29" y="93"/>
                    <a:pt x="24" y="82"/>
                  </a:cubicBezTo>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2" name="Freeform 3324"/>
            <p:cNvSpPr>
              <a:spLocks/>
            </p:cNvSpPr>
            <p:nvPr/>
          </p:nvSpPr>
          <p:spPr bwMode="auto">
            <a:xfrm>
              <a:off x="3743949" y="3088435"/>
              <a:ext cx="293965" cy="409504"/>
            </a:xfrm>
            <a:custGeom>
              <a:avLst/>
              <a:gdLst>
                <a:gd name="T0" fmla="*/ 41 w 85"/>
                <a:gd name="T1" fmla="*/ 0 h 118"/>
                <a:gd name="T2" fmla="*/ 7 w 85"/>
                <a:gd name="T3" fmla="*/ 16 h 118"/>
                <a:gd name="T4" fmla="*/ 8 w 85"/>
                <a:gd name="T5" fmla="*/ 16 h 118"/>
                <a:gd name="T6" fmla="*/ 7 w 85"/>
                <a:gd name="T7" fmla="*/ 47 h 118"/>
                <a:gd name="T8" fmla="*/ 6 w 85"/>
                <a:gd name="T9" fmla="*/ 59 h 118"/>
                <a:gd name="T10" fmla="*/ 11 w 85"/>
                <a:gd name="T11" fmla="*/ 86 h 118"/>
                <a:gd name="T12" fmla="*/ 19 w 85"/>
                <a:gd name="T13" fmla="*/ 105 h 118"/>
                <a:gd name="T14" fmla="*/ 37 w 85"/>
                <a:gd name="T15" fmla="*/ 118 h 118"/>
                <a:gd name="T16" fmla="*/ 41 w 85"/>
                <a:gd name="T17" fmla="*/ 118 h 118"/>
                <a:gd name="T18" fmla="*/ 77 w 85"/>
                <a:gd name="T19" fmla="*/ 89 h 118"/>
                <a:gd name="T20" fmla="*/ 85 w 85"/>
                <a:gd name="T21" fmla="*/ 45 h 118"/>
                <a:gd name="T22" fmla="*/ 41 w 85"/>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118">
                  <a:moveTo>
                    <a:pt x="41" y="0"/>
                  </a:moveTo>
                  <a:cubicBezTo>
                    <a:pt x="27" y="0"/>
                    <a:pt x="15" y="7"/>
                    <a:pt x="7" y="16"/>
                  </a:cubicBezTo>
                  <a:cubicBezTo>
                    <a:pt x="8" y="16"/>
                    <a:pt x="8" y="16"/>
                    <a:pt x="8" y="16"/>
                  </a:cubicBezTo>
                  <a:cubicBezTo>
                    <a:pt x="8" y="16"/>
                    <a:pt x="8" y="44"/>
                    <a:pt x="7" y="47"/>
                  </a:cubicBezTo>
                  <a:cubicBezTo>
                    <a:pt x="5" y="50"/>
                    <a:pt x="4" y="54"/>
                    <a:pt x="6" y="59"/>
                  </a:cubicBezTo>
                  <a:cubicBezTo>
                    <a:pt x="8" y="63"/>
                    <a:pt x="0" y="70"/>
                    <a:pt x="11" y="86"/>
                  </a:cubicBezTo>
                  <a:cubicBezTo>
                    <a:pt x="17" y="94"/>
                    <a:pt x="15" y="94"/>
                    <a:pt x="19" y="105"/>
                  </a:cubicBezTo>
                  <a:cubicBezTo>
                    <a:pt x="24" y="116"/>
                    <a:pt x="30" y="115"/>
                    <a:pt x="37" y="118"/>
                  </a:cubicBezTo>
                  <a:cubicBezTo>
                    <a:pt x="38" y="118"/>
                    <a:pt x="40" y="118"/>
                    <a:pt x="41" y="118"/>
                  </a:cubicBezTo>
                  <a:cubicBezTo>
                    <a:pt x="53" y="118"/>
                    <a:pt x="72" y="106"/>
                    <a:pt x="77" y="89"/>
                  </a:cubicBezTo>
                  <a:cubicBezTo>
                    <a:pt x="82" y="72"/>
                    <a:pt x="85" y="57"/>
                    <a:pt x="85" y="45"/>
                  </a:cubicBezTo>
                  <a:cubicBezTo>
                    <a:pt x="85" y="29"/>
                    <a:pt x="71" y="0"/>
                    <a:pt x="41" y="0"/>
                  </a:cubicBezTo>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3" name="Freeform 3325"/>
            <p:cNvSpPr>
              <a:spLocks/>
            </p:cNvSpPr>
            <p:nvPr/>
          </p:nvSpPr>
          <p:spPr bwMode="auto">
            <a:xfrm>
              <a:off x="4020365" y="3255162"/>
              <a:ext cx="52651" cy="89214"/>
            </a:xfrm>
            <a:custGeom>
              <a:avLst/>
              <a:gdLst>
                <a:gd name="T0" fmla="*/ 8 w 15"/>
                <a:gd name="T1" fmla="*/ 0 h 26"/>
                <a:gd name="T2" fmla="*/ 0 w 15"/>
                <a:gd name="T3" fmla="*/ 10 h 26"/>
                <a:gd name="T4" fmla="*/ 3 w 15"/>
                <a:gd name="T5" fmla="*/ 25 h 26"/>
                <a:gd name="T6" fmla="*/ 11 w 15"/>
                <a:gd name="T7" fmla="*/ 13 h 26"/>
                <a:gd name="T8" fmla="*/ 8 w 15"/>
                <a:gd name="T9" fmla="*/ 0 h 26"/>
              </a:gdLst>
              <a:ahLst/>
              <a:cxnLst>
                <a:cxn ang="0">
                  <a:pos x="T0" y="T1"/>
                </a:cxn>
                <a:cxn ang="0">
                  <a:pos x="T2" y="T3"/>
                </a:cxn>
                <a:cxn ang="0">
                  <a:pos x="T4" y="T5"/>
                </a:cxn>
                <a:cxn ang="0">
                  <a:pos x="T6" y="T7"/>
                </a:cxn>
                <a:cxn ang="0">
                  <a:pos x="T8" y="T9"/>
                </a:cxn>
              </a:cxnLst>
              <a:rect l="0" t="0" r="r" b="b"/>
              <a:pathLst>
                <a:path w="15" h="26">
                  <a:moveTo>
                    <a:pt x="8" y="0"/>
                  </a:moveTo>
                  <a:cubicBezTo>
                    <a:pt x="2" y="0"/>
                    <a:pt x="0" y="7"/>
                    <a:pt x="0" y="10"/>
                  </a:cubicBezTo>
                  <a:cubicBezTo>
                    <a:pt x="0" y="14"/>
                    <a:pt x="0" y="25"/>
                    <a:pt x="3" y="25"/>
                  </a:cubicBezTo>
                  <a:cubicBezTo>
                    <a:pt x="5" y="26"/>
                    <a:pt x="9" y="19"/>
                    <a:pt x="11" y="13"/>
                  </a:cubicBezTo>
                  <a:cubicBezTo>
                    <a:pt x="12" y="8"/>
                    <a:pt x="15" y="0"/>
                    <a:pt x="8" y="0"/>
                  </a:cubicBezTo>
                  <a:close/>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4" name="Freeform 3326"/>
            <p:cNvSpPr>
              <a:spLocks/>
            </p:cNvSpPr>
            <p:nvPr/>
          </p:nvSpPr>
          <p:spPr bwMode="auto">
            <a:xfrm>
              <a:off x="3875576" y="3227374"/>
              <a:ext cx="165264" cy="270565"/>
            </a:xfrm>
            <a:custGeom>
              <a:avLst/>
              <a:gdLst>
                <a:gd name="T0" fmla="*/ 47 w 48"/>
                <a:gd name="T1" fmla="*/ 1 h 78"/>
                <a:gd name="T2" fmla="*/ 33 w 48"/>
                <a:gd name="T3" fmla="*/ 0 h 78"/>
                <a:gd name="T4" fmla="*/ 33 w 48"/>
                <a:gd name="T5" fmla="*/ 2 h 78"/>
                <a:gd name="T6" fmla="*/ 38 w 48"/>
                <a:gd name="T7" fmla="*/ 17 h 78"/>
                <a:gd name="T8" fmla="*/ 30 w 48"/>
                <a:gd name="T9" fmla="*/ 38 h 78"/>
                <a:gd name="T10" fmla="*/ 25 w 48"/>
                <a:gd name="T11" fmla="*/ 53 h 78"/>
                <a:gd name="T12" fmla="*/ 7 w 48"/>
                <a:gd name="T13" fmla="*/ 75 h 78"/>
                <a:gd name="T14" fmla="*/ 4 w 48"/>
                <a:gd name="T15" fmla="*/ 76 h 78"/>
                <a:gd name="T16" fmla="*/ 0 w 48"/>
                <a:gd name="T17" fmla="*/ 78 h 78"/>
                <a:gd name="T18" fmla="*/ 3 w 48"/>
                <a:gd name="T19" fmla="*/ 78 h 78"/>
                <a:gd name="T20" fmla="*/ 39 w 48"/>
                <a:gd name="T21" fmla="*/ 49 h 78"/>
                <a:gd name="T22" fmla="*/ 44 w 48"/>
                <a:gd name="T23" fmla="*/ 32 h 78"/>
                <a:gd name="T24" fmla="*/ 44 w 48"/>
                <a:gd name="T25" fmla="*/ 24 h 78"/>
                <a:gd name="T26" fmla="*/ 47 w 48"/>
                <a:gd name="T27" fmla="*/ 10 h 78"/>
                <a:gd name="T28" fmla="*/ 47 w 48"/>
                <a:gd name="T29" fmla="*/ 9 h 78"/>
                <a:gd name="T30" fmla="*/ 47 w 48"/>
                <a:gd name="T31" fmla="*/ 5 h 78"/>
                <a:gd name="T32" fmla="*/ 47 w 48"/>
                <a:gd name="T33"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78">
                  <a:moveTo>
                    <a:pt x="47" y="1"/>
                  </a:moveTo>
                  <a:cubicBezTo>
                    <a:pt x="45" y="0"/>
                    <a:pt x="33" y="0"/>
                    <a:pt x="33" y="0"/>
                  </a:cubicBezTo>
                  <a:cubicBezTo>
                    <a:pt x="33" y="2"/>
                    <a:pt x="33" y="2"/>
                    <a:pt x="33" y="2"/>
                  </a:cubicBezTo>
                  <a:cubicBezTo>
                    <a:pt x="33" y="5"/>
                    <a:pt x="39" y="12"/>
                    <a:pt x="38" y="17"/>
                  </a:cubicBezTo>
                  <a:cubicBezTo>
                    <a:pt x="36" y="22"/>
                    <a:pt x="36" y="33"/>
                    <a:pt x="30" y="38"/>
                  </a:cubicBezTo>
                  <a:cubicBezTo>
                    <a:pt x="24" y="42"/>
                    <a:pt x="27" y="44"/>
                    <a:pt x="25" y="53"/>
                  </a:cubicBezTo>
                  <a:cubicBezTo>
                    <a:pt x="23" y="61"/>
                    <a:pt x="12" y="74"/>
                    <a:pt x="7" y="75"/>
                  </a:cubicBezTo>
                  <a:cubicBezTo>
                    <a:pt x="7" y="76"/>
                    <a:pt x="6" y="76"/>
                    <a:pt x="4" y="76"/>
                  </a:cubicBezTo>
                  <a:cubicBezTo>
                    <a:pt x="3" y="77"/>
                    <a:pt x="2" y="78"/>
                    <a:pt x="0" y="78"/>
                  </a:cubicBezTo>
                  <a:cubicBezTo>
                    <a:pt x="1" y="78"/>
                    <a:pt x="2" y="78"/>
                    <a:pt x="3" y="78"/>
                  </a:cubicBezTo>
                  <a:cubicBezTo>
                    <a:pt x="16" y="78"/>
                    <a:pt x="34" y="66"/>
                    <a:pt x="39" y="49"/>
                  </a:cubicBezTo>
                  <a:cubicBezTo>
                    <a:pt x="41" y="43"/>
                    <a:pt x="42" y="38"/>
                    <a:pt x="44" y="32"/>
                  </a:cubicBezTo>
                  <a:cubicBezTo>
                    <a:pt x="44" y="30"/>
                    <a:pt x="44" y="27"/>
                    <a:pt x="44" y="24"/>
                  </a:cubicBezTo>
                  <a:cubicBezTo>
                    <a:pt x="44" y="21"/>
                    <a:pt x="44" y="12"/>
                    <a:pt x="47" y="10"/>
                  </a:cubicBezTo>
                  <a:cubicBezTo>
                    <a:pt x="47" y="10"/>
                    <a:pt x="47" y="9"/>
                    <a:pt x="47" y="9"/>
                  </a:cubicBezTo>
                  <a:cubicBezTo>
                    <a:pt x="48" y="7"/>
                    <a:pt x="47" y="6"/>
                    <a:pt x="47" y="5"/>
                  </a:cubicBezTo>
                  <a:cubicBezTo>
                    <a:pt x="47" y="4"/>
                    <a:pt x="47" y="3"/>
                    <a:pt x="47" y="1"/>
                  </a:cubicBezTo>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5" name="Freeform 3327"/>
            <p:cNvSpPr>
              <a:spLocks/>
            </p:cNvSpPr>
            <p:nvPr/>
          </p:nvSpPr>
          <p:spPr bwMode="auto">
            <a:xfrm>
              <a:off x="3875576" y="3141086"/>
              <a:ext cx="169652" cy="356853"/>
            </a:xfrm>
            <a:custGeom>
              <a:avLst/>
              <a:gdLst>
                <a:gd name="T0" fmla="*/ 35 w 49"/>
                <a:gd name="T1" fmla="*/ 0 h 103"/>
                <a:gd name="T2" fmla="*/ 5 w 49"/>
                <a:gd name="T3" fmla="*/ 19 h 103"/>
                <a:gd name="T4" fmla="*/ 4 w 49"/>
                <a:gd name="T5" fmla="*/ 33 h 103"/>
                <a:gd name="T6" fmla="*/ 9 w 49"/>
                <a:gd name="T7" fmla="*/ 63 h 103"/>
                <a:gd name="T8" fmla="*/ 1 w 49"/>
                <a:gd name="T9" fmla="*/ 66 h 103"/>
                <a:gd name="T10" fmla="*/ 1 w 49"/>
                <a:gd name="T11" fmla="*/ 82 h 103"/>
                <a:gd name="T12" fmla="*/ 8 w 49"/>
                <a:gd name="T13" fmla="*/ 91 h 103"/>
                <a:gd name="T14" fmla="*/ 0 w 49"/>
                <a:gd name="T15" fmla="*/ 103 h 103"/>
                <a:gd name="T16" fmla="*/ 7 w 49"/>
                <a:gd name="T17" fmla="*/ 103 h 103"/>
                <a:gd name="T18" fmla="*/ 23 w 49"/>
                <a:gd name="T19" fmla="*/ 90 h 103"/>
                <a:gd name="T20" fmla="*/ 36 w 49"/>
                <a:gd name="T21" fmla="*/ 67 h 103"/>
                <a:gd name="T22" fmla="*/ 41 w 49"/>
                <a:gd name="T23" fmla="*/ 44 h 103"/>
                <a:gd name="T24" fmla="*/ 43 w 49"/>
                <a:gd name="T25" fmla="*/ 26 h 103"/>
                <a:gd name="T26" fmla="*/ 47 w 49"/>
                <a:gd name="T27" fmla="*/ 26 h 103"/>
                <a:gd name="T28" fmla="*/ 35 w 49"/>
                <a:gd name="T2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103">
                  <a:moveTo>
                    <a:pt x="35" y="0"/>
                  </a:moveTo>
                  <a:cubicBezTo>
                    <a:pt x="35" y="0"/>
                    <a:pt x="9" y="12"/>
                    <a:pt x="5" y="19"/>
                  </a:cubicBezTo>
                  <a:cubicBezTo>
                    <a:pt x="1" y="27"/>
                    <a:pt x="6" y="28"/>
                    <a:pt x="4" y="33"/>
                  </a:cubicBezTo>
                  <a:cubicBezTo>
                    <a:pt x="2" y="42"/>
                    <a:pt x="8" y="52"/>
                    <a:pt x="9" y="63"/>
                  </a:cubicBezTo>
                  <a:cubicBezTo>
                    <a:pt x="9" y="65"/>
                    <a:pt x="1" y="66"/>
                    <a:pt x="1" y="66"/>
                  </a:cubicBezTo>
                  <a:cubicBezTo>
                    <a:pt x="1" y="66"/>
                    <a:pt x="1" y="77"/>
                    <a:pt x="1" y="82"/>
                  </a:cubicBezTo>
                  <a:cubicBezTo>
                    <a:pt x="3" y="86"/>
                    <a:pt x="9" y="87"/>
                    <a:pt x="8" y="91"/>
                  </a:cubicBezTo>
                  <a:cubicBezTo>
                    <a:pt x="8" y="94"/>
                    <a:pt x="4" y="100"/>
                    <a:pt x="0" y="103"/>
                  </a:cubicBezTo>
                  <a:cubicBezTo>
                    <a:pt x="2" y="103"/>
                    <a:pt x="6" y="103"/>
                    <a:pt x="7" y="103"/>
                  </a:cubicBezTo>
                  <a:cubicBezTo>
                    <a:pt x="11" y="101"/>
                    <a:pt x="21" y="98"/>
                    <a:pt x="23" y="90"/>
                  </a:cubicBezTo>
                  <a:cubicBezTo>
                    <a:pt x="26" y="81"/>
                    <a:pt x="30" y="71"/>
                    <a:pt x="36" y="67"/>
                  </a:cubicBezTo>
                  <a:cubicBezTo>
                    <a:pt x="42" y="63"/>
                    <a:pt x="42" y="49"/>
                    <a:pt x="41" y="44"/>
                  </a:cubicBezTo>
                  <a:cubicBezTo>
                    <a:pt x="40" y="39"/>
                    <a:pt x="43" y="26"/>
                    <a:pt x="43" y="26"/>
                  </a:cubicBezTo>
                  <a:cubicBezTo>
                    <a:pt x="43" y="26"/>
                    <a:pt x="45" y="25"/>
                    <a:pt x="47" y="26"/>
                  </a:cubicBezTo>
                  <a:cubicBezTo>
                    <a:pt x="46" y="19"/>
                    <a:pt x="49" y="13"/>
                    <a:pt x="35" y="0"/>
                  </a:cubicBezTo>
                </a:path>
              </a:pathLst>
            </a:custGeom>
            <a:solidFill>
              <a:srgbClr val="EFBA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6" name="Freeform 3328"/>
            <p:cNvSpPr>
              <a:spLocks/>
            </p:cNvSpPr>
            <p:nvPr/>
          </p:nvSpPr>
          <p:spPr bwMode="auto">
            <a:xfrm>
              <a:off x="4024752" y="3268325"/>
              <a:ext cx="38025" cy="62888"/>
            </a:xfrm>
            <a:custGeom>
              <a:avLst/>
              <a:gdLst>
                <a:gd name="T0" fmla="*/ 2 w 11"/>
                <a:gd name="T1" fmla="*/ 5 h 18"/>
                <a:gd name="T2" fmla="*/ 3 w 11"/>
                <a:gd name="T3" fmla="*/ 10 h 18"/>
                <a:gd name="T4" fmla="*/ 2 w 11"/>
                <a:gd name="T5" fmla="*/ 17 h 18"/>
                <a:gd name="T6" fmla="*/ 8 w 11"/>
                <a:gd name="T7" fmla="*/ 10 h 18"/>
                <a:gd name="T8" fmla="*/ 9 w 11"/>
                <a:gd name="T9" fmla="*/ 1 h 18"/>
                <a:gd name="T10" fmla="*/ 2 w 11"/>
                <a:gd name="T11" fmla="*/ 5 h 18"/>
              </a:gdLst>
              <a:ahLst/>
              <a:cxnLst>
                <a:cxn ang="0">
                  <a:pos x="T0" y="T1"/>
                </a:cxn>
                <a:cxn ang="0">
                  <a:pos x="T2" y="T3"/>
                </a:cxn>
                <a:cxn ang="0">
                  <a:pos x="T4" y="T5"/>
                </a:cxn>
                <a:cxn ang="0">
                  <a:pos x="T6" y="T7"/>
                </a:cxn>
                <a:cxn ang="0">
                  <a:pos x="T8" y="T9"/>
                </a:cxn>
                <a:cxn ang="0">
                  <a:pos x="T10" y="T11"/>
                </a:cxn>
              </a:cxnLst>
              <a:rect l="0" t="0" r="r" b="b"/>
              <a:pathLst>
                <a:path w="11" h="18">
                  <a:moveTo>
                    <a:pt x="2" y="5"/>
                  </a:moveTo>
                  <a:cubicBezTo>
                    <a:pt x="0" y="7"/>
                    <a:pt x="2" y="9"/>
                    <a:pt x="3" y="10"/>
                  </a:cubicBezTo>
                  <a:cubicBezTo>
                    <a:pt x="4" y="11"/>
                    <a:pt x="1" y="15"/>
                    <a:pt x="2" y="17"/>
                  </a:cubicBezTo>
                  <a:cubicBezTo>
                    <a:pt x="3" y="18"/>
                    <a:pt x="7" y="13"/>
                    <a:pt x="8" y="10"/>
                  </a:cubicBezTo>
                  <a:cubicBezTo>
                    <a:pt x="8" y="7"/>
                    <a:pt x="11" y="2"/>
                    <a:pt x="9" y="1"/>
                  </a:cubicBezTo>
                  <a:cubicBezTo>
                    <a:pt x="7" y="0"/>
                    <a:pt x="4" y="2"/>
                    <a:pt x="2" y="5"/>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7" name="Freeform 3329"/>
            <p:cNvSpPr>
              <a:spLocks/>
            </p:cNvSpPr>
            <p:nvPr/>
          </p:nvSpPr>
          <p:spPr bwMode="auto">
            <a:xfrm>
              <a:off x="3855100" y="3359000"/>
              <a:ext cx="51188" cy="24863"/>
            </a:xfrm>
            <a:custGeom>
              <a:avLst/>
              <a:gdLst>
                <a:gd name="T0" fmla="*/ 7 w 15"/>
                <a:gd name="T1" fmla="*/ 2 h 7"/>
                <a:gd name="T2" fmla="*/ 0 w 15"/>
                <a:gd name="T3" fmla="*/ 0 h 7"/>
                <a:gd name="T4" fmla="*/ 4 w 15"/>
                <a:gd name="T5" fmla="*/ 6 h 7"/>
                <a:gd name="T6" fmla="*/ 7 w 15"/>
                <a:gd name="T7" fmla="*/ 7 h 7"/>
                <a:gd name="T8" fmla="*/ 10 w 15"/>
                <a:gd name="T9" fmla="*/ 6 h 7"/>
                <a:gd name="T10" fmla="*/ 15 w 15"/>
                <a:gd name="T11" fmla="*/ 0 h 7"/>
                <a:gd name="T12" fmla="*/ 7 w 1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7" y="2"/>
                  </a:moveTo>
                  <a:cubicBezTo>
                    <a:pt x="3" y="1"/>
                    <a:pt x="0" y="0"/>
                    <a:pt x="0" y="0"/>
                  </a:cubicBezTo>
                  <a:cubicBezTo>
                    <a:pt x="0" y="0"/>
                    <a:pt x="1" y="4"/>
                    <a:pt x="4" y="6"/>
                  </a:cubicBezTo>
                  <a:cubicBezTo>
                    <a:pt x="4" y="6"/>
                    <a:pt x="6" y="7"/>
                    <a:pt x="7" y="7"/>
                  </a:cubicBezTo>
                  <a:cubicBezTo>
                    <a:pt x="8" y="7"/>
                    <a:pt x="9" y="6"/>
                    <a:pt x="10" y="6"/>
                  </a:cubicBezTo>
                  <a:cubicBezTo>
                    <a:pt x="13" y="4"/>
                    <a:pt x="15" y="0"/>
                    <a:pt x="15" y="0"/>
                  </a:cubicBezTo>
                  <a:cubicBezTo>
                    <a:pt x="15" y="0"/>
                    <a:pt x="11" y="2"/>
                    <a:pt x="7" y="2"/>
                  </a:cubicBezTo>
                  <a:close/>
                </a:path>
              </a:pathLst>
            </a:custGeom>
            <a:solidFill>
              <a:srgbClr val="BB9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8" name="Freeform 3330"/>
            <p:cNvSpPr>
              <a:spLocks/>
            </p:cNvSpPr>
            <p:nvPr/>
          </p:nvSpPr>
          <p:spPr bwMode="auto">
            <a:xfrm>
              <a:off x="3695686" y="3255162"/>
              <a:ext cx="51188" cy="89214"/>
            </a:xfrm>
            <a:custGeom>
              <a:avLst/>
              <a:gdLst>
                <a:gd name="T0" fmla="*/ 7 w 15"/>
                <a:gd name="T1" fmla="*/ 0 h 26"/>
                <a:gd name="T2" fmla="*/ 4 w 15"/>
                <a:gd name="T3" fmla="*/ 13 h 26"/>
                <a:gd name="T4" fmla="*/ 12 w 15"/>
                <a:gd name="T5" fmla="*/ 25 h 26"/>
                <a:gd name="T6" fmla="*/ 14 w 15"/>
                <a:gd name="T7" fmla="*/ 17 h 26"/>
                <a:gd name="T8" fmla="*/ 15 w 15"/>
                <a:gd name="T9" fmla="*/ 10 h 26"/>
                <a:gd name="T10" fmla="*/ 7 w 15"/>
                <a:gd name="T11" fmla="*/ 0 h 26"/>
              </a:gdLst>
              <a:ahLst/>
              <a:cxnLst>
                <a:cxn ang="0">
                  <a:pos x="T0" y="T1"/>
                </a:cxn>
                <a:cxn ang="0">
                  <a:pos x="T2" y="T3"/>
                </a:cxn>
                <a:cxn ang="0">
                  <a:pos x="T4" y="T5"/>
                </a:cxn>
                <a:cxn ang="0">
                  <a:pos x="T6" y="T7"/>
                </a:cxn>
                <a:cxn ang="0">
                  <a:pos x="T8" y="T9"/>
                </a:cxn>
                <a:cxn ang="0">
                  <a:pos x="T10" y="T11"/>
                </a:cxn>
              </a:cxnLst>
              <a:rect l="0" t="0" r="r" b="b"/>
              <a:pathLst>
                <a:path w="15" h="26">
                  <a:moveTo>
                    <a:pt x="7" y="0"/>
                  </a:moveTo>
                  <a:cubicBezTo>
                    <a:pt x="0" y="0"/>
                    <a:pt x="3" y="8"/>
                    <a:pt x="4" y="13"/>
                  </a:cubicBezTo>
                  <a:cubicBezTo>
                    <a:pt x="6" y="19"/>
                    <a:pt x="9" y="26"/>
                    <a:pt x="12" y="25"/>
                  </a:cubicBezTo>
                  <a:cubicBezTo>
                    <a:pt x="14" y="25"/>
                    <a:pt x="13" y="21"/>
                    <a:pt x="14" y="17"/>
                  </a:cubicBezTo>
                  <a:cubicBezTo>
                    <a:pt x="14" y="14"/>
                    <a:pt x="15" y="12"/>
                    <a:pt x="15" y="10"/>
                  </a:cubicBezTo>
                  <a:cubicBezTo>
                    <a:pt x="15" y="7"/>
                    <a:pt x="13" y="0"/>
                    <a:pt x="7" y="0"/>
                  </a:cubicBez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79" name="Freeform 3331"/>
            <p:cNvSpPr>
              <a:spLocks/>
            </p:cNvSpPr>
            <p:nvPr/>
          </p:nvSpPr>
          <p:spPr bwMode="auto">
            <a:xfrm>
              <a:off x="3708849" y="3262475"/>
              <a:ext cx="32175" cy="65814"/>
            </a:xfrm>
            <a:custGeom>
              <a:avLst/>
              <a:gdLst>
                <a:gd name="T0" fmla="*/ 2 w 9"/>
                <a:gd name="T1" fmla="*/ 1 h 19"/>
                <a:gd name="T2" fmla="*/ 2 w 9"/>
                <a:gd name="T3" fmla="*/ 10 h 19"/>
                <a:gd name="T4" fmla="*/ 6 w 9"/>
                <a:gd name="T5" fmla="*/ 18 h 19"/>
                <a:gd name="T6" fmla="*/ 6 w 9"/>
                <a:gd name="T7" fmla="*/ 11 h 19"/>
                <a:gd name="T8" fmla="*/ 8 w 9"/>
                <a:gd name="T9" fmla="*/ 6 h 19"/>
                <a:gd name="T10" fmla="*/ 2 w 9"/>
                <a:gd name="T11" fmla="*/ 1 h 19"/>
              </a:gdLst>
              <a:ahLst/>
              <a:cxnLst>
                <a:cxn ang="0">
                  <a:pos x="T0" y="T1"/>
                </a:cxn>
                <a:cxn ang="0">
                  <a:pos x="T2" y="T3"/>
                </a:cxn>
                <a:cxn ang="0">
                  <a:pos x="T4" y="T5"/>
                </a:cxn>
                <a:cxn ang="0">
                  <a:pos x="T6" y="T7"/>
                </a:cxn>
                <a:cxn ang="0">
                  <a:pos x="T8" y="T9"/>
                </a:cxn>
                <a:cxn ang="0">
                  <a:pos x="T10" y="T11"/>
                </a:cxn>
              </a:cxnLst>
              <a:rect l="0" t="0" r="r" b="b"/>
              <a:pathLst>
                <a:path w="9" h="19">
                  <a:moveTo>
                    <a:pt x="2" y="1"/>
                  </a:moveTo>
                  <a:cubicBezTo>
                    <a:pt x="0" y="1"/>
                    <a:pt x="2" y="7"/>
                    <a:pt x="2" y="10"/>
                  </a:cubicBezTo>
                  <a:cubicBezTo>
                    <a:pt x="2" y="13"/>
                    <a:pt x="5" y="19"/>
                    <a:pt x="6" y="18"/>
                  </a:cubicBezTo>
                  <a:cubicBezTo>
                    <a:pt x="7" y="16"/>
                    <a:pt x="5" y="12"/>
                    <a:pt x="6" y="11"/>
                  </a:cubicBezTo>
                  <a:cubicBezTo>
                    <a:pt x="7" y="10"/>
                    <a:pt x="9" y="9"/>
                    <a:pt x="8" y="6"/>
                  </a:cubicBezTo>
                  <a:cubicBezTo>
                    <a:pt x="6" y="3"/>
                    <a:pt x="4" y="0"/>
                    <a:pt x="2" y="1"/>
                  </a:cubicBezTo>
                  <a:close/>
                </a:path>
              </a:pathLst>
            </a:custGeom>
            <a:solidFill>
              <a:srgbClr val="CDA5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0" name="Freeform 3332"/>
            <p:cNvSpPr>
              <a:spLocks/>
            </p:cNvSpPr>
            <p:nvPr/>
          </p:nvSpPr>
          <p:spPr bwMode="auto">
            <a:xfrm>
              <a:off x="3850712" y="3334138"/>
              <a:ext cx="45338" cy="32175"/>
            </a:xfrm>
            <a:custGeom>
              <a:avLst/>
              <a:gdLst>
                <a:gd name="T0" fmla="*/ 6 w 13"/>
                <a:gd name="T1" fmla="*/ 4 h 9"/>
                <a:gd name="T2" fmla="*/ 1 w 13"/>
                <a:gd name="T3" fmla="*/ 6 h 9"/>
                <a:gd name="T4" fmla="*/ 10 w 13"/>
                <a:gd name="T5" fmla="*/ 9 h 9"/>
                <a:gd name="T6" fmla="*/ 10 w 13"/>
                <a:gd name="T7" fmla="*/ 1 h 9"/>
                <a:gd name="T8" fmla="*/ 6 w 13"/>
                <a:gd name="T9" fmla="*/ 4 h 9"/>
              </a:gdLst>
              <a:ahLst/>
              <a:cxnLst>
                <a:cxn ang="0">
                  <a:pos x="T0" y="T1"/>
                </a:cxn>
                <a:cxn ang="0">
                  <a:pos x="T2" y="T3"/>
                </a:cxn>
                <a:cxn ang="0">
                  <a:pos x="T4" y="T5"/>
                </a:cxn>
                <a:cxn ang="0">
                  <a:pos x="T6" y="T7"/>
                </a:cxn>
                <a:cxn ang="0">
                  <a:pos x="T8" y="T9"/>
                </a:cxn>
              </a:cxnLst>
              <a:rect l="0" t="0" r="r" b="b"/>
              <a:pathLst>
                <a:path w="13" h="9">
                  <a:moveTo>
                    <a:pt x="6" y="4"/>
                  </a:moveTo>
                  <a:cubicBezTo>
                    <a:pt x="4" y="4"/>
                    <a:pt x="2" y="4"/>
                    <a:pt x="1" y="6"/>
                  </a:cubicBezTo>
                  <a:cubicBezTo>
                    <a:pt x="0" y="9"/>
                    <a:pt x="7" y="8"/>
                    <a:pt x="10" y="9"/>
                  </a:cubicBezTo>
                  <a:cubicBezTo>
                    <a:pt x="13" y="9"/>
                    <a:pt x="10" y="2"/>
                    <a:pt x="10" y="1"/>
                  </a:cubicBezTo>
                  <a:cubicBezTo>
                    <a:pt x="9" y="0"/>
                    <a:pt x="8" y="4"/>
                    <a:pt x="6" y="4"/>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1" name="Freeform 3333"/>
            <p:cNvSpPr>
              <a:spLocks/>
            </p:cNvSpPr>
            <p:nvPr/>
          </p:nvSpPr>
          <p:spPr bwMode="auto">
            <a:xfrm>
              <a:off x="3850712" y="3442364"/>
              <a:ext cx="65814" cy="30713"/>
            </a:xfrm>
            <a:custGeom>
              <a:avLst/>
              <a:gdLst>
                <a:gd name="T0" fmla="*/ 9 w 19"/>
                <a:gd name="T1" fmla="*/ 2 h 9"/>
                <a:gd name="T2" fmla="*/ 0 w 19"/>
                <a:gd name="T3" fmla="*/ 3 h 9"/>
                <a:gd name="T4" fmla="*/ 8 w 19"/>
                <a:gd name="T5" fmla="*/ 9 h 9"/>
                <a:gd name="T6" fmla="*/ 17 w 19"/>
                <a:gd name="T7" fmla="*/ 5 h 9"/>
                <a:gd name="T8" fmla="*/ 9 w 19"/>
                <a:gd name="T9" fmla="*/ 2 h 9"/>
              </a:gdLst>
              <a:ahLst/>
              <a:cxnLst>
                <a:cxn ang="0">
                  <a:pos x="T0" y="T1"/>
                </a:cxn>
                <a:cxn ang="0">
                  <a:pos x="T2" y="T3"/>
                </a:cxn>
                <a:cxn ang="0">
                  <a:pos x="T4" y="T5"/>
                </a:cxn>
                <a:cxn ang="0">
                  <a:pos x="T6" y="T7"/>
                </a:cxn>
                <a:cxn ang="0">
                  <a:pos x="T8" y="T9"/>
                </a:cxn>
              </a:cxnLst>
              <a:rect l="0" t="0" r="r" b="b"/>
              <a:pathLst>
                <a:path w="19" h="9">
                  <a:moveTo>
                    <a:pt x="9" y="2"/>
                  </a:moveTo>
                  <a:cubicBezTo>
                    <a:pt x="7" y="3"/>
                    <a:pt x="1" y="0"/>
                    <a:pt x="0" y="3"/>
                  </a:cubicBezTo>
                  <a:cubicBezTo>
                    <a:pt x="0" y="7"/>
                    <a:pt x="3" y="9"/>
                    <a:pt x="8" y="9"/>
                  </a:cubicBezTo>
                  <a:cubicBezTo>
                    <a:pt x="13" y="9"/>
                    <a:pt x="16" y="9"/>
                    <a:pt x="17" y="5"/>
                  </a:cubicBezTo>
                  <a:cubicBezTo>
                    <a:pt x="19" y="0"/>
                    <a:pt x="11" y="1"/>
                    <a:pt x="9" y="2"/>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2" name="Freeform 3334"/>
            <p:cNvSpPr>
              <a:spLocks/>
            </p:cNvSpPr>
            <p:nvPr/>
          </p:nvSpPr>
          <p:spPr bwMode="auto">
            <a:xfrm>
              <a:off x="3827312" y="3397026"/>
              <a:ext cx="106764" cy="20475"/>
            </a:xfrm>
            <a:custGeom>
              <a:avLst/>
              <a:gdLst>
                <a:gd name="T0" fmla="*/ 19 w 31"/>
                <a:gd name="T1" fmla="*/ 1 h 6"/>
                <a:gd name="T2" fmla="*/ 15 w 31"/>
                <a:gd name="T3" fmla="*/ 3 h 6"/>
                <a:gd name="T4" fmla="*/ 12 w 31"/>
                <a:gd name="T5" fmla="*/ 1 h 6"/>
                <a:gd name="T6" fmla="*/ 1 w 31"/>
                <a:gd name="T7" fmla="*/ 2 h 6"/>
                <a:gd name="T8" fmla="*/ 15 w 31"/>
                <a:gd name="T9" fmla="*/ 6 h 6"/>
                <a:gd name="T10" fmla="*/ 31 w 31"/>
                <a:gd name="T11" fmla="*/ 2 h 6"/>
                <a:gd name="T12" fmla="*/ 19 w 31"/>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1" h="6">
                  <a:moveTo>
                    <a:pt x="19" y="1"/>
                  </a:moveTo>
                  <a:cubicBezTo>
                    <a:pt x="18" y="0"/>
                    <a:pt x="16" y="3"/>
                    <a:pt x="15" y="3"/>
                  </a:cubicBezTo>
                  <a:cubicBezTo>
                    <a:pt x="14" y="3"/>
                    <a:pt x="13" y="0"/>
                    <a:pt x="12" y="1"/>
                  </a:cubicBezTo>
                  <a:cubicBezTo>
                    <a:pt x="9" y="2"/>
                    <a:pt x="2" y="1"/>
                    <a:pt x="1" y="2"/>
                  </a:cubicBezTo>
                  <a:cubicBezTo>
                    <a:pt x="0" y="3"/>
                    <a:pt x="8" y="6"/>
                    <a:pt x="15" y="6"/>
                  </a:cubicBezTo>
                  <a:cubicBezTo>
                    <a:pt x="22" y="6"/>
                    <a:pt x="31" y="3"/>
                    <a:pt x="31" y="2"/>
                  </a:cubicBezTo>
                  <a:cubicBezTo>
                    <a:pt x="30" y="0"/>
                    <a:pt x="20" y="2"/>
                    <a:pt x="19" y="1"/>
                  </a:cubicBezTo>
                  <a:close/>
                </a:path>
              </a:pathLst>
            </a:custGeom>
            <a:solidFill>
              <a:srgbClr val="BA8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3" name="Freeform 3335"/>
            <p:cNvSpPr>
              <a:spLocks/>
            </p:cNvSpPr>
            <p:nvPr/>
          </p:nvSpPr>
          <p:spPr bwMode="auto">
            <a:xfrm>
              <a:off x="3837550" y="3414577"/>
              <a:ext cx="55575" cy="13163"/>
            </a:xfrm>
            <a:custGeom>
              <a:avLst/>
              <a:gdLst>
                <a:gd name="T0" fmla="*/ 10 w 16"/>
                <a:gd name="T1" fmla="*/ 2 h 4"/>
                <a:gd name="T2" fmla="*/ 0 w 16"/>
                <a:gd name="T3" fmla="*/ 0 h 4"/>
                <a:gd name="T4" fmla="*/ 7 w 16"/>
                <a:gd name="T5" fmla="*/ 3 h 4"/>
                <a:gd name="T6" fmla="*/ 16 w 16"/>
                <a:gd name="T7" fmla="*/ 3 h 4"/>
                <a:gd name="T8" fmla="*/ 10 w 16"/>
                <a:gd name="T9" fmla="*/ 2 h 4"/>
              </a:gdLst>
              <a:ahLst/>
              <a:cxnLst>
                <a:cxn ang="0">
                  <a:pos x="T0" y="T1"/>
                </a:cxn>
                <a:cxn ang="0">
                  <a:pos x="T2" y="T3"/>
                </a:cxn>
                <a:cxn ang="0">
                  <a:pos x="T4" y="T5"/>
                </a:cxn>
                <a:cxn ang="0">
                  <a:pos x="T6" y="T7"/>
                </a:cxn>
                <a:cxn ang="0">
                  <a:pos x="T8" y="T9"/>
                </a:cxn>
              </a:cxnLst>
              <a:rect l="0" t="0" r="r" b="b"/>
              <a:pathLst>
                <a:path w="16" h="4">
                  <a:moveTo>
                    <a:pt x="10" y="2"/>
                  </a:moveTo>
                  <a:cubicBezTo>
                    <a:pt x="8" y="2"/>
                    <a:pt x="0" y="0"/>
                    <a:pt x="0" y="0"/>
                  </a:cubicBezTo>
                  <a:cubicBezTo>
                    <a:pt x="0" y="0"/>
                    <a:pt x="5" y="3"/>
                    <a:pt x="7" y="3"/>
                  </a:cubicBezTo>
                  <a:cubicBezTo>
                    <a:pt x="9" y="4"/>
                    <a:pt x="16" y="4"/>
                    <a:pt x="16" y="3"/>
                  </a:cubicBezTo>
                  <a:cubicBezTo>
                    <a:pt x="16" y="2"/>
                    <a:pt x="13" y="2"/>
                    <a:pt x="10" y="2"/>
                  </a:cubicBezTo>
                  <a:close/>
                </a:path>
              </a:pathLst>
            </a:custGeom>
            <a:solidFill>
              <a:srgbClr val="FDEB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4" name="Freeform 3336"/>
            <p:cNvSpPr>
              <a:spLocks/>
            </p:cNvSpPr>
            <p:nvPr/>
          </p:nvSpPr>
          <p:spPr bwMode="auto">
            <a:xfrm>
              <a:off x="3855100" y="318642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3A2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5" name="Freeform 3337"/>
            <p:cNvSpPr>
              <a:spLocks/>
            </p:cNvSpPr>
            <p:nvPr/>
          </p:nvSpPr>
          <p:spPr bwMode="auto">
            <a:xfrm>
              <a:off x="3806838" y="3262475"/>
              <a:ext cx="20475" cy="17550"/>
            </a:xfrm>
            <a:custGeom>
              <a:avLst/>
              <a:gdLst>
                <a:gd name="T0" fmla="*/ 3 w 6"/>
                <a:gd name="T1" fmla="*/ 0 h 5"/>
                <a:gd name="T2" fmla="*/ 0 w 6"/>
                <a:gd name="T3" fmla="*/ 2 h 5"/>
                <a:gd name="T4" fmla="*/ 3 w 6"/>
                <a:gd name="T5" fmla="*/ 5 h 5"/>
                <a:gd name="T6" fmla="*/ 6 w 6"/>
                <a:gd name="T7" fmla="*/ 3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1" y="0"/>
                    <a:pt x="0" y="1"/>
                    <a:pt x="0" y="2"/>
                  </a:cubicBezTo>
                  <a:cubicBezTo>
                    <a:pt x="0" y="4"/>
                    <a:pt x="1" y="5"/>
                    <a:pt x="3" y="5"/>
                  </a:cubicBezTo>
                  <a:cubicBezTo>
                    <a:pt x="4" y="5"/>
                    <a:pt x="6" y="4"/>
                    <a:pt x="6" y="3"/>
                  </a:cubicBezTo>
                  <a:cubicBezTo>
                    <a:pt x="6" y="2"/>
                    <a:pt x="5" y="0"/>
                    <a:pt x="3" y="0"/>
                  </a:cubicBezTo>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6" name="Freeform 3338"/>
            <p:cNvSpPr>
              <a:spLocks/>
            </p:cNvSpPr>
            <p:nvPr/>
          </p:nvSpPr>
          <p:spPr bwMode="auto">
            <a:xfrm>
              <a:off x="3937001" y="3265400"/>
              <a:ext cx="21937" cy="14625"/>
            </a:xfrm>
            <a:custGeom>
              <a:avLst/>
              <a:gdLst>
                <a:gd name="T0" fmla="*/ 3 w 6"/>
                <a:gd name="T1" fmla="*/ 0 h 4"/>
                <a:gd name="T2" fmla="*/ 0 w 6"/>
                <a:gd name="T3" fmla="*/ 2 h 4"/>
                <a:gd name="T4" fmla="*/ 3 w 6"/>
                <a:gd name="T5" fmla="*/ 4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1" y="0"/>
                    <a:pt x="0" y="1"/>
                    <a:pt x="0" y="2"/>
                  </a:cubicBezTo>
                  <a:cubicBezTo>
                    <a:pt x="0" y="3"/>
                    <a:pt x="1" y="4"/>
                    <a:pt x="3" y="4"/>
                  </a:cubicBezTo>
                  <a:cubicBezTo>
                    <a:pt x="5" y="4"/>
                    <a:pt x="6" y="3"/>
                    <a:pt x="6" y="2"/>
                  </a:cubicBezTo>
                  <a:cubicBezTo>
                    <a:pt x="6" y="1"/>
                    <a:pt x="4" y="0"/>
                    <a:pt x="3" y="0"/>
                  </a:cubicBezTo>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7" name="Freeform 3339"/>
            <p:cNvSpPr>
              <a:spLocks/>
            </p:cNvSpPr>
            <p:nvPr/>
          </p:nvSpPr>
          <p:spPr bwMode="auto">
            <a:xfrm>
              <a:off x="3871188" y="3508178"/>
              <a:ext cx="42413" cy="27788"/>
            </a:xfrm>
            <a:custGeom>
              <a:avLst/>
              <a:gdLst>
                <a:gd name="T0" fmla="*/ 6 w 12"/>
                <a:gd name="T1" fmla="*/ 4 h 8"/>
                <a:gd name="T2" fmla="*/ 0 w 12"/>
                <a:gd name="T3" fmla="*/ 4 h 8"/>
                <a:gd name="T4" fmla="*/ 6 w 12"/>
                <a:gd name="T5" fmla="*/ 8 h 8"/>
                <a:gd name="T6" fmla="*/ 10 w 12"/>
                <a:gd name="T7" fmla="*/ 1 h 8"/>
                <a:gd name="T8" fmla="*/ 6 w 12"/>
                <a:gd name="T9" fmla="*/ 4 h 8"/>
              </a:gdLst>
              <a:ahLst/>
              <a:cxnLst>
                <a:cxn ang="0">
                  <a:pos x="T0" y="T1"/>
                </a:cxn>
                <a:cxn ang="0">
                  <a:pos x="T2" y="T3"/>
                </a:cxn>
                <a:cxn ang="0">
                  <a:pos x="T4" y="T5"/>
                </a:cxn>
                <a:cxn ang="0">
                  <a:pos x="T6" y="T7"/>
                </a:cxn>
                <a:cxn ang="0">
                  <a:pos x="T8" y="T9"/>
                </a:cxn>
              </a:cxnLst>
              <a:rect l="0" t="0" r="r" b="b"/>
              <a:pathLst>
                <a:path w="12" h="8">
                  <a:moveTo>
                    <a:pt x="6" y="4"/>
                  </a:moveTo>
                  <a:cubicBezTo>
                    <a:pt x="4" y="7"/>
                    <a:pt x="0" y="3"/>
                    <a:pt x="0" y="4"/>
                  </a:cubicBezTo>
                  <a:cubicBezTo>
                    <a:pt x="0" y="5"/>
                    <a:pt x="2" y="8"/>
                    <a:pt x="6" y="8"/>
                  </a:cubicBezTo>
                  <a:cubicBezTo>
                    <a:pt x="10" y="7"/>
                    <a:pt x="12" y="3"/>
                    <a:pt x="10" y="1"/>
                  </a:cubicBezTo>
                  <a:cubicBezTo>
                    <a:pt x="8" y="0"/>
                    <a:pt x="8" y="2"/>
                    <a:pt x="6" y="4"/>
                  </a:cubicBezTo>
                  <a:close/>
                </a:path>
              </a:pathLst>
            </a:custGeom>
            <a:solidFill>
              <a:srgbClr val="C3A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8" name="Freeform 3340"/>
            <p:cNvSpPr>
              <a:spLocks/>
            </p:cNvSpPr>
            <p:nvPr/>
          </p:nvSpPr>
          <p:spPr bwMode="auto">
            <a:xfrm>
              <a:off x="3781974" y="3262475"/>
              <a:ext cx="68738" cy="5850"/>
            </a:xfrm>
            <a:custGeom>
              <a:avLst/>
              <a:gdLst>
                <a:gd name="T0" fmla="*/ 13 w 20"/>
                <a:gd name="T1" fmla="*/ 0 h 2"/>
                <a:gd name="T2" fmla="*/ 10 w 20"/>
                <a:gd name="T3" fmla="*/ 0 h 2"/>
                <a:gd name="T4" fmla="*/ 3 w 20"/>
                <a:gd name="T5" fmla="*/ 1 h 2"/>
                <a:gd name="T6" fmla="*/ 0 w 20"/>
                <a:gd name="T7" fmla="*/ 2 h 2"/>
                <a:gd name="T8" fmla="*/ 0 w 20"/>
                <a:gd name="T9" fmla="*/ 2 h 2"/>
                <a:gd name="T10" fmla="*/ 10 w 20"/>
                <a:gd name="T11" fmla="*/ 1 h 2"/>
                <a:gd name="T12" fmla="*/ 16 w 20"/>
                <a:gd name="T13" fmla="*/ 1 h 2"/>
                <a:gd name="T14" fmla="*/ 19 w 20"/>
                <a:gd name="T15" fmla="*/ 2 h 2"/>
                <a:gd name="T16" fmla="*/ 20 w 20"/>
                <a:gd name="T17" fmla="*/ 2 h 2"/>
                <a:gd name="T18" fmla="*/ 17 w 20"/>
                <a:gd name="T19" fmla="*/ 1 h 2"/>
                <a:gd name="T20" fmla="*/ 13 w 20"/>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
                  <a:moveTo>
                    <a:pt x="13" y="0"/>
                  </a:moveTo>
                  <a:cubicBezTo>
                    <a:pt x="12" y="0"/>
                    <a:pt x="11" y="0"/>
                    <a:pt x="10" y="0"/>
                  </a:cubicBezTo>
                  <a:cubicBezTo>
                    <a:pt x="7" y="0"/>
                    <a:pt x="5" y="1"/>
                    <a:pt x="3" y="1"/>
                  </a:cubicBezTo>
                  <a:cubicBezTo>
                    <a:pt x="1" y="1"/>
                    <a:pt x="0" y="2"/>
                    <a:pt x="0" y="2"/>
                  </a:cubicBezTo>
                  <a:cubicBezTo>
                    <a:pt x="0" y="2"/>
                    <a:pt x="0" y="2"/>
                    <a:pt x="0" y="2"/>
                  </a:cubicBezTo>
                  <a:cubicBezTo>
                    <a:pt x="0" y="2"/>
                    <a:pt x="5" y="1"/>
                    <a:pt x="10" y="1"/>
                  </a:cubicBezTo>
                  <a:cubicBezTo>
                    <a:pt x="12" y="1"/>
                    <a:pt x="15" y="1"/>
                    <a:pt x="16" y="1"/>
                  </a:cubicBezTo>
                  <a:cubicBezTo>
                    <a:pt x="18" y="2"/>
                    <a:pt x="19" y="2"/>
                    <a:pt x="19" y="2"/>
                  </a:cubicBezTo>
                  <a:cubicBezTo>
                    <a:pt x="20" y="2"/>
                    <a:pt x="20" y="2"/>
                    <a:pt x="20" y="2"/>
                  </a:cubicBezTo>
                  <a:cubicBezTo>
                    <a:pt x="20" y="2"/>
                    <a:pt x="18" y="1"/>
                    <a:pt x="17" y="1"/>
                  </a:cubicBezTo>
                  <a:cubicBezTo>
                    <a:pt x="16" y="0"/>
                    <a:pt x="15" y="0"/>
                    <a:pt x="13" y="0"/>
                  </a:cubicBezTo>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89" name="Freeform 3341"/>
            <p:cNvSpPr>
              <a:spLocks/>
            </p:cNvSpPr>
            <p:nvPr/>
          </p:nvSpPr>
          <p:spPr bwMode="auto">
            <a:xfrm>
              <a:off x="3916526" y="3262475"/>
              <a:ext cx="65814" cy="5850"/>
            </a:xfrm>
            <a:custGeom>
              <a:avLst/>
              <a:gdLst>
                <a:gd name="T0" fmla="*/ 9 w 19"/>
                <a:gd name="T1" fmla="*/ 0 h 2"/>
                <a:gd name="T2" fmla="*/ 6 w 19"/>
                <a:gd name="T3" fmla="*/ 0 h 2"/>
                <a:gd name="T4" fmla="*/ 3 w 19"/>
                <a:gd name="T5" fmla="*/ 1 h 2"/>
                <a:gd name="T6" fmla="*/ 0 w 19"/>
                <a:gd name="T7" fmla="*/ 2 h 2"/>
                <a:gd name="T8" fmla="*/ 0 w 19"/>
                <a:gd name="T9" fmla="*/ 2 h 2"/>
                <a:gd name="T10" fmla="*/ 3 w 19"/>
                <a:gd name="T11" fmla="*/ 1 h 2"/>
                <a:gd name="T12" fmla="*/ 9 w 19"/>
                <a:gd name="T13" fmla="*/ 1 h 2"/>
                <a:gd name="T14" fmla="*/ 19 w 19"/>
                <a:gd name="T15" fmla="*/ 2 h 2"/>
                <a:gd name="T16" fmla="*/ 19 w 19"/>
                <a:gd name="T17" fmla="*/ 2 h 2"/>
                <a:gd name="T18" fmla="*/ 16 w 19"/>
                <a:gd name="T19" fmla="*/ 1 h 2"/>
                <a:gd name="T20" fmla="*/ 9 w 19"/>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
                  <a:moveTo>
                    <a:pt x="9" y="0"/>
                  </a:moveTo>
                  <a:cubicBezTo>
                    <a:pt x="8" y="0"/>
                    <a:pt x="7" y="0"/>
                    <a:pt x="6" y="0"/>
                  </a:cubicBezTo>
                  <a:cubicBezTo>
                    <a:pt x="5" y="0"/>
                    <a:pt x="3" y="0"/>
                    <a:pt x="3" y="1"/>
                  </a:cubicBezTo>
                  <a:cubicBezTo>
                    <a:pt x="1" y="1"/>
                    <a:pt x="0" y="2"/>
                    <a:pt x="0" y="2"/>
                  </a:cubicBezTo>
                  <a:cubicBezTo>
                    <a:pt x="0" y="2"/>
                    <a:pt x="0" y="2"/>
                    <a:pt x="0" y="2"/>
                  </a:cubicBezTo>
                  <a:cubicBezTo>
                    <a:pt x="0" y="2"/>
                    <a:pt x="1" y="2"/>
                    <a:pt x="3" y="1"/>
                  </a:cubicBezTo>
                  <a:cubicBezTo>
                    <a:pt x="4" y="1"/>
                    <a:pt x="7" y="1"/>
                    <a:pt x="9" y="1"/>
                  </a:cubicBezTo>
                  <a:cubicBezTo>
                    <a:pt x="14" y="1"/>
                    <a:pt x="19" y="2"/>
                    <a:pt x="19" y="2"/>
                  </a:cubicBezTo>
                  <a:cubicBezTo>
                    <a:pt x="19" y="2"/>
                    <a:pt x="19" y="2"/>
                    <a:pt x="19" y="2"/>
                  </a:cubicBezTo>
                  <a:cubicBezTo>
                    <a:pt x="19" y="2"/>
                    <a:pt x="18" y="1"/>
                    <a:pt x="16" y="1"/>
                  </a:cubicBezTo>
                  <a:cubicBezTo>
                    <a:pt x="14" y="1"/>
                    <a:pt x="12" y="0"/>
                    <a:pt x="9" y="0"/>
                  </a:cubicBezTo>
                </a:path>
              </a:pathLst>
            </a:custGeom>
            <a:solidFill>
              <a:srgbClr val="1D1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0" name="Freeform 3342"/>
            <p:cNvSpPr>
              <a:spLocks/>
            </p:cNvSpPr>
            <p:nvPr/>
          </p:nvSpPr>
          <p:spPr bwMode="auto">
            <a:xfrm>
              <a:off x="3757111" y="3247850"/>
              <a:ext cx="11700" cy="48263"/>
            </a:xfrm>
            <a:custGeom>
              <a:avLst/>
              <a:gdLst>
                <a:gd name="T0" fmla="*/ 3 w 3"/>
                <a:gd name="T1" fmla="*/ 0 h 14"/>
                <a:gd name="T2" fmla="*/ 2 w 3"/>
                <a:gd name="T3" fmla="*/ 1 h 14"/>
                <a:gd name="T4" fmla="*/ 0 w 3"/>
                <a:gd name="T5" fmla="*/ 8 h 14"/>
                <a:gd name="T6" fmla="*/ 1 w 3"/>
                <a:gd name="T7" fmla="*/ 12 h 14"/>
                <a:gd name="T8" fmla="*/ 2 w 3"/>
                <a:gd name="T9" fmla="*/ 14 h 14"/>
                <a:gd name="T10" fmla="*/ 2 w 3"/>
                <a:gd name="T11" fmla="*/ 13 h 14"/>
                <a:gd name="T12" fmla="*/ 3 w 3"/>
                <a:gd name="T13" fmla="*/ 1 h 14"/>
                <a:gd name="T14" fmla="*/ 3 w 3"/>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4">
                  <a:moveTo>
                    <a:pt x="3" y="0"/>
                  </a:moveTo>
                  <a:cubicBezTo>
                    <a:pt x="2" y="1"/>
                    <a:pt x="2" y="1"/>
                    <a:pt x="2" y="1"/>
                  </a:cubicBezTo>
                  <a:cubicBezTo>
                    <a:pt x="0" y="8"/>
                    <a:pt x="0" y="8"/>
                    <a:pt x="0" y="8"/>
                  </a:cubicBezTo>
                  <a:cubicBezTo>
                    <a:pt x="1" y="12"/>
                    <a:pt x="1" y="12"/>
                    <a:pt x="1" y="12"/>
                  </a:cubicBezTo>
                  <a:cubicBezTo>
                    <a:pt x="2" y="14"/>
                    <a:pt x="2" y="14"/>
                    <a:pt x="2" y="14"/>
                  </a:cubicBezTo>
                  <a:cubicBezTo>
                    <a:pt x="2" y="13"/>
                    <a:pt x="2" y="13"/>
                    <a:pt x="2" y="13"/>
                  </a:cubicBezTo>
                  <a:cubicBezTo>
                    <a:pt x="0" y="8"/>
                    <a:pt x="1" y="4"/>
                    <a:pt x="3" y="1"/>
                  </a:cubicBezTo>
                  <a:cubicBezTo>
                    <a:pt x="3" y="1"/>
                    <a:pt x="3" y="1"/>
                    <a:pt x="3" y="0"/>
                  </a:cubicBezTo>
                </a:path>
              </a:pathLst>
            </a:custGeom>
            <a:solidFill>
              <a:srgbClr val="B6CA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1" name="Freeform 3343"/>
            <p:cNvSpPr>
              <a:spLocks noEditPoints="1"/>
            </p:cNvSpPr>
            <p:nvPr/>
          </p:nvSpPr>
          <p:spPr bwMode="auto">
            <a:xfrm>
              <a:off x="3757111" y="3244924"/>
              <a:ext cx="118463" cy="58501"/>
            </a:xfrm>
            <a:custGeom>
              <a:avLst/>
              <a:gdLst>
                <a:gd name="T0" fmla="*/ 7 w 34"/>
                <a:gd name="T1" fmla="*/ 7 h 17"/>
                <a:gd name="T2" fmla="*/ 7 w 34"/>
                <a:gd name="T3" fmla="*/ 7 h 17"/>
                <a:gd name="T4" fmla="*/ 10 w 34"/>
                <a:gd name="T5" fmla="*/ 6 h 17"/>
                <a:gd name="T6" fmla="*/ 17 w 34"/>
                <a:gd name="T7" fmla="*/ 5 h 17"/>
                <a:gd name="T8" fmla="*/ 20 w 34"/>
                <a:gd name="T9" fmla="*/ 5 h 17"/>
                <a:gd name="T10" fmla="*/ 20 w 34"/>
                <a:gd name="T11" fmla="*/ 5 h 17"/>
                <a:gd name="T12" fmla="*/ 24 w 34"/>
                <a:gd name="T13" fmla="*/ 6 h 17"/>
                <a:gd name="T14" fmla="*/ 27 w 34"/>
                <a:gd name="T15" fmla="*/ 7 h 17"/>
                <a:gd name="T16" fmla="*/ 26 w 34"/>
                <a:gd name="T17" fmla="*/ 7 h 17"/>
                <a:gd name="T18" fmla="*/ 23 w 34"/>
                <a:gd name="T19" fmla="*/ 6 h 17"/>
                <a:gd name="T20" fmla="*/ 19 w 34"/>
                <a:gd name="T21" fmla="*/ 6 h 17"/>
                <a:gd name="T22" fmla="*/ 20 w 34"/>
                <a:gd name="T23" fmla="*/ 8 h 17"/>
                <a:gd name="T24" fmla="*/ 17 w 34"/>
                <a:gd name="T25" fmla="*/ 10 h 17"/>
                <a:gd name="T26" fmla="*/ 17 w 34"/>
                <a:gd name="T27" fmla="*/ 10 h 17"/>
                <a:gd name="T28" fmla="*/ 14 w 34"/>
                <a:gd name="T29" fmla="*/ 7 h 17"/>
                <a:gd name="T30" fmla="*/ 15 w 34"/>
                <a:gd name="T31" fmla="*/ 6 h 17"/>
                <a:gd name="T32" fmla="*/ 7 w 34"/>
                <a:gd name="T33" fmla="*/ 7 h 17"/>
                <a:gd name="T34" fmla="*/ 5 w 34"/>
                <a:gd name="T35" fmla="*/ 0 h 17"/>
                <a:gd name="T36" fmla="*/ 3 w 34"/>
                <a:gd name="T37" fmla="*/ 1 h 17"/>
                <a:gd name="T38" fmla="*/ 3 w 34"/>
                <a:gd name="T39" fmla="*/ 2 h 17"/>
                <a:gd name="T40" fmla="*/ 2 w 34"/>
                <a:gd name="T41" fmla="*/ 14 h 17"/>
                <a:gd name="T42" fmla="*/ 2 w 34"/>
                <a:gd name="T43" fmla="*/ 15 h 17"/>
                <a:gd name="T44" fmla="*/ 5 w 34"/>
                <a:gd name="T45" fmla="*/ 17 h 17"/>
                <a:gd name="T46" fmla="*/ 31 w 34"/>
                <a:gd name="T47" fmla="*/ 15 h 17"/>
                <a:gd name="T48" fmla="*/ 34 w 34"/>
                <a:gd name="T49" fmla="*/ 5 h 17"/>
                <a:gd name="T50" fmla="*/ 33 w 34"/>
                <a:gd name="T51" fmla="*/ 2 h 17"/>
                <a:gd name="T52" fmla="*/ 5 w 34"/>
                <a:gd name="T53" fmla="*/ 0 h 17"/>
                <a:gd name="T54" fmla="*/ 5 w 34"/>
                <a:gd name="T5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17">
                  <a:moveTo>
                    <a:pt x="7" y="7"/>
                  </a:moveTo>
                  <a:cubicBezTo>
                    <a:pt x="7" y="7"/>
                    <a:pt x="7" y="7"/>
                    <a:pt x="7" y="7"/>
                  </a:cubicBezTo>
                  <a:cubicBezTo>
                    <a:pt x="7" y="7"/>
                    <a:pt x="8" y="6"/>
                    <a:pt x="10" y="6"/>
                  </a:cubicBezTo>
                  <a:cubicBezTo>
                    <a:pt x="12" y="6"/>
                    <a:pt x="14" y="5"/>
                    <a:pt x="17" y="5"/>
                  </a:cubicBezTo>
                  <a:cubicBezTo>
                    <a:pt x="18" y="5"/>
                    <a:pt x="19" y="5"/>
                    <a:pt x="20" y="5"/>
                  </a:cubicBezTo>
                  <a:cubicBezTo>
                    <a:pt x="20" y="5"/>
                    <a:pt x="20" y="5"/>
                    <a:pt x="20" y="5"/>
                  </a:cubicBezTo>
                  <a:cubicBezTo>
                    <a:pt x="22" y="5"/>
                    <a:pt x="23" y="5"/>
                    <a:pt x="24" y="6"/>
                  </a:cubicBezTo>
                  <a:cubicBezTo>
                    <a:pt x="25" y="6"/>
                    <a:pt x="27" y="7"/>
                    <a:pt x="27" y="7"/>
                  </a:cubicBezTo>
                  <a:cubicBezTo>
                    <a:pt x="26" y="7"/>
                    <a:pt x="26" y="7"/>
                    <a:pt x="26" y="7"/>
                  </a:cubicBezTo>
                  <a:cubicBezTo>
                    <a:pt x="26" y="7"/>
                    <a:pt x="25" y="7"/>
                    <a:pt x="23" y="6"/>
                  </a:cubicBezTo>
                  <a:cubicBezTo>
                    <a:pt x="22" y="6"/>
                    <a:pt x="21" y="6"/>
                    <a:pt x="19" y="6"/>
                  </a:cubicBezTo>
                  <a:cubicBezTo>
                    <a:pt x="20" y="7"/>
                    <a:pt x="20" y="7"/>
                    <a:pt x="20" y="8"/>
                  </a:cubicBezTo>
                  <a:cubicBezTo>
                    <a:pt x="20" y="9"/>
                    <a:pt x="18" y="10"/>
                    <a:pt x="17" y="10"/>
                  </a:cubicBezTo>
                  <a:cubicBezTo>
                    <a:pt x="17" y="10"/>
                    <a:pt x="17" y="10"/>
                    <a:pt x="17" y="10"/>
                  </a:cubicBezTo>
                  <a:cubicBezTo>
                    <a:pt x="15" y="10"/>
                    <a:pt x="14" y="9"/>
                    <a:pt x="14" y="7"/>
                  </a:cubicBezTo>
                  <a:cubicBezTo>
                    <a:pt x="14" y="7"/>
                    <a:pt x="14" y="6"/>
                    <a:pt x="15" y="6"/>
                  </a:cubicBezTo>
                  <a:cubicBezTo>
                    <a:pt x="11" y="6"/>
                    <a:pt x="7" y="7"/>
                    <a:pt x="7" y="7"/>
                  </a:cubicBezTo>
                  <a:moveTo>
                    <a:pt x="5" y="0"/>
                  </a:moveTo>
                  <a:cubicBezTo>
                    <a:pt x="5" y="0"/>
                    <a:pt x="4" y="1"/>
                    <a:pt x="3" y="1"/>
                  </a:cubicBezTo>
                  <a:cubicBezTo>
                    <a:pt x="3" y="2"/>
                    <a:pt x="3" y="2"/>
                    <a:pt x="3" y="2"/>
                  </a:cubicBezTo>
                  <a:cubicBezTo>
                    <a:pt x="1" y="5"/>
                    <a:pt x="0" y="9"/>
                    <a:pt x="2" y="14"/>
                  </a:cubicBezTo>
                  <a:cubicBezTo>
                    <a:pt x="2" y="14"/>
                    <a:pt x="2" y="14"/>
                    <a:pt x="2" y="15"/>
                  </a:cubicBezTo>
                  <a:cubicBezTo>
                    <a:pt x="5" y="17"/>
                    <a:pt x="5" y="17"/>
                    <a:pt x="5" y="17"/>
                  </a:cubicBezTo>
                  <a:cubicBezTo>
                    <a:pt x="31" y="15"/>
                    <a:pt x="31" y="15"/>
                    <a:pt x="31" y="15"/>
                  </a:cubicBezTo>
                  <a:cubicBezTo>
                    <a:pt x="34" y="5"/>
                    <a:pt x="34" y="5"/>
                    <a:pt x="34" y="5"/>
                  </a:cubicBezTo>
                  <a:cubicBezTo>
                    <a:pt x="33" y="2"/>
                    <a:pt x="33" y="2"/>
                    <a:pt x="33" y="2"/>
                  </a:cubicBezTo>
                  <a:cubicBezTo>
                    <a:pt x="33" y="2"/>
                    <a:pt x="5" y="0"/>
                    <a:pt x="5" y="0"/>
                  </a:cubicBezTo>
                  <a:cubicBezTo>
                    <a:pt x="5" y="0"/>
                    <a:pt x="5" y="0"/>
                    <a:pt x="5" y="0"/>
                  </a:cubicBezTo>
                </a:path>
              </a:pathLst>
            </a:custGeom>
            <a:solidFill>
              <a:srgbClr val="B6CA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2" name="Freeform 3344"/>
            <p:cNvSpPr>
              <a:spLocks/>
            </p:cNvSpPr>
            <p:nvPr/>
          </p:nvSpPr>
          <p:spPr bwMode="auto">
            <a:xfrm>
              <a:off x="3806838" y="3265400"/>
              <a:ext cx="20475" cy="14625"/>
            </a:xfrm>
            <a:custGeom>
              <a:avLst/>
              <a:gdLst>
                <a:gd name="T0" fmla="*/ 2 w 6"/>
                <a:gd name="T1" fmla="*/ 0 h 4"/>
                <a:gd name="T2" fmla="*/ 1 w 6"/>
                <a:gd name="T3" fmla="*/ 0 h 4"/>
                <a:gd name="T4" fmla="*/ 0 w 6"/>
                <a:gd name="T5" fmla="*/ 1 h 4"/>
                <a:gd name="T6" fmla="*/ 3 w 6"/>
                <a:gd name="T7" fmla="*/ 4 h 4"/>
                <a:gd name="T8" fmla="*/ 3 w 6"/>
                <a:gd name="T9" fmla="*/ 4 h 4"/>
                <a:gd name="T10" fmla="*/ 6 w 6"/>
                <a:gd name="T11" fmla="*/ 2 h 4"/>
                <a:gd name="T12" fmla="*/ 5 w 6"/>
                <a:gd name="T13" fmla="*/ 0 h 4"/>
                <a:gd name="T14" fmla="*/ 3 w 6"/>
                <a:gd name="T15" fmla="*/ 0 h 4"/>
                <a:gd name="T16" fmla="*/ 2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2" y="0"/>
                  </a:moveTo>
                  <a:cubicBezTo>
                    <a:pt x="2" y="0"/>
                    <a:pt x="1" y="0"/>
                    <a:pt x="1" y="0"/>
                  </a:cubicBezTo>
                  <a:cubicBezTo>
                    <a:pt x="0" y="0"/>
                    <a:pt x="0" y="1"/>
                    <a:pt x="0" y="1"/>
                  </a:cubicBezTo>
                  <a:cubicBezTo>
                    <a:pt x="0" y="3"/>
                    <a:pt x="1" y="4"/>
                    <a:pt x="3" y="4"/>
                  </a:cubicBezTo>
                  <a:cubicBezTo>
                    <a:pt x="3" y="4"/>
                    <a:pt x="3" y="4"/>
                    <a:pt x="3" y="4"/>
                  </a:cubicBezTo>
                  <a:cubicBezTo>
                    <a:pt x="4" y="4"/>
                    <a:pt x="6" y="3"/>
                    <a:pt x="6" y="2"/>
                  </a:cubicBezTo>
                  <a:cubicBezTo>
                    <a:pt x="6" y="1"/>
                    <a:pt x="6" y="1"/>
                    <a:pt x="5" y="0"/>
                  </a:cubicBezTo>
                  <a:cubicBezTo>
                    <a:pt x="4" y="0"/>
                    <a:pt x="4" y="0"/>
                    <a:pt x="3" y="0"/>
                  </a:cubicBezTo>
                  <a:cubicBezTo>
                    <a:pt x="3" y="0"/>
                    <a:pt x="2" y="0"/>
                    <a:pt x="2" y="0"/>
                  </a:cubicBezTo>
                </a:path>
              </a:pathLst>
            </a:custGeom>
            <a:solidFill>
              <a:srgbClr val="4C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3" name="Freeform 3345"/>
            <p:cNvSpPr>
              <a:spLocks/>
            </p:cNvSpPr>
            <p:nvPr/>
          </p:nvSpPr>
          <p:spPr bwMode="auto">
            <a:xfrm>
              <a:off x="3781974" y="3262475"/>
              <a:ext cx="68738" cy="5850"/>
            </a:xfrm>
            <a:custGeom>
              <a:avLst/>
              <a:gdLst>
                <a:gd name="T0" fmla="*/ 13 w 20"/>
                <a:gd name="T1" fmla="*/ 0 h 2"/>
                <a:gd name="T2" fmla="*/ 10 w 20"/>
                <a:gd name="T3" fmla="*/ 0 h 2"/>
                <a:gd name="T4" fmla="*/ 3 w 20"/>
                <a:gd name="T5" fmla="*/ 1 h 2"/>
                <a:gd name="T6" fmla="*/ 0 w 20"/>
                <a:gd name="T7" fmla="*/ 2 h 2"/>
                <a:gd name="T8" fmla="*/ 0 w 20"/>
                <a:gd name="T9" fmla="*/ 2 h 2"/>
                <a:gd name="T10" fmla="*/ 8 w 20"/>
                <a:gd name="T11" fmla="*/ 1 h 2"/>
                <a:gd name="T12" fmla="*/ 9 w 20"/>
                <a:gd name="T13" fmla="*/ 1 h 2"/>
                <a:gd name="T14" fmla="*/ 10 w 20"/>
                <a:gd name="T15" fmla="*/ 1 h 2"/>
                <a:gd name="T16" fmla="*/ 12 w 20"/>
                <a:gd name="T17" fmla="*/ 1 h 2"/>
                <a:gd name="T18" fmla="*/ 16 w 20"/>
                <a:gd name="T19" fmla="*/ 1 h 2"/>
                <a:gd name="T20" fmla="*/ 19 w 20"/>
                <a:gd name="T21" fmla="*/ 2 h 2"/>
                <a:gd name="T22" fmla="*/ 20 w 20"/>
                <a:gd name="T23" fmla="*/ 2 h 2"/>
                <a:gd name="T24" fmla="*/ 17 w 20"/>
                <a:gd name="T25" fmla="*/ 1 h 2"/>
                <a:gd name="T26" fmla="*/ 13 w 20"/>
                <a:gd name="T27" fmla="*/ 0 h 2"/>
                <a:gd name="T28" fmla="*/ 13 w 20"/>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
                  <a:moveTo>
                    <a:pt x="13" y="0"/>
                  </a:moveTo>
                  <a:cubicBezTo>
                    <a:pt x="12" y="0"/>
                    <a:pt x="11" y="0"/>
                    <a:pt x="10" y="0"/>
                  </a:cubicBezTo>
                  <a:cubicBezTo>
                    <a:pt x="7" y="0"/>
                    <a:pt x="5" y="1"/>
                    <a:pt x="3" y="1"/>
                  </a:cubicBezTo>
                  <a:cubicBezTo>
                    <a:pt x="1" y="1"/>
                    <a:pt x="0" y="2"/>
                    <a:pt x="0" y="2"/>
                  </a:cubicBezTo>
                  <a:cubicBezTo>
                    <a:pt x="0" y="2"/>
                    <a:pt x="0" y="2"/>
                    <a:pt x="0" y="2"/>
                  </a:cubicBezTo>
                  <a:cubicBezTo>
                    <a:pt x="0" y="2"/>
                    <a:pt x="4" y="1"/>
                    <a:pt x="8" y="1"/>
                  </a:cubicBezTo>
                  <a:cubicBezTo>
                    <a:pt x="8" y="1"/>
                    <a:pt x="9" y="1"/>
                    <a:pt x="9" y="1"/>
                  </a:cubicBezTo>
                  <a:cubicBezTo>
                    <a:pt x="9" y="1"/>
                    <a:pt x="10" y="1"/>
                    <a:pt x="10" y="1"/>
                  </a:cubicBezTo>
                  <a:cubicBezTo>
                    <a:pt x="11" y="1"/>
                    <a:pt x="11" y="1"/>
                    <a:pt x="12" y="1"/>
                  </a:cubicBezTo>
                  <a:cubicBezTo>
                    <a:pt x="14" y="1"/>
                    <a:pt x="15" y="1"/>
                    <a:pt x="16" y="1"/>
                  </a:cubicBezTo>
                  <a:cubicBezTo>
                    <a:pt x="18" y="2"/>
                    <a:pt x="19" y="2"/>
                    <a:pt x="19" y="2"/>
                  </a:cubicBezTo>
                  <a:cubicBezTo>
                    <a:pt x="20" y="2"/>
                    <a:pt x="20" y="2"/>
                    <a:pt x="20" y="2"/>
                  </a:cubicBezTo>
                  <a:cubicBezTo>
                    <a:pt x="20" y="2"/>
                    <a:pt x="18" y="1"/>
                    <a:pt x="17" y="1"/>
                  </a:cubicBezTo>
                  <a:cubicBezTo>
                    <a:pt x="16" y="0"/>
                    <a:pt x="15" y="0"/>
                    <a:pt x="13" y="0"/>
                  </a:cubicBezTo>
                  <a:cubicBezTo>
                    <a:pt x="13" y="0"/>
                    <a:pt x="13" y="0"/>
                    <a:pt x="13" y="0"/>
                  </a:cubicBezTo>
                </a:path>
              </a:pathLst>
            </a:custGeom>
            <a:solidFill>
              <a:srgbClr val="476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4" name="Freeform 3346"/>
            <p:cNvSpPr>
              <a:spLocks noEditPoints="1"/>
            </p:cNvSpPr>
            <p:nvPr/>
          </p:nvSpPr>
          <p:spPr bwMode="auto">
            <a:xfrm>
              <a:off x="3888739" y="3247850"/>
              <a:ext cx="111151" cy="55575"/>
            </a:xfrm>
            <a:custGeom>
              <a:avLst/>
              <a:gdLst>
                <a:gd name="T0" fmla="*/ 8 w 32"/>
                <a:gd name="T1" fmla="*/ 6 h 16"/>
                <a:gd name="T2" fmla="*/ 8 w 32"/>
                <a:gd name="T3" fmla="*/ 6 h 16"/>
                <a:gd name="T4" fmla="*/ 11 w 32"/>
                <a:gd name="T5" fmla="*/ 5 h 16"/>
                <a:gd name="T6" fmla="*/ 14 w 32"/>
                <a:gd name="T7" fmla="*/ 4 h 16"/>
                <a:gd name="T8" fmla="*/ 15 w 32"/>
                <a:gd name="T9" fmla="*/ 4 h 16"/>
                <a:gd name="T10" fmla="*/ 17 w 32"/>
                <a:gd name="T11" fmla="*/ 4 h 16"/>
                <a:gd name="T12" fmla="*/ 24 w 32"/>
                <a:gd name="T13" fmla="*/ 5 h 16"/>
                <a:gd name="T14" fmla="*/ 27 w 32"/>
                <a:gd name="T15" fmla="*/ 6 h 16"/>
                <a:gd name="T16" fmla="*/ 27 w 32"/>
                <a:gd name="T17" fmla="*/ 6 h 16"/>
                <a:gd name="T18" fmla="*/ 18 w 32"/>
                <a:gd name="T19" fmla="*/ 5 h 16"/>
                <a:gd name="T20" fmla="*/ 20 w 32"/>
                <a:gd name="T21" fmla="*/ 7 h 16"/>
                <a:gd name="T22" fmla="*/ 17 w 32"/>
                <a:gd name="T23" fmla="*/ 9 h 16"/>
                <a:gd name="T24" fmla="*/ 17 w 32"/>
                <a:gd name="T25" fmla="*/ 9 h 16"/>
                <a:gd name="T26" fmla="*/ 14 w 32"/>
                <a:gd name="T27" fmla="*/ 7 h 16"/>
                <a:gd name="T28" fmla="*/ 15 w 32"/>
                <a:gd name="T29" fmla="*/ 5 h 16"/>
                <a:gd name="T30" fmla="*/ 11 w 32"/>
                <a:gd name="T31" fmla="*/ 5 h 16"/>
                <a:gd name="T32" fmla="*/ 8 w 32"/>
                <a:gd name="T33" fmla="*/ 6 h 16"/>
                <a:gd name="T34" fmla="*/ 27 w 32"/>
                <a:gd name="T35" fmla="*/ 0 h 16"/>
                <a:gd name="T36" fmla="*/ 2 w 32"/>
                <a:gd name="T37" fmla="*/ 1 h 16"/>
                <a:gd name="T38" fmla="*/ 0 w 32"/>
                <a:gd name="T39" fmla="*/ 4 h 16"/>
                <a:gd name="T40" fmla="*/ 1 w 32"/>
                <a:gd name="T41" fmla="*/ 6 h 16"/>
                <a:gd name="T42" fmla="*/ 3 w 32"/>
                <a:gd name="T43" fmla="*/ 12 h 16"/>
                <a:gd name="T44" fmla="*/ 5 w 32"/>
                <a:gd name="T45" fmla="*/ 14 h 16"/>
                <a:gd name="T46" fmla="*/ 26 w 32"/>
                <a:gd name="T47" fmla="*/ 16 h 16"/>
                <a:gd name="T48" fmla="*/ 30 w 32"/>
                <a:gd name="T49" fmla="*/ 16 h 16"/>
                <a:gd name="T50" fmla="*/ 32 w 32"/>
                <a:gd name="T51" fmla="*/ 14 h 16"/>
                <a:gd name="T52" fmla="*/ 32 w 32"/>
                <a:gd name="T53" fmla="*/ 8 h 16"/>
                <a:gd name="T54" fmla="*/ 32 w 32"/>
                <a:gd name="T55" fmla="*/ 3 h 16"/>
                <a:gd name="T56" fmla="*/ 27 w 32"/>
                <a:gd name="T5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16">
                  <a:moveTo>
                    <a:pt x="8" y="6"/>
                  </a:moveTo>
                  <a:cubicBezTo>
                    <a:pt x="8" y="6"/>
                    <a:pt x="8" y="6"/>
                    <a:pt x="8" y="6"/>
                  </a:cubicBezTo>
                  <a:cubicBezTo>
                    <a:pt x="8" y="6"/>
                    <a:pt x="9" y="5"/>
                    <a:pt x="11" y="5"/>
                  </a:cubicBezTo>
                  <a:cubicBezTo>
                    <a:pt x="11" y="4"/>
                    <a:pt x="13" y="4"/>
                    <a:pt x="14" y="4"/>
                  </a:cubicBezTo>
                  <a:cubicBezTo>
                    <a:pt x="14" y="4"/>
                    <a:pt x="14" y="4"/>
                    <a:pt x="15" y="4"/>
                  </a:cubicBezTo>
                  <a:cubicBezTo>
                    <a:pt x="16" y="4"/>
                    <a:pt x="16" y="4"/>
                    <a:pt x="17" y="4"/>
                  </a:cubicBezTo>
                  <a:cubicBezTo>
                    <a:pt x="20" y="4"/>
                    <a:pt x="22" y="5"/>
                    <a:pt x="24" y="5"/>
                  </a:cubicBezTo>
                  <a:cubicBezTo>
                    <a:pt x="26" y="5"/>
                    <a:pt x="27" y="6"/>
                    <a:pt x="27" y="6"/>
                  </a:cubicBezTo>
                  <a:cubicBezTo>
                    <a:pt x="27" y="6"/>
                    <a:pt x="27" y="6"/>
                    <a:pt x="27" y="6"/>
                  </a:cubicBezTo>
                  <a:cubicBezTo>
                    <a:pt x="27" y="6"/>
                    <a:pt x="23" y="5"/>
                    <a:pt x="18" y="5"/>
                  </a:cubicBezTo>
                  <a:cubicBezTo>
                    <a:pt x="19" y="5"/>
                    <a:pt x="20" y="6"/>
                    <a:pt x="20" y="7"/>
                  </a:cubicBezTo>
                  <a:cubicBezTo>
                    <a:pt x="20" y="8"/>
                    <a:pt x="19" y="9"/>
                    <a:pt x="17" y="9"/>
                  </a:cubicBezTo>
                  <a:cubicBezTo>
                    <a:pt x="17" y="9"/>
                    <a:pt x="17" y="9"/>
                    <a:pt x="17" y="9"/>
                  </a:cubicBezTo>
                  <a:cubicBezTo>
                    <a:pt x="15" y="9"/>
                    <a:pt x="14" y="8"/>
                    <a:pt x="14" y="7"/>
                  </a:cubicBezTo>
                  <a:cubicBezTo>
                    <a:pt x="14" y="6"/>
                    <a:pt x="14" y="6"/>
                    <a:pt x="15" y="5"/>
                  </a:cubicBezTo>
                  <a:cubicBezTo>
                    <a:pt x="13" y="5"/>
                    <a:pt x="12" y="5"/>
                    <a:pt x="11" y="5"/>
                  </a:cubicBezTo>
                  <a:cubicBezTo>
                    <a:pt x="9" y="6"/>
                    <a:pt x="8" y="6"/>
                    <a:pt x="8" y="6"/>
                  </a:cubicBezTo>
                  <a:moveTo>
                    <a:pt x="27" y="0"/>
                  </a:moveTo>
                  <a:cubicBezTo>
                    <a:pt x="2" y="1"/>
                    <a:pt x="2" y="1"/>
                    <a:pt x="2" y="1"/>
                  </a:cubicBezTo>
                  <a:cubicBezTo>
                    <a:pt x="0" y="4"/>
                    <a:pt x="0" y="4"/>
                    <a:pt x="0" y="4"/>
                  </a:cubicBezTo>
                  <a:cubicBezTo>
                    <a:pt x="1" y="6"/>
                    <a:pt x="1" y="6"/>
                    <a:pt x="1" y="6"/>
                  </a:cubicBezTo>
                  <a:cubicBezTo>
                    <a:pt x="3" y="12"/>
                    <a:pt x="3" y="12"/>
                    <a:pt x="3" y="12"/>
                  </a:cubicBezTo>
                  <a:cubicBezTo>
                    <a:pt x="5" y="14"/>
                    <a:pt x="5" y="14"/>
                    <a:pt x="5" y="14"/>
                  </a:cubicBezTo>
                  <a:cubicBezTo>
                    <a:pt x="26" y="16"/>
                    <a:pt x="26" y="16"/>
                    <a:pt x="26" y="16"/>
                  </a:cubicBezTo>
                  <a:cubicBezTo>
                    <a:pt x="30" y="16"/>
                    <a:pt x="30" y="16"/>
                    <a:pt x="30" y="16"/>
                  </a:cubicBezTo>
                  <a:cubicBezTo>
                    <a:pt x="32" y="14"/>
                    <a:pt x="32" y="14"/>
                    <a:pt x="32" y="14"/>
                  </a:cubicBezTo>
                  <a:cubicBezTo>
                    <a:pt x="32" y="8"/>
                    <a:pt x="32" y="8"/>
                    <a:pt x="32" y="8"/>
                  </a:cubicBezTo>
                  <a:cubicBezTo>
                    <a:pt x="32" y="3"/>
                    <a:pt x="32" y="3"/>
                    <a:pt x="32" y="3"/>
                  </a:cubicBezTo>
                  <a:cubicBezTo>
                    <a:pt x="27" y="0"/>
                    <a:pt x="27" y="0"/>
                    <a:pt x="27" y="0"/>
                  </a:cubicBezTo>
                </a:path>
              </a:pathLst>
            </a:custGeom>
            <a:solidFill>
              <a:srgbClr val="B0BE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5" name="Freeform 3347"/>
            <p:cNvSpPr>
              <a:spLocks/>
            </p:cNvSpPr>
            <p:nvPr/>
          </p:nvSpPr>
          <p:spPr bwMode="auto">
            <a:xfrm>
              <a:off x="3937001" y="3265400"/>
              <a:ext cx="21937" cy="14625"/>
            </a:xfrm>
            <a:custGeom>
              <a:avLst/>
              <a:gdLst>
                <a:gd name="T0" fmla="*/ 4 w 6"/>
                <a:gd name="T1" fmla="*/ 0 h 4"/>
                <a:gd name="T2" fmla="*/ 3 w 6"/>
                <a:gd name="T3" fmla="*/ 0 h 4"/>
                <a:gd name="T4" fmla="*/ 1 w 6"/>
                <a:gd name="T5" fmla="*/ 0 h 4"/>
                <a:gd name="T6" fmla="*/ 0 w 6"/>
                <a:gd name="T7" fmla="*/ 2 h 4"/>
                <a:gd name="T8" fmla="*/ 3 w 6"/>
                <a:gd name="T9" fmla="*/ 4 h 4"/>
                <a:gd name="T10" fmla="*/ 3 w 6"/>
                <a:gd name="T11" fmla="*/ 4 h 4"/>
                <a:gd name="T12" fmla="*/ 6 w 6"/>
                <a:gd name="T13" fmla="*/ 2 h 4"/>
                <a:gd name="T14" fmla="*/ 4 w 6"/>
                <a:gd name="T15" fmla="*/ 0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cubicBezTo>
                    <a:pt x="4" y="0"/>
                    <a:pt x="4" y="0"/>
                    <a:pt x="3" y="0"/>
                  </a:cubicBezTo>
                  <a:cubicBezTo>
                    <a:pt x="3" y="0"/>
                    <a:pt x="2" y="0"/>
                    <a:pt x="1" y="0"/>
                  </a:cubicBezTo>
                  <a:cubicBezTo>
                    <a:pt x="0" y="1"/>
                    <a:pt x="0" y="1"/>
                    <a:pt x="0" y="2"/>
                  </a:cubicBezTo>
                  <a:cubicBezTo>
                    <a:pt x="0" y="3"/>
                    <a:pt x="1" y="4"/>
                    <a:pt x="3" y="4"/>
                  </a:cubicBezTo>
                  <a:cubicBezTo>
                    <a:pt x="3" y="4"/>
                    <a:pt x="3" y="4"/>
                    <a:pt x="3" y="4"/>
                  </a:cubicBezTo>
                  <a:cubicBezTo>
                    <a:pt x="5" y="4"/>
                    <a:pt x="6" y="3"/>
                    <a:pt x="6" y="2"/>
                  </a:cubicBezTo>
                  <a:cubicBezTo>
                    <a:pt x="6" y="1"/>
                    <a:pt x="5" y="0"/>
                    <a:pt x="4" y="0"/>
                  </a:cubicBezTo>
                  <a:cubicBezTo>
                    <a:pt x="4" y="0"/>
                    <a:pt x="4" y="0"/>
                    <a:pt x="4" y="0"/>
                  </a:cubicBezTo>
                </a:path>
              </a:pathLst>
            </a:custGeom>
            <a:solidFill>
              <a:srgbClr val="4C73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6" name="Freeform 3348"/>
            <p:cNvSpPr>
              <a:spLocks/>
            </p:cNvSpPr>
            <p:nvPr/>
          </p:nvSpPr>
          <p:spPr bwMode="auto">
            <a:xfrm>
              <a:off x="3916526" y="3262475"/>
              <a:ext cx="65814" cy="5850"/>
            </a:xfrm>
            <a:custGeom>
              <a:avLst/>
              <a:gdLst>
                <a:gd name="T0" fmla="*/ 7 w 19"/>
                <a:gd name="T1" fmla="*/ 0 h 2"/>
                <a:gd name="T2" fmla="*/ 6 w 19"/>
                <a:gd name="T3" fmla="*/ 0 h 2"/>
                <a:gd name="T4" fmla="*/ 3 w 19"/>
                <a:gd name="T5" fmla="*/ 1 h 2"/>
                <a:gd name="T6" fmla="*/ 0 w 19"/>
                <a:gd name="T7" fmla="*/ 2 h 2"/>
                <a:gd name="T8" fmla="*/ 0 w 19"/>
                <a:gd name="T9" fmla="*/ 2 h 2"/>
                <a:gd name="T10" fmla="*/ 3 w 19"/>
                <a:gd name="T11" fmla="*/ 1 h 2"/>
                <a:gd name="T12" fmla="*/ 7 w 19"/>
                <a:gd name="T13" fmla="*/ 1 h 2"/>
                <a:gd name="T14" fmla="*/ 9 w 19"/>
                <a:gd name="T15" fmla="*/ 1 h 2"/>
                <a:gd name="T16" fmla="*/ 10 w 19"/>
                <a:gd name="T17" fmla="*/ 1 h 2"/>
                <a:gd name="T18" fmla="*/ 10 w 19"/>
                <a:gd name="T19" fmla="*/ 1 h 2"/>
                <a:gd name="T20" fmla="*/ 19 w 19"/>
                <a:gd name="T21" fmla="*/ 2 h 2"/>
                <a:gd name="T22" fmla="*/ 19 w 19"/>
                <a:gd name="T23" fmla="*/ 2 h 2"/>
                <a:gd name="T24" fmla="*/ 16 w 19"/>
                <a:gd name="T25" fmla="*/ 1 h 2"/>
                <a:gd name="T26" fmla="*/ 9 w 19"/>
                <a:gd name="T27" fmla="*/ 0 h 2"/>
                <a:gd name="T28" fmla="*/ 7 w 19"/>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
                  <a:moveTo>
                    <a:pt x="7" y="0"/>
                  </a:moveTo>
                  <a:cubicBezTo>
                    <a:pt x="6" y="0"/>
                    <a:pt x="6" y="0"/>
                    <a:pt x="6" y="0"/>
                  </a:cubicBezTo>
                  <a:cubicBezTo>
                    <a:pt x="5" y="0"/>
                    <a:pt x="3" y="0"/>
                    <a:pt x="3" y="1"/>
                  </a:cubicBezTo>
                  <a:cubicBezTo>
                    <a:pt x="1" y="1"/>
                    <a:pt x="0" y="2"/>
                    <a:pt x="0" y="2"/>
                  </a:cubicBezTo>
                  <a:cubicBezTo>
                    <a:pt x="0" y="2"/>
                    <a:pt x="0" y="2"/>
                    <a:pt x="0" y="2"/>
                  </a:cubicBezTo>
                  <a:cubicBezTo>
                    <a:pt x="0" y="2"/>
                    <a:pt x="1" y="2"/>
                    <a:pt x="3" y="1"/>
                  </a:cubicBezTo>
                  <a:cubicBezTo>
                    <a:pt x="4" y="1"/>
                    <a:pt x="5" y="1"/>
                    <a:pt x="7" y="1"/>
                  </a:cubicBezTo>
                  <a:cubicBezTo>
                    <a:pt x="8" y="1"/>
                    <a:pt x="9" y="1"/>
                    <a:pt x="9" y="1"/>
                  </a:cubicBezTo>
                  <a:cubicBezTo>
                    <a:pt x="10" y="1"/>
                    <a:pt x="10" y="1"/>
                    <a:pt x="10" y="1"/>
                  </a:cubicBezTo>
                  <a:cubicBezTo>
                    <a:pt x="10" y="1"/>
                    <a:pt x="10" y="1"/>
                    <a:pt x="10" y="1"/>
                  </a:cubicBezTo>
                  <a:cubicBezTo>
                    <a:pt x="15" y="1"/>
                    <a:pt x="19" y="2"/>
                    <a:pt x="19" y="2"/>
                  </a:cubicBezTo>
                  <a:cubicBezTo>
                    <a:pt x="19" y="2"/>
                    <a:pt x="19" y="2"/>
                    <a:pt x="19" y="2"/>
                  </a:cubicBezTo>
                  <a:cubicBezTo>
                    <a:pt x="19" y="2"/>
                    <a:pt x="18" y="1"/>
                    <a:pt x="16" y="1"/>
                  </a:cubicBezTo>
                  <a:cubicBezTo>
                    <a:pt x="14" y="1"/>
                    <a:pt x="12" y="0"/>
                    <a:pt x="9" y="0"/>
                  </a:cubicBezTo>
                  <a:cubicBezTo>
                    <a:pt x="8" y="0"/>
                    <a:pt x="8" y="0"/>
                    <a:pt x="7" y="0"/>
                  </a:cubicBezTo>
                </a:path>
              </a:pathLst>
            </a:custGeom>
            <a:solidFill>
              <a:srgbClr val="476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7" name="Freeform 3349"/>
            <p:cNvSpPr>
              <a:spLocks/>
            </p:cNvSpPr>
            <p:nvPr/>
          </p:nvSpPr>
          <p:spPr bwMode="auto">
            <a:xfrm>
              <a:off x="3896050" y="3265400"/>
              <a:ext cx="103839" cy="38025"/>
            </a:xfrm>
            <a:custGeom>
              <a:avLst/>
              <a:gdLst>
                <a:gd name="T0" fmla="*/ 24 w 30"/>
                <a:gd name="T1" fmla="*/ 10 h 11"/>
                <a:gd name="T2" fmla="*/ 9 w 30"/>
                <a:gd name="T3" fmla="*/ 9 h 11"/>
                <a:gd name="T4" fmla="*/ 0 w 30"/>
                <a:gd name="T5" fmla="*/ 0 h 11"/>
                <a:gd name="T6" fmla="*/ 0 w 30"/>
                <a:gd name="T7" fmla="*/ 1 h 11"/>
                <a:gd name="T8" fmla="*/ 9 w 30"/>
                <a:gd name="T9" fmla="*/ 10 h 11"/>
                <a:gd name="T10" fmla="*/ 24 w 30"/>
                <a:gd name="T11" fmla="*/ 11 h 11"/>
                <a:gd name="T12" fmla="*/ 30 w 30"/>
                <a:gd name="T13" fmla="*/ 5 h 11"/>
                <a:gd name="T14" fmla="*/ 30 w 30"/>
                <a:gd name="T15" fmla="*/ 4 h 11"/>
                <a:gd name="T16" fmla="*/ 24 w 3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4" y="10"/>
                  </a:moveTo>
                  <a:cubicBezTo>
                    <a:pt x="24" y="10"/>
                    <a:pt x="12" y="9"/>
                    <a:pt x="9" y="9"/>
                  </a:cubicBezTo>
                  <a:cubicBezTo>
                    <a:pt x="5" y="8"/>
                    <a:pt x="1" y="7"/>
                    <a:pt x="0" y="0"/>
                  </a:cubicBezTo>
                  <a:cubicBezTo>
                    <a:pt x="0" y="1"/>
                    <a:pt x="0" y="1"/>
                    <a:pt x="0" y="1"/>
                  </a:cubicBezTo>
                  <a:cubicBezTo>
                    <a:pt x="0" y="8"/>
                    <a:pt x="5" y="10"/>
                    <a:pt x="9" y="10"/>
                  </a:cubicBezTo>
                  <a:cubicBezTo>
                    <a:pt x="12" y="11"/>
                    <a:pt x="24" y="11"/>
                    <a:pt x="24" y="11"/>
                  </a:cubicBezTo>
                  <a:cubicBezTo>
                    <a:pt x="27" y="11"/>
                    <a:pt x="30" y="8"/>
                    <a:pt x="30" y="5"/>
                  </a:cubicBezTo>
                  <a:cubicBezTo>
                    <a:pt x="30" y="4"/>
                    <a:pt x="30" y="4"/>
                    <a:pt x="30" y="4"/>
                  </a:cubicBezTo>
                  <a:cubicBezTo>
                    <a:pt x="29" y="7"/>
                    <a:pt x="27" y="10"/>
                    <a:pt x="24" y="10"/>
                  </a:cubicBezTo>
                  <a:close/>
                </a:path>
              </a:pathLst>
            </a:custGeom>
            <a:solidFill>
              <a:srgbClr val="D3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8" name="Freeform 3350"/>
            <p:cNvSpPr>
              <a:spLocks/>
            </p:cNvSpPr>
            <p:nvPr/>
          </p:nvSpPr>
          <p:spPr bwMode="auto">
            <a:xfrm>
              <a:off x="3764424" y="3265400"/>
              <a:ext cx="103839" cy="40951"/>
            </a:xfrm>
            <a:custGeom>
              <a:avLst/>
              <a:gdLst>
                <a:gd name="T0" fmla="*/ 25 w 30"/>
                <a:gd name="T1" fmla="*/ 9 h 12"/>
                <a:gd name="T2" fmla="*/ 5 w 30"/>
                <a:gd name="T3" fmla="*/ 10 h 12"/>
                <a:gd name="T4" fmla="*/ 0 w 30"/>
                <a:gd name="T5" fmla="*/ 4 h 12"/>
                <a:gd name="T6" fmla="*/ 0 w 30"/>
                <a:gd name="T7" fmla="*/ 4 h 12"/>
                <a:gd name="T8" fmla="*/ 5 w 30"/>
                <a:gd name="T9" fmla="*/ 12 h 12"/>
                <a:gd name="T10" fmla="*/ 25 w 30"/>
                <a:gd name="T11" fmla="*/ 10 h 12"/>
                <a:gd name="T12" fmla="*/ 30 w 30"/>
                <a:gd name="T13" fmla="*/ 1 h 12"/>
                <a:gd name="T14" fmla="*/ 30 w 30"/>
                <a:gd name="T15" fmla="*/ 0 h 12"/>
                <a:gd name="T16" fmla="*/ 25 w 30"/>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2">
                  <a:moveTo>
                    <a:pt x="25" y="9"/>
                  </a:moveTo>
                  <a:cubicBezTo>
                    <a:pt x="5" y="10"/>
                    <a:pt x="5" y="10"/>
                    <a:pt x="5" y="10"/>
                  </a:cubicBezTo>
                  <a:cubicBezTo>
                    <a:pt x="2" y="10"/>
                    <a:pt x="0" y="7"/>
                    <a:pt x="0" y="4"/>
                  </a:cubicBezTo>
                  <a:cubicBezTo>
                    <a:pt x="0" y="4"/>
                    <a:pt x="0" y="4"/>
                    <a:pt x="0" y="4"/>
                  </a:cubicBezTo>
                  <a:cubicBezTo>
                    <a:pt x="0" y="7"/>
                    <a:pt x="1" y="12"/>
                    <a:pt x="5" y="12"/>
                  </a:cubicBezTo>
                  <a:cubicBezTo>
                    <a:pt x="25" y="10"/>
                    <a:pt x="25" y="10"/>
                    <a:pt x="25" y="10"/>
                  </a:cubicBezTo>
                  <a:cubicBezTo>
                    <a:pt x="28" y="10"/>
                    <a:pt x="30" y="4"/>
                    <a:pt x="30" y="1"/>
                  </a:cubicBezTo>
                  <a:cubicBezTo>
                    <a:pt x="30" y="0"/>
                    <a:pt x="30" y="0"/>
                    <a:pt x="30" y="0"/>
                  </a:cubicBezTo>
                  <a:cubicBezTo>
                    <a:pt x="30" y="4"/>
                    <a:pt x="28" y="9"/>
                    <a:pt x="25" y="9"/>
                  </a:cubicBezTo>
                  <a:close/>
                </a:path>
              </a:pathLst>
            </a:custGeom>
            <a:solidFill>
              <a:srgbClr val="D3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299" name="Freeform 3351"/>
            <p:cNvSpPr>
              <a:spLocks/>
            </p:cNvSpPr>
            <p:nvPr/>
          </p:nvSpPr>
          <p:spPr bwMode="auto">
            <a:xfrm>
              <a:off x="3751261" y="3237611"/>
              <a:ext cx="251552" cy="30713"/>
            </a:xfrm>
            <a:custGeom>
              <a:avLst/>
              <a:gdLst>
                <a:gd name="T0" fmla="*/ 67 w 73"/>
                <a:gd name="T1" fmla="*/ 2 h 9"/>
                <a:gd name="T2" fmla="*/ 42 w 73"/>
                <a:gd name="T3" fmla="*/ 3 h 9"/>
                <a:gd name="T4" fmla="*/ 38 w 73"/>
                <a:gd name="T5" fmla="*/ 4 h 9"/>
                <a:gd name="T6" fmla="*/ 33 w 73"/>
                <a:gd name="T7" fmla="*/ 3 h 9"/>
                <a:gd name="T8" fmla="*/ 9 w 73"/>
                <a:gd name="T9" fmla="*/ 1 h 9"/>
                <a:gd name="T10" fmla="*/ 3 w 73"/>
                <a:gd name="T11" fmla="*/ 2 h 9"/>
                <a:gd name="T12" fmla="*/ 0 w 73"/>
                <a:gd name="T13" fmla="*/ 7 h 9"/>
                <a:gd name="T14" fmla="*/ 0 w 73"/>
                <a:gd name="T15" fmla="*/ 8 h 9"/>
                <a:gd name="T16" fmla="*/ 3 w 73"/>
                <a:gd name="T17" fmla="*/ 3 h 9"/>
                <a:gd name="T18" fmla="*/ 9 w 73"/>
                <a:gd name="T19" fmla="*/ 2 h 9"/>
                <a:gd name="T20" fmla="*/ 33 w 73"/>
                <a:gd name="T21" fmla="*/ 4 h 9"/>
                <a:gd name="T22" fmla="*/ 38 w 73"/>
                <a:gd name="T23" fmla="*/ 5 h 9"/>
                <a:gd name="T24" fmla="*/ 42 w 73"/>
                <a:gd name="T25" fmla="*/ 4 h 9"/>
                <a:gd name="T26" fmla="*/ 67 w 73"/>
                <a:gd name="T27" fmla="*/ 3 h 9"/>
                <a:gd name="T28" fmla="*/ 72 w 73"/>
                <a:gd name="T29" fmla="*/ 5 h 9"/>
                <a:gd name="T30" fmla="*/ 73 w 73"/>
                <a:gd name="T31" fmla="*/ 9 h 9"/>
                <a:gd name="T32" fmla="*/ 72 w 73"/>
                <a:gd name="T33" fmla="*/ 4 h 9"/>
                <a:gd name="T34" fmla="*/ 67 w 73"/>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9">
                  <a:moveTo>
                    <a:pt x="67" y="2"/>
                  </a:moveTo>
                  <a:cubicBezTo>
                    <a:pt x="67" y="2"/>
                    <a:pt x="43" y="2"/>
                    <a:pt x="42" y="3"/>
                  </a:cubicBezTo>
                  <a:cubicBezTo>
                    <a:pt x="41" y="3"/>
                    <a:pt x="40" y="4"/>
                    <a:pt x="38" y="4"/>
                  </a:cubicBezTo>
                  <a:cubicBezTo>
                    <a:pt x="36" y="4"/>
                    <a:pt x="33" y="3"/>
                    <a:pt x="33" y="3"/>
                  </a:cubicBezTo>
                  <a:cubicBezTo>
                    <a:pt x="9" y="1"/>
                    <a:pt x="9" y="1"/>
                    <a:pt x="9" y="1"/>
                  </a:cubicBezTo>
                  <a:cubicBezTo>
                    <a:pt x="9" y="1"/>
                    <a:pt x="5" y="0"/>
                    <a:pt x="3" y="2"/>
                  </a:cubicBezTo>
                  <a:cubicBezTo>
                    <a:pt x="1" y="4"/>
                    <a:pt x="0" y="7"/>
                    <a:pt x="0" y="7"/>
                  </a:cubicBezTo>
                  <a:cubicBezTo>
                    <a:pt x="0" y="8"/>
                    <a:pt x="0" y="8"/>
                    <a:pt x="0" y="8"/>
                  </a:cubicBezTo>
                  <a:cubicBezTo>
                    <a:pt x="0" y="8"/>
                    <a:pt x="1" y="5"/>
                    <a:pt x="3" y="3"/>
                  </a:cubicBezTo>
                  <a:cubicBezTo>
                    <a:pt x="5" y="2"/>
                    <a:pt x="9" y="2"/>
                    <a:pt x="9" y="2"/>
                  </a:cubicBezTo>
                  <a:cubicBezTo>
                    <a:pt x="33" y="4"/>
                    <a:pt x="33" y="4"/>
                    <a:pt x="33" y="4"/>
                  </a:cubicBezTo>
                  <a:cubicBezTo>
                    <a:pt x="33" y="4"/>
                    <a:pt x="36" y="5"/>
                    <a:pt x="38" y="5"/>
                  </a:cubicBezTo>
                  <a:cubicBezTo>
                    <a:pt x="40" y="5"/>
                    <a:pt x="41" y="5"/>
                    <a:pt x="42" y="4"/>
                  </a:cubicBezTo>
                  <a:cubicBezTo>
                    <a:pt x="43" y="4"/>
                    <a:pt x="67" y="3"/>
                    <a:pt x="67" y="3"/>
                  </a:cubicBezTo>
                  <a:cubicBezTo>
                    <a:pt x="67" y="3"/>
                    <a:pt x="70" y="3"/>
                    <a:pt x="72" y="5"/>
                  </a:cubicBezTo>
                  <a:cubicBezTo>
                    <a:pt x="73" y="6"/>
                    <a:pt x="73" y="8"/>
                    <a:pt x="73" y="9"/>
                  </a:cubicBezTo>
                  <a:cubicBezTo>
                    <a:pt x="73" y="8"/>
                    <a:pt x="73" y="5"/>
                    <a:pt x="72" y="4"/>
                  </a:cubicBezTo>
                  <a:cubicBezTo>
                    <a:pt x="70" y="2"/>
                    <a:pt x="67" y="2"/>
                    <a:pt x="67" y="2"/>
                  </a:cubicBezTo>
                  <a:close/>
                </a:path>
              </a:pathLst>
            </a:custGeom>
            <a:solidFill>
              <a:srgbClr val="D3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0" name="Freeform 3352"/>
            <p:cNvSpPr>
              <a:spLocks/>
            </p:cNvSpPr>
            <p:nvPr/>
          </p:nvSpPr>
          <p:spPr bwMode="auto">
            <a:xfrm>
              <a:off x="3893126" y="3252237"/>
              <a:ext cx="38025" cy="10237"/>
            </a:xfrm>
            <a:custGeom>
              <a:avLst/>
              <a:gdLst>
                <a:gd name="T0" fmla="*/ 1 w 11"/>
                <a:gd name="T1" fmla="*/ 3 h 3"/>
                <a:gd name="T2" fmla="*/ 1 w 11"/>
                <a:gd name="T3" fmla="*/ 3 h 3"/>
                <a:gd name="T4" fmla="*/ 11 w 11"/>
                <a:gd name="T5" fmla="*/ 0 h 3"/>
                <a:gd name="T6" fmla="*/ 1 w 11"/>
                <a:gd name="T7" fmla="*/ 3 h 3"/>
              </a:gdLst>
              <a:ahLst/>
              <a:cxnLst>
                <a:cxn ang="0">
                  <a:pos x="T0" y="T1"/>
                </a:cxn>
                <a:cxn ang="0">
                  <a:pos x="T2" y="T3"/>
                </a:cxn>
                <a:cxn ang="0">
                  <a:pos x="T4" y="T5"/>
                </a:cxn>
                <a:cxn ang="0">
                  <a:pos x="T6" y="T7"/>
                </a:cxn>
              </a:cxnLst>
              <a:rect l="0" t="0" r="r" b="b"/>
              <a:pathLst>
                <a:path w="11" h="3">
                  <a:moveTo>
                    <a:pt x="1" y="3"/>
                  </a:moveTo>
                  <a:cubicBezTo>
                    <a:pt x="1" y="3"/>
                    <a:pt x="1" y="3"/>
                    <a:pt x="1" y="3"/>
                  </a:cubicBezTo>
                  <a:cubicBezTo>
                    <a:pt x="1" y="1"/>
                    <a:pt x="8" y="0"/>
                    <a:pt x="11" y="0"/>
                  </a:cubicBezTo>
                  <a:cubicBezTo>
                    <a:pt x="8" y="0"/>
                    <a:pt x="0" y="0"/>
                    <a:pt x="1" y="3"/>
                  </a:cubicBezTo>
                  <a:close/>
                </a:path>
              </a:pathLst>
            </a:custGeom>
            <a:solidFill>
              <a:srgbClr val="B6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1" name="Freeform 3353"/>
            <p:cNvSpPr>
              <a:spLocks/>
            </p:cNvSpPr>
            <p:nvPr/>
          </p:nvSpPr>
          <p:spPr bwMode="auto">
            <a:xfrm>
              <a:off x="3982339" y="3252237"/>
              <a:ext cx="17550" cy="27788"/>
            </a:xfrm>
            <a:custGeom>
              <a:avLst/>
              <a:gdLst>
                <a:gd name="T0" fmla="*/ 0 w 5"/>
                <a:gd name="T1" fmla="*/ 0 h 8"/>
                <a:gd name="T2" fmla="*/ 5 w 5"/>
                <a:gd name="T3" fmla="*/ 8 h 8"/>
                <a:gd name="T4" fmla="*/ 5 w 5"/>
                <a:gd name="T5" fmla="*/ 7 h 8"/>
                <a:gd name="T6" fmla="*/ 0 w 5"/>
                <a:gd name="T7" fmla="*/ 0 h 8"/>
              </a:gdLst>
              <a:ahLst/>
              <a:cxnLst>
                <a:cxn ang="0">
                  <a:pos x="T0" y="T1"/>
                </a:cxn>
                <a:cxn ang="0">
                  <a:pos x="T2" y="T3"/>
                </a:cxn>
                <a:cxn ang="0">
                  <a:pos x="T4" y="T5"/>
                </a:cxn>
                <a:cxn ang="0">
                  <a:pos x="T6" y="T7"/>
                </a:cxn>
              </a:cxnLst>
              <a:rect l="0" t="0" r="r" b="b"/>
              <a:pathLst>
                <a:path w="5" h="8">
                  <a:moveTo>
                    <a:pt x="0" y="0"/>
                  </a:moveTo>
                  <a:cubicBezTo>
                    <a:pt x="3" y="0"/>
                    <a:pt x="4" y="4"/>
                    <a:pt x="5" y="8"/>
                  </a:cubicBezTo>
                  <a:cubicBezTo>
                    <a:pt x="5" y="7"/>
                    <a:pt x="5" y="7"/>
                    <a:pt x="5" y="7"/>
                  </a:cubicBezTo>
                  <a:cubicBezTo>
                    <a:pt x="4" y="3"/>
                    <a:pt x="4" y="0"/>
                    <a:pt x="0" y="0"/>
                  </a:cubicBezTo>
                  <a:close/>
                </a:path>
              </a:pathLst>
            </a:custGeom>
            <a:solidFill>
              <a:srgbClr val="B6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2" name="Freeform 3354"/>
            <p:cNvSpPr>
              <a:spLocks/>
            </p:cNvSpPr>
            <p:nvPr/>
          </p:nvSpPr>
          <p:spPr bwMode="auto">
            <a:xfrm>
              <a:off x="3764424" y="3247850"/>
              <a:ext cx="103839" cy="32175"/>
            </a:xfrm>
            <a:custGeom>
              <a:avLst/>
              <a:gdLst>
                <a:gd name="T0" fmla="*/ 19 w 30"/>
                <a:gd name="T1" fmla="*/ 1 h 9"/>
                <a:gd name="T2" fmla="*/ 6 w 30"/>
                <a:gd name="T3" fmla="*/ 0 h 9"/>
                <a:gd name="T4" fmla="*/ 0 w 30"/>
                <a:gd name="T5" fmla="*/ 8 h 9"/>
                <a:gd name="T6" fmla="*/ 0 w 30"/>
                <a:gd name="T7" fmla="*/ 9 h 9"/>
                <a:gd name="T8" fmla="*/ 6 w 30"/>
                <a:gd name="T9" fmla="*/ 1 h 9"/>
                <a:gd name="T10" fmla="*/ 19 w 30"/>
                <a:gd name="T11" fmla="*/ 2 h 9"/>
                <a:gd name="T12" fmla="*/ 30 w 30"/>
                <a:gd name="T13" fmla="*/ 5 h 9"/>
                <a:gd name="T14" fmla="*/ 30 w 30"/>
                <a:gd name="T15" fmla="*/ 4 h 9"/>
                <a:gd name="T16" fmla="*/ 19 w 3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9">
                  <a:moveTo>
                    <a:pt x="19" y="1"/>
                  </a:moveTo>
                  <a:cubicBezTo>
                    <a:pt x="6" y="0"/>
                    <a:pt x="6" y="0"/>
                    <a:pt x="6" y="0"/>
                  </a:cubicBezTo>
                  <a:cubicBezTo>
                    <a:pt x="2" y="0"/>
                    <a:pt x="0" y="1"/>
                    <a:pt x="0" y="8"/>
                  </a:cubicBezTo>
                  <a:cubicBezTo>
                    <a:pt x="0" y="9"/>
                    <a:pt x="0" y="9"/>
                    <a:pt x="0" y="9"/>
                  </a:cubicBezTo>
                  <a:cubicBezTo>
                    <a:pt x="0" y="3"/>
                    <a:pt x="2" y="1"/>
                    <a:pt x="6" y="1"/>
                  </a:cubicBezTo>
                  <a:cubicBezTo>
                    <a:pt x="19" y="2"/>
                    <a:pt x="19" y="2"/>
                    <a:pt x="19" y="2"/>
                  </a:cubicBezTo>
                  <a:cubicBezTo>
                    <a:pt x="23" y="2"/>
                    <a:pt x="30" y="2"/>
                    <a:pt x="30" y="5"/>
                  </a:cubicBezTo>
                  <a:cubicBezTo>
                    <a:pt x="30" y="4"/>
                    <a:pt x="30" y="4"/>
                    <a:pt x="30" y="4"/>
                  </a:cubicBezTo>
                  <a:cubicBezTo>
                    <a:pt x="30" y="1"/>
                    <a:pt x="23" y="1"/>
                    <a:pt x="19" y="1"/>
                  </a:cubicBezTo>
                  <a:close/>
                </a:path>
              </a:pathLst>
            </a:custGeom>
            <a:solidFill>
              <a:srgbClr val="B6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3" name="Freeform 3355"/>
            <p:cNvSpPr>
              <a:spLocks/>
            </p:cNvSpPr>
            <p:nvPr/>
          </p:nvSpPr>
          <p:spPr bwMode="auto">
            <a:xfrm>
              <a:off x="3751261" y="3268325"/>
              <a:ext cx="258865" cy="45338"/>
            </a:xfrm>
            <a:custGeom>
              <a:avLst/>
              <a:gdLst>
                <a:gd name="T0" fmla="*/ 72 w 75"/>
                <a:gd name="T1" fmla="*/ 10 h 13"/>
                <a:gd name="T2" fmla="*/ 67 w 75"/>
                <a:gd name="T3" fmla="*/ 11 h 13"/>
                <a:gd name="T4" fmla="*/ 43 w 75"/>
                <a:gd name="T5" fmla="*/ 8 h 13"/>
                <a:gd name="T6" fmla="*/ 40 w 75"/>
                <a:gd name="T7" fmla="*/ 2 h 13"/>
                <a:gd name="T8" fmla="*/ 38 w 75"/>
                <a:gd name="T9" fmla="*/ 0 h 13"/>
                <a:gd name="T10" fmla="*/ 36 w 75"/>
                <a:gd name="T11" fmla="*/ 2 h 13"/>
                <a:gd name="T12" fmla="*/ 33 w 75"/>
                <a:gd name="T13" fmla="*/ 8 h 13"/>
                <a:gd name="T14" fmla="*/ 7 w 75"/>
                <a:gd name="T15" fmla="*/ 11 h 13"/>
                <a:gd name="T16" fmla="*/ 3 w 75"/>
                <a:gd name="T17" fmla="*/ 9 h 13"/>
                <a:gd name="T18" fmla="*/ 0 w 75"/>
                <a:gd name="T19" fmla="*/ 5 h 13"/>
                <a:gd name="T20" fmla="*/ 0 w 75"/>
                <a:gd name="T21" fmla="*/ 7 h 13"/>
                <a:gd name="T22" fmla="*/ 3 w 75"/>
                <a:gd name="T23" fmla="*/ 11 h 13"/>
                <a:gd name="T24" fmla="*/ 7 w 75"/>
                <a:gd name="T25" fmla="*/ 12 h 13"/>
                <a:gd name="T26" fmla="*/ 33 w 75"/>
                <a:gd name="T27" fmla="*/ 10 h 13"/>
                <a:gd name="T28" fmla="*/ 36 w 75"/>
                <a:gd name="T29" fmla="*/ 3 h 13"/>
                <a:gd name="T30" fmla="*/ 38 w 75"/>
                <a:gd name="T31" fmla="*/ 1 h 13"/>
                <a:gd name="T32" fmla="*/ 40 w 75"/>
                <a:gd name="T33" fmla="*/ 4 h 13"/>
                <a:gd name="T34" fmla="*/ 43 w 75"/>
                <a:gd name="T35" fmla="*/ 10 h 13"/>
                <a:gd name="T36" fmla="*/ 66 w 75"/>
                <a:gd name="T37" fmla="*/ 13 h 13"/>
                <a:gd name="T38" fmla="*/ 72 w 75"/>
                <a:gd name="T39" fmla="*/ 12 h 13"/>
                <a:gd name="T40" fmla="*/ 75 w 75"/>
                <a:gd name="T41" fmla="*/ 7 h 13"/>
                <a:gd name="T42" fmla="*/ 75 w 75"/>
                <a:gd name="T43" fmla="*/ 6 h 13"/>
                <a:gd name="T44" fmla="*/ 72 w 75"/>
                <a:gd name="T4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13">
                  <a:moveTo>
                    <a:pt x="72" y="10"/>
                  </a:moveTo>
                  <a:cubicBezTo>
                    <a:pt x="70" y="12"/>
                    <a:pt x="67" y="11"/>
                    <a:pt x="67" y="11"/>
                  </a:cubicBezTo>
                  <a:cubicBezTo>
                    <a:pt x="67" y="11"/>
                    <a:pt x="45" y="10"/>
                    <a:pt x="43" y="8"/>
                  </a:cubicBezTo>
                  <a:cubicBezTo>
                    <a:pt x="41" y="7"/>
                    <a:pt x="40" y="2"/>
                    <a:pt x="40" y="2"/>
                  </a:cubicBezTo>
                  <a:cubicBezTo>
                    <a:pt x="40" y="2"/>
                    <a:pt x="40" y="0"/>
                    <a:pt x="38" y="0"/>
                  </a:cubicBezTo>
                  <a:cubicBezTo>
                    <a:pt x="36" y="0"/>
                    <a:pt x="36" y="2"/>
                    <a:pt x="36" y="2"/>
                  </a:cubicBezTo>
                  <a:cubicBezTo>
                    <a:pt x="36" y="2"/>
                    <a:pt x="35" y="7"/>
                    <a:pt x="33" y="8"/>
                  </a:cubicBezTo>
                  <a:cubicBezTo>
                    <a:pt x="32" y="9"/>
                    <a:pt x="7" y="11"/>
                    <a:pt x="7" y="11"/>
                  </a:cubicBezTo>
                  <a:cubicBezTo>
                    <a:pt x="7" y="11"/>
                    <a:pt x="4" y="11"/>
                    <a:pt x="3" y="9"/>
                  </a:cubicBezTo>
                  <a:cubicBezTo>
                    <a:pt x="2" y="8"/>
                    <a:pt x="0" y="5"/>
                    <a:pt x="0" y="5"/>
                  </a:cubicBezTo>
                  <a:cubicBezTo>
                    <a:pt x="0" y="7"/>
                    <a:pt x="0" y="7"/>
                    <a:pt x="0" y="7"/>
                  </a:cubicBezTo>
                  <a:cubicBezTo>
                    <a:pt x="0" y="7"/>
                    <a:pt x="2" y="9"/>
                    <a:pt x="3" y="11"/>
                  </a:cubicBezTo>
                  <a:cubicBezTo>
                    <a:pt x="4" y="13"/>
                    <a:pt x="7" y="12"/>
                    <a:pt x="7" y="12"/>
                  </a:cubicBezTo>
                  <a:cubicBezTo>
                    <a:pt x="7" y="12"/>
                    <a:pt x="31" y="11"/>
                    <a:pt x="33" y="10"/>
                  </a:cubicBezTo>
                  <a:cubicBezTo>
                    <a:pt x="34" y="8"/>
                    <a:pt x="36" y="3"/>
                    <a:pt x="36" y="3"/>
                  </a:cubicBezTo>
                  <a:cubicBezTo>
                    <a:pt x="36" y="3"/>
                    <a:pt x="36" y="1"/>
                    <a:pt x="38" y="1"/>
                  </a:cubicBezTo>
                  <a:cubicBezTo>
                    <a:pt x="40" y="1"/>
                    <a:pt x="40" y="4"/>
                    <a:pt x="40" y="4"/>
                  </a:cubicBezTo>
                  <a:cubicBezTo>
                    <a:pt x="40" y="4"/>
                    <a:pt x="41" y="8"/>
                    <a:pt x="43" y="10"/>
                  </a:cubicBezTo>
                  <a:cubicBezTo>
                    <a:pt x="45" y="11"/>
                    <a:pt x="66" y="13"/>
                    <a:pt x="66" y="13"/>
                  </a:cubicBezTo>
                  <a:cubicBezTo>
                    <a:pt x="66" y="13"/>
                    <a:pt x="70" y="13"/>
                    <a:pt x="72" y="12"/>
                  </a:cubicBezTo>
                  <a:cubicBezTo>
                    <a:pt x="74" y="10"/>
                    <a:pt x="75" y="7"/>
                    <a:pt x="75" y="7"/>
                  </a:cubicBezTo>
                  <a:cubicBezTo>
                    <a:pt x="75" y="6"/>
                    <a:pt x="75" y="6"/>
                    <a:pt x="75" y="6"/>
                  </a:cubicBezTo>
                  <a:cubicBezTo>
                    <a:pt x="75" y="6"/>
                    <a:pt x="74" y="9"/>
                    <a:pt x="72" y="10"/>
                  </a:cubicBezTo>
                  <a:close/>
                </a:path>
              </a:pathLst>
            </a:custGeom>
            <a:solidFill>
              <a:srgbClr val="B6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4" name="Freeform 3356"/>
            <p:cNvSpPr>
              <a:spLocks/>
            </p:cNvSpPr>
            <p:nvPr/>
          </p:nvSpPr>
          <p:spPr bwMode="auto">
            <a:xfrm>
              <a:off x="4010127" y="3268325"/>
              <a:ext cx="0" cy="11700"/>
            </a:xfrm>
            <a:custGeom>
              <a:avLst/>
              <a:gdLst>
                <a:gd name="T0" fmla="*/ 1 h 3"/>
                <a:gd name="T1" fmla="*/ 3 h 3"/>
                <a:gd name="T2" fmla="*/ 0 h 3"/>
                <a:gd name="T3" fmla="*/ 1 h 3"/>
              </a:gdLst>
              <a:ahLst/>
              <a:cxnLst>
                <a:cxn ang="0">
                  <a:pos x="0" y="T0"/>
                </a:cxn>
                <a:cxn ang="0">
                  <a:pos x="0" y="T1"/>
                </a:cxn>
                <a:cxn ang="0">
                  <a:pos x="0" y="T2"/>
                </a:cxn>
                <a:cxn ang="0">
                  <a:pos x="0" y="T3"/>
                </a:cxn>
              </a:cxnLst>
              <a:rect l="0" t="0" r="r" b="b"/>
              <a:pathLst>
                <a:path h="3">
                  <a:moveTo>
                    <a:pt x="0" y="1"/>
                  </a:moveTo>
                  <a:cubicBezTo>
                    <a:pt x="0" y="3"/>
                    <a:pt x="0" y="3"/>
                    <a:pt x="0" y="3"/>
                  </a:cubicBezTo>
                  <a:cubicBezTo>
                    <a:pt x="0" y="3"/>
                    <a:pt x="0" y="2"/>
                    <a:pt x="0" y="0"/>
                  </a:cubicBezTo>
                  <a:cubicBezTo>
                    <a:pt x="0" y="1"/>
                    <a:pt x="0" y="1"/>
                    <a:pt x="0" y="1"/>
                  </a:cubicBezTo>
                  <a:close/>
                </a:path>
              </a:pathLst>
            </a:custGeom>
            <a:solidFill>
              <a:srgbClr val="B6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5" name="Freeform 3357"/>
            <p:cNvSpPr>
              <a:spLocks noEditPoints="1"/>
            </p:cNvSpPr>
            <p:nvPr/>
          </p:nvSpPr>
          <p:spPr bwMode="auto">
            <a:xfrm>
              <a:off x="3751261" y="3244924"/>
              <a:ext cx="258865" cy="65814"/>
            </a:xfrm>
            <a:custGeom>
              <a:avLst/>
              <a:gdLst>
                <a:gd name="T0" fmla="*/ 74 w 75"/>
                <a:gd name="T1" fmla="*/ 7 h 19"/>
                <a:gd name="T2" fmla="*/ 72 w 75"/>
                <a:gd name="T3" fmla="*/ 3 h 19"/>
                <a:gd name="T4" fmla="*/ 67 w 75"/>
                <a:gd name="T5" fmla="*/ 1 h 19"/>
                <a:gd name="T6" fmla="*/ 42 w 75"/>
                <a:gd name="T7" fmla="*/ 2 h 19"/>
                <a:gd name="T8" fmla="*/ 38 w 75"/>
                <a:gd name="T9" fmla="*/ 3 h 19"/>
                <a:gd name="T10" fmla="*/ 33 w 75"/>
                <a:gd name="T11" fmla="*/ 2 h 19"/>
                <a:gd name="T12" fmla="*/ 9 w 75"/>
                <a:gd name="T13" fmla="*/ 0 h 19"/>
                <a:gd name="T14" fmla="*/ 3 w 75"/>
                <a:gd name="T15" fmla="*/ 1 h 19"/>
                <a:gd name="T16" fmla="*/ 0 w 75"/>
                <a:gd name="T17" fmla="*/ 6 h 19"/>
                <a:gd name="T18" fmla="*/ 0 w 75"/>
                <a:gd name="T19" fmla="*/ 12 h 19"/>
                <a:gd name="T20" fmla="*/ 3 w 75"/>
                <a:gd name="T21" fmla="*/ 16 h 19"/>
                <a:gd name="T22" fmla="*/ 7 w 75"/>
                <a:gd name="T23" fmla="*/ 18 h 19"/>
                <a:gd name="T24" fmla="*/ 33 w 75"/>
                <a:gd name="T25" fmla="*/ 15 h 19"/>
                <a:gd name="T26" fmla="*/ 36 w 75"/>
                <a:gd name="T27" fmla="*/ 9 h 19"/>
                <a:gd name="T28" fmla="*/ 38 w 75"/>
                <a:gd name="T29" fmla="*/ 7 h 19"/>
                <a:gd name="T30" fmla="*/ 40 w 75"/>
                <a:gd name="T31" fmla="*/ 9 h 19"/>
                <a:gd name="T32" fmla="*/ 43 w 75"/>
                <a:gd name="T33" fmla="*/ 15 h 19"/>
                <a:gd name="T34" fmla="*/ 66 w 75"/>
                <a:gd name="T35" fmla="*/ 18 h 19"/>
                <a:gd name="T36" fmla="*/ 72 w 75"/>
                <a:gd name="T37" fmla="*/ 17 h 19"/>
                <a:gd name="T38" fmla="*/ 75 w 75"/>
                <a:gd name="T39" fmla="*/ 13 h 19"/>
                <a:gd name="T40" fmla="*/ 75 w 75"/>
                <a:gd name="T41" fmla="*/ 8 h 19"/>
                <a:gd name="T42" fmla="*/ 74 w 75"/>
                <a:gd name="T43" fmla="*/ 7 h 19"/>
                <a:gd name="T44" fmla="*/ 34 w 75"/>
                <a:gd name="T45" fmla="*/ 7 h 19"/>
                <a:gd name="T46" fmla="*/ 29 w 75"/>
                <a:gd name="T47" fmla="*/ 16 h 19"/>
                <a:gd name="T48" fmla="*/ 9 w 75"/>
                <a:gd name="T49" fmla="*/ 18 h 19"/>
                <a:gd name="T50" fmla="*/ 4 w 75"/>
                <a:gd name="T51" fmla="*/ 10 h 19"/>
                <a:gd name="T52" fmla="*/ 4 w 75"/>
                <a:gd name="T53" fmla="*/ 10 h 19"/>
                <a:gd name="T54" fmla="*/ 4 w 75"/>
                <a:gd name="T55" fmla="*/ 9 h 19"/>
                <a:gd name="T56" fmla="*/ 10 w 75"/>
                <a:gd name="T57" fmla="*/ 1 h 19"/>
                <a:gd name="T58" fmla="*/ 23 w 75"/>
                <a:gd name="T59" fmla="*/ 2 h 19"/>
                <a:gd name="T60" fmla="*/ 34 w 75"/>
                <a:gd name="T61" fmla="*/ 5 h 19"/>
                <a:gd name="T62" fmla="*/ 34 w 75"/>
                <a:gd name="T63" fmla="*/ 6 h 19"/>
                <a:gd name="T64" fmla="*/ 34 w 75"/>
                <a:gd name="T65" fmla="*/ 7 h 19"/>
                <a:gd name="T66" fmla="*/ 72 w 75"/>
                <a:gd name="T67" fmla="*/ 11 h 19"/>
                <a:gd name="T68" fmla="*/ 66 w 75"/>
                <a:gd name="T69" fmla="*/ 17 h 19"/>
                <a:gd name="T70" fmla="*/ 51 w 75"/>
                <a:gd name="T71" fmla="*/ 16 h 19"/>
                <a:gd name="T72" fmla="*/ 42 w 75"/>
                <a:gd name="T73" fmla="*/ 7 h 19"/>
                <a:gd name="T74" fmla="*/ 42 w 75"/>
                <a:gd name="T75" fmla="*/ 6 h 19"/>
                <a:gd name="T76" fmla="*/ 42 w 75"/>
                <a:gd name="T77" fmla="*/ 5 h 19"/>
                <a:gd name="T78" fmla="*/ 52 w 75"/>
                <a:gd name="T79" fmla="*/ 2 h 19"/>
                <a:gd name="T80" fmla="*/ 67 w 75"/>
                <a:gd name="T81" fmla="*/ 2 h 19"/>
                <a:gd name="T82" fmla="*/ 72 w 75"/>
                <a:gd name="T83" fmla="*/ 10 h 19"/>
                <a:gd name="T84" fmla="*/ 72 w 75"/>
                <a:gd name="T85" fmla="*/ 10 h 19"/>
                <a:gd name="T86" fmla="*/ 72 w 75"/>
                <a:gd name="T8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19">
                  <a:moveTo>
                    <a:pt x="74" y="7"/>
                  </a:moveTo>
                  <a:cubicBezTo>
                    <a:pt x="74" y="6"/>
                    <a:pt x="73" y="4"/>
                    <a:pt x="72" y="3"/>
                  </a:cubicBezTo>
                  <a:cubicBezTo>
                    <a:pt x="70" y="1"/>
                    <a:pt x="67" y="1"/>
                    <a:pt x="67" y="1"/>
                  </a:cubicBezTo>
                  <a:cubicBezTo>
                    <a:pt x="67" y="1"/>
                    <a:pt x="43" y="2"/>
                    <a:pt x="42" y="2"/>
                  </a:cubicBezTo>
                  <a:cubicBezTo>
                    <a:pt x="41" y="3"/>
                    <a:pt x="40" y="3"/>
                    <a:pt x="38" y="3"/>
                  </a:cubicBezTo>
                  <a:cubicBezTo>
                    <a:pt x="36" y="3"/>
                    <a:pt x="33" y="2"/>
                    <a:pt x="33" y="2"/>
                  </a:cubicBezTo>
                  <a:cubicBezTo>
                    <a:pt x="9" y="0"/>
                    <a:pt x="9" y="0"/>
                    <a:pt x="9" y="0"/>
                  </a:cubicBezTo>
                  <a:cubicBezTo>
                    <a:pt x="9" y="0"/>
                    <a:pt x="5" y="0"/>
                    <a:pt x="3" y="1"/>
                  </a:cubicBezTo>
                  <a:cubicBezTo>
                    <a:pt x="1" y="3"/>
                    <a:pt x="0" y="6"/>
                    <a:pt x="0" y="6"/>
                  </a:cubicBezTo>
                  <a:cubicBezTo>
                    <a:pt x="0" y="12"/>
                    <a:pt x="0" y="12"/>
                    <a:pt x="0" y="12"/>
                  </a:cubicBezTo>
                  <a:cubicBezTo>
                    <a:pt x="0" y="12"/>
                    <a:pt x="2" y="15"/>
                    <a:pt x="3" y="16"/>
                  </a:cubicBezTo>
                  <a:cubicBezTo>
                    <a:pt x="4" y="18"/>
                    <a:pt x="7" y="18"/>
                    <a:pt x="7" y="18"/>
                  </a:cubicBezTo>
                  <a:cubicBezTo>
                    <a:pt x="7" y="18"/>
                    <a:pt x="31" y="16"/>
                    <a:pt x="33" y="15"/>
                  </a:cubicBezTo>
                  <a:cubicBezTo>
                    <a:pt x="34" y="14"/>
                    <a:pt x="36" y="9"/>
                    <a:pt x="36" y="9"/>
                  </a:cubicBezTo>
                  <a:cubicBezTo>
                    <a:pt x="36" y="9"/>
                    <a:pt x="36" y="7"/>
                    <a:pt x="38" y="7"/>
                  </a:cubicBezTo>
                  <a:cubicBezTo>
                    <a:pt x="40" y="7"/>
                    <a:pt x="40" y="9"/>
                    <a:pt x="40" y="9"/>
                  </a:cubicBezTo>
                  <a:cubicBezTo>
                    <a:pt x="40" y="9"/>
                    <a:pt x="41" y="14"/>
                    <a:pt x="43" y="15"/>
                  </a:cubicBezTo>
                  <a:cubicBezTo>
                    <a:pt x="45" y="17"/>
                    <a:pt x="66" y="18"/>
                    <a:pt x="66" y="18"/>
                  </a:cubicBezTo>
                  <a:cubicBezTo>
                    <a:pt x="66" y="18"/>
                    <a:pt x="70" y="19"/>
                    <a:pt x="72" y="17"/>
                  </a:cubicBezTo>
                  <a:cubicBezTo>
                    <a:pt x="74" y="16"/>
                    <a:pt x="75" y="13"/>
                    <a:pt x="75" y="13"/>
                  </a:cubicBezTo>
                  <a:cubicBezTo>
                    <a:pt x="75" y="8"/>
                    <a:pt x="75" y="8"/>
                    <a:pt x="75" y="8"/>
                  </a:cubicBezTo>
                  <a:cubicBezTo>
                    <a:pt x="75" y="8"/>
                    <a:pt x="74" y="8"/>
                    <a:pt x="74" y="7"/>
                  </a:cubicBezTo>
                  <a:close/>
                  <a:moveTo>
                    <a:pt x="34" y="7"/>
                  </a:moveTo>
                  <a:cubicBezTo>
                    <a:pt x="34" y="10"/>
                    <a:pt x="32" y="16"/>
                    <a:pt x="29" y="16"/>
                  </a:cubicBezTo>
                  <a:cubicBezTo>
                    <a:pt x="9" y="18"/>
                    <a:pt x="9" y="18"/>
                    <a:pt x="9" y="18"/>
                  </a:cubicBezTo>
                  <a:cubicBezTo>
                    <a:pt x="5" y="18"/>
                    <a:pt x="4" y="13"/>
                    <a:pt x="4" y="10"/>
                  </a:cubicBezTo>
                  <a:cubicBezTo>
                    <a:pt x="4" y="10"/>
                    <a:pt x="4" y="10"/>
                    <a:pt x="4" y="10"/>
                  </a:cubicBezTo>
                  <a:cubicBezTo>
                    <a:pt x="4" y="9"/>
                    <a:pt x="4" y="9"/>
                    <a:pt x="4" y="9"/>
                  </a:cubicBezTo>
                  <a:cubicBezTo>
                    <a:pt x="4" y="2"/>
                    <a:pt x="6" y="1"/>
                    <a:pt x="10" y="1"/>
                  </a:cubicBezTo>
                  <a:cubicBezTo>
                    <a:pt x="23" y="2"/>
                    <a:pt x="23" y="2"/>
                    <a:pt x="23" y="2"/>
                  </a:cubicBezTo>
                  <a:cubicBezTo>
                    <a:pt x="27" y="2"/>
                    <a:pt x="34" y="2"/>
                    <a:pt x="34" y="5"/>
                  </a:cubicBezTo>
                  <a:cubicBezTo>
                    <a:pt x="34" y="6"/>
                    <a:pt x="34" y="6"/>
                    <a:pt x="34" y="6"/>
                  </a:cubicBezTo>
                  <a:lnTo>
                    <a:pt x="34" y="7"/>
                  </a:lnTo>
                  <a:close/>
                  <a:moveTo>
                    <a:pt x="72" y="11"/>
                  </a:moveTo>
                  <a:cubicBezTo>
                    <a:pt x="72" y="14"/>
                    <a:pt x="69" y="17"/>
                    <a:pt x="66" y="17"/>
                  </a:cubicBezTo>
                  <a:cubicBezTo>
                    <a:pt x="66" y="17"/>
                    <a:pt x="54" y="17"/>
                    <a:pt x="51" y="16"/>
                  </a:cubicBezTo>
                  <a:cubicBezTo>
                    <a:pt x="47" y="16"/>
                    <a:pt x="42" y="14"/>
                    <a:pt x="42" y="7"/>
                  </a:cubicBezTo>
                  <a:cubicBezTo>
                    <a:pt x="42" y="6"/>
                    <a:pt x="42" y="6"/>
                    <a:pt x="42" y="6"/>
                  </a:cubicBezTo>
                  <a:cubicBezTo>
                    <a:pt x="42" y="5"/>
                    <a:pt x="42" y="5"/>
                    <a:pt x="42" y="5"/>
                  </a:cubicBezTo>
                  <a:cubicBezTo>
                    <a:pt x="41" y="2"/>
                    <a:pt x="49" y="2"/>
                    <a:pt x="52" y="2"/>
                  </a:cubicBezTo>
                  <a:cubicBezTo>
                    <a:pt x="67" y="2"/>
                    <a:pt x="67" y="2"/>
                    <a:pt x="67" y="2"/>
                  </a:cubicBezTo>
                  <a:cubicBezTo>
                    <a:pt x="71" y="2"/>
                    <a:pt x="71" y="6"/>
                    <a:pt x="72" y="10"/>
                  </a:cubicBezTo>
                  <a:cubicBezTo>
                    <a:pt x="72" y="10"/>
                    <a:pt x="72" y="10"/>
                    <a:pt x="72" y="10"/>
                  </a:cubicBezTo>
                  <a:lnTo>
                    <a:pt x="72" y="11"/>
                  </a:lnTo>
                  <a:close/>
                </a:path>
              </a:pathLst>
            </a:custGeom>
            <a:solidFill>
              <a:srgbClr val="D33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6" name="Freeform 3358"/>
            <p:cNvSpPr>
              <a:spLocks/>
            </p:cNvSpPr>
            <p:nvPr/>
          </p:nvSpPr>
          <p:spPr bwMode="auto">
            <a:xfrm>
              <a:off x="3761500" y="3192274"/>
              <a:ext cx="7313" cy="11700"/>
            </a:xfrm>
            <a:custGeom>
              <a:avLst/>
              <a:gdLst>
                <a:gd name="T0" fmla="*/ 0 w 2"/>
                <a:gd name="T1" fmla="*/ 3 h 3"/>
                <a:gd name="T2" fmla="*/ 2 w 2"/>
                <a:gd name="T3" fmla="*/ 0 h 3"/>
                <a:gd name="T4" fmla="*/ 1 w 2"/>
                <a:gd name="T5" fmla="*/ 1 h 3"/>
                <a:gd name="T6" fmla="*/ 0 w 2"/>
                <a:gd name="T7" fmla="*/ 3 h 3"/>
              </a:gdLst>
              <a:ahLst/>
              <a:cxnLst>
                <a:cxn ang="0">
                  <a:pos x="T0" y="T1"/>
                </a:cxn>
                <a:cxn ang="0">
                  <a:pos x="T2" y="T3"/>
                </a:cxn>
                <a:cxn ang="0">
                  <a:pos x="T4" y="T5"/>
                </a:cxn>
                <a:cxn ang="0">
                  <a:pos x="T6" y="T7"/>
                </a:cxn>
              </a:cxnLst>
              <a:rect l="0" t="0" r="r" b="b"/>
              <a:pathLst>
                <a:path w="2" h="3">
                  <a:moveTo>
                    <a:pt x="0" y="3"/>
                  </a:moveTo>
                  <a:cubicBezTo>
                    <a:pt x="1" y="2"/>
                    <a:pt x="2" y="1"/>
                    <a:pt x="2" y="0"/>
                  </a:cubicBezTo>
                  <a:cubicBezTo>
                    <a:pt x="2" y="0"/>
                    <a:pt x="2" y="1"/>
                    <a:pt x="1" y="1"/>
                  </a:cubicBezTo>
                  <a:cubicBezTo>
                    <a:pt x="1" y="2"/>
                    <a:pt x="1" y="3"/>
                    <a:pt x="0" y="3"/>
                  </a:cubicBez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7" name="Freeform 3359"/>
            <p:cNvSpPr>
              <a:spLocks/>
            </p:cNvSpPr>
            <p:nvPr/>
          </p:nvSpPr>
          <p:spPr bwMode="auto">
            <a:xfrm>
              <a:off x="4010127" y="32829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8" name="Freeform 3360"/>
            <p:cNvSpPr>
              <a:spLocks/>
            </p:cNvSpPr>
            <p:nvPr/>
          </p:nvSpPr>
          <p:spPr bwMode="auto">
            <a:xfrm>
              <a:off x="3941388" y="3154249"/>
              <a:ext cx="13163" cy="11700"/>
            </a:xfrm>
            <a:custGeom>
              <a:avLst/>
              <a:gdLst>
                <a:gd name="T0" fmla="*/ 1 w 4"/>
                <a:gd name="T1" fmla="*/ 1 h 3"/>
                <a:gd name="T2" fmla="*/ 4 w 4"/>
                <a:gd name="T3" fmla="*/ 3 h 3"/>
                <a:gd name="T4" fmla="*/ 1 w 4"/>
                <a:gd name="T5" fmla="*/ 1 h 3"/>
              </a:gdLst>
              <a:ahLst/>
              <a:cxnLst>
                <a:cxn ang="0">
                  <a:pos x="T0" y="T1"/>
                </a:cxn>
                <a:cxn ang="0">
                  <a:pos x="T2" y="T3"/>
                </a:cxn>
                <a:cxn ang="0">
                  <a:pos x="T4" y="T5"/>
                </a:cxn>
              </a:cxnLst>
              <a:rect l="0" t="0" r="r" b="b"/>
              <a:pathLst>
                <a:path w="4" h="3">
                  <a:moveTo>
                    <a:pt x="1" y="1"/>
                  </a:moveTo>
                  <a:cubicBezTo>
                    <a:pt x="1" y="1"/>
                    <a:pt x="2" y="2"/>
                    <a:pt x="4" y="3"/>
                  </a:cubicBezTo>
                  <a:cubicBezTo>
                    <a:pt x="2" y="1"/>
                    <a:pt x="0" y="0"/>
                    <a:pt x="1" y="1"/>
                  </a:cubicBez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09" name="Freeform 3361"/>
            <p:cNvSpPr>
              <a:spLocks/>
            </p:cNvSpPr>
            <p:nvPr/>
          </p:nvSpPr>
          <p:spPr bwMode="auto">
            <a:xfrm>
              <a:off x="3837550" y="3012384"/>
              <a:ext cx="51188" cy="136013"/>
            </a:xfrm>
            <a:custGeom>
              <a:avLst/>
              <a:gdLst>
                <a:gd name="T0" fmla="*/ 13 w 15"/>
                <a:gd name="T1" fmla="*/ 17 h 39"/>
                <a:gd name="T2" fmla="*/ 15 w 15"/>
                <a:gd name="T3" fmla="*/ 3 h 39"/>
                <a:gd name="T4" fmla="*/ 12 w 15"/>
                <a:gd name="T5" fmla="*/ 5 h 39"/>
                <a:gd name="T6" fmla="*/ 3 w 15"/>
                <a:gd name="T7" fmla="*/ 2 h 39"/>
                <a:gd name="T8" fmla="*/ 0 w 15"/>
                <a:gd name="T9" fmla="*/ 0 h 39"/>
                <a:gd name="T10" fmla="*/ 4 w 15"/>
                <a:gd name="T11" fmla="*/ 13 h 39"/>
                <a:gd name="T12" fmla="*/ 8 w 15"/>
                <a:gd name="T13" fmla="*/ 29 h 39"/>
                <a:gd name="T14" fmla="*/ 8 w 15"/>
                <a:gd name="T15" fmla="*/ 39 h 39"/>
                <a:gd name="T16" fmla="*/ 15 w 15"/>
                <a:gd name="T17" fmla="*/ 36 h 39"/>
                <a:gd name="T18" fmla="*/ 15 w 15"/>
                <a:gd name="T19" fmla="*/ 30 h 39"/>
                <a:gd name="T20" fmla="*/ 13 w 15"/>
                <a:gd name="T21"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9">
                  <a:moveTo>
                    <a:pt x="13" y="17"/>
                  </a:moveTo>
                  <a:cubicBezTo>
                    <a:pt x="13" y="14"/>
                    <a:pt x="15" y="8"/>
                    <a:pt x="15" y="3"/>
                  </a:cubicBezTo>
                  <a:cubicBezTo>
                    <a:pt x="13" y="4"/>
                    <a:pt x="12" y="5"/>
                    <a:pt x="12" y="5"/>
                  </a:cubicBezTo>
                  <a:cubicBezTo>
                    <a:pt x="12" y="5"/>
                    <a:pt x="8" y="6"/>
                    <a:pt x="3" y="2"/>
                  </a:cubicBezTo>
                  <a:cubicBezTo>
                    <a:pt x="2" y="1"/>
                    <a:pt x="1" y="1"/>
                    <a:pt x="0" y="0"/>
                  </a:cubicBezTo>
                  <a:cubicBezTo>
                    <a:pt x="1" y="3"/>
                    <a:pt x="2" y="7"/>
                    <a:pt x="4" y="13"/>
                  </a:cubicBezTo>
                  <a:cubicBezTo>
                    <a:pt x="6" y="24"/>
                    <a:pt x="8" y="24"/>
                    <a:pt x="8" y="29"/>
                  </a:cubicBezTo>
                  <a:cubicBezTo>
                    <a:pt x="8" y="32"/>
                    <a:pt x="8" y="37"/>
                    <a:pt x="8" y="39"/>
                  </a:cubicBezTo>
                  <a:cubicBezTo>
                    <a:pt x="11" y="37"/>
                    <a:pt x="13" y="35"/>
                    <a:pt x="15" y="36"/>
                  </a:cubicBezTo>
                  <a:cubicBezTo>
                    <a:pt x="15" y="34"/>
                    <a:pt x="15" y="31"/>
                    <a:pt x="15" y="30"/>
                  </a:cubicBezTo>
                  <a:cubicBezTo>
                    <a:pt x="15" y="28"/>
                    <a:pt x="12" y="22"/>
                    <a:pt x="13" y="17"/>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0" name="Freeform 3362"/>
            <p:cNvSpPr>
              <a:spLocks/>
            </p:cNvSpPr>
            <p:nvPr/>
          </p:nvSpPr>
          <p:spPr bwMode="auto">
            <a:xfrm>
              <a:off x="3761500" y="3192274"/>
              <a:ext cx="7313" cy="17550"/>
            </a:xfrm>
            <a:custGeom>
              <a:avLst/>
              <a:gdLst>
                <a:gd name="T0" fmla="*/ 0 w 2"/>
                <a:gd name="T1" fmla="*/ 5 h 5"/>
                <a:gd name="T2" fmla="*/ 0 w 2"/>
                <a:gd name="T3" fmla="*/ 4 h 5"/>
                <a:gd name="T4" fmla="*/ 1 w 2"/>
                <a:gd name="T5" fmla="*/ 2 h 5"/>
                <a:gd name="T6" fmla="*/ 2 w 2"/>
                <a:gd name="T7" fmla="*/ 0 h 5"/>
                <a:gd name="T8" fmla="*/ 2 w 2"/>
                <a:gd name="T9" fmla="*/ 0 h 5"/>
                <a:gd name="T10" fmla="*/ 0 w 2"/>
                <a:gd name="T11" fmla="*/ 5 h 5"/>
              </a:gdLst>
              <a:ahLst/>
              <a:cxnLst>
                <a:cxn ang="0">
                  <a:pos x="T0" y="T1"/>
                </a:cxn>
                <a:cxn ang="0">
                  <a:pos x="T2" y="T3"/>
                </a:cxn>
                <a:cxn ang="0">
                  <a:pos x="T4" y="T5"/>
                </a:cxn>
                <a:cxn ang="0">
                  <a:pos x="T6" y="T7"/>
                </a:cxn>
                <a:cxn ang="0">
                  <a:pos x="T8" y="T9"/>
                </a:cxn>
                <a:cxn ang="0">
                  <a:pos x="T10" y="T11"/>
                </a:cxn>
              </a:cxnLst>
              <a:rect l="0" t="0" r="r" b="b"/>
              <a:pathLst>
                <a:path w="2" h="5">
                  <a:moveTo>
                    <a:pt x="0" y="5"/>
                  </a:moveTo>
                  <a:cubicBezTo>
                    <a:pt x="0" y="5"/>
                    <a:pt x="0" y="4"/>
                    <a:pt x="0" y="4"/>
                  </a:cubicBezTo>
                  <a:cubicBezTo>
                    <a:pt x="1" y="3"/>
                    <a:pt x="1" y="2"/>
                    <a:pt x="1" y="2"/>
                  </a:cubicBezTo>
                  <a:cubicBezTo>
                    <a:pt x="2" y="1"/>
                    <a:pt x="2" y="1"/>
                    <a:pt x="2" y="0"/>
                  </a:cubicBezTo>
                  <a:cubicBezTo>
                    <a:pt x="2" y="0"/>
                    <a:pt x="2" y="0"/>
                    <a:pt x="2" y="0"/>
                  </a:cubicBezTo>
                  <a:cubicBezTo>
                    <a:pt x="2" y="1"/>
                    <a:pt x="1" y="2"/>
                    <a:pt x="0" y="5"/>
                  </a:cubicBez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1" name="Freeform 3363"/>
            <p:cNvSpPr>
              <a:spLocks/>
            </p:cNvSpPr>
            <p:nvPr/>
          </p:nvSpPr>
          <p:spPr bwMode="auto">
            <a:xfrm>
              <a:off x="3664973" y="2986059"/>
              <a:ext cx="200364" cy="299815"/>
            </a:xfrm>
            <a:custGeom>
              <a:avLst/>
              <a:gdLst>
                <a:gd name="T0" fmla="*/ 50 w 58"/>
                <a:gd name="T1" fmla="*/ 8 h 87"/>
                <a:gd name="T2" fmla="*/ 7 w 58"/>
                <a:gd name="T3" fmla="*/ 40 h 87"/>
                <a:gd name="T4" fmla="*/ 13 w 58"/>
                <a:gd name="T5" fmla="*/ 79 h 87"/>
                <a:gd name="T6" fmla="*/ 21 w 58"/>
                <a:gd name="T7" fmla="*/ 83 h 87"/>
                <a:gd name="T8" fmla="*/ 30 w 58"/>
                <a:gd name="T9" fmla="*/ 60 h 87"/>
                <a:gd name="T10" fmla="*/ 30 w 58"/>
                <a:gd name="T11" fmla="*/ 60 h 87"/>
                <a:gd name="T12" fmla="*/ 30 w 58"/>
                <a:gd name="T13" fmla="*/ 60 h 87"/>
                <a:gd name="T14" fmla="*/ 28 w 58"/>
                <a:gd name="T15" fmla="*/ 64 h 87"/>
                <a:gd name="T16" fmla="*/ 27 w 58"/>
                <a:gd name="T17" fmla="*/ 87 h 87"/>
                <a:gd name="T18" fmla="*/ 41 w 58"/>
                <a:gd name="T19" fmla="*/ 57 h 87"/>
                <a:gd name="T20" fmla="*/ 42 w 58"/>
                <a:gd name="T21" fmla="*/ 57 h 87"/>
                <a:gd name="T22" fmla="*/ 41 w 58"/>
                <a:gd name="T23" fmla="*/ 57 h 87"/>
                <a:gd name="T24" fmla="*/ 39 w 58"/>
                <a:gd name="T25" fmla="*/ 62 h 87"/>
                <a:gd name="T26" fmla="*/ 40 w 58"/>
                <a:gd name="T27" fmla="*/ 60 h 87"/>
                <a:gd name="T28" fmla="*/ 38 w 58"/>
                <a:gd name="T29" fmla="*/ 78 h 87"/>
                <a:gd name="T30" fmla="*/ 58 w 58"/>
                <a:gd name="T31" fmla="*/ 47 h 87"/>
                <a:gd name="T32" fmla="*/ 58 w 58"/>
                <a:gd name="T33" fmla="*/ 47 h 87"/>
                <a:gd name="T34" fmla="*/ 58 w 58"/>
                <a:gd name="T35" fmla="*/ 38 h 87"/>
                <a:gd name="T36" fmla="*/ 54 w 58"/>
                <a:gd name="T37" fmla="*/ 21 h 87"/>
                <a:gd name="T38" fmla="*/ 50 w 58"/>
                <a:gd name="T39" fmla="*/ 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87">
                  <a:moveTo>
                    <a:pt x="50" y="8"/>
                  </a:moveTo>
                  <a:cubicBezTo>
                    <a:pt x="34" y="0"/>
                    <a:pt x="15" y="25"/>
                    <a:pt x="7" y="40"/>
                  </a:cubicBezTo>
                  <a:cubicBezTo>
                    <a:pt x="0" y="56"/>
                    <a:pt x="13" y="79"/>
                    <a:pt x="13" y="79"/>
                  </a:cubicBezTo>
                  <a:cubicBezTo>
                    <a:pt x="17" y="79"/>
                    <a:pt x="19" y="81"/>
                    <a:pt x="21" y="83"/>
                  </a:cubicBezTo>
                  <a:cubicBezTo>
                    <a:pt x="21" y="79"/>
                    <a:pt x="22" y="68"/>
                    <a:pt x="30" y="60"/>
                  </a:cubicBezTo>
                  <a:cubicBezTo>
                    <a:pt x="30" y="60"/>
                    <a:pt x="30" y="60"/>
                    <a:pt x="30" y="60"/>
                  </a:cubicBezTo>
                  <a:cubicBezTo>
                    <a:pt x="31" y="59"/>
                    <a:pt x="31" y="59"/>
                    <a:pt x="30" y="60"/>
                  </a:cubicBezTo>
                  <a:cubicBezTo>
                    <a:pt x="30" y="61"/>
                    <a:pt x="29" y="62"/>
                    <a:pt x="28" y="64"/>
                  </a:cubicBezTo>
                  <a:cubicBezTo>
                    <a:pt x="26" y="69"/>
                    <a:pt x="27" y="79"/>
                    <a:pt x="27" y="87"/>
                  </a:cubicBezTo>
                  <a:cubicBezTo>
                    <a:pt x="27" y="82"/>
                    <a:pt x="29" y="68"/>
                    <a:pt x="41" y="57"/>
                  </a:cubicBezTo>
                  <a:cubicBezTo>
                    <a:pt x="42" y="57"/>
                    <a:pt x="42" y="57"/>
                    <a:pt x="42" y="57"/>
                  </a:cubicBezTo>
                  <a:cubicBezTo>
                    <a:pt x="41" y="57"/>
                    <a:pt x="41" y="57"/>
                    <a:pt x="41" y="57"/>
                  </a:cubicBezTo>
                  <a:cubicBezTo>
                    <a:pt x="41" y="58"/>
                    <a:pt x="40" y="59"/>
                    <a:pt x="39" y="62"/>
                  </a:cubicBezTo>
                  <a:cubicBezTo>
                    <a:pt x="40" y="59"/>
                    <a:pt x="41" y="58"/>
                    <a:pt x="40" y="60"/>
                  </a:cubicBezTo>
                  <a:cubicBezTo>
                    <a:pt x="38" y="64"/>
                    <a:pt x="38" y="71"/>
                    <a:pt x="38" y="78"/>
                  </a:cubicBezTo>
                  <a:cubicBezTo>
                    <a:pt x="39" y="72"/>
                    <a:pt x="41" y="58"/>
                    <a:pt x="58" y="47"/>
                  </a:cubicBezTo>
                  <a:cubicBezTo>
                    <a:pt x="58" y="47"/>
                    <a:pt x="58" y="47"/>
                    <a:pt x="58" y="47"/>
                  </a:cubicBezTo>
                  <a:cubicBezTo>
                    <a:pt x="58" y="45"/>
                    <a:pt x="58" y="41"/>
                    <a:pt x="58" y="38"/>
                  </a:cubicBezTo>
                  <a:cubicBezTo>
                    <a:pt x="58" y="32"/>
                    <a:pt x="57" y="32"/>
                    <a:pt x="54" y="21"/>
                  </a:cubicBezTo>
                  <a:cubicBezTo>
                    <a:pt x="52" y="16"/>
                    <a:pt x="51" y="11"/>
                    <a:pt x="50" y="8"/>
                  </a:cubicBez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2" name="Freeform 3364"/>
            <p:cNvSpPr>
              <a:spLocks/>
            </p:cNvSpPr>
            <p:nvPr/>
          </p:nvSpPr>
          <p:spPr bwMode="auto">
            <a:xfrm>
              <a:off x="3799525" y="3272712"/>
              <a:ext cx="0" cy="30713"/>
            </a:xfrm>
            <a:custGeom>
              <a:avLst/>
              <a:gdLst>
                <a:gd name="T0" fmla="*/ 9 h 9"/>
                <a:gd name="T1" fmla="*/ 0 h 9"/>
                <a:gd name="T2" fmla="*/ 9 h 9"/>
              </a:gdLst>
              <a:ahLst/>
              <a:cxnLst>
                <a:cxn ang="0">
                  <a:pos x="0" y="T0"/>
                </a:cxn>
                <a:cxn ang="0">
                  <a:pos x="0" y="T1"/>
                </a:cxn>
                <a:cxn ang="0">
                  <a:pos x="0" y="T2"/>
                </a:cxn>
              </a:cxnLst>
              <a:rect l="0" t="0" r="r" b="b"/>
              <a:pathLst>
                <a:path h="9">
                  <a:moveTo>
                    <a:pt x="0" y="9"/>
                  </a:moveTo>
                  <a:cubicBezTo>
                    <a:pt x="0" y="6"/>
                    <a:pt x="0" y="3"/>
                    <a:pt x="0" y="0"/>
                  </a:cubicBezTo>
                  <a:cubicBezTo>
                    <a:pt x="0" y="5"/>
                    <a:pt x="0" y="9"/>
                    <a:pt x="0" y="9"/>
                  </a:cubicBez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3" name="Freeform 3365"/>
            <p:cNvSpPr>
              <a:spLocks/>
            </p:cNvSpPr>
            <p:nvPr/>
          </p:nvSpPr>
          <p:spPr bwMode="auto">
            <a:xfrm>
              <a:off x="3858025" y="3148399"/>
              <a:ext cx="7313" cy="5850"/>
            </a:xfrm>
            <a:custGeom>
              <a:avLst/>
              <a:gdLst>
                <a:gd name="T0" fmla="*/ 0 w 2"/>
                <a:gd name="T1" fmla="*/ 2 h 2"/>
                <a:gd name="T2" fmla="*/ 2 w 2"/>
                <a:gd name="T3" fmla="*/ 0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1"/>
                    <a:pt x="1" y="1"/>
                    <a:pt x="2" y="0"/>
                  </a:cubicBezTo>
                  <a:cubicBezTo>
                    <a:pt x="2" y="0"/>
                    <a:pt x="2" y="0"/>
                    <a:pt x="2" y="0"/>
                  </a:cubicBezTo>
                  <a:cubicBezTo>
                    <a:pt x="1" y="1"/>
                    <a:pt x="1" y="1"/>
                    <a:pt x="0" y="2"/>
                  </a:cubicBez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4" name="Freeform 3366"/>
            <p:cNvSpPr>
              <a:spLocks/>
            </p:cNvSpPr>
            <p:nvPr/>
          </p:nvSpPr>
          <p:spPr bwMode="auto">
            <a:xfrm>
              <a:off x="3736637" y="3192274"/>
              <a:ext cx="32175" cy="111151"/>
            </a:xfrm>
            <a:custGeom>
              <a:avLst/>
              <a:gdLst>
                <a:gd name="T0" fmla="*/ 2 w 9"/>
                <a:gd name="T1" fmla="*/ 25 h 32"/>
                <a:gd name="T2" fmla="*/ 7 w 9"/>
                <a:gd name="T3" fmla="*/ 5 h 32"/>
                <a:gd name="T4" fmla="*/ 9 w 9"/>
                <a:gd name="T5" fmla="*/ 0 h 32"/>
                <a:gd name="T6" fmla="*/ 0 w 9"/>
                <a:gd name="T7" fmla="*/ 23 h 32"/>
                <a:gd name="T8" fmla="*/ 2 w 9"/>
                <a:gd name="T9" fmla="*/ 25 h 32"/>
              </a:gdLst>
              <a:ahLst/>
              <a:cxnLst>
                <a:cxn ang="0">
                  <a:pos x="T0" y="T1"/>
                </a:cxn>
                <a:cxn ang="0">
                  <a:pos x="T2" y="T3"/>
                </a:cxn>
                <a:cxn ang="0">
                  <a:pos x="T4" y="T5"/>
                </a:cxn>
                <a:cxn ang="0">
                  <a:pos x="T6" y="T7"/>
                </a:cxn>
                <a:cxn ang="0">
                  <a:pos x="T8" y="T9"/>
                </a:cxn>
              </a:cxnLst>
              <a:rect l="0" t="0" r="r" b="b"/>
              <a:pathLst>
                <a:path w="9" h="32">
                  <a:moveTo>
                    <a:pt x="2" y="25"/>
                  </a:moveTo>
                  <a:cubicBezTo>
                    <a:pt x="1" y="19"/>
                    <a:pt x="4" y="11"/>
                    <a:pt x="7" y="5"/>
                  </a:cubicBezTo>
                  <a:cubicBezTo>
                    <a:pt x="8" y="2"/>
                    <a:pt x="9" y="1"/>
                    <a:pt x="9" y="0"/>
                  </a:cubicBezTo>
                  <a:cubicBezTo>
                    <a:pt x="1" y="8"/>
                    <a:pt x="0" y="19"/>
                    <a:pt x="0" y="23"/>
                  </a:cubicBezTo>
                  <a:cubicBezTo>
                    <a:pt x="3" y="27"/>
                    <a:pt x="3" y="32"/>
                    <a:pt x="2" y="25"/>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5" name="Freeform 3367"/>
            <p:cNvSpPr>
              <a:spLocks/>
            </p:cNvSpPr>
            <p:nvPr/>
          </p:nvSpPr>
          <p:spPr bwMode="auto">
            <a:xfrm>
              <a:off x="3768811" y="319227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6" name="Freeform 3368"/>
            <p:cNvSpPr>
              <a:spLocks/>
            </p:cNvSpPr>
            <p:nvPr/>
          </p:nvSpPr>
          <p:spPr bwMode="auto">
            <a:xfrm>
              <a:off x="3806838" y="3182036"/>
              <a:ext cx="2924"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7" name="Freeform 3369"/>
            <p:cNvSpPr>
              <a:spLocks/>
            </p:cNvSpPr>
            <p:nvPr/>
          </p:nvSpPr>
          <p:spPr bwMode="auto">
            <a:xfrm>
              <a:off x="3757111" y="3182036"/>
              <a:ext cx="49725" cy="156489"/>
            </a:xfrm>
            <a:custGeom>
              <a:avLst/>
              <a:gdLst>
                <a:gd name="T0" fmla="*/ 0 w 14"/>
                <a:gd name="T1" fmla="*/ 30 h 45"/>
                <a:gd name="T2" fmla="*/ 2 w 14"/>
                <a:gd name="T3" fmla="*/ 38 h 45"/>
                <a:gd name="T4" fmla="*/ 12 w 14"/>
                <a:gd name="T5" fmla="*/ 5 h 45"/>
                <a:gd name="T6" fmla="*/ 14 w 14"/>
                <a:gd name="T7" fmla="*/ 0 h 45"/>
                <a:gd name="T8" fmla="*/ 0 w 14"/>
                <a:gd name="T9" fmla="*/ 30 h 45"/>
              </a:gdLst>
              <a:ahLst/>
              <a:cxnLst>
                <a:cxn ang="0">
                  <a:pos x="T0" y="T1"/>
                </a:cxn>
                <a:cxn ang="0">
                  <a:pos x="T2" y="T3"/>
                </a:cxn>
                <a:cxn ang="0">
                  <a:pos x="T4" y="T5"/>
                </a:cxn>
                <a:cxn ang="0">
                  <a:pos x="T6" y="T7"/>
                </a:cxn>
                <a:cxn ang="0">
                  <a:pos x="T8" y="T9"/>
                </a:cxn>
              </a:cxnLst>
              <a:rect l="0" t="0" r="r" b="b"/>
              <a:pathLst>
                <a:path w="14" h="45">
                  <a:moveTo>
                    <a:pt x="0" y="30"/>
                  </a:moveTo>
                  <a:cubicBezTo>
                    <a:pt x="1" y="39"/>
                    <a:pt x="2" y="45"/>
                    <a:pt x="2" y="38"/>
                  </a:cubicBezTo>
                  <a:cubicBezTo>
                    <a:pt x="1" y="28"/>
                    <a:pt x="8" y="11"/>
                    <a:pt x="12" y="5"/>
                  </a:cubicBezTo>
                  <a:cubicBezTo>
                    <a:pt x="13" y="2"/>
                    <a:pt x="14" y="1"/>
                    <a:pt x="14" y="0"/>
                  </a:cubicBezTo>
                  <a:cubicBezTo>
                    <a:pt x="2" y="11"/>
                    <a:pt x="0" y="25"/>
                    <a:pt x="0" y="30"/>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8" name="Freeform 3370"/>
            <p:cNvSpPr>
              <a:spLocks/>
            </p:cNvSpPr>
            <p:nvPr/>
          </p:nvSpPr>
          <p:spPr bwMode="auto">
            <a:xfrm>
              <a:off x="3795137" y="3255162"/>
              <a:ext cx="4387" cy="17550"/>
            </a:xfrm>
            <a:custGeom>
              <a:avLst/>
              <a:gdLst>
                <a:gd name="T0" fmla="*/ 0 w 1"/>
                <a:gd name="T1" fmla="*/ 4 h 5"/>
                <a:gd name="T2" fmla="*/ 1 w 1"/>
                <a:gd name="T3" fmla="*/ 5 h 5"/>
                <a:gd name="T4" fmla="*/ 0 w 1"/>
                <a:gd name="T5" fmla="*/ 0 h 5"/>
                <a:gd name="T6" fmla="*/ 0 w 1"/>
                <a:gd name="T7" fmla="*/ 4 h 5"/>
              </a:gdLst>
              <a:ahLst/>
              <a:cxnLst>
                <a:cxn ang="0">
                  <a:pos x="T0" y="T1"/>
                </a:cxn>
                <a:cxn ang="0">
                  <a:pos x="T2" y="T3"/>
                </a:cxn>
                <a:cxn ang="0">
                  <a:pos x="T4" y="T5"/>
                </a:cxn>
                <a:cxn ang="0">
                  <a:pos x="T6" y="T7"/>
                </a:cxn>
              </a:cxnLst>
              <a:rect l="0" t="0" r="r" b="b"/>
              <a:pathLst>
                <a:path w="1" h="5">
                  <a:moveTo>
                    <a:pt x="0" y="4"/>
                  </a:moveTo>
                  <a:cubicBezTo>
                    <a:pt x="0" y="4"/>
                    <a:pt x="0" y="4"/>
                    <a:pt x="1" y="5"/>
                  </a:cubicBezTo>
                  <a:cubicBezTo>
                    <a:pt x="0" y="4"/>
                    <a:pt x="0" y="2"/>
                    <a:pt x="0" y="0"/>
                  </a:cubicBezTo>
                  <a:cubicBezTo>
                    <a:pt x="0" y="2"/>
                    <a:pt x="0" y="4"/>
                    <a:pt x="0" y="4"/>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19" name="Freeform 3371"/>
            <p:cNvSpPr>
              <a:spLocks/>
            </p:cNvSpPr>
            <p:nvPr/>
          </p:nvSpPr>
          <p:spPr bwMode="auto">
            <a:xfrm>
              <a:off x="3865338" y="314839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0" name="Freeform 3372"/>
            <p:cNvSpPr>
              <a:spLocks/>
            </p:cNvSpPr>
            <p:nvPr/>
          </p:nvSpPr>
          <p:spPr bwMode="auto">
            <a:xfrm>
              <a:off x="3795137" y="3148399"/>
              <a:ext cx="70201" cy="155026"/>
            </a:xfrm>
            <a:custGeom>
              <a:avLst/>
              <a:gdLst>
                <a:gd name="T0" fmla="*/ 0 w 20"/>
                <a:gd name="T1" fmla="*/ 31 h 45"/>
                <a:gd name="T2" fmla="*/ 1 w 20"/>
                <a:gd name="T3" fmla="*/ 36 h 45"/>
                <a:gd name="T4" fmla="*/ 1 w 20"/>
                <a:gd name="T5" fmla="*/ 45 h 45"/>
                <a:gd name="T6" fmla="*/ 2 w 20"/>
                <a:gd name="T7" fmla="*/ 43 h 45"/>
                <a:gd name="T8" fmla="*/ 15 w 20"/>
                <a:gd name="T9" fmla="*/ 5 h 45"/>
                <a:gd name="T10" fmla="*/ 18 w 20"/>
                <a:gd name="T11" fmla="*/ 2 h 45"/>
                <a:gd name="T12" fmla="*/ 20 w 20"/>
                <a:gd name="T13" fmla="*/ 0 h 45"/>
                <a:gd name="T14" fmla="*/ 0 w 20"/>
                <a:gd name="T15" fmla="*/ 31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45">
                  <a:moveTo>
                    <a:pt x="0" y="31"/>
                  </a:moveTo>
                  <a:cubicBezTo>
                    <a:pt x="0" y="33"/>
                    <a:pt x="0" y="35"/>
                    <a:pt x="1" y="36"/>
                  </a:cubicBezTo>
                  <a:cubicBezTo>
                    <a:pt x="1" y="39"/>
                    <a:pt x="1" y="42"/>
                    <a:pt x="1" y="45"/>
                  </a:cubicBezTo>
                  <a:cubicBezTo>
                    <a:pt x="2" y="45"/>
                    <a:pt x="2" y="44"/>
                    <a:pt x="2" y="43"/>
                  </a:cubicBezTo>
                  <a:cubicBezTo>
                    <a:pt x="1" y="33"/>
                    <a:pt x="9" y="10"/>
                    <a:pt x="15" y="5"/>
                  </a:cubicBezTo>
                  <a:cubicBezTo>
                    <a:pt x="16" y="4"/>
                    <a:pt x="17" y="3"/>
                    <a:pt x="18" y="2"/>
                  </a:cubicBezTo>
                  <a:cubicBezTo>
                    <a:pt x="19" y="1"/>
                    <a:pt x="19" y="1"/>
                    <a:pt x="20" y="0"/>
                  </a:cubicBezTo>
                  <a:cubicBezTo>
                    <a:pt x="3" y="11"/>
                    <a:pt x="1" y="25"/>
                    <a:pt x="0" y="31"/>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1" name="Freeform 3373"/>
            <p:cNvSpPr>
              <a:spLocks/>
            </p:cNvSpPr>
            <p:nvPr/>
          </p:nvSpPr>
          <p:spPr bwMode="auto">
            <a:xfrm>
              <a:off x="3951627" y="3012384"/>
              <a:ext cx="144789" cy="288115"/>
            </a:xfrm>
            <a:custGeom>
              <a:avLst/>
              <a:gdLst>
                <a:gd name="T0" fmla="*/ 5 w 42"/>
                <a:gd name="T1" fmla="*/ 1 h 83"/>
                <a:gd name="T2" fmla="*/ 2 w 42"/>
                <a:gd name="T3" fmla="*/ 0 h 83"/>
                <a:gd name="T4" fmla="*/ 11 w 42"/>
                <a:gd name="T5" fmla="*/ 28 h 83"/>
                <a:gd name="T6" fmla="*/ 19 w 42"/>
                <a:gd name="T7" fmla="*/ 61 h 83"/>
                <a:gd name="T8" fmla="*/ 18 w 42"/>
                <a:gd name="T9" fmla="*/ 83 h 83"/>
                <a:gd name="T10" fmla="*/ 25 w 42"/>
                <a:gd name="T11" fmla="*/ 73 h 83"/>
                <a:gd name="T12" fmla="*/ 35 w 42"/>
                <a:gd name="T13" fmla="*/ 43 h 83"/>
                <a:gd name="T14" fmla="*/ 5 w 42"/>
                <a:gd name="T15" fmla="*/ 1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83">
                  <a:moveTo>
                    <a:pt x="5" y="1"/>
                  </a:moveTo>
                  <a:cubicBezTo>
                    <a:pt x="4" y="1"/>
                    <a:pt x="3" y="0"/>
                    <a:pt x="2" y="0"/>
                  </a:cubicBezTo>
                  <a:cubicBezTo>
                    <a:pt x="7" y="6"/>
                    <a:pt x="0" y="15"/>
                    <a:pt x="11" y="28"/>
                  </a:cubicBezTo>
                  <a:cubicBezTo>
                    <a:pt x="15" y="33"/>
                    <a:pt x="18" y="47"/>
                    <a:pt x="19" y="61"/>
                  </a:cubicBezTo>
                  <a:cubicBezTo>
                    <a:pt x="21" y="70"/>
                    <a:pt x="18" y="83"/>
                    <a:pt x="18" y="83"/>
                  </a:cubicBezTo>
                  <a:cubicBezTo>
                    <a:pt x="25" y="73"/>
                    <a:pt x="25" y="73"/>
                    <a:pt x="25" y="73"/>
                  </a:cubicBezTo>
                  <a:cubicBezTo>
                    <a:pt x="25" y="73"/>
                    <a:pt x="42" y="68"/>
                    <a:pt x="35" y="43"/>
                  </a:cubicBezTo>
                  <a:cubicBezTo>
                    <a:pt x="28" y="18"/>
                    <a:pt x="22" y="7"/>
                    <a:pt x="5" y="1"/>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2" name="Freeform 3374"/>
            <p:cNvSpPr>
              <a:spLocks/>
            </p:cNvSpPr>
            <p:nvPr/>
          </p:nvSpPr>
          <p:spPr bwMode="auto">
            <a:xfrm>
              <a:off x="3878500" y="3006534"/>
              <a:ext cx="138939" cy="251552"/>
            </a:xfrm>
            <a:custGeom>
              <a:avLst/>
              <a:gdLst>
                <a:gd name="T0" fmla="*/ 38 w 40"/>
                <a:gd name="T1" fmla="*/ 58 h 73"/>
                <a:gd name="T2" fmla="*/ 40 w 40"/>
                <a:gd name="T3" fmla="*/ 63 h 73"/>
                <a:gd name="T4" fmla="*/ 32 w 40"/>
                <a:gd name="T5" fmla="*/ 30 h 73"/>
                <a:gd name="T6" fmla="*/ 23 w 40"/>
                <a:gd name="T7" fmla="*/ 2 h 73"/>
                <a:gd name="T8" fmla="*/ 3 w 40"/>
                <a:gd name="T9" fmla="*/ 5 h 73"/>
                <a:gd name="T10" fmla="*/ 1 w 40"/>
                <a:gd name="T11" fmla="*/ 19 h 73"/>
                <a:gd name="T12" fmla="*/ 3 w 40"/>
                <a:gd name="T13" fmla="*/ 32 h 73"/>
                <a:gd name="T14" fmla="*/ 3 w 40"/>
                <a:gd name="T15" fmla="*/ 38 h 73"/>
                <a:gd name="T16" fmla="*/ 11 w 40"/>
                <a:gd name="T17" fmla="*/ 44 h 73"/>
                <a:gd name="T18" fmla="*/ 32 w 40"/>
                <a:gd name="T19" fmla="*/ 67 h 73"/>
                <a:gd name="T20" fmla="*/ 27 w 40"/>
                <a:gd name="T21" fmla="*/ 55 h 73"/>
                <a:gd name="T22" fmla="*/ 22 w 40"/>
                <a:gd name="T23" fmla="*/ 46 h 73"/>
                <a:gd name="T24" fmla="*/ 19 w 40"/>
                <a:gd name="T25" fmla="*/ 44 h 73"/>
                <a:gd name="T26" fmla="*/ 22 w 40"/>
                <a:gd name="T27" fmla="*/ 46 h 73"/>
                <a:gd name="T28" fmla="*/ 22 w 40"/>
                <a:gd name="T29" fmla="*/ 46 h 73"/>
                <a:gd name="T30" fmla="*/ 31 w 40"/>
                <a:gd name="T31" fmla="*/ 54 h 73"/>
                <a:gd name="T32" fmla="*/ 38 w 40"/>
                <a:gd name="T33" fmla="*/ 73 h 73"/>
                <a:gd name="T34" fmla="*/ 37 w 40"/>
                <a:gd name="T35" fmla="*/ 59 h 73"/>
                <a:gd name="T36" fmla="*/ 36 w 40"/>
                <a:gd name="T37" fmla="*/ 55 h 73"/>
                <a:gd name="T38" fmla="*/ 36 w 40"/>
                <a:gd name="T39" fmla="*/ 55 h 73"/>
                <a:gd name="T40" fmla="*/ 38 w 40"/>
                <a:gd name="T41"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3">
                  <a:moveTo>
                    <a:pt x="38" y="58"/>
                  </a:moveTo>
                  <a:cubicBezTo>
                    <a:pt x="39" y="59"/>
                    <a:pt x="39" y="61"/>
                    <a:pt x="40" y="63"/>
                  </a:cubicBezTo>
                  <a:cubicBezTo>
                    <a:pt x="39" y="49"/>
                    <a:pt x="36" y="35"/>
                    <a:pt x="32" y="30"/>
                  </a:cubicBezTo>
                  <a:cubicBezTo>
                    <a:pt x="21" y="17"/>
                    <a:pt x="28" y="8"/>
                    <a:pt x="23" y="2"/>
                  </a:cubicBezTo>
                  <a:cubicBezTo>
                    <a:pt x="13" y="0"/>
                    <a:pt x="6" y="3"/>
                    <a:pt x="3" y="5"/>
                  </a:cubicBezTo>
                  <a:cubicBezTo>
                    <a:pt x="3" y="10"/>
                    <a:pt x="1" y="16"/>
                    <a:pt x="1" y="19"/>
                  </a:cubicBezTo>
                  <a:cubicBezTo>
                    <a:pt x="0" y="24"/>
                    <a:pt x="3" y="30"/>
                    <a:pt x="3" y="32"/>
                  </a:cubicBezTo>
                  <a:cubicBezTo>
                    <a:pt x="3" y="33"/>
                    <a:pt x="3" y="36"/>
                    <a:pt x="3" y="38"/>
                  </a:cubicBezTo>
                  <a:cubicBezTo>
                    <a:pt x="5" y="38"/>
                    <a:pt x="7" y="41"/>
                    <a:pt x="11" y="44"/>
                  </a:cubicBezTo>
                  <a:cubicBezTo>
                    <a:pt x="23" y="54"/>
                    <a:pt x="29" y="62"/>
                    <a:pt x="32" y="67"/>
                  </a:cubicBezTo>
                  <a:cubicBezTo>
                    <a:pt x="31" y="64"/>
                    <a:pt x="30" y="59"/>
                    <a:pt x="27" y="55"/>
                  </a:cubicBezTo>
                  <a:cubicBezTo>
                    <a:pt x="22" y="48"/>
                    <a:pt x="22" y="46"/>
                    <a:pt x="22" y="46"/>
                  </a:cubicBezTo>
                  <a:cubicBezTo>
                    <a:pt x="20" y="45"/>
                    <a:pt x="19" y="44"/>
                    <a:pt x="19" y="44"/>
                  </a:cubicBezTo>
                  <a:cubicBezTo>
                    <a:pt x="18" y="43"/>
                    <a:pt x="20" y="44"/>
                    <a:pt x="22" y="46"/>
                  </a:cubicBezTo>
                  <a:cubicBezTo>
                    <a:pt x="22" y="46"/>
                    <a:pt x="22" y="46"/>
                    <a:pt x="22" y="46"/>
                  </a:cubicBezTo>
                  <a:cubicBezTo>
                    <a:pt x="25" y="48"/>
                    <a:pt x="29" y="50"/>
                    <a:pt x="31" y="54"/>
                  </a:cubicBezTo>
                  <a:cubicBezTo>
                    <a:pt x="36" y="60"/>
                    <a:pt x="37" y="68"/>
                    <a:pt x="38" y="73"/>
                  </a:cubicBezTo>
                  <a:cubicBezTo>
                    <a:pt x="38" y="69"/>
                    <a:pt x="38" y="64"/>
                    <a:pt x="37" y="59"/>
                  </a:cubicBezTo>
                  <a:cubicBezTo>
                    <a:pt x="36" y="57"/>
                    <a:pt x="36" y="56"/>
                    <a:pt x="36" y="55"/>
                  </a:cubicBezTo>
                  <a:cubicBezTo>
                    <a:pt x="33" y="50"/>
                    <a:pt x="34" y="52"/>
                    <a:pt x="36" y="55"/>
                  </a:cubicBezTo>
                  <a:cubicBezTo>
                    <a:pt x="36" y="55"/>
                    <a:pt x="37" y="56"/>
                    <a:pt x="38" y="58"/>
                  </a:cubicBezTo>
                  <a:close/>
                </a:path>
              </a:pathLst>
            </a:custGeom>
            <a:solidFill>
              <a:srgbClr val="F7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3" name="Freeform 3375"/>
            <p:cNvSpPr>
              <a:spLocks/>
            </p:cNvSpPr>
            <p:nvPr/>
          </p:nvSpPr>
          <p:spPr bwMode="auto">
            <a:xfrm>
              <a:off x="3954551" y="3165949"/>
              <a:ext cx="42413" cy="89214"/>
            </a:xfrm>
            <a:custGeom>
              <a:avLst/>
              <a:gdLst>
                <a:gd name="T0" fmla="*/ 0 w 12"/>
                <a:gd name="T1" fmla="*/ 0 h 26"/>
                <a:gd name="T2" fmla="*/ 5 w 12"/>
                <a:gd name="T3" fmla="*/ 9 h 26"/>
                <a:gd name="T4" fmla="*/ 10 w 12"/>
                <a:gd name="T5" fmla="*/ 21 h 26"/>
                <a:gd name="T6" fmla="*/ 12 w 12"/>
                <a:gd name="T7" fmla="*/ 26 h 26"/>
                <a:gd name="T8" fmla="*/ 11 w 12"/>
                <a:gd name="T9" fmla="*/ 18 h 26"/>
                <a:gd name="T10" fmla="*/ 0 w 12"/>
                <a:gd name="T11" fmla="*/ 0 h 26"/>
              </a:gdLst>
              <a:ahLst/>
              <a:cxnLst>
                <a:cxn ang="0">
                  <a:pos x="T0" y="T1"/>
                </a:cxn>
                <a:cxn ang="0">
                  <a:pos x="T2" y="T3"/>
                </a:cxn>
                <a:cxn ang="0">
                  <a:pos x="T4" y="T5"/>
                </a:cxn>
                <a:cxn ang="0">
                  <a:pos x="T6" y="T7"/>
                </a:cxn>
                <a:cxn ang="0">
                  <a:pos x="T8" y="T9"/>
                </a:cxn>
                <a:cxn ang="0">
                  <a:pos x="T10" y="T11"/>
                </a:cxn>
              </a:cxnLst>
              <a:rect l="0" t="0" r="r" b="b"/>
              <a:pathLst>
                <a:path w="12" h="26">
                  <a:moveTo>
                    <a:pt x="0" y="0"/>
                  </a:moveTo>
                  <a:cubicBezTo>
                    <a:pt x="0" y="0"/>
                    <a:pt x="0" y="2"/>
                    <a:pt x="5" y="9"/>
                  </a:cubicBezTo>
                  <a:cubicBezTo>
                    <a:pt x="8" y="13"/>
                    <a:pt x="9" y="18"/>
                    <a:pt x="10" y="21"/>
                  </a:cubicBezTo>
                  <a:cubicBezTo>
                    <a:pt x="12" y="24"/>
                    <a:pt x="12" y="26"/>
                    <a:pt x="12" y="26"/>
                  </a:cubicBezTo>
                  <a:cubicBezTo>
                    <a:pt x="12" y="26"/>
                    <a:pt x="12" y="21"/>
                    <a:pt x="11" y="18"/>
                  </a:cubicBezTo>
                  <a:cubicBezTo>
                    <a:pt x="9" y="8"/>
                    <a:pt x="3" y="3"/>
                    <a:pt x="0" y="0"/>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4" name="Freeform 3376"/>
            <p:cNvSpPr>
              <a:spLocks/>
            </p:cNvSpPr>
            <p:nvPr/>
          </p:nvSpPr>
          <p:spPr bwMode="auto">
            <a:xfrm>
              <a:off x="3954551" y="316594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5" name="Freeform 3377"/>
            <p:cNvSpPr>
              <a:spLocks/>
            </p:cNvSpPr>
            <p:nvPr/>
          </p:nvSpPr>
          <p:spPr bwMode="auto">
            <a:xfrm>
              <a:off x="4007202" y="3209824"/>
              <a:ext cx="13163" cy="73125"/>
            </a:xfrm>
            <a:custGeom>
              <a:avLst/>
              <a:gdLst>
                <a:gd name="T0" fmla="*/ 1 w 4"/>
                <a:gd name="T1" fmla="*/ 14 h 21"/>
                <a:gd name="T2" fmla="*/ 1 w 4"/>
                <a:gd name="T3" fmla="*/ 21 h 21"/>
                <a:gd name="T4" fmla="*/ 2 w 4"/>
                <a:gd name="T5" fmla="*/ 18 h 21"/>
                <a:gd name="T6" fmla="*/ 0 w 4"/>
                <a:gd name="T7" fmla="*/ 0 h 21"/>
                <a:gd name="T8" fmla="*/ 1 w 4"/>
                <a:gd name="T9" fmla="*/ 14 h 21"/>
              </a:gdLst>
              <a:ahLst/>
              <a:cxnLst>
                <a:cxn ang="0">
                  <a:pos x="T0" y="T1"/>
                </a:cxn>
                <a:cxn ang="0">
                  <a:pos x="T2" y="T3"/>
                </a:cxn>
                <a:cxn ang="0">
                  <a:pos x="T4" y="T5"/>
                </a:cxn>
                <a:cxn ang="0">
                  <a:pos x="T6" y="T7"/>
                </a:cxn>
                <a:cxn ang="0">
                  <a:pos x="T8" y="T9"/>
                </a:cxn>
              </a:cxnLst>
              <a:rect l="0" t="0" r="r" b="b"/>
              <a:pathLst>
                <a:path w="4" h="21">
                  <a:moveTo>
                    <a:pt x="1" y="14"/>
                  </a:moveTo>
                  <a:cubicBezTo>
                    <a:pt x="1" y="18"/>
                    <a:pt x="1" y="20"/>
                    <a:pt x="1" y="21"/>
                  </a:cubicBezTo>
                  <a:cubicBezTo>
                    <a:pt x="1" y="21"/>
                    <a:pt x="2" y="20"/>
                    <a:pt x="2" y="18"/>
                  </a:cubicBezTo>
                  <a:cubicBezTo>
                    <a:pt x="4" y="13"/>
                    <a:pt x="1" y="5"/>
                    <a:pt x="0" y="0"/>
                  </a:cubicBezTo>
                  <a:cubicBezTo>
                    <a:pt x="1" y="5"/>
                    <a:pt x="1" y="10"/>
                    <a:pt x="1" y="14"/>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6" name="Freeform 3378"/>
            <p:cNvSpPr>
              <a:spLocks/>
            </p:cNvSpPr>
            <p:nvPr/>
          </p:nvSpPr>
          <p:spPr bwMode="auto">
            <a:xfrm>
              <a:off x="3992577" y="3179112"/>
              <a:ext cx="10237" cy="17550"/>
            </a:xfrm>
            <a:custGeom>
              <a:avLst/>
              <a:gdLst>
                <a:gd name="T0" fmla="*/ 3 w 3"/>
                <a:gd name="T1" fmla="*/ 5 h 5"/>
                <a:gd name="T2" fmla="*/ 3 w 3"/>
                <a:gd name="T3" fmla="*/ 5 h 5"/>
                <a:gd name="T4" fmla="*/ 3 w 3"/>
                <a:gd name="T5" fmla="*/ 5 h 5"/>
              </a:gdLst>
              <a:ahLst/>
              <a:cxnLst>
                <a:cxn ang="0">
                  <a:pos x="T0" y="T1"/>
                </a:cxn>
                <a:cxn ang="0">
                  <a:pos x="T2" y="T3"/>
                </a:cxn>
                <a:cxn ang="0">
                  <a:pos x="T4" y="T5"/>
                </a:cxn>
              </a:cxnLst>
              <a:rect l="0" t="0" r="r" b="b"/>
              <a:pathLst>
                <a:path w="3" h="5">
                  <a:moveTo>
                    <a:pt x="3" y="5"/>
                  </a:moveTo>
                  <a:cubicBezTo>
                    <a:pt x="3" y="5"/>
                    <a:pt x="3" y="5"/>
                    <a:pt x="3" y="5"/>
                  </a:cubicBezTo>
                  <a:cubicBezTo>
                    <a:pt x="1" y="2"/>
                    <a:pt x="0" y="0"/>
                    <a:pt x="3" y="5"/>
                  </a:cubicBezTo>
                  <a:close/>
                </a:path>
              </a:pathLst>
            </a:custGeom>
            <a:solidFill>
              <a:srgbClr val="E8A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7" name="Freeform 3379"/>
            <p:cNvSpPr>
              <a:spLocks/>
            </p:cNvSpPr>
            <p:nvPr/>
          </p:nvSpPr>
          <p:spPr bwMode="auto">
            <a:xfrm>
              <a:off x="3695686" y="3029934"/>
              <a:ext cx="106764" cy="184277"/>
            </a:xfrm>
            <a:custGeom>
              <a:avLst/>
              <a:gdLst>
                <a:gd name="T0" fmla="*/ 25 w 31"/>
                <a:gd name="T1" fmla="*/ 2 h 53"/>
                <a:gd name="T2" fmla="*/ 9 w 31"/>
                <a:gd name="T3" fmla="*/ 17 h 53"/>
                <a:gd name="T4" fmla="*/ 1 w 31"/>
                <a:gd name="T5" fmla="*/ 39 h 53"/>
                <a:gd name="T6" fmla="*/ 5 w 31"/>
                <a:gd name="T7" fmla="*/ 50 h 53"/>
                <a:gd name="T8" fmla="*/ 15 w 31"/>
                <a:gd name="T9" fmla="*/ 27 h 53"/>
                <a:gd name="T10" fmla="*/ 23 w 31"/>
                <a:gd name="T11" fmla="*/ 11 h 53"/>
                <a:gd name="T12" fmla="*/ 25 w 31"/>
                <a:gd name="T13" fmla="*/ 2 h 53"/>
              </a:gdLst>
              <a:ahLst/>
              <a:cxnLst>
                <a:cxn ang="0">
                  <a:pos x="T0" y="T1"/>
                </a:cxn>
                <a:cxn ang="0">
                  <a:pos x="T2" y="T3"/>
                </a:cxn>
                <a:cxn ang="0">
                  <a:pos x="T4" y="T5"/>
                </a:cxn>
                <a:cxn ang="0">
                  <a:pos x="T6" y="T7"/>
                </a:cxn>
                <a:cxn ang="0">
                  <a:pos x="T8" y="T9"/>
                </a:cxn>
                <a:cxn ang="0">
                  <a:pos x="T10" y="T11"/>
                </a:cxn>
                <a:cxn ang="0">
                  <a:pos x="T12" y="T13"/>
                </a:cxn>
              </a:cxnLst>
              <a:rect l="0" t="0" r="r" b="b"/>
              <a:pathLst>
                <a:path w="31" h="53">
                  <a:moveTo>
                    <a:pt x="25" y="2"/>
                  </a:moveTo>
                  <a:cubicBezTo>
                    <a:pt x="19" y="5"/>
                    <a:pt x="12" y="14"/>
                    <a:pt x="9" y="17"/>
                  </a:cubicBezTo>
                  <a:cubicBezTo>
                    <a:pt x="6" y="20"/>
                    <a:pt x="2" y="31"/>
                    <a:pt x="1" y="39"/>
                  </a:cubicBezTo>
                  <a:cubicBezTo>
                    <a:pt x="0" y="41"/>
                    <a:pt x="3" y="48"/>
                    <a:pt x="5" y="50"/>
                  </a:cubicBezTo>
                  <a:cubicBezTo>
                    <a:pt x="7" y="53"/>
                    <a:pt x="10" y="39"/>
                    <a:pt x="15" y="27"/>
                  </a:cubicBezTo>
                  <a:cubicBezTo>
                    <a:pt x="20" y="16"/>
                    <a:pt x="18" y="16"/>
                    <a:pt x="23" y="11"/>
                  </a:cubicBezTo>
                  <a:cubicBezTo>
                    <a:pt x="29" y="6"/>
                    <a:pt x="31" y="0"/>
                    <a:pt x="25" y="2"/>
                  </a:cubicBezTo>
                  <a:close/>
                </a:path>
              </a:pathLst>
            </a:custGeom>
            <a:solidFill>
              <a:srgbClr val="FBCB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8" name="Freeform 3380"/>
            <p:cNvSpPr>
              <a:spLocks/>
            </p:cNvSpPr>
            <p:nvPr/>
          </p:nvSpPr>
          <p:spPr bwMode="auto">
            <a:xfrm>
              <a:off x="3784900" y="3518415"/>
              <a:ext cx="204753" cy="71664"/>
            </a:xfrm>
            <a:custGeom>
              <a:avLst/>
              <a:gdLst>
                <a:gd name="T0" fmla="*/ 48 w 59"/>
                <a:gd name="T1" fmla="*/ 10 h 21"/>
                <a:gd name="T2" fmla="*/ 29 w 59"/>
                <a:gd name="T3" fmla="*/ 17 h 21"/>
                <a:gd name="T4" fmla="*/ 4 w 59"/>
                <a:gd name="T5" fmla="*/ 0 h 21"/>
                <a:gd name="T6" fmla="*/ 0 w 59"/>
                <a:gd name="T7" fmla="*/ 0 h 21"/>
                <a:gd name="T8" fmla="*/ 29 w 59"/>
                <a:gd name="T9" fmla="*/ 21 h 21"/>
                <a:gd name="T10" fmla="*/ 51 w 59"/>
                <a:gd name="T11" fmla="*/ 13 h 21"/>
                <a:gd name="T12" fmla="*/ 59 w 59"/>
                <a:gd name="T13" fmla="*/ 0 h 21"/>
                <a:gd name="T14" fmla="*/ 54 w 59"/>
                <a:gd name="T15" fmla="*/ 0 h 21"/>
                <a:gd name="T16" fmla="*/ 48 w 59"/>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1">
                  <a:moveTo>
                    <a:pt x="48" y="10"/>
                  </a:moveTo>
                  <a:cubicBezTo>
                    <a:pt x="44" y="15"/>
                    <a:pt x="38" y="17"/>
                    <a:pt x="29" y="17"/>
                  </a:cubicBezTo>
                  <a:cubicBezTo>
                    <a:pt x="8" y="17"/>
                    <a:pt x="4" y="0"/>
                    <a:pt x="4" y="0"/>
                  </a:cubicBezTo>
                  <a:cubicBezTo>
                    <a:pt x="0" y="0"/>
                    <a:pt x="0" y="0"/>
                    <a:pt x="0" y="0"/>
                  </a:cubicBezTo>
                  <a:cubicBezTo>
                    <a:pt x="0" y="8"/>
                    <a:pt x="9" y="21"/>
                    <a:pt x="29" y="21"/>
                  </a:cubicBezTo>
                  <a:cubicBezTo>
                    <a:pt x="39" y="21"/>
                    <a:pt x="46" y="18"/>
                    <a:pt x="51" y="13"/>
                  </a:cubicBezTo>
                  <a:cubicBezTo>
                    <a:pt x="57" y="7"/>
                    <a:pt x="59" y="1"/>
                    <a:pt x="59" y="0"/>
                  </a:cubicBezTo>
                  <a:cubicBezTo>
                    <a:pt x="54" y="0"/>
                    <a:pt x="54" y="0"/>
                    <a:pt x="54" y="0"/>
                  </a:cubicBezTo>
                  <a:cubicBezTo>
                    <a:pt x="54" y="0"/>
                    <a:pt x="53" y="6"/>
                    <a:pt x="48" y="10"/>
                  </a:cubicBezTo>
                  <a:close/>
                </a:path>
              </a:pathLst>
            </a:custGeom>
            <a:solidFill>
              <a:srgbClr val="B6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29" name="Freeform 3381"/>
            <p:cNvSpPr>
              <a:spLocks/>
            </p:cNvSpPr>
            <p:nvPr/>
          </p:nvSpPr>
          <p:spPr bwMode="auto">
            <a:xfrm>
              <a:off x="3878500" y="35769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0" name="Freeform 3382"/>
            <p:cNvSpPr>
              <a:spLocks/>
            </p:cNvSpPr>
            <p:nvPr/>
          </p:nvSpPr>
          <p:spPr bwMode="auto">
            <a:xfrm>
              <a:off x="3784900" y="3511102"/>
              <a:ext cx="97988" cy="103839"/>
            </a:xfrm>
            <a:custGeom>
              <a:avLst/>
              <a:gdLst>
                <a:gd name="T0" fmla="*/ 4 w 28"/>
                <a:gd name="T1" fmla="*/ 0 h 30"/>
                <a:gd name="T2" fmla="*/ 0 w 28"/>
                <a:gd name="T3" fmla="*/ 2 h 30"/>
                <a:gd name="T4" fmla="*/ 4 w 28"/>
                <a:gd name="T5" fmla="*/ 15 h 30"/>
                <a:gd name="T6" fmla="*/ 22 w 28"/>
                <a:gd name="T7" fmla="*/ 30 h 30"/>
                <a:gd name="T8" fmla="*/ 26 w 28"/>
                <a:gd name="T9" fmla="*/ 19 h 30"/>
                <a:gd name="T10" fmla="*/ 28 w 28"/>
                <a:gd name="T11" fmla="*/ 19 h 30"/>
                <a:gd name="T12" fmla="*/ 28 w 28"/>
                <a:gd name="T13" fmla="*/ 17 h 30"/>
                <a:gd name="T14" fmla="*/ 4 w 2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0">
                  <a:moveTo>
                    <a:pt x="4" y="0"/>
                  </a:moveTo>
                  <a:cubicBezTo>
                    <a:pt x="0" y="2"/>
                    <a:pt x="0" y="2"/>
                    <a:pt x="0" y="2"/>
                  </a:cubicBezTo>
                  <a:cubicBezTo>
                    <a:pt x="0" y="2"/>
                    <a:pt x="0" y="10"/>
                    <a:pt x="4" y="15"/>
                  </a:cubicBezTo>
                  <a:cubicBezTo>
                    <a:pt x="8" y="21"/>
                    <a:pt x="22" y="30"/>
                    <a:pt x="22" y="30"/>
                  </a:cubicBezTo>
                  <a:cubicBezTo>
                    <a:pt x="22" y="30"/>
                    <a:pt x="24" y="18"/>
                    <a:pt x="26" y="19"/>
                  </a:cubicBezTo>
                  <a:cubicBezTo>
                    <a:pt x="27" y="19"/>
                    <a:pt x="28" y="19"/>
                    <a:pt x="28" y="19"/>
                  </a:cubicBezTo>
                  <a:cubicBezTo>
                    <a:pt x="28" y="17"/>
                    <a:pt x="28" y="17"/>
                    <a:pt x="28" y="17"/>
                  </a:cubicBezTo>
                  <a:cubicBezTo>
                    <a:pt x="28" y="17"/>
                    <a:pt x="2" y="5"/>
                    <a:pt x="4" y="0"/>
                  </a:cubicBez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1" name="Freeform 3383"/>
            <p:cNvSpPr>
              <a:spLocks/>
            </p:cNvSpPr>
            <p:nvPr/>
          </p:nvSpPr>
          <p:spPr bwMode="auto">
            <a:xfrm>
              <a:off x="3898976" y="357691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2" name="Freeform 3384"/>
            <p:cNvSpPr>
              <a:spLocks/>
            </p:cNvSpPr>
            <p:nvPr/>
          </p:nvSpPr>
          <p:spPr bwMode="auto">
            <a:xfrm>
              <a:off x="3898976" y="3511102"/>
              <a:ext cx="97988" cy="103839"/>
            </a:xfrm>
            <a:custGeom>
              <a:avLst/>
              <a:gdLst>
                <a:gd name="T0" fmla="*/ 21 w 28"/>
                <a:gd name="T1" fmla="*/ 0 h 30"/>
                <a:gd name="T2" fmla="*/ 0 w 28"/>
                <a:gd name="T3" fmla="*/ 17 h 30"/>
                <a:gd name="T4" fmla="*/ 0 w 28"/>
                <a:gd name="T5" fmla="*/ 19 h 30"/>
                <a:gd name="T6" fmla="*/ 1 w 28"/>
                <a:gd name="T7" fmla="*/ 19 h 30"/>
                <a:gd name="T8" fmla="*/ 6 w 28"/>
                <a:gd name="T9" fmla="*/ 30 h 30"/>
                <a:gd name="T10" fmla="*/ 23 w 28"/>
                <a:gd name="T11" fmla="*/ 15 h 30"/>
                <a:gd name="T12" fmla="*/ 26 w 28"/>
                <a:gd name="T13" fmla="*/ 2 h 30"/>
                <a:gd name="T14" fmla="*/ 21 w 2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0">
                  <a:moveTo>
                    <a:pt x="21" y="0"/>
                  </a:moveTo>
                  <a:cubicBezTo>
                    <a:pt x="23" y="5"/>
                    <a:pt x="0" y="17"/>
                    <a:pt x="0" y="17"/>
                  </a:cubicBezTo>
                  <a:cubicBezTo>
                    <a:pt x="0" y="19"/>
                    <a:pt x="0" y="19"/>
                    <a:pt x="0" y="19"/>
                  </a:cubicBezTo>
                  <a:cubicBezTo>
                    <a:pt x="0" y="19"/>
                    <a:pt x="0" y="19"/>
                    <a:pt x="1" y="19"/>
                  </a:cubicBezTo>
                  <a:cubicBezTo>
                    <a:pt x="4" y="18"/>
                    <a:pt x="6" y="30"/>
                    <a:pt x="6" y="30"/>
                  </a:cubicBezTo>
                  <a:cubicBezTo>
                    <a:pt x="6" y="30"/>
                    <a:pt x="19" y="21"/>
                    <a:pt x="23" y="15"/>
                  </a:cubicBezTo>
                  <a:cubicBezTo>
                    <a:pt x="28" y="10"/>
                    <a:pt x="26" y="2"/>
                    <a:pt x="26" y="2"/>
                  </a:cubicBezTo>
                  <a:lnTo>
                    <a:pt x="21"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3" name="Freeform 3385"/>
            <p:cNvSpPr>
              <a:spLocks/>
            </p:cNvSpPr>
            <p:nvPr/>
          </p:nvSpPr>
          <p:spPr bwMode="auto">
            <a:xfrm>
              <a:off x="3518722" y="3939619"/>
              <a:ext cx="481168" cy="156489"/>
            </a:xfrm>
            <a:custGeom>
              <a:avLst/>
              <a:gdLst>
                <a:gd name="T0" fmla="*/ 21 w 139"/>
                <a:gd name="T1" fmla="*/ 32 h 45"/>
                <a:gd name="T2" fmla="*/ 0 w 139"/>
                <a:gd name="T3" fmla="*/ 22 h 45"/>
                <a:gd name="T4" fmla="*/ 1 w 139"/>
                <a:gd name="T5" fmla="*/ 28 h 45"/>
                <a:gd name="T6" fmla="*/ 38 w 139"/>
                <a:gd name="T7" fmla="*/ 45 h 45"/>
                <a:gd name="T8" fmla="*/ 139 w 139"/>
                <a:gd name="T9" fmla="*/ 6 h 45"/>
                <a:gd name="T10" fmla="*/ 136 w 139"/>
                <a:gd name="T11" fmla="*/ 0 h 45"/>
                <a:gd name="T12" fmla="*/ 21 w 139"/>
                <a:gd name="T13" fmla="*/ 32 h 45"/>
              </a:gdLst>
              <a:ahLst/>
              <a:cxnLst>
                <a:cxn ang="0">
                  <a:pos x="T0" y="T1"/>
                </a:cxn>
                <a:cxn ang="0">
                  <a:pos x="T2" y="T3"/>
                </a:cxn>
                <a:cxn ang="0">
                  <a:pos x="T4" y="T5"/>
                </a:cxn>
                <a:cxn ang="0">
                  <a:pos x="T6" y="T7"/>
                </a:cxn>
                <a:cxn ang="0">
                  <a:pos x="T8" y="T9"/>
                </a:cxn>
                <a:cxn ang="0">
                  <a:pos x="T10" y="T11"/>
                </a:cxn>
                <a:cxn ang="0">
                  <a:pos x="T12" y="T13"/>
                </a:cxn>
              </a:cxnLst>
              <a:rect l="0" t="0" r="r" b="b"/>
              <a:pathLst>
                <a:path w="139" h="45">
                  <a:moveTo>
                    <a:pt x="21" y="32"/>
                  </a:moveTo>
                  <a:cubicBezTo>
                    <a:pt x="20" y="32"/>
                    <a:pt x="1" y="22"/>
                    <a:pt x="0" y="22"/>
                  </a:cubicBezTo>
                  <a:cubicBezTo>
                    <a:pt x="0" y="25"/>
                    <a:pt x="0" y="27"/>
                    <a:pt x="1" y="28"/>
                  </a:cubicBezTo>
                  <a:cubicBezTo>
                    <a:pt x="4" y="32"/>
                    <a:pt x="28" y="45"/>
                    <a:pt x="38" y="45"/>
                  </a:cubicBezTo>
                  <a:cubicBezTo>
                    <a:pt x="139" y="6"/>
                    <a:pt x="139" y="6"/>
                    <a:pt x="139" y="6"/>
                  </a:cubicBezTo>
                  <a:cubicBezTo>
                    <a:pt x="136" y="0"/>
                    <a:pt x="136" y="0"/>
                    <a:pt x="136" y="0"/>
                  </a:cubicBezTo>
                  <a:cubicBezTo>
                    <a:pt x="136" y="0"/>
                    <a:pt x="56" y="36"/>
                    <a:pt x="21" y="32"/>
                  </a:cubicBezTo>
                  <a:close/>
                </a:path>
              </a:pathLst>
            </a:custGeom>
            <a:solidFill>
              <a:srgbClr val="B7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4" name="Freeform 3386"/>
            <p:cNvSpPr>
              <a:spLocks/>
            </p:cNvSpPr>
            <p:nvPr/>
          </p:nvSpPr>
          <p:spPr bwMode="auto">
            <a:xfrm>
              <a:off x="3685449" y="3846018"/>
              <a:ext cx="137476" cy="90676"/>
            </a:xfrm>
            <a:custGeom>
              <a:avLst/>
              <a:gdLst>
                <a:gd name="T0" fmla="*/ 28 w 40"/>
                <a:gd name="T1" fmla="*/ 5 h 26"/>
                <a:gd name="T2" fmla="*/ 11 w 40"/>
                <a:gd name="T3" fmla="*/ 1 h 26"/>
                <a:gd name="T4" fmla="*/ 2 w 40"/>
                <a:gd name="T5" fmla="*/ 3 h 26"/>
                <a:gd name="T6" fmla="*/ 0 w 40"/>
                <a:gd name="T7" fmla="*/ 14 h 26"/>
                <a:gd name="T8" fmla="*/ 4 w 40"/>
                <a:gd name="T9" fmla="*/ 26 h 26"/>
                <a:gd name="T10" fmla="*/ 40 w 40"/>
                <a:gd name="T11" fmla="*/ 17 h 26"/>
                <a:gd name="T12" fmla="*/ 40 w 40"/>
                <a:gd name="T13" fmla="*/ 15 h 26"/>
                <a:gd name="T14" fmla="*/ 31 w 40"/>
                <a:gd name="T15" fmla="*/ 11 h 26"/>
                <a:gd name="T16" fmla="*/ 28 w 40"/>
                <a:gd name="T1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6">
                  <a:moveTo>
                    <a:pt x="28" y="5"/>
                  </a:moveTo>
                  <a:cubicBezTo>
                    <a:pt x="28" y="5"/>
                    <a:pt x="14" y="0"/>
                    <a:pt x="11" y="1"/>
                  </a:cubicBezTo>
                  <a:cubicBezTo>
                    <a:pt x="7" y="1"/>
                    <a:pt x="2" y="3"/>
                    <a:pt x="2" y="3"/>
                  </a:cubicBezTo>
                  <a:cubicBezTo>
                    <a:pt x="0" y="14"/>
                    <a:pt x="0" y="14"/>
                    <a:pt x="0" y="14"/>
                  </a:cubicBezTo>
                  <a:cubicBezTo>
                    <a:pt x="4" y="26"/>
                    <a:pt x="4" y="26"/>
                    <a:pt x="4" y="26"/>
                  </a:cubicBezTo>
                  <a:cubicBezTo>
                    <a:pt x="40" y="17"/>
                    <a:pt x="40" y="17"/>
                    <a:pt x="40" y="17"/>
                  </a:cubicBezTo>
                  <a:cubicBezTo>
                    <a:pt x="40" y="15"/>
                    <a:pt x="40" y="15"/>
                    <a:pt x="40" y="15"/>
                  </a:cubicBezTo>
                  <a:cubicBezTo>
                    <a:pt x="31" y="11"/>
                    <a:pt x="31" y="11"/>
                    <a:pt x="31" y="11"/>
                  </a:cubicBezTo>
                  <a:lnTo>
                    <a:pt x="28" y="5"/>
                  </a:lnTo>
                  <a:close/>
                </a:path>
              </a:pathLst>
            </a:custGeom>
            <a:solidFill>
              <a:srgbClr val="E0B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5" name="Freeform 3387"/>
            <p:cNvSpPr>
              <a:spLocks/>
            </p:cNvSpPr>
            <p:nvPr/>
          </p:nvSpPr>
          <p:spPr bwMode="auto">
            <a:xfrm>
              <a:off x="3969177" y="3846018"/>
              <a:ext cx="55575" cy="111151"/>
            </a:xfrm>
            <a:custGeom>
              <a:avLst/>
              <a:gdLst>
                <a:gd name="T0" fmla="*/ 0 w 16"/>
                <a:gd name="T1" fmla="*/ 3 h 32"/>
                <a:gd name="T2" fmla="*/ 8 w 16"/>
                <a:gd name="T3" fmla="*/ 32 h 32"/>
                <a:gd name="T4" fmla="*/ 16 w 16"/>
                <a:gd name="T5" fmla="*/ 30 h 32"/>
                <a:gd name="T6" fmla="*/ 9 w 16"/>
                <a:gd name="T7" fmla="*/ 0 h 32"/>
                <a:gd name="T8" fmla="*/ 0 w 16"/>
                <a:gd name="T9" fmla="*/ 3 h 32"/>
              </a:gdLst>
              <a:ahLst/>
              <a:cxnLst>
                <a:cxn ang="0">
                  <a:pos x="T0" y="T1"/>
                </a:cxn>
                <a:cxn ang="0">
                  <a:pos x="T2" y="T3"/>
                </a:cxn>
                <a:cxn ang="0">
                  <a:pos x="T4" y="T5"/>
                </a:cxn>
                <a:cxn ang="0">
                  <a:pos x="T6" y="T7"/>
                </a:cxn>
                <a:cxn ang="0">
                  <a:pos x="T8" y="T9"/>
                </a:cxn>
              </a:cxnLst>
              <a:rect l="0" t="0" r="r" b="b"/>
              <a:pathLst>
                <a:path w="16" h="32">
                  <a:moveTo>
                    <a:pt x="0" y="3"/>
                  </a:moveTo>
                  <a:cubicBezTo>
                    <a:pt x="0" y="8"/>
                    <a:pt x="8" y="32"/>
                    <a:pt x="8" y="32"/>
                  </a:cubicBezTo>
                  <a:cubicBezTo>
                    <a:pt x="16" y="30"/>
                    <a:pt x="16" y="30"/>
                    <a:pt x="16" y="30"/>
                  </a:cubicBezTo>
                  <a:cubicBezTo>
                    <a:pt x="9" y="0"/>
                    <a:pt x="9" y="0"/>
                    <a:pt x="9" y="0"/>
                  </a:cubicBezTo>
                  <a:lnTo>
                    <a:pt x="0" y="3"/>
                  </a:lnTo>
                  <a:close/>
                </a:path>
              </a:pathLst>
            </a:custGeom>
            <a:solidFill>
              <a:srgbClr val="E5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6" name="Freeform 3388"/>
            <p:cNvSpPr>
              <a:spLocks/>
            </p:cNvSpPr>
            <p:nvPr/>
          </p:nvSpPr>
          <p:spPr bwMode="auto">
            <a:xfrm>
              <a:off x="3637185" y="3729017"/>
              <a:ext cx="334916" cy="248628"/>
            </a:xfrm>
            <a:custGeom>
              <a:avLst/>
              <a:gdLst>
                <a:gd name="T0" fmla="*/ 20 w 97"/>
                <a:gd name="T1" fmla="*/ 58 h 72"/>
                <a:gd name="T2" fmla="*/ 13 w 97"/>
                <a:gd name="T3" fmla="*/ 14 h 72"/>
                <a:gd name="T4" fmla="*/ 16 w 97"/>
                <a:gd name="T5" fmla="*/ 4 h 72"/>
                <a:gd name="T6" fmla="*/ 12 w 97"/>
                <a:gd name="T7" fmla="*/ 10 h 72"/>
                <a:gd name="T8" fmla="*/ 12 w 97"/>
                <a:gd name="T9" fmla="*/ 0 h 72"/>
                <a:gd name="T10" fmla="*/ 10 w 97"/>
                <a:gd name="T11" fmla="*/ 8 h 72"/>
                <a:gd name="T12" fmla="*/ 8 w 97"/>
                <a:gd name="T13" fmla="*/ 4 h 72"/>
                <a:gd name="T14" fmla="*/ 10 w 97"/>
                <a:gd name="T15" fmla="*/ 13 h 72"/>
                <a:gd name="T16" fmla="*/ 14 w 97"/>
                <a:gd name="T17" fmla="*/ 58 h 72"/>
                <a:gd name="T18" fmla="*/ 4 w 97"/>
                <a:gd name="T19" fmla="*/ 60 h 72"/>
                <a:gd name="T20" fmla="*/ 11 w 97"/>
                <a:gd name="T21" fmla="*/ 60 h 72"/>
                <a:gd name="T22" fmla="*/ 8 w 97"/>
                <a:gd name="T23" fmla="*/ 63 h 72"/>
                <a:gd name="T24" fmla="*/ 0 w 97"/>
                <a:gd name="T25" fmla="*/ 69 h 72"/>
                <a:gd name="T26" fmla="*/ 10 w 97"/>
                <a:gd name="T27" fmla="*/ 64 h 72"/>
                <a:gd name="T28" fmla="*/ 5 w 97"/>
                <a:gd name="T29" fmla="*/ 72 h 72"/>
                <a:gd name="T30" fmla="*/ 17 w 97"/>
                <a:gd name="T31" fmla="*/ 62 h 72"/>
                <a:gd name="T32" fmla="*/ 97 w 97"/>
                <a:gd name="T33" fmla="*/ 40 h 72"/>
                <a:gd name="T34" fmla="*/ 96 w 97"/>
                <a:gd name="T35" fmla="*/ 38 h 72"/>
                <a:gd name="T36" fmla="*/ 20 w 97"/>
                <a:gd name="T37" fmla="*/ 5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72">
                  <a:moveTo>
                    <a:pt x="20" y="58"/>
                  </a:moveTo>
                  <a:cubicBezTo>
                    <a:pt x="17" y="55"/>
                    <a:pt x="13" y="14"/>
                    <a:pt x="13" y="14"/>
                  </a:cubicBezTo>
                  <a:cubicBezTo>
                    <a:pt x="16" y="4"/>
                    <a:pt x="16" y="4"/>
                    <a:pt x="16" y="4"/>
                  </a:cubicBezTo>
                  <a:cubicBezTo>
                    <a:pt x="12" y="10"/>
                    <a:pt x="12" y="10"/>
                    <a:pt x="12" y="10"/>
                  </a:cubicBezTo>
                  <a:cubicBezTo>
                    <a:pt x="12" y="0"/>
                    <a:pt x="12" y="0"/>
                    <a:pt x="12" y="0"/>
                  </a:cubicBezTo>
                  <a:cubicBezTo>
                    <a:pt x="10" y="8"/>
                    <a:pt x="10" y="8"/>
                    <a:pt x="10" y="8"/>
                  </a:cubicBezTo>
                  <a:cubicBezTo>
                    <a:pt x="8" y="4"/>
                    <a:pt x="8" y="4"/>
                    <a:pt x="8" y="4"/>
                  </a:cubicBezTo>
                  <a:cubicBezTo>
                    <a:pt x="10" y="13"/>
                    <a:pt x="10" y="13"/>
                    <a:pt x="10" y="13"/>
                  </a:cubicBezTo>
                  <a:cubicBezTo>
                    <a:pt x="14" y="58"/>
                    <a:pt x="14" y="58"/>
                    <a:pt x="14" y="58"/>
                  </a:cubicBezTo>
                  <a:cubicBezTo>
                    <a:pt x="4" y="60"/>
                    <a:pt x="4" y="60"/>
                    <a:pt x="4" y="60"/>
                  </a:cubicBezTo>
                  <a:cubicBezTo>
                    <a:pt x="11" y="60"/>
                    <a:pt x="11" y="60"/>
                    <a:pt x="11" y="60"/>
                  </a:cubicBezTo>
                  <a:cubicBezTo>
                    <a:pt x="8" y="63"/>
                    <a:pt x="8" y="63"/>
                    <a:pt x="8" y="63"/>
                  </a:cubicBezTo>
                  <a:cubicBezTo>
                    <a:pt x="0" y="69"/>
                    <a:pt x="0" y="69"/>
                    <a:pt x="0" y="69"/>
                  </a:cubicBezTo>
                  <a:cubicBezTo>
                    <a:pt x="10" y="64"/>
                    <a:pt x="10" y="64"/>
                    <a:pt x="10" y="64"/>
                  </a:cubicBezTo>
                  <a:cubicBezTo>
                    <a:pt x="5" y="72"/>
                    <a:pt x="5" y="72"/>
                    <a:pt x="5" y="72"/>
                  </a:cubicBezTo>
                  <a:cubicBezTo>
                    <a:pt x="17" y="62"/>
                    <a:pt x="17" y="62"/>
                    <a:pt x="17" y="62"/>
                  </a:cubicBezTo>
                  <a:cubicBezTo>
                    <a:pt x="97" y="40"/>
                    <a:pt x="97" y="40"/>
                    <a:pt x="97" y="40"/>
                  </a:cubicBezTo>
                  <a:cubicBezTo>
                    <a:pt x="96" y="38"/>
                    <a:pt x="96" y="38"/>
                    <a:pt x="96" y="38"/>
                  </a:cubicBezTo>
                  <a:lnTo>
                    <a:pt x="20" y="58"/>
                  </a:lnTo>
                  <a:close/>
                </a:path>
              </a:pathLst>
            </a:custGeom>
            <a:solidFill>
              <a:srgbClr val="B7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7" name="Freeform 3389"/>
            <p:cNvSpPr>
              <a:spLocks/>
            </p:cNvSpPr>
            <p:nvPr/>
          </p:nvSpPr>
          <p:spPr bwMode="auto">
            <a:xfrm>
              <a:off x="4078865" y="372170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B7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8" name="Freeform 3390"/>
            <p:cNvSpPr>
              <a:spLocks/>
            </p:cNvSpPr>
            <p:nvPr/>
          </p:nvSpPr>
          <p:spPr bwMode="auto">
            <a:xfrm>
              <a:off x="4034989" y="3721705"/>
              <a:ext cx="114076" cy="242777"/>
            </a:xfrm>
            <a:custGeom>
              <a:avLst/>
              <a:gdLst>
                <a:gd name="T0" fmla="*/ 22 w 33"/>
                <a:gd name="T1" fmla="*/ 56 h 70"/>
                <a:gd name="T2" fmla="*/ 17 w 33"/>
                <a:gd name="T3" fmla="*/ 4 h 70"/>
                <a:gd name="T4" fmla="*/ 16 w 33"/>
                <a:gd name="T5" fmla="*/ 11 h 70"/>
                <a:gd name="T6" fmla="*/ 15 w 33"/>
                <a:gd name="T7" fmla="*/ 7 h 70"/>
                <a:gd name="T8" fmla="*/ 13 w 33"/>
                <a:gd name="T9" fmla="*/ 0 h 70"/>
                <a:gd name="T10" fmla="*/ 13 w 33"/>
                <a:gd name="T11" fmla="*/ 6 h 70"/>
                <a:gd name="T12" fmla="*/ 13 w 33"/>
                <a:gd name="T13" fmla="*/ 8 h 70"/>
                <a:gd name="T14" fmla="*/ 9 w 33"/>
                <a:gd name="T15" fmla="*/ 5 h 70"/>
                <a:gd name="T16" fmla="*/ 15 w 33"/>
                <a:gd name="T17" fmla="*/ 13 h 70"/>
                <a:gd name="T18" fmla="*/ 14 w 33"/>
                <a:gd name="T19" fmla="*/ 34 h 70"/>
                <a:gd name="T20" fmla="*/ 18 w 33"/>
                <a:gd name="T21" fmla="*/ 57 h 70"/>
                <a:gd name="T22" fmla="*/ 0 w 33"/>
                <a:gd name="T23" fmla="*/ 51 h 70"/>
                <a:gd name="T24" fmla="*/ 1 w 33"/>
                <a:gd name="T25" fmla="*/ 55 h 70"/>
                <a:gd name="T26" fmla="*/ 19 w 33"/>
                <a:gd name="T27" fmla="*/ 62 h 70"/>
                <a:gd name="T28" fmla="*/ 20 w 33"/>
                <a:gd name="T29" fmla="*/ 68 h 70"/>
                <a:gd name="T30" fmla="*/ 22 w 33"/>
                <a:gd name="T31" fmla="*/ 62 h 70"/>
                <a:gd name="T32" fmla="*/ 27 w 33"/>
                <a:gd name="T33" fmla="*/ 68 h 70"/>
                <a:gd name="T34" fmla="*/ 24 w 33"/>
                <a:gd name="T35" fmla="*/ 60 h 70"/>
                <a:gd name="T36" fmla="*/ 33 w 33"/>
                <a:gd name="T37" fmla="*/ 65 h 70"/>
                <a:gd name="T38" fmla="*/ 22 w 33"/>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70">
                  <a:moveTo>
                    <a:pt x="22" y="56"/>
                  </a:moveTo>
                  <a:cubicBezTo>
                    <a:pt x="17" y="4"/>
                    <a:pt x="17" y="4"/>
                    <a:pt x="17" y="4"/>
                  </a:cubicBezTo>
                  <a:cubicBezTo>
                    <a:pt x="16" y="11"/>
                    <a:pt x="16" y="11"/>
                    <a:pt x="16" y="11"/>
                  </a:cubicBezTo>
                  <a:cubicBezTo>
                    <a:pt x="15" y="7"/>
                    <a:pt x="15" y="7"/>
                    <a:pt x="15" y="7"/>
                  </a:cubicBezTo>
                  <a:cubicBezTo>
                    <a:pt x="13" y="0"/>
                    <a:pt x="13" y="0"/>
                    <a:pt x="13" y="0"/>
                  </a:cubicBezTo>
                  <a:cubicBezTo>
                    <a:pt x="13" y="2"/>
                    <a:pt x="13" y="5"/>
                    <a:pt x="13" y="6"/>
                  </a:cubicBezTo>
                  <a:cubicBezTo>
                    <a:pt x="13" y="7"/>
                    <a:pt x="13" y="8"/>
                    <a:pt x="13" y="8"/>
                  </a:cubicBezTo>
                  <a:cubicBezTo>
                    <a:pt x="9" y="5"/>
                    <a:pt x="9" y="5"/>
                    <a:pt x="9" y="5"/>
                  </a:cubicBezTo>
                  <a:cubicBezTo>
                    <a:pt x="15" y="13"/>
                    <a:pt x="15" y="13"/>
                    <a:pt x="15" y="13"/>
                  </a:cubicBezTo>
                  <a:cubicBezTo>
                    <a:pt x="14" y="34"/>
                    <a:pt x="14" y="34"/>
                    <a:pt x="14" y="34"/>
                  </a:cubicBezTo>
                  <a:cubicBezTo>
                    <a:pt x="18" y="57"/>
                    <a:pt x="18" y="57"/>
                    <a:pt x="18" y="57"/>
                  </a:cubicBezTo>
                  <a:cubicBezTo>
                    <a:pt x="0" y="51"/>
                    <a:pt x="0" y="51"/>
                    <a:pt x="0" y="51"/>
                  </a:cubicBezTo>
                  <a:cubicBezTo>
                    <a:pt x="1" y="55"/>
                    <a:pt x="1" y="55"/>
                    <a:pt x="1" y="55"/>
                  </a:cubicBezTo>
                  <a:cubicBezTo>
                    <a:pt x="19" y="62"/>
                    <a:pt x="19" y="62"/>
                    <a:pt x="19" y="62"/>
                  </a:cubicBezTo>
                  <a:cubicBezTo>
                    <a:pt x="19" y="62"/>
                    <a:pt x="20" y="66"/>
                    <a:pt x="20" y="68"/>
                  </a:cubicBezTo>
                  <a:cubicBezTo>
                    <a:pt x="20" y="70"/>
                    <a:pt x="22" y="62"/>
                    <a:pt x="22" y="62"/>
                  </a:cubicBezTo>
                  <a:cubicBezTo>
                    <a:pt x="27" y="68"/>
                    <a:pt x="27" y="68"/>
                    <a:pt x="27" y="68"/>
                  </a:cubicBezTo>
                  <a:cubicBezTo>
                    <a:pt x="24" y="60"/>
                    <a:pt x="24" y="60"/>
                    <a:pt x="24" y="60"/>
                  </a:cubicBezTo>
                  <a:cubicBezTo>
                    <a:pt x="33" y="65"/>
                    <a:pt x="33" y="65"/>
                    <a:pt x="33" y="65"/>
                  </a:cubicBezTo>
                  <a:lnTo>
                    <a:pt x="22" y="56"/>
                  </a:lnTo>
                  <a:close/>
                </a:path>
              </a:pathLst>
            </a:custGeom>
            <a:solidFill>
              <a:srgbClr val="B7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39" name="Freeform 3391"/>
            <p:cNvSpPr>
              <a:spLocks/>
            </p:cNvSpPr>
            <p:nvPr/>
          </p:nvSpPr>
          <p:spPr bwMode="auto">
            <a:xfrm>
              <a:off x="4002814" y="3822618"/>
              <a:ext cx="76051" cy="106764"/>
            </a:xfrm>
            <a:custGeom>
              <a:avLst/>
              <a:gdLst>
                <a:gd name="T0" fmla="*/ 18 w 22"/>
                <a:gd name="T1" fmla="*/ 0 h 31"/>
                <a:gd name="T2" fmla="*/ 13 w 22"/>
                <a:gd name="T3" fmla="*/ 0 h 31"/>
                <a:gd name="T4" fmla="*/ 8 w 22"/>
                <a:gd name="T5" fmla="*/ 6 h 31"/>
                <a:gd name="T6" fmla="*/ 0 w 22"/>
                <a:gd name="T7" fmla="*/ 10 h 31"/>
                <a:gd name="T8" fmla="*/ 4 w 22"/>
                <a:gd name="T9" fmla="*/ 29 h 31"/>
                <a:gd name="T10" fmla="*/ 13 w 22"/>
                <a:gd name="T11" fmla="*/ 27 h 31"/>
                <a:gd name="T12" fmla="*/ 21 w 22"/>
                <a:gd name="T13" fmla="*/ 31 h 31"/>
                <a:gd name="T14" fmla="*/ 21 w 22"/>
                <a:gd name="T15" fmla="*/ 19 h 31"/>
                <a:gd name="T16" fmla="*/ 18 w 2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1">
                  <a:moveTo>
                    <a:pt x="18" y="0"/>
                  </a:moveTo>
                  <a:cubicBezTo>
                    <a:pt x="16" y="0"/>
                    <a:pt x="15" y="0"/>
                    <a:pt x="13" y="0"/>
                  </a:cubicBezTo>
                  <a:cubicBezTo>
                    <a:pt x="10" y="1"/>
                    <a:pt x="8" y="6"/>
                    <a:pt x="8" y="6"/>
                  </a:cubicBezTo>
                  <a:cubicBezTo>
                    <a:pt x="0" y="10"/>
                    <a:pt x="0" y="10"/>
                    <a:pt x="0" y="10"/>
                  </a:cubicBezTo>
                  <a:cubicBezTo>
                    <a:pt x="4" y="29"/>
                    <a:pt x="4" y="29"/>
                    <a:pt x="4" y="29"/>
                  </a:cubicBezTo>
                  <a:cubicBezTo>
                    <a:pt x="13" y="27"/>
                    <a:pt x="13" y="27"/>
                    <a:pt x="13" y="27"/>
                  </a:cubicBezTo>
                  <a:cubicBezTo>
                    <a:pt x="13" y="27"/>
                    <a:pt x="19" y="30"/>
                    <a:pt x="21" y="31"/>
                  </a:cubicBezTo>
                  <a:cubicBezTo>
                    <a:pt x="22" y="31"/>
                    <a:pt x="21" y="27"/>
                    <a:pt x="21" y="19"/>
                  </a:cubicBezTo>
                  <a:cubicBezTo>
                    <a:pt x="21" y="13"/>
                    <a:pt x="19" y="5"/>
                    <a:pt x="18" y="0"/>
                  </a:cubicBezTo>
                  <a:close/>
                </a:path>
              </a:pathLst>
            </a:custGeom>
            <a:solidFill>
              <a:srgbClr val="FBD4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0" name="Freeform 3392"/>
            <p:cNvSpPr>
              <a:spLocks/>
            </p:cNvSpPr>
            <p:nvPr/>
          </p:nvSpPr>
          <p:spPr bwMode="auto">
            <a:xfrm>
              <a:off x="4017439" y="3822618"/>
              <a:ext cx="86288" cy="117001"/>
            </a:xfrm>
            <a:custGeom>
              <a:avLst/>
              <a:gdLst>
                <a:gd name="T0" fmla="*/ 14 w 25"/>
                <a:gd name="T1" fmla="*/ 0 h 34"/>
                <a:gd name="T2" fmla="*/ 17 w 25"/>
                <a:gd name="T3" fmla="*/ 19 h 34"/>
                <a:gd name="T4" fmla="*/ 17 w 25"/>
                <a:gd name="T5" fmla="*/ 31 h 34"/>
                <a:gd name="T6" fmla="*/ 9 w 25"/>
                <a:gd name="T7" fmla="*/ 27 h 34"/>
                <a:gd name="T8" fmla="*/ 0 w 25"/>
                <a:gd name="T9" fmla="*/ 29 h 34"/>
                <a:gd name="T10" fmla="*/ 2 w 25"/>
                <a:gd name="T11" fmla="*/ 33 h 34"/>
                <a:gd name="T12" fmla="*/ 8 w 25"/>
                <a:gd name="T13" fmla="*/ 31 h 34"/>
                <a:gd name="T14" fmla="*/ 16 w 25"/>
                <a:gd name="T15" fmla="*/ 34 h 34"/>
                <a:gd name="T16" fmla="*/ 25 w 25"/>
                <a:gd name="T17" fmla="*/ 29 h 34"/>
                <a:gd name="T18" fmla="*/ 19 w 25"/>
                <a:gd name="T19" fmla="*/ 1 h 34"/>
                <a:gd name="T20" fmla="*/ 14 w 2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4">
                  <a:moveTo>
                    <a:pt x="14" y="0"/>
                  </a:moveTo>
                  <a:cubicBezTo>
                    <a:pt x="15" y="5"/>
                    <a:pt x="17" y="13"/>
                    <a:pt x="17" y="19"/>
                  </a:cubicBezTo>
                  <a:cubicBezTo>
                    <a:pt x="17" y="27"/>
                    <a:pt x="18" y="31"/>
                    <a:pt x="17" y="31"/>
                  </a:cubicBezTo>
                  <a:cubicBezTo>
                    <a:pt x="15" y="30"/>
                    <a:pt x="9" y="27"/>
                    <a:pt x="9" y="27"/>
                  </a:cubicBezTo>
                  <a:cubicBezTo>
                    <a:pt x="0" y="29"/>
                    <a:pt x="0" y="29"/>
                    <a:pt x="0" y="29"/>
                  </a:cubicBezTo>
                  <a:cubicBezTo>
                    <a:pt x="2" y="33"/>
                    <a:pt x="2" y="33"/>
                    <a:pt x="2" y="33"/>
                  </a:cubicBezTo>
                  <a:cubicBezTo>
                    <a:pt x="8" y="31"/>
                    <a:pt x="8" y="31"/>
                    <a:pt x="8" y="31"/>
                  </a:cubicBezTo>
                  <a:cubicBezTo>
                    <a:pt x="8" y="31"/>
                    <a:pt x="10" y="34"/>
                    <a:pt x="16" y="34"/>
                  </a:cubicBezTo>
                  <a:cubicBezTo>
                    <a:pt x="21" y="34"/>
                    <a:pt x="25" y="29"/>
                    <a:pt x="25" y="29"/>
                  </a:cubicBezTo>
                  <a:cubicBezTo>
                    <a:pt x="19" y="1"/>
                    <a:pt x="19" y="1"/>
                    <a:pt x="19" y="1"/>
                  </a:cubicBezTo>
                  <a:cubicBezTo>
                    <a:pt x="19" y="1"/>
                    <a:pt x="16" y="1"/>
                    <a:pt x="14" y="0"/>
                  </a:cubicBezTo>
                  <a:close/>
                </a:path>
              </a:pathLst>
            </a:custGeom>
            <a:solidFill>
              <a:srgbClr val="E0B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1" name="Freeform 3393"/>
            <p:cNvSpPr>
              <a:spLocks/>
            </p:cNvSpPr>
            <p:nvPr/>
          </p:nvSpPr>
          <p:spPr bwMode="auto">
            <a:xfrm>
              <a:off x="3619635" y="4096108"/>
              <a:ext cx="560143" cy="342229"/>
            </a:xfrm>
            <a:custGeom>
              <a:avLst/>
              <a:gdLst>
                <a:gd name="T0" fmla="*/ 140 w 162"/>
                <a:gd name="T1" fmla="*/ 0 h 99"/>
                <a:gd name="T2" fmla="*/ 145 w 162"/>
                <a:gd name="T3" fmla="*/ 76 h 99"/>
                <a:gd name="T4" fmla="*/ 109 w 162"/>
                <a:gd name="T5" fmla="*/ 78 h 99"/>
                <a:gd name="T6" fmla="*/ 44 w 162"/>
                <a:gd name="T7" fmla="*/ 93 h 99"/>
                <a:gd name="T8" fmla="*/ 0 w 162"/>
                <a:gd name="T9" fmla="*/ 95 h 99"/>
                <a:gd name="T10" fmla="*/ 44 w 162"/>
                <a:gd name="T11" fmla="*/ 99 h 99"/>
                <a:gd name="T12" fmla="*/ 110 w 162"/>
                <a:gd name="T13" fmla="*/ 86 h 99"/>
                <a:gd name="T14" fmla="*/ 162 w 162"/>
                <a:gd name="T15" fmla="*/ 95 h 99"/>
                <a:gd name="T16" fmla="*/ 151 w 162"/>
                <a:gd name="T17" fmla="*/ 5 h 99"/>
                <a:gd name="T18" fmla="*/ 140 w 162"/>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99">
                  <a:moveTo>
                    <a:pt x="140" y="0"/>
                  </a:moveTo>
                  <a:cubicBezTo>
                    <a:pt x="140" y="0"/>
                    <a:pt x="150" y="69"/>
                    <a:pt x="145" y="76"/>
                  </a:cubicBezTo>
                  <a:cubicBezTo>
                    <a:pt x="140" y="83"/>
                    <a:pt x="109" y="78"/>
                    <a:pt x="109" y="78"/>
                  </a:cubicBezTo>
                  <a:cubicBezTo>
                    <a:pt x="44" y="93"/>
                    <a:pt x="44" y="93"/>
                    <a:pt x="44" y="93"/>
                  </a:cubicBezTo>
                  <a:cubicBezTo>
                    <a:pt x="0" y="95"/>
                    <a:pt x="0" y="95"/>
                    <a:pt x="0" y="95"/>
                  </a:cubicBezTo>
                  <a:cubicBezTo>
                    <a:pt x="44" y="99"/>
                    <a:pt x="44" y="99"/>
                    <a:pt x="44" y="99"/>
                  </a:cubicBezTo>
                  <a:cubicBezTo>
                    <a:pt x="110" y="86"/>
                    <a:pt x="110" y="86"/>
                    <a:pt x="110" y="86"/>
                  </a:cubicBezTo>
                  <a:cubicBezTo>
                    <a:pt x="162" y="95"/>
                    <a:pt x="162" y="95"/>
                    <a:pt x="162" y="95"/>
                  </a:cubicBezTo>
                  <a:cubicBezTo>
                    <a:pt x="151" y="5"/>
                    <a:pt x="151" y="5"/>
                    <a:pt x="151" y="5"/>
                  </a:cubicBezTo>
                  <a:lnTo>
                    <a:pt x="140" y="0"/>
                  </a:lnTo>
                  <a:close/>
                </a:path>
              </a:pathLst>
            </a:custGeom>
            <a:solidFill>
              <a:srgbClr val="B728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2" name="Freeform 3394"/>
            <p:cNvSpPr>
              <a:spLocks/>
            </p:cNvSpPr>
            <p:nvPr/>
          </p:nvSpPr>
          <p:spPr bwMode="auto">
            <a:xfrm>
              <a:off x="1330800" y="4448575"/>
              <a:ext cx="147713" cy="242777"/>
            </a:xfrm>
            <a:custGeom>
              <a:avLst/>
              <a:gdLst>
                <a:gd name="T0" fmla="*/ 61 w 101"/>
                <a:gd name="T1" fmla="*/ 0 h 166"/>
                <a:gd name="T2" fmla="*/ 52 w 101"/>
                <a:gd name="T3" fmla="*/ 47 h 166"/>
                <a:gd name="T4" fmla="*/ 28 w 101"/>
                <a:gd name="T5" fmla="*/ 47 h 166"/>
                <a:gd name="T6" fmla="*/ 5 w 101"/>
                <a:gd name="T7" fmla="*/ 78 h 166"/>
                <a:gd name="T8" fmla="*/ 12 w 101"/>
                <a:gd name="T9" fmla="*/ 92 h 166"/>
                <a:gd name="T10" fmla="*/ 0 w 101"/>
                <a:gd name="T11" fmla="*/ 137 h 166"/>
                <a:gd name="T12" fmla="*/ 7 w 101"/>
                <a:gd name="T13" fmla="*/ 158 h 166"/>
                <a:gd name="T14" fmla="*/ 40 w 101"/>
                <a:gd name="T15" fmla="*/ 166 h 166"/>
                <a:gd name="T16" fmla="*/ 90 w 101"/>
                <a:gd name="T17" fmla="*/ 104 h 166"/>
                <a:gd name="T18" fmla="*/ 85 w 101"/>
                <a:gd name="T19" fmla="*/ 64 h 166"/>
                <a:gd name="T20" fmla="*/ 101 w 101"/>
                <a:gd name="T21" fmla="*/ 31 h 166"/>
                <a:gd name="T22" fmla="*/ 61 w 101"/>
                <a:gd name="T2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66">
                  <a:moveTo>
                    <a:pt x="61" y="0"/>
                  </a:moveTo>
                  <a:lnTo>
                    <a:pt x="52" y="47"/>
                  </a:lnTo>
                  <a:lnTo>
                    <a:pt x="28" y="47"/>
                  </a:lnTo>
                  <a:lnTo>
                    <a:pt x="5" y="78"/>
                  </a:lnTo>
                  <a:lnTo>
                    <a:pt x="12" y="92"/>
                  </a:lnTo>
                  <a:lnTo>
                    <a:pt x="0" y="137"/>
                  </a:lnTo>
                  <a:lnTo>
                    <a:pt x="7" y="158"/>
                  </a:lnTo>
                  <a:lnTo>
                    <a:pt x="40" y="166"/>
                  </a:lnTo>
                  <a:lnTo>
                    <a:pt x="90" y="104"/>
                  </a:lnTo>
                  <a:lnTo>
                    <a:pt x="85" y="64"/>
                  </a:lnTo>
                  <a:lnTo>
                    <a:pt x="101" y="31"/>
                  </a:lnTo>
                  <a:lnTo>
                    <a:pt x="61" y="0"/>
                  </a:lnTo>
                  <a:close/>
                </a:path>
              </a:pathLst>
            </a:custGeom>
            <a:solidFill>
              <a:srgbClr val="CE8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3" name="Freeform 3395"/>
            <p:cNvSpPr>
              <a:spLocks/>
            </p:cNvSpPr>
            <p:nvPr/>
          </p:nvSpPr>
          <p:spPr bwMode="auto">
            <a:xfrm>
              <a:off x="674130" y="4441262"/>
              <a:ext cx="137476" cy="260328"/>
            </a:xfrm>
            <a:custGeom>
              <a:avLst/>
              <a:gdLst>
                <a:gd name="T0" fmla="*/ 56 w 94"/>
                <a:gd name="T1" fmla="*/ 52 h 178"/>
                <a:gd name="T2" fmla="*/ 61 w 94"/>
                <a:gd name="T3" fmla="*/ 0 h 178"/>
                <a:gd name="T4" fmla="*/ 7 w 94"/>
                <a:gd name="T5" fmla="*/ 22 h 178"/>
                <a:gd name="T6" fmla="*/ 16 w 94"/>
                <a:gd name="T7" fmla="*/ 59 h 178"/>
                <a:gd name="T8" fmla="*/ 0 w 94"/>
                <a:gd name="T9" fmla="*/ 100 h 178"/>
                <a:gd name="T10" fmla="*/ 35 w 94"/>
                <a:gd name="T11" fmla="*/ 178 h 178"/>
                <a:gd name="T12" fmla="*/ 71 w 94"/>
                <a:gd name="T13" fmla="*/ 178 h 178"/>
                <a:gd name="T14" fmla="*/ 80 w 94"/>
                <a:gd name="T15" fmla="*/ 161 h 178"/>
                <a:gd name="T16" fmla="*/ 80 w 94"/>
                <a:gd name="T17" fmla="*/ 111 h 178"/>
                <a:gd name="T18" fmla="*/ 94 w 94"/>
                <a:gd name="T19" fmla="*/ 100 h 178"/>
                <a:gd name="T20" fmla="*/ 80 w 94"/>
                <a:gd name="T21" fmla="*/ 59 h 178"/>
                <a:gd name="T22" fmla="*/ 56 w 94"/>
                <a:gd name="T23"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8">
                  <a:moveTo>
                    <a:pt x="56" y="52"/>
                  </a:moveTo>
                  <a:lnTo>
                    <a:pt x="61" y="0"/>
                  </a:lnTo>
                  <a:lnTo>
                    <a:pt x="7" y="22"/>
                  </a:lnTo>
                  <a:lnTo>
                    <a:pt x="16" y="59"/>
                  </a:lnTo>
                  <a:lnTo>
                    <a:pt x="0" y="100"/>
                  </a:lnTo>
                  <a:lnTo>
                    <a:pt x="35" y="178"/>
                  </a:lnTo>
                  <a:lnTo>
                    <a:pt x="71" y="178"/>
                  </a:lnTo>
                  <a:lnTo>
                    <a:pt x="80" y="161"/>
                  </a:lnTo>
                  <a:lnTo>
                    <a:pt x="80" y="111"/>
                  </a:lnTo>
                  <a:lnTo>
                    <a:pt x="94" y="100"/>
                  </a:lnTo>
                  <a:lnTo>
                    <a:pt x="80" y="59"/>
                  </a:lnTo>
                  <a:lnTo>
                    <a:pt x="56" y="52"/>
                  </a:lnTo>
                  <a:close/>
                </a:path>
              </a:pathLst>
            </a:custGeom>
            <a:solidFill>
              <a:srgbClr val="DA9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4" name="Freeform 3396"/>
            <p:cNvSpPr>
              <a:spLocks/>
            </p:cNvSpPr>
            <p:nvPr/>
          </p:nvSpPr>
          <p:spPr bwMode="auto">
            <a:xfrm>
              <a:off x="1262061" y="549719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AD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5" name="Freeform 3397"/>
            <p:cNvSpPr>
              <a:spLocks/>
            </p:cNvSpPr>
            <p:nvPr/>
          </p:nvSpPr>
          <p:spPr bwMode="auto">
            <a:xfrm>
              <a:off x="1153835" y="5426997"/>
              <a:ext cx="166727" cy="108226"/>
            </a:xfrm>
            <a:custGeom>
              <a:avLst/>
              <a:gdLst>
                <a:gd name="T0" fmla="*/ 3 w 48"/>
                <a:gd name="T1" fmla="*/ 1 h 31"/>
                <a:gd name="T2" fmla="*/ 2 w 48"/>
                <a:gd name="T3" fmla="*/ 16 h 31"/>
                <a:gd name="T4" fmla="*/ 0 w 48"/>
                <a:gd name="T5" fmla="*/ 16 h 31"/>
                <a:gd name="T6" fmla="*/ 0 w 48"/>
                <a:gd name="T7" fmla="*/ 18 h 31"/>
                <a:gd name="T8" fmla="*/ 13 w 48"/>
                <a:gd name="T9" fmla="*/ 29 h 31"/>
                <a:gd name="T10" fmla="*/ 30 w 48"/>
                <a:gd name="T11" fmla="*/ 31 h 31"/>
                <a:gd name="T12" fmla="*/ 32 w 48"/>
                <a:gd name="T13" fmla="*/ 30 h 31"/>
                <a:gd name="T14" fmla="*/ 32 w 48"/>
                <a:gd name="T15" fmla="*/ 26 h 31"/>
                <a:gd name="T16" fmla="*/ 31 w 48"/>
                <a:gd name="T17" fmla="*/ 26 h 31"/>
                <a:gd name="T18" fmla="*/ 33 w 48"/>
                <a:gd name="T19" fmla="*/ 23 h 31"/>
                <a:gd name="T20" fmla="*/ 31 w 48"/>
                <a:gd name="T21" fmla="*/ 20 h 31"/>
                <a:gd name="T22" fmla="*/ 31 w 48"/>
                <a:gd name="T23" fmla="*/ 20 h 31"/>
                <a:gd name="T24" fmla="*/ 31 w 48"/>
                <a:gd name="T25" fmla="*/ 20 h 31"/>
                <a:gd name="T26" fmla="*/ 46 w 48"/>
                <a:gd name="T27" fmla="*/ 14 h 31"/>
                <a:gd name="T28" fmla="*/ 40 w 48"/>
                <a:gd name="T29" fmla="*/ 0 h 31"/>
                <a:gd name="T30" fmla="*/ 3 w 48"/>
                <a:gd name="T3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31">
                  <a:moveTo>
                    <a:pt x="3" y="1"/>
                  </a:moveTo>
                  <a:cubicBezTo>
                    <a:pt x="2" y="16"/>
                    <a:pt x="2" y="16"/>
                    <a:pt x="2" y="16"/>
                  </a:cubicBezTo>
                  <a:cubicBezTo>
                    <a:pt x="0" y="16"/>
                    <a:pt x="0" y="16"/>
                    <a:pt x="0" y="16"/>
                  </a:cubicBezTo>
                  <a:cubicBezTo>
                    <a:pt x="0" y="18"/>
                    <a:pt x="0" y="18"/>
                    <a:pt x="0" y="18"/>
                  </a:cubicBezTo>
                  <a:cubicBezTo>
                    <a:pt x="13" y="29"/>
                    <a:pt x="13" y="29"/>
                    <a:pt x="13" y="29"/>
                  </a:cubicBezTo>
                  <a:cubicBezTo>
                    <a:pt x="30" y="31"/>
                    <a:pt x="30" y="31"/>
                    <a:pt x="30" y="31"/>
                  </a:cubicBezTo>
                  <a:cubicBezTo>
                    <a:pt x="32" y="30"/>
                    <a:pt x="32" y="30"/>
                    <a:pt x="32" y="30"/>
                  </a:cubicBezTo>
                  <a:cubicBezTo>
                    <a:pt x="32" y="26"/>
                    <a:pt x="32" y="26"/>
                    <a:pt x="32" y="26"/>
                  </a:cubicBezTo>
                  <a:cubicBezTo>
                    <a:pt x="31" y="26"/>
                    <a:pt x="31" y="26"/>
                    <a:pt x="31" y="26"/>
                  </a:cubicBezTo>
                  <a:cubicBezTo>
                    <a:pt x="31" y="26"/>
                    <a:pt x="32" y="26"/>
                    <a:pt x="33" y="23"/>
                  </a:cubicBezTo>
                  <a:cubicBezTo>
                    <a:pt x="33" y="20"/>
                    <a:pt x="32" y="20"/>
                    <a:pt x="31" y="20"/>
                  </a:cubicBezTo>
                  <a:cubicBezTo>
                    <a:pt x="31" y="20"/>
                    <a:pt x="31" y="20"/>
                    <a:pt x="31" y="20"/>
                  </a:cubicBezTo>
                  <a:cubicBezTo>
                    <a:pt x="31" y="20"/>
                    <a:pt x="31" y="20"/>
                    <a:pt x="31" y="20"/>
                  </a:cubicBezTo>
                  <a:cubicBezTo>
                    <a:pt x="33" y="20"/>
                    <a:pt x="44" y="18"/>
                    <a:pt x="46" y="14"/>
                  </a:cubicBezTo>
                  <a:cubicBezTo>
                    <a:pt x="48" y="10"/>
                    <a:pt x="41" y="1"/>
                    <a:pt x="40" y="0"/>
                  </a:cubicBezTo>
                  <a:lnTo>
                    <a:pt x="3" y="1"/>
                  </a:lnTo>
                  <a:close/>
                </a:path>
              </a:pathLst>
            </a:custGeom>
            <a:solidFill>
              <a:srgbClr val="AD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6" name="Freeform 3398"/>
            <p:cNvSpPr>
              <a:spLocks/>
            </p:cNvSpPr>
            <p:nvPr/>
          </p:nvSpPr>
          <p:spPr bwMode="auto">
            <a:xfrm>
              <a:off x="1254749" y="5535223"/>
              <a:ext cx="2924"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872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7" name="Freeform 3399"/>
            <p:cNvSpPr>
              <a:spLocks/>
            </p:cNvSpPr>
            <p:nvPr/>
          </p:nvSpPr>
          <p:spPr bwMode="auto">
            <a:xfrm>
              <a:off x="1257674" y="5416759"/>
              <a:ext cx="80438" cy="118463"/>
            </a:xfrm>
            <a:custGeom>
              <a:avLst/>
              <a:gdLst>
                <a:gd name="T0" fmla="*/ 19 w 23"/>
                <a:gd name="T1" fmla="*/ 0 h 34"/>
                <a:gd name="T2" fmla="*/ 10 w 23"/>
                <a:gd name="T3" fmla="*/ 0 h 34"/>
                <a:gd name="T4" fmla="*/ 12 w 23"/>
                <a:gd name="T5" fmla="*/ 15 h 34"/>
                <a:gd name="T6" fmla="*/ 1 w 23"/>
                <a:gd name="T7" fmla="*/ 23 h 34"/>
                <a:gd name="T8" fmla="*/ 3 w 23"/>
                <a:gd name="T9" fmla="*/ 25 h 34"/>
                <a:gd name="T10" fmla="*/ 1 w 23"/>
                <a:gd name="T11" fmla="*/ 29 h 34"/>
                <a:gd name="T12" fmla="*/ 2 w 23"/>
                <a:gd name="T13" fmla="*/ 29 h 34"/>
                <a:gd name="T14" fmla="*/ 2 w 23"/>
                <a:gd name="T15" fmla="*/ 33 h 34"/>
                <a:gd name="T16" fmla="*/ 0 w 23"/>
                <a:gd name="T17" fmla="*/ 34 h 34"/>
                <a:gd name="T18" fmla="*/ 11 w 23"/>
                <a:gd name="T19" fmla="*/ 32 h 34"/>
                <a:gd name="T20" fmla="*/ 23 w 23"/>
                <a:gd name="T21" fmla="*/ 21 h 34"/>
                <a:gd name="T22" fmla="*/ 23 w 23"/>
                <a:gd name="T23" fmla="*/ 19 h 34"/>
                <a:gd name="T24" fmla="*/ 22 w 23"/>
                <a:gd name="T25" fmla="*/ 17 h 34"/>
                <a:gd name="T26" fmla="*/ 19 w 23"/>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34">
                  <a:moveTo>
                    <a:pt x="19" y="0"/>
                  </a:moveTo>
                  <a:cubicBezTo>
                    <a:pt x="10" y="0"/>
                    <a:pt x="10" y="0"/>
                    <a:pt x="10" y="0"/>
                  </a:cubicBezTo>
                  <a:cubicBezTo>
                    <a:pt x="11" y="3"/>
                    <a:pt x="14" y="11"/>
                    <a:pt x="12" y="15"/>
                  </a:cubicBezTo>
                  <a:cubicBezTo>
                    <a:pt x="10" y="20"/>
                    <a:pt x="1" y="23"/>
                    <a:pt x="1" y="23"/>
                  </a:cubicBezTo>
                  <a:cubicBezTo>
                    <a:pt x="1" y="23"/>
                    <a:pt x="3" y="22"/>
                    <a:pt x="3" y="25"/>
                  </a:cubicBezTo>
                  <a:cubicBezTo>
                    <a:pt x="2" y="28"/>
                    <a:pt x="1" y="29"/>
                    <a:pt x="1" y="29"/>
                  </a:cubicBezTo>
                  <a:cubicBezTo>
                    <a:pt x="2" y="29"/>
                    <a:pt x="2" y="29"/>
                    <a:pt x="2" y="29"/>
                  </a:cubicBezTo>
                  <a:cubicBezTo>
                    <a:pt x="2" y="33"/>
                    <a:pt x="2" y="33"/>
                    <a:pt x="2" y="33"/>
                  </a:cubicBezTo>
                  <a:cubicBezTo>
                    <a:pt x="0" y="34"/>
                    <a:pt x="0" y="34"/>
                    <a:pt x="0" y="34"/>
                  </a:cubicBezTo>
                  <a:cubicBezTo>
                    <a:pt x="11" y="32"/>
                    <a:pt x="11" y="32"/>
                    <a:pt x="11" y="32"/>
                  </a:cubicBezTo>
                  <a:cubicBezTo>
                    <a:pt x="23" y="21"/>
                    <a:pt x="23" y="21"/>
                    <a:pt x="23" y="21"/>
                  </a:cubicBezTo>
                  <a:cubicBezTo>
                    <a:pt x="23" y="19"/>
                    <a:pt x="23" y="19"/>
                    <a:pt x="23" y="19"/>
                  </a:cubicBezTo>
                  <a:cubicBezTo>
                    <a:pt x="22" y="17"/>
                    <a:pt x="22" y="17"/>
                    <a:pt x="22" y="17"/>
                  </a:cubicBezTo>
                  <a:lnTo>
                    <a:pt x="19" y="0"/>
                  </a:lnTo>
                  <a:close/>
                </a:path>
              </a:pathLst>
            </a:custGeom>
            <a:solidFill>
              <a:srgbClr val="872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8" name="Freeform 3400"/>
            <p:cNvSpPr>
              <a:spLocks/>
            </p:cNvSpPr>
            <p:nvPr/>
          </p:nvSpPr>
          <p:spPr bwMode="auto">
            <a:xfrm>
              <a:off x="971021" y="549719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AD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49" name="Freeform 3401"/>
            <p:cNvSpPr>
              <a:spLocks/>
            </p:cNvSpPr>
            <p:nvPr/>
          </p:nvSpPr>
          <p:spPr bwMode="auto">
            <a:xfrm>
              <a:off x="864257" y="5431385"/>
              <a:ext cx="165264" cy="103839"/>
            </a:xfrm>
            <a:custGeom>
              <a:avLst/>
              <a:gdLst>
                <a:gd name="T0" fmla="*/ 11 w 48"/>
                <a:gd name="T1" fmla="*/ 0 h 30"/>
                <a:gd name="T2" fmla="*/ 2 w 48"/>
                <a:gd name="T3" fmla="*/ 15 h 30"/>
                <a:gd name="T4" fmla="*/ 0 w 48"/>
                <a:gd name="T5" fmla="*/ 15 h 30"/>
                <a:gd name="T6" fmla="*/ 0 w 48"/>
                <a:gd name="T7" fmla="*/ 17 h 30"/>
                <a:gd name="T8" fmla="*/ 13 w 48"/>
                <a:gd name="T9" fmla="*/ 28 h 30"/>
                <a:gd name="T10" fmla="*/ 29 w 48"/>
                <a:gd name="T11" fmla="*/ 30 h 30"/>
                <a:gd name="T12" fmla="*/ 29 w 48"/>
                <a:gd name="T13" fmla="*/ 29 h 30"/>
                <a:gd name="T14" fmla="*/ 29 w 48"/>
                <a:gd name="T15" fmla="*/ 25 h 30"/>
                <a:gd name="T16" fmla="*/ 31 w 48"/>
                <a:gd name="T17" fmla="*/ 25 h 30"/>
                <a:gd name="T18" fmla="*/ 32 w 48"/>
                <a:gd name="T19" fmla="*/ 22 h 30"/>
                <a:gd name="T20" fmla="*/ 31 w 48"/>
                <a:gd name="T21" fmla="*/ 19 h 30"/>
                <a:gd name="T22" fmla="*/ 31 w 48"/>
                <a:gd name="T23" fmla="*/ 19 h 30"/>
                <a:gd name="T24" fmla="*/ 31 w 48"/>
                <a:gd name="T25" fmla="*/ 19 h 30"/>
                <a:gd name="T26" fmla="*/ 46 w 48"/>
                <a:gd name="T27" fmla="*/ 13 h 30"/>
                <a:gd name="T28" fmla="*/ 44 w 48"/>
                <a:gd name="T29" fmla="*/ 1 h 30"/>
                <a:gd name="T30" fmla="*/ 11 w 48"/>
                <a:gd name="T3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30">
                  <a:moveTo>
                    <a:pt x="11" y="0"/>
                  </a:moveTo>
                  <a:cubicBezTo>
                    <a:pt x="2" y="15"/>
                    <a:pt x="2" y="15"/>
                    <a:pt x="2" y="15"/>
                  </a:cubicBezTo>
                  <a:cubicBezTo>
                    <a:pt x="0" y="15"/>
                    <a:pt x="0" y="15"/>
                    <a:pt x="0" y="15"/>
                  </a:cubicBezTo>
                  <a:cubicBezTo>
                    <a:pt x="0" y="17"/>
                    <a:pt x="0" y="17"/>
                    <a:pt x="0" y="17"/>
                  </a:cubicBezTo>
                  <a:cubicBezTo>
                    <a:pt x="13" y="28"/>
                    <a:pt x="13" y="28"/>
                    <a:pt x="13" y="28"/>
                  </a:cubicBezTo>
                  <a:cubicBezTo>
                    <a:pt x="29" y="30"/>
                    <a:pt x="29" y="30"/>
                    <a:pt x="29" y="30"/>
                  </a:cubicBezTo>
                  <a:cubicBezTo>
                    <a:pt x="29" y="29"/>
                    <a:pt x="29" y="29"/>
                    <a:pt x="29" y="29"/>
                  </a:cubicBezTo>
                  <a:cubicBezTo>
                    <a:pt x="29" y="25"/>
                    <a:pt x="29" y="25"/>
                    <a:pt x="29" y="25"/>
                  </a:cubicBezTo>
                  <a:cubicBezTo>
                    <a:pt x="31" y="25"/>
                    <a:pt x="31" y="25"/>
                    <a:pt x="31" y="25"/>
                  </a:cubicBezTo>
                  <a:cubicBezTo>
                    <a:pt x="31" y="25"/>
                    <a:pt x="32" y="25"/>
                    <a:pt x="32" y="22"/>
                  </a:cubicBezTo>
                  <a:cubicBezTo>
                    <a:pt x="32" y="19"/>
                    <a:pt x="31" y="19"/>
                    <a:pt x="31" y="19"/>
                  </a:cubicBezTo>
                  <a:cubicBezTo>
                    <a:pt x="31" y="19"/>
                    <a:pt x="31" y="19"/>
                    <a:pt x="31" y="19"/>
                  </a:cubicBezTo>
                  <a:cubicBezTo>
                    <a:pt x="31" y="19"/>
                    <a:pt x="31" y="19"/>
                    <a:pt x="31" y="19"/>
                  </a:cubicBezTo>
                  <a:cubicBezTo>
                    <a:pt x="33" y="19"/>
                    <a:pt x="43" y="17"/>
                    <a:pt x="46" y="13"/>
                  </a:cubicBezTo>
                  <a:cubicBezTo>
                    <a:pt x="48" y="9"/>
                    <a:pt x="45" y="2"/>
                    <a:pt x="44" y="1"/>
                  </a:cubicBezTo>
                  <a:lnTo>
                    <a:pt x="11" y="0"/>
                  </a:lnTo>
                  <a:close/>
                </a:path>
              </a:pathLst>
            </a:custGeom>
            <a:solidFill>
              <a:srgbClr val="AD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0" name="Freeform 3402"/>
            <p:cNvSpPr>
              <a:spLocks/>
            </p:cNvSpPr>
            <p:nvPr/>
          </p:nvSpPr>
          <p:spPr bwMode="auto">
            <a:xfrm>
              <a:off x="971021" y="550012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72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1" name="Freeform 3403"/>
            <p:cNvSpPr>
              <a:spLocks/>
            </p:cNvSpPr>
            <p:nvPr/>
          </p:nvSpPr>
          <p:spPr bwMode="auto">
            <a:xfrm>
              <a:off x="963708" y="5437235"/>
              <a:ext cx="90676" cy="97988"/>
            </a:xfrm>
            <a:custGeom>
              <a:avLst/>
              <a:gdLst>
                <a:gd name="T0" fmla="*/ 24 w 26"/>
                <a:gd name="T1" fmla="*/ 0 h 28"/>
                <a:gd name="T2" fmla="*/ 15 w 26"/>
                <a:gd name="T3" fmla="*/ 0 h 28"/>
                <a:gd name="T4" fmla="*/ 17 w 26"/>
                <a:gd name="T5" fmla="*/ 11 h 28"/>
                <a:gd name="T6" fmla="*/ 2 w 26"/>
                <a:gd name="T7" fmla="*/ 18 h 28"/>
                <a:gd name="T8" fmla="*/ 3 w 26"/>
                <a:gd name="T9" fmla="*/ 20 h 28"/>
                <a:gd name="T10" fmla="*/ 2 w 26"/>
                <a:gd name="T11" fmla="*/ 23 h 28"/>
                <a:gd name="T12" fmla="*/ 0 w 26"/>
                <a:gd name="T13" fmla="*/ 23 h 28"/>
                <a:gd name="T14" fmla="*/ 0 w 26"/>
                <a:gd name="T15" fmla="*/ 27 h 28"/>
                <a:gd name="T16" fmla="*/ 0 w 26"/>
                <a:gd name="T17" fmla="*/ 28 h 28"/>
                <a:gd name="T18" fmla="*/ 0 w 26"/>
                <a:gd name="T19" fmla="*/ 28 h 28"/>
                <a:gd name="T20" fmla="*/ 14 w 26"/>
                <a:gd name="T21" fmla="*/ 26 h 28"/>
                <a:gd name="T22" fmla="*/ 26 w 26"/>
                <a:gd name="T23" fmla="*/ 15 h 28"/>
                <a:gd name="T24" fmla="*/ 26 w 26"/>
                <a:gd name="T25" fmla="*/ 13 h 28"/>
                <a:gd name="T26" fmla="*/ 24 w 26"/>
                <a:gd name="T27" fmla="*/ 13 h 28"/>
                <a:gd name="T28" fmla="*/ 24 w 26"/>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28">
                  <a:moveTo>
                    <a:pt x="24" y="0"/>
                  </a:moveTo>
                  <a:cubicBezTo>
                    <a:pt x="15" y="0"/>
                    <a:pt x="15" y="0"/>
                    <a:pt x="15" y="0"/>
                  </a:cubicBezTo>
                  <a:cubicBezTo>
                    <a:pt x="16" y="0"/>
                    <a:pt x="19" y="7"/>
                    <a:pt x="17" y="11"/>
                  </a:cubicBezTo>
                  <a:cubicBezTo>
                    <a:pt x="15" y="15"/>
                    <a:pt x="5" y="17"/>
                    <a:pt x="2" y="18"/>
                  </a:cubicBezTo>
                  <a:cubicBezTo>
                    <a:pt x="3" y="18"/>
                    <a:pt x="3" y="18"/>
                    <a:pt x="3" y="20"/>
                  </a:cubicBezTo>
                  <a:cubicBezTo>
                    <a:pt x="3" y="23"/>
                    <a:pt x="2" y="23"/>
                    <a:pt x="2" y="23"/>
                  </a:cubicBezTo>
                  <a:cubicBezTo>
                    <a:pt x="0" y="23"/>
                    <a:pt x="0" y="23"/>
                    <a:pt x="0" y="23"/>
                  </a:cubicBezTo>
                  <a:cubicBezTo>
                    <a:pt x="0" y="27"/>
                    <a:pt x="0" y="27"/>
                    <a:pt x="0" y="27"/>
                  </a:cubicBezTo>
                  <a:cubicBezTo>
                    <a:pt x="0" y="28"/>
                    <a:pt x="0" y="28"/>
                    <a:pt x="0" y="28"/>
                  </a:cubicBezTo>
                  <a:cubicBezTo>
                    <a:pt x="0" y="28"/>
                    <a:pt x="0" y="28"/>
                    <a:pt x="0" y="28"/>
                  </a:cubicBezTo>
                  <a:cubicBezTo>
                    <a:pt x="14" y="26"/>
                    <a:pt x="14" y="26"/>
                    <a:pt x="14" y="26"/>
                  </a:cubicBezTo>
                  <a:cubicBezTo>
                    <a:pt x="26" y="15"/>
                    <a:pt x="26" y="15"/>
                    <a:pt x="26" y="15"/>
                  </a:cubicBezTo>
                  <a:cubicBezTo>
                    <a:pt x="26" y="13"/>
                    <a:pt x="26" y="13"/>
                    <a:pt x="26" y="13"/>
                  </a:cubicBezTo>
                  <a:cubicBezTo>
                    <a:pt x="24" y="13"/>
                    <a:pt x="24" y="13"/>
                    <a:pt x="24" y="13"/>
                  </a:cubicBezTo>
                  <a:lnTo>
                    <a:pt x="24" y="0"/>
                  </a:lnTo>
                  <a:close/>
                </a:path>
              </a:pathLst>
            </a:custGeom>
            <a:solidFill>
              <a:srgbClr val="872F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2" name="Freeform 3404"/>
            <p:cNvSpPr>
              <a:spLocks/>
            </p:cNvSpPr>
            <p:nvPr/>
          </p:nvSpPr>
          <p:spPr bwMode="auto">
            <a:xfrm>
              <a:off x="846707" y="4524626"/>
              <a:ext cx="203290" cy="889209"/>
            </a:xfrm>
            <a:custGeom>
              <a:avLst/>
              <a:gdLst>
                <a:gd name="T0" fmla="*/ 37 w 59"/>
                <a:gd name="T1" fmla="*/ 9 h 257"/>
                <a:gd name="T2" fmla="*/ 0 w 59"/>
                <a:gd name="T3" fmla="*/ 0 h 257"/>
                <a:gd name="T4" fmla="*/ 12 w 59"/>
                <a:gd name="T5" fmla="*/ 104 h 257"/>
                <a:gd name="T6" fmla="*/ 5 w 59"/>
                <a:gd name="T7" fmla="*/ 250 h 257"/>
                <a:gd name="T8" fmla="*/ 30 w 59"/>
                <a:gd name="T9" fmla="*/ 256 h 257"/>
                <a:gd name="T10" fmla="*/ 52 w 59"/>
                <a:gd name="T11" fmla="*/ 213 h 257"/>
                <a:gd name="T12" fmla="*/ 46 w 59"/>
                <a:gd name="T13" fmla="*/ 134 h 257"/>
                <a:gd name="T14" fmla="*/ 28 w 59"/>
                <a:gd name="T15" fmla="*/ 129 h 257"/>
                <a:gd name="T16" fmla="*/ 46 w 59"/>
                <a:gd name="T17" fmla="*/ 125 h 257"/>
                <a:gd name="T18" fmla="*/ 46 w 59"/>
                <a:gd name="T19" fmla="*/ 97 h 257"/>
                <a:gd name="T20" fmla="*/ 58 w 59"/>
                <a:gd name="T21" fmla="*/ 21 h 257"/>
                <a:gd name="T22" fmla="*/ 37 w 59"/>
                <a:gd name="T23" fmla="*/ 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57">
                  <a:moveTo>
                    <a:pt x="37" y="9"/>
                  </a:moveTo>
                  <a:cubicBezTo>
                    <a:pt x="30" y="7"/>
                    <a:pt x="11" y="3"/>
                    <a:pt x="0" y="0"/>
                  </a:cubicBezTo>
                  <a:cubicBezTo>
                    <a:pt x="12" y="104"/>
                    <a:pt x="12" y="104"/>
                    <a:pt x="12" y="104"/>
                  </a:cubicBezTo>
                  <a:cubicBezTo>
                    <a:pt x="5" y="250"/>
                    <a:pt x="5" y="250"/>
                    <a:pt x="5" y="250"/>
                  </a:cubicBezTo>
                  <a:cubicBezTo>
                    <a:pt x="12" y="252"/>
                    <a:pt x="21" y="255"/>
                    <a:pt x="30" y="256"/>
                  </a:cubicBezTo>
                  <a:cubicBezTo>
                    <a:pt x="45" y="257"/>
                    <a:pt x="53" y="236"/>
                    <a:pt x="52" y="213"/>
                  </a:cubicBezTo>
                  <a:cubicBezTo>
                    <a:pt x="50" y="189"/>
                    <a:pt x="46" y="134"/>
                    <a:pt x="46" y="134"/>
                  </a:cubicBezTo>
                  <a:cubicBezTo>
                    <a:pt x="46" y="134"/>
                    <a:pt x="33" y="133"/>
                    <a:pt x="28" y="129"/>
                  </a:cubicBezTo>
                  <a:cubicBezTo>
                    <a:pt x="22" y="126"/>
                    <a:pt x="46" y="131"/>
                    <a:pt x="46" y="125"/>
                  </a:cubicBezTo>
                  <a:cubicBezTo>
                    <a:pt x="46" y="118"/>
                    <a:pt x="46" y="97"/>
                    <a:pt x="46" y="97"/>
                  </a:cubicBezTo>
                  <a:cubicBezTo>
                    <a:pt x="46" y="97"/>
                    <a:pt x="57" y="27"/>
                    <a:pt x="58" y="21"/>
                  </a:cubicBezTo>
                  <a:cubicBezTo>
                    <a:pt x="59" y="15"/>
                    <a:pt x="48" y="11"/>
                    <a:pt x="37" y="9"/>
                  </a:cubicBezTo>
                  <a:close/>
                </a:path>
              </a:pathLst>
            </a:custGeom>
            <a:solidFill>
              <a:srgbClr val="5E5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3" name="Freeform 3405"/>
            <p:cNvSpPr>
              <a:spLocks/>
            </p:cNvSpPr>
            <p:nvPr/>
          </p:nvSpPr>
          <p:spPr bwMode="auto">
            <a:xfrm>
              <a:off x="1085097" y="4527550"/>
              <a:ext cx="225227" cy="883359"/>
            </a:xfrm>
            <a:custGeom>
              <a:avLst/>
              <a:gdLst>
                <a:gd name="T0" fmla="*/ 58 w 65"/>
                <a:gd name="T1" fmla="*/ 171 h 255"/>
                <a:gd name="T2" fmla="*/ 55 w 65"/>
                <a:gd name="T3" fmla="*/ 135 h 255"/>
                <a:gd name="T4" fmla="*/ 35 w 65"/>
                <a:gd name="T5" fmla="*/ 132 h 255"/>
                <a:gd name="T6" fmla="*/ 54 w 65"/>
                <a:gd name="T7" fmla="*/ 125 h 255"/>
                <a:gd name="T8" fmla="*/ 54 w 65"/>
                <a:gd name="T9" fmla="*/ 100 h 255"/>
                <a:gd name="T10" fmla="*/ 49 w 65"/>
                <a:gd name="T11" fmla="*/ 20 h 255"/>
                <a:gd name="T12" fmla="*/ 28 w 65"/>
                <a:gd name="T13" fmla="*/ 5 h 255"/>
                <a:gd name="T14" fmla="*/ 0 w 65"/>
                <a:gd name="T15" fmla="*/ 18 h 255"/>
                <a:gd name="T16" fmla="*/ 0 w 65"/>
                <a:gd name="T17" fmla="*/ 21 h 255"/>
                <a:gd name="T18" fmla="*/ 2 w 65"/>
                <a:gd name="T19" fmla="*/ 18 h 255"/>
                <a:gd name="T20" fmla="*/ 6 w 65"/>
                <a:gd name="T21" fmla="*/ 31 h 255"/>
                <a:gd name="T22" fmla="*/ 23 w 65"/>
                <a:gd name="T23" fmla="*/ 110 h 255"/>
                <a:gd name="T24" fmla="*/ 17 w 65"/>
                <a:gd name="T25" fmla="*/ 250 h 255"/>
                <a:gd name="T26" fmla="*/ 48 w 65"/>
                <a:gd name="T27" fmla="*/ 252 h 255"/>
                <a:gd name="T28" fmla="*/ 65 w 65"/>
                <a:gd name="T29" fmla="*/ 234 h 255"/>
                <a:gd name="T30" fmla="*/ 58 w 65"/>
                <a:gd name="T31" fmla="*/ 17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255">
                  <a:moveTo>
                    <a:pt x="58" y="171"/>
                  </a:moveTo>
                  <a:cubicBezTo>
                    <a:pt x="59" y="169"/>
                    <a:pt x="55" y="135"/>
                    <a:pt x="55" y="135"/>
                  </a:cubicBezTo>
                  <a:cubicBezTo>
                    <a:pt x="55" y="135"/>
                    <a:pt x="38" y="135"/>
                    <a:pt x="35" y="132"/>
                  </a:cubicBezTo>
                  <a:cubicBezTo>
                    <a:pt x="32" y="129"/>
                    <a:pt x="54" y="125"/>
                    <a:pt x="54" y="125"/>
                  </a:cubicBezTo>
                  <a:cubicBezTo>
                    <a:pt x="54" y="100"/>
                    <a:pt x="54" y="100"/>
                    <a:pt x="54" y="100"/>
                  </a:cubicBezTo>
                  <a:cubicBezTo>
                    <a:pt x="54" y="100"/>
                    <a:pt x="57" y="30"/>
                    <a:pt x="49" y="20"/>
                  </a:cubicBezTo>
                  <a:cubicBezTo>
                    <a:pt x="41" y="11"/>
                    <a:pt x="33" y="4"/>
                    <a:pt x="28" y="5"/>
                  </a:cubicBezTo>
                  <a:cubicBezTo>
                    <a:pt x="23" y="7"/>
                    <a:pt x="4" y="0"/>
                    <a:pt x="0" y="18"/>
                  </a:cubicBezTo>
                  <a:cubicBezTo>
                    <a:pt x="0" y="19"/>
                    <a:pt x="0" y="20"/>
                    <a:pt x="0" y="21"/>
                  </a:cubicBezTo>
                  <a:cubicBezTo>
                    <a:pt x="2" y="18"/>
                    <a:pt x="2" y="18"/>
                    <a:pt x="2" y="18"/>
                  </a:cubicBezTo>
                  <a:cubicBezTo>
                    <a:pt x="6" y="31"/>
                    <a:pt x="6" y="31"/>
                    <a:pt x="6" y="31"/>
                  </a:cubicBezTo>
                  <a:cubicBezTo>
                    <a:pt x="23" y="110"/>
                    <a:pt x="23" y="110"/>
                    <a:pt x="23" y="110"/>
                  </a:cubicBezTo>
                  <a:cubicBezTo>
                    <a:pt x="17" y="250"/>
                    <a:pt x="17" y="250"/>
                    <a:pt x="17" y="250"/>
                  </a:cubicBezTo>
                  <a:cubicBezTo>
                    <a:pt x="27" y="252"/>
                    <a:pt x="42" y="255"/>
                    <a:pt x="48" y="252"/>
                  </a:cubicBezTo>
                  <a:cubicBezTo>
                    <a:pt x="56" y="248"/>
                    <a:pt x="65" y="240"/>
                    <a:pt x="65" y="234"/>
                  </a:cubicBezTo>
                  <a:cubicBezTo>
                    <a:pt x="65" y="228"/>
                    <a:pt x="57" y="174"/>
                    <a:pt x="58" y="171"/>
                  </a:cubicBezTo>
                  <a:close/>
                </a:path>
              </a:pathLst>
            </a:custGeom>
            <a:solidFill>
              <a:srgbClr val="5E5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4" name="Freeform 3406"/>
            <p:cNvSpPr>
              <a:spLocks/>
            </p:cNvSpPr>
            <p:nvPr/>
          </p:nvSpPr>
          <p:spPr bwMode="auto">
            <a:xfrm>
              <a:off x="846707" y="4309636"/>
              <a:ext cx="504568" cy="1139299"/>
            </a:xfrm>
            <a:custGeom>
              <a:avLst/>
              <a:gdLst>
                <a:gd name="T0" fmla="*/ 134 w 146"/>
                <a:gd name="T1" fmla="*/ 41 h 329"/>
                <a:gd name="T2" fmla="*/ 122 w 146"/>
                <a:gd name="T3" fmla="*/ 17 h 329"/>
                <a:gd name="T4" fmla="*/ 89 w 146"/>
                <a:gd name="T5" fmla="*/ 22 h 329"/>
                <a:gd name="T6" fmla="*/ 74 w 146"/>
                <a:gd name="T7" fmla="*/ 0 h 329"/>
                <a:gd name="T8" fmla="*/ 60 w 146"/>
                <a:gd name="T9" fmla="*/ 0 h 329"/>
                <a:gd name="T10" fmla="*/ 48 w 146"/>
                <a:gd name="T11" fmla="*/ 26 h 329"/>
                <a:gd name="T12" fmla="*/ 8 w 146"/>
                <a:gd name="T13" fmla="*/ 32 h 329"/>
                <a:gd name="T14" fmla="*/ 7 w 146"/>
                <a:gd name="T15" fmla="*/ 34 h 329"/>
                <a:gd name="T16" fmla="*/ 0 w 146"/>
                <a:gd name="T17" fmla="*/ 60 h 329"/>
                <a:gd name="T18" fmla="*/ 0 w 146"/>
                <a:gd name="T19" fmla="*/ 62 h 329"/>
                <a:gd name="T20" fmla="*/ 37 w 146"/>
                <a:gd name="T21" fmla="*/ 71 h 329"/>
                <a:gd name="T22" fmla="*/ 58 w 146"/>
                <a:gd name="T23" fmla="*/ 83 h 329"/>
                <a:gd name="T24" fmla="*/ 46 w 146"/>
                <a:gd name="T25" fmla="*/ 159 h 329"/>
                <a:gd name="T26" fmla="*/ 46 w 146"/>
                <a:gd name="T27" fmla="*/ 187 h 329"/>
                <a:gd name="T28" fmla="*/ 28 w 146"/>
                <a:gd name="T29" fmla="*/ 191 h 329"/>
                <a:gd name="T30" fmla="*/ 46 w 146"/>
                <a:gd name="T31" fmla="*/ 196 h 329"/>
                <a:gd name="T32" fmla="*/ 52 w 146"/>
                <a:gd name="T33" fmla="*/ 275 h 329"/>
                <a:gd name="T34" fmla="*/ 30 w 146"/>
                <a:gd name="T35" fmla="*/ 318 h 329"/>
                <a:gd name="T36" fmla="*/ 5 w 146"/>
                <a:gd name="T37" fmla="*/ 312 h 329"/>
                <a:gd name="T38" fmla="*/ 4 w 146"/>
                <a:gd name="T39" fmla="*/ 328 h 329"/>
                <a:gd name="T40" fmla="*/ 63 w 146"/>
                <a:gd name="T41" fmla="*/ 329 h 329"/>
                <a:gd name="T42" fmla="*/ 53 w 146"/>
                <a:gd name="T43" fmla="*/ 168 h 329"/>
                <a:gd name="T44" fmla="*/ 63 w 146"/>
                <a:gd name="T45" fmla="*/ 94 h 329"/>
                <a:gd name="T46" fmla="*/ 69 w 146"/>
                <a:gd name="T47" fmla="*/ 84 h 329"/>
                <a:gd name="T48" fmla="*/ 69 w 146"/>
                <a:gd name="T49" fmla="*/ 81 h 329"/>
                <a:gd name="T50" fmla="*/ 97 w 146"/>
                <a:gd name="T51" fmla="*/ 68 h 329"/>
                <a:gd name="T52" fmla="*/ 118 w 146"/>
                <a:gd name="T53" fmla="*/ 83 h 329"/>
                <a:gd name="T54" fmla="*/ 123 w 146"/>
                <a:gd name="T55" fmla="*/ 163 h 329"/>
                <a:gd name="T56" fmla="*/ 123 w 146"/>
                <a:gd name="T57" fmla="*/ 188 h 329"/>
                <a:gd name="T58" fmla="*/ 104 w 146"/>
                <a:gd name="T59" fmla="*/ 195 h 329"/>
                <a:gd name="T60" fmla="*/ 124 w 146"/>
                <a:gd name="T61" fmla="*/ 198 h 329"/>
                <a:gd name="T62" fmla="*/ 127 w 146"/>
                <a:gd name="T63" fmla="*/ 234 h 329"/>
                <a:gd name="T64" fmla="*/ 134 w 146"/>
                <a:gd name="T65" fmla="*/ 297 h 329"/>
                <a:gd name="T66" fmla="*/ 117 w 146"/>
                <a:gd name="T67" fmla="*/ 315 h 329"/>
                <a:gd name="T68" fmla="*/ 86 w 146"/>
                <a:gd name="T69" fmla="*/ 313 h 329"/>
                <a:gd name="T70" fmla="*/ 85 w 146"/>
                <a:gd name="T71" fmla="*/ 329 h 329"/>
                <a:gd name="T72" fmla="*/ 146 w 146"/>
                <a:gd name="T73" fmla="*/ 325 h 329"/>
                <a:gd name="T74" fmla="*/ 129 w 146"/>
                <a:gd name="T75" fmla="*/ 163 h 329"/>
                <a:gd name="T76" fmla="*/ 134 w 146"/>
                <a:gd name="T77" fmla="*/ 4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6" h="329">
                  <a:moveTo>
                    <a:pt x="134" y="41"/>
                  </a:moveTo>
                  <a:cubicBezTo>
                    <a:pt x="122" y="17"/>
                    <a:pt x="122" y="17"/>
                    <a:pt x="122" y="17"/>
                  </a:cubicBezTo>
                  <a:cubicBezTo>
                    <a:pt x="89" y="22"/>
                    <a:pt x="89" y="22"/>
                    <a:pt x="89" y="22"/>
                  </a:cubicBezTo>
                  <a:cubicBezTo>
                    <a:pt x="74" y="0"/>
                    <a:pt x="74" y="0"/>
                    <a:pt x="74" y="0"/>
                  </a:cubicBezTo>
                  <a:cubicBezTo>
                    <a:pt x="60" y="0"/>
                    <a:pt x="60" y="0"/>
                    <a:pt x="60" y="0"/>
                  </a:cubicBezTo>
                  <a:cubicBezTo>
                    <a:pt x="48" y="26"/>
                    <a:pt x="48" y="26"/>
                    <a:pt x="48" y="26"/>
                  </a:cubicBezTo>
                  <a:cubicBezTo>
                    <a:pt x="8" y="32"/>
                    <a:pt x="8" y="32"/>
                    <a:pt x="8" y="32"/>
                  </a:cubicBezTo>
                  <a:cubicBezTo>
                    <a:pt x="7" y="34"/>
                    <a:pt x="7" y="34"/>
                    <a:pt x="7" y="34"/>
                  </a:cubicBezTo>
                  <a:cubicBezTo>
                    <a:pt x="0" y="60"/>
                    <a:pt x="0" y="60"/>
                    <a:pt x="0" y="60"/>
                  </a:cubicBezTo>
                  <a:cubicBezTo>
                    <a:pt x="0" y="62"/>
                    <a:pt x="0" y="62"/>
                    <a:pt x="0" y="62"/>
                  </a:cubicBezTo>
                  <a:cubicBezTo>
                    <a:pt x="11" y="65"/>
                    <a:pt x="30" y="69"/>
                    <a:pt x="37" y="71"/>
                  </a:cubicBezTo>
                  <a:cubicBezTo>
                    <a:pt x="48" y="73"/>
                    <a:pt x="59" y="77"/>
                    <a:pt x="58" y="83"/>
                  </a:cubicBezTo>
                  <a:cubicBezTo>
                    <a:pt x="57" y="89"/>
                    <a:pt x="46" y="159"/>
                    <a:pt x="46" y="159"/>
                  </a:cubicBezTo>
                  <a:cubicBezTo>
                    <a:pt x="46" y="159"/>
                    <a:pt x="46" y="180"/>
                    <a:pt x="46" y="187"/>
                  </a:cubicBezTo>
                  <a:cubicBezTo>
                    <a:pt x="46" y="193"/>
                    <a:pt x="22" y="188"/>
                    <a:pt x="28" y="191"/>
                  </a:cubicBezTo>
                  <a:cubicBezTo>
                    <a:pt x="33" y="195"/>
                    <a:pt x="46" y="196"/>
                    <a:pt x="46" y="196"/>
                  </a:cubicBezTo>
                  <a:cubicBezTo>
                    <a:pt x="46" y="196"/>
                    <a:pt x="50" y="251"/>
                    <a:pt x="52" y="275"/>
                  </a:cubicBezTo>
                  <a:cubicBezTo>
                    <a:pt x="53" y="298"/>
                    <a:pt x="45" y="319"/>
                    <a:pt x="30" y="318"/>
                  </a:cubicBezTo>
                  <a:cubicBezTo>
                    <a:pt x="21" y="317"/>
                    <a:pt x="12" y="314"/>
                    <a:pt x="5" y="312"/>
                  </a:cubicBezTo>
                  <a:cubicBezTo>
                    <a:pt x="4" y="328"/>
                    <a:pt x="4" y="328"/>
                    <a:pt x="4" y="328"/>
                  </a:cubicBezTo>
                  <a:cubicBezTo>
                    <a:pt x="63" y="329"/>
                    <a:pt x="63" y="329"/>
                    <a:pt x="63" y="329"/>
                  </a:cubicBezTo>
                  <a:cubicBezTo>
                    <a:pt x="53" y="168"/>
                    <a:pt x="53" y="168"/>
                    <a:pt x="53" y="168"/>
                  </a:cubicBezTo>
                  <a:cubicBezTo>
                    <a:pt x="63" y="94"/>
                    <a:pt x="63" y="94"/>
                    <a:pt x="63" y="94"/>
                  </a:cubicBezTo>
                  <a:cubicBezTo>
                    <a:pt x="69" y="84"/>
                    <a:pt x="69" y="84"/>
                    <a:pt x="69" y="84"/>
                  </a:cubicBezTo>
                  <a:cubicBezTo>
                    <a:pt x="69" y="83"/>
                    <a:pt x="69" y="82"/>
                    <a:pt x="69" y="81"/>
                  </a:cubicBezTo>
                  <a:cubicBezTo>
                    <a:pt x="73" y="63"/>
                    <a:pt x="92" y="70"/>
                    <a:pt x="97" y="68"/>
                  </a:cubicBezTo>
                  <a:cubicBezTo>
                    <a:pt x="102" y="67"/>
                    <a:pt x="110" y="74"/>
                    <a:pt x="118" y="83"/>
                  </a:cubicBezTo>
                  <a:cubicBezTo>
                    <a:pt x="126" y="93"/>
                    <a:pt x="123" y="163"/>
                    <a:pt x="123" y="163"/>
                  </a:cubicBezTo>
                  <a:cubicBezTo>
                    <a:pt x="123" y="188"/>
                    <a:pt x="123" y="188"/>
                    <a:pt x="123" y="188"/>
                  </a:cubicBezTo>
                  <a:cubicBezTo>
                    <a:pt x="123" y="188"/>
                    <a:pt x="101" y="192"/>
                    <a:pt x="104" y="195"/>
                  </a:cubicBezTo>
                  <a:cubicBezTo>
                    <a:pt x="107" y="198"/>
                    <a:pt x="124" y="198"/>
                    <a:pt x="124" y="198"/>
                  </a:cubicBezTo>
                  <a:cubicBezTo>
                    <a:pt x="124" y="198"/>
                    <a:pt x="128" y="232"/>
                    <a:pt x="127" y="234"/>
                  </a:cubicBezTo>
                  <a:cubicBezTo>
                    <a:pt x="126" y="237"/>
                    <a:pt x="134" y="291"/>
                    <a:pt x="134" y="297"/>
                  </a:cubicBezTo>
                  <a:cubicBezTo>
                    <a:pt x="134" y="303"/>
                    <a:pt x="125" y="311"/>
                    <a:pt x="117" y="315"/>
                  </a:cubicBezTo>
                  <a:cubicBezTo>
                    <a:pt x="111" y="318"/>
                    <a:pt x="96" y="315"/>
                    <a:pt x="86" y="313"/>
                  </a:cubicBezTo>
                  <a:cubicBezTo>
                    <a:pt x="85" y="329"/>
                    <a:pt x="85" y="329"/>
                    <a:pt x="85" y="329"/>
                  </a:cubicBezTo>
                  <a:cubicBezTo>
                    <a:pt x="146" y="325"/>
                    <a:pt x="146" y="325"/>
                    <a:pt x="146" y="325"/>
                  </a:cubicBezTo>
                  <a:cubicBezTo>
                    <a:pt x="129" y="163"/>
                    <a:pt x="129" y="163"/>
                    <a:pt x="129" y="163"/>
                  </a:cubicBezTo>
                  <a:lnTo>
                    <a:pt x="134" y="41"/>
                  </a:lnTo>
                  <a:close/>
                </a:path>
              </a:pathLst>
            </a:custGeom>
            <a:solidFill>
              <a:srgbClr val="4942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5" name="Freeform 3407"/>
            <p:cNvSpPr>
              <a:spLocks/>
            </p:cNvSpPr>
            <p:nvPr/>
          </p:nvSpPr>
          <p:spPr bwMode="auto">
            <a:xfrm>
              <a:off x="732631" y="3977644"/>
              <a:ext cx="152102" cy="511880"/>
            </a:xfrm>
            <a:custGeom>
              <a:avLst/>
              <a:gdLst>
                <a:gd name="T0" fmla="*/ 25 w 44"/>
                <a:gd name="T1" fmla="*/ 4 h 148"/>
                <a:gd name="T2" fmla="*/ 23 w 44"/>
                <a:gd name="T3" fmla="*/ 13 h 148"/>
                <a:gd name="T4" fmla="*/ 22 w 44"/>
                <a:gd name="T5" fmla="*/ 2 h 148"/>
                <a:gd name="T6" fmla="*/ 20 w 44"/>
                <a:gd name="T7" fmla="*/ 10 h 148"/>
                <a:gd name="T8" fmla="*/ 17 w 44"/>
                <a:gd name="T9" fmla="*/ 0 h 148"/>
                <a:gd name="T10" fmla="*/ 19 w 44"/>
                <a:gd name="T11" fmla="*/ 13 h 148"/>
                <a:gd name="T12" fmla="*/ 20 w 44"/>
                <a:gd name="T13" fmla="*/ 17 h 148"/>
                <a:gd name="T14" fmla="*/ 0 w 44"/>
                <a:gd name="T15" fmla="*/ 73 h 148"/>
                <a:gd name="T16" fmla="*/ 14 w 44"/>
                <a:gd name="T17" fmla="*/ 136 h 148"/>
                <a:gd name="T18" fmla="*/ 20 w 44"/>
                <a:gd name="T19" fmla="*/ 134 h 148"/>
                <a:gd name="T20" fmla="*/ 9 w 44"/>
                <a:gd name="T21" fmla="*/ 72 h 148"/>
                <a:gd name="T22" fmla="*/ 24 w 44"/>
                <a:gd name="T23" fmla="*/ 20 h 148"/>
                <a:gd name="T24" fmla="*/ 37 w 44"/>
                <a:gd name="T25" fmla="*/ 73 h 148"/>
                <a:gd name="T26" fmla="*/ 27 w 44"/>
                <a:gd name="T27" fmla="*/ 137 h 148"/>
                <a:gd name="T28" fmla="*/ 41 w 44"/>
                <a:gd name="T29" fmla="*/ 148 h 148"/>
                <a:gd name="T30" fmla="*/ 44 w 44"/>
                <a:gd name="T31" fmla="*/ 74 h 148"/>
                <a:gd name="T32" fmla="*/ 40 w 44"/>
                <a:gd name="T33" fmla="*/ 41 h 148"/>
                <a:gd name="T34" fmla="*/ 25 w 44"/>
                <a:gd name="T35"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148">
                  <a:moveTo>
                    <a:pt x="25" y="4"/>
                  </a:moveTo>
                  <a:cubicBezTo>
                    <a:pt x="23" y="13"/>
                    <a:pt x="23" y="13"/>
                    <a:pt x="23" y="13"/>
                  </a:cubicBezTo>
                  <a:cubicBezTo>
                    <a:pt x="22" y="2"/>
                    <a:pt x="22" y="2"/>
                    <a:pt x="22" y="2"/>
                  </a:cubicBezTo>
                  <a:cubicBezTo>
                    <a:pt x="20" y="10"/>
                    <a:pt x="20" y="10"/>
                    <a:pt x="20" y="10"/>
                  </a:cubicBezTo>
                  <a:cubicBezTo>
                    <a:pt x="17" y="0"/>
                    <a:pt x="17" y="0"/>
                    <a:pt x="17" y="0"/>
                  </a:cubicBezTo>
                  <a:cubicBezTo>
                    <a:pt x="19" y="13"/>
                    <a:pt x="19" y="13"/>
                    <a:pt x="19" y="13"/>
                  </a:cubicBezTo>
                  <a:cubicBezTo>
                    <a:pt x="20" y="17"/>
                    <a:pt x="20" y="17"/>
                    <a:pt x="20" y="17"/>
                  </a:cubicBezTo>
                  <a:cubicBezTo>
                    <a:pt x="0" y="73"/>
                    <a:pt x="0" y="73"/>
                    <a:pt x="0" y="73"/>
                  </a:cubicBezTo>
                  <a:cubicBezTo>
                    <a:pt x="14" y="136"/>
                    <a:pt x="14" y="136"/>
                    <a:pt x="14" y="136"/>
                  </a:cubicBezTo>
                  <a:cubicBezTo>
                    <a:pt x="20" y="134"/>
                    <a:pt x="20" y="134"/>
                    <a:pt x="20" y="134"/>
                  </a:cubicBezTo>
                  <a:cubicBezTo>
                    <a:pt x="9" y="72"/>
                    <a:pt x="9" y="72"/>
                    <a:pt x="9" y="72"/>
                  </a:cubicBezTo>
                  <a:cubicBezTo>
                    <a:pt x="24" y="20"/>
                    <a:pt x="24" y="20"/>
                    <a:pt x="24" y="20"/>
                  </a:cubicBezTo>
                  <a:cubicBezTo>
                    <a:pt x="25" y="21"/>
                    <a:pt x="37" y="73"/>
                    <a:pt x="37" y="73"/>
                  </a:cubicBezTo>
                  <a:cubicBezTo>
                    <a:pt x="27" y="137"/>
                    <a:pt x="27" y="137"/>
                    <a:pt x="27" y="137"/>
                  </a:cubicBezTo>
                  <a:cubicBezTo>
                    <a:pt x="27" y="137"/>
                    <a:pt x="33" y="143"/>
                    <a:pt x="41" y="148"/>
                  </a:cubicBezTo>
                  <a:cubicBezTo>
                    <a:pt x="44" y="74"/>
                    <a:pt x="44" y="74"/>
                    <a:pt x="44" y="74"/>
                  </a:cubicBezTo>
                  <a:cubicBezTo>
                    <a:pt x="40" y="41"/>
                    <a:pt x="40" y="41"/>
                    <a:pt x="40" y="41"/>
                  </a:cubicBezTo>
                  <a:lnTo>
                    <a:pt x="25" y="4"/>
                  </a:lnTo>
                  <a:close/>
                </a:path>
              </a:pathLst>
            </a:custGeom>
            <a:solidFill>
              <a:srgbClr val="776E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6" name="Freeform 3408"/>
            <p:cNvSpPr>
              <a:spLocks/>
            </p:cNvSpPr>
            <p:nvPr/>
          </p:nvSpPr>
          <p:spPr bwMode="auto">
            <a:xfrm>
              <a:off x="652193" y="3721705"/>
              <a:ext cx="843871" cy="805846"/>
            </a:xfrm>
            <a:custGeom>
              <a:avLst/>
              <a:gdLst>
                <a:gd name="T0" fmla="*/ 215 w 244"/>
                <a:gd name="T1" fmla="*/ 60 h 233"/>
                <a:gd name="T2" fmla="*/ 197 w 244"/>
                <a:gd name="T3" fmla="*/ 8 h 233"/>
                <a:gd name="T4" fmla="*/ 144 w 244"/>
                <a:gd name="T5" fmla="*/ 0 h 233"/>
                <a:gd name="T6" fmla="*/ 90 w 244"/>
                <a:gd name="T7" fmla="*/ 0 h 233"/>
                <a:gd name="T8" fmla="*/ 26 w 244"/>
                <a:gd name="T9" fmla="*/ 13 h 233"/>
                <a:gd name="T10" fmla="*/ 0 w 244"/>
                <a:gd name="T11" fmla="*/ 141 h 233"/>
                <a:gd name="T12" fmla="*/ 3 w 244"/>
                <a:gd name="T13" fmla="*/ 217 h 233"/>
                <a:gd name="T14" fmla="*/ 37 w 244"/>
                <a:gd name="T15" fmla="*/ 209 h 233"/>
                <a:gd name="T16" fmla="*/ 23 w 244"/>
                <a:gd name="T17" fmla="*/ 147 h 233"/>
                <a:gd name="T18" fmla="*/ 43 w 244"/>
                <a:gd name="T19" fmla="*/ 91 h 233"/>
                <a:gd name="T20" fmla="*/ 42 w 244"/>
                <a:gd name="T21" fmla="*/ 87 h 233"/>
                <a:gd name="T22" fmla="*/ 40 w 244"/>
                <a:gd name="T23" fmla="*/ 74 h 233"/>
                <a:gd name="T24" fmla="*/ 43 w 244"/>
                <a:gd name="T25" fmla="*/ 84 h 233"/>
                <a:gd name="T26" fmla="*/ 45 w 244"/>
                <a:gd name="T27" fmla="*/ 76 h 233"/>
                <a:gd name="T28" fmla="*/ 46 w 244"/>
                <a:gd name="T29" fmla="*/ 87 h 233"/>
                <a:gd name="T30" fmla="*/ 48 w 244"/>
                <a:gd name="T31" fmla="*/ 78 h 233"/>
                <a:gd name="T32" fmla="*/ 63 w 244"/>
                <a:gd name="T33" fmla="*/ 115 h 233"/>
                <a:gd name="T34" fmla="*/ 67 w 244"/>
                <a:gd name="T35" fmla="*/ 148 h 233"/>
                <a:gd name="T36" fmla="*/ 64 w 244"/>
                <a:gd name="T37" fmla="*/ 222 h 233"/>
                <a:gd name="T38" fmla="*/ 90 w 244"/>
                <a:gd name="T39" fmla="*/ 233 h 233"/>
                <a:gd name="T40" fmla="*/ 122 w 244"/>
                <a:gd name="T41" fmla="*/ 176 h 233"/>
                <a:gd name="T42" fmla="*/ 139 w 244"/>
                <a:gd name="T43" fmla="*/ 220 h 233"/>
                <a:gd name="T44" fmla="*/ 180 w 244"/>
                <a:gd name="T45" fmla="*/ 201 h 233"/>
                <a:gd name="T46" fmla="*/ 172 w 244"/>
                <a:gd name="T47" fmla="*/ 150 h 233"/>
                <a:gd name="T48" fmla="*/ 186 w 244"/>
                <a:gd name="T49" fmla="*/ 86 h 233"/>
                <a:gd name="T50" fmla="*/ 181 w 244"/>
                <a:gd name="T51" fmla="*/ 78 h 233"/>
                <a:gd name="T52" fmla="*/ 184 w 244"/>
                <a:gd name="T53" fmla="*/ 81 h 233"/>
                <a:gd name="T54" fmla="*/ 184 w 244"/>
                <a:gd name="T55" fmla="*/ 69 h 233"/>
                <a:gd name="T56" fmla="*/ 187 w 244"/>
                <a:gd name="T57" fmla="*/ 81 h 233"/>
                <a:gd name="T58" fmla="*/ 191 w 244"/>
                <a:gd name="T59" fmla="*/ 69 h 233"/>
                <a:gd name="T60" fmla="*/ 194 w 244"/>
                <a:gd name="T61" fmla="*/ 84 h 233"/>
                <a:gd name="T62" fmla="*/ 224 w 244"/>
                <a:gd name="T63" fmla="*/ 149 h 233"/>
                <a:gd name="T64" fmla="*/ 218 w 244"/>
                <a:gd name="T65" fmla="*/ 208 h 233"/>
                <a:gd name="T66" fmla="*/ 222 w 244"/>
                <a:gd name="T67" fmla="*/ 221 h 233"/>
                <a:gd name="T68" fmla="*/ 231 w 244"/>
                <a:gd name="T69" fmla="*/ 227 h 233"/>
                <a:gd name="T70" fmla="*/ 239 w 244"/>
                <a:gd name="T71" fmla="*/ 217 h 233"/>
                <a:gd name="T72" fmla="*/ 242 w 244"/>
                <a:gd name="T73" fmla="*/ 149 h 233"/>
                <a:gd name="T74" fmla="*/ 215 w 244"/>
                <a:gd name="T75" fmla="*/ 6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233">
                  <a:moveTo>
                    <a:pt x="215" y="60"/>
                  </a:moveTo>
                  <a:cubicBezTo>
                    <a:pt x="215" y="59"/>
                    <a:pt x="212" y="38"/>
                    <a:pt x="197" y="8"/>
                  </a:cubicBezTo>
                  <a:cubicBezTo>
                    <a:pt x="181" y="5"/>
                    <a:pt x="147" y="0"/>
                    <a:pt x="144" y="0"/>
                  </a:cubicBezTo>
                  <a:cubicBezTo>
                    <a:pt x="90" y="0"/>
                    <a:pt x="90" y="0"/>
                    <a:pt x="90" y="0"/>
                  </a:cubicBezTo>
                  <a:cubicBezTo>
                    <a:pt x="85" y="0"/>
                    <a:pt x="28" y="11"/>
                    <a:pt x="26" y="13"/>
                  </a:cubicBezTo>
                  <a:cubicBezTo>
                    <a:pt x="24" y="16"/>
                    <a:pt x="0" y="141"/>
                    <a:pt x="0" y="141"/>
                  </a:cubicBezTo>
                  <a:cubicBezTo>
                    <a:pt x="3" y="217"/>
                    <a:pt x="3" y="217"/>
                    <a:pt x="3" y="217"/>
                  </a:cubicBezTo>
                  <a:cubicBezTo>
                    <a:pt x="37" y="209"/>
                    <a:pt x="37" y="209"/>
                    <a:pt x="37" y="209"/>
                  </a:cubicBezTo>
                  <a:cubicBezTo>
                    <a:pt x="23" y="147"/>
                    <a:pt x="23" y="147"/>
                    <a:pt x="23" y="147"/>
                  </a:cubicBezTo>
                  <a:cubicBezTo>
                    <a:pt x="43" y="91"/>
                    <a:pt x="43" y="91"/>
                    <a:pt x="43" y="91"/>
                  </a:cubicBezTo>
                  <a:cubicBezTo>
                    <a:pt x="42" y="87"/>
                    <a:pt x="42" y="87"/>
                    <a:pt x="42" y="87"/>
                  </a:cubicBezTo>
                  <a:cubicBezTo>
                    <a:pt x="40" y="74"/>
                    <a:pt x="40" y="74"/>
                    <a:pt x="40" y="74"/>
                  </a:cubicBezTo>
                  <a:cubicBezTo>
                    <a:pt x="43" y="84"/>
                    <a:pt x="43" y="84"/>
                    <a:pt x="43" y="84"/>
                  </a:cubicBezTo>
                  <a:cubicBezTo>
                    <a:pt x="45" y="76"/>
                    <a:pt x="45" y="76"/>
                    <a:pt x="45" y="76"/>
                  </a:cubicBezTo>
                  <a:cubicBezTo>
                    <a:pt x="46" y="87"/>
                    <a:pt x="46" y="87"/>
                    <a:pt x="46" y="87"/>
                  </a:cubicBezTo>
                  <a:cubicBezTo>
                    <a:pt x="48" y="78"/>
                    <a:pt x="48" y="78"/>
                    <a:pt x="48" y="78"/>
                  </a:cubicBezTo>
                  <a:cubicBezTo>
                    <a:pt x="63" y="115"/>
                    <a:pt x="63" y="115"/>
                    <a:pt x="63" y="115"/>
                  </a:cubicBezTo>
                  <a:cubicBezTo>
                    <a:pt x="67" y="148"/>
                    <a:pt x="67" y="148"/>
                    <a:pt x="67" y="148"/>
                  </a:cubicBezTo>
                  <a:cubicBezTo>
                    <a:pt x="64" y="222"/>
                    <a:pt x="64" y="222"/>
                    <a:pt x="64" y="222"/>
                  </a:cubicBezTo>
                  <a:cubicBezTo>
                    <a:pt x="72" y="228"/>
                    <a:pt x="82" y="233"/>
                    <a:pt x="90" y="233"/>
                  </a:cubicBezTo>
                  <a:cubicBezTo>
                    <a:pt x="106" y="233"/>
                    <a:pt x="115" y="211"/>
                    <a:pt x="122" y="176"/>
                  </a:cubicBezTo>
                  <a:cubicBezTo>
                    <a:pt x="126" y="196"/>
                    <a:pt x="132" y="211"/>
                    <a:pt x="139" y="220"/>
                  </a:cubicBezTo>
                  <a:cubicBezTo>
                    <a:pt x="151" y="218"/>
                    <a:pt x="179" y="212"/>
                    <a:pt x="180" y="201"/>
                  </a:cubicBezTo>
                  <a:cubicBezTo>
                    <a:pt x="181" y="187"/>
                    <a:pt x="170" y="159"/>
                    <a:pt x="172" y="150"/>
                  </a:cubicBezTo>
                  <a:cubicBezTo>
                    <a:pt x="174" y="141"/>
                    <a:pt x="186" y="86"/>
                    <a:pt x="186" y="86"/>
                  </a:cubicBezTo>
                  <a:cubicBezTo>
                    <a:pt x="181" y="78"/>
                    <a:pt x="181" y="78"/>
                    <a:pt x="181" y="78"/>
                  </a:cubicBezTo>
                  <a:cubicBezTo>
                    <a:pt x="184" y="81"/>
                    <a:pt x="184" y="81"/>
                    <a:pt x="184" y="81"/>
                  </a:cubicBezTo>
                  <a:cubicBezTo>
                    <a:pt x="184" y="69"/>
                    <a:pt x="184" y="69"/>
                    <a:pt x="184" y="69"/>
                  </a:cubicBezTo>
                  <a:cubicBezTo>
                    <a:pt x="187" y="81"/>
                    <a:pt x="187" y="81"/>
                    <a:pt x="187" y="81"/>
                  </a:cubicBezTo>
                  <a:cubicBezTo>
                    <a:pt x="191" y="69"/>
                    <a:pt x="191" y="69"/>
                    <a:pt x="191" y="69"/>
                  </a:cubicBezTo>
                  <a:cubicBezTo>
                    <a:pt x="194" y="84"/>
                    <a:pt x="194" y="84"/>
                    <a:pt x="194" y="84"/>
                  </a:cubicBezTo>
                  <a:cubicBezTo>
                    <a:pt x="224" y="149"/>
                    <a:pt x="224" y="149"/>
                    <a:pt x="224" y="149"/>
                  </a:cubicBezTo>
                  <a:cubicBezTo>
                    <a:pt x="224" y="149"/>
                    <a:pt x="214" y="197"/>
                    <a:pt x="218" y="208"/>
                  </a:cubicBezTo>
                  <a:cubicBezTo>
                    <a:pt x="220" y="211"/>
                    <a:pt x="221" y="216"/>
                    <a:pt x="222" y="221"/>
                  </a:cubicBezTo>
                  <a:cubicBezTo>
                    <a:pt x="231" y="227"/>
                    <a:pt x="231" y="227"/>
                    <a:pt x="231" y="227"/>
                  </a:cubicBezTo>
                  <a:cubicBezTo>
                    <a:pt x="235" y="224"/>
                    <a:pt x="239" y="221"/>
                    <a:pt x="239" y="217"/>
                  </a:cubicBezTo>
                  <a:cubicBezTo>
                    <a:pt x="241" y="209"/>
                    <a:pt x="244" y="159"/>
                    <a:pt x="242" y="149"/>
                  </a:cubicBezTo>
                  <a:cubicBezTo>
                    <a:pt x="240" y="140"/>
                    <a:pt x="214" y="60"/>
                    <a:pt x="215" y="60"/>
                  </a:cubicBezTo>
                  <a:close/>
                </a:path>
              </a:pathLst>
            </a:custGeom>
            <a:solidFill>
              <a:srgbClr val="8A83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7" name="Freeform 3409"/>
            <p:cNvSpPr>
              <a:spLocks/>
            </p:cNvSpPr>
            <p:nvPr/>
          </p:nvSpPr>
          <p:spPr bwMode="auto">
            <a:xfrm>
              <a:off x="1333725" y="3753880"/>
              <a:ext cx="182814" cy="780983"/>
            </a:xfrm>
            <a:custGeom>
              <a:avLst/>
              <a:gdLst>
                <a:gd name="T0" fmla="*/ 0 w 53"/>
                <a:gd name="T1" fmla="*/ 0 h 226"/>
                <a:gd name="T2" fmla="*/ 18 w 53"/>
                <a:gd name="T3" fmla="*/ 51 h 226"/>
                <a:gd name="T4" fmla="*/ 45 w 53"/>
                <a:gd name="T5" fmla="*/ 140 h 226"/>
                <a:gd name="T6" fmla="*/ 42 w 53"/>
                <a:gd name="T7" fmla="*/ 208 h 226"/>
                <a:gd name="T8" fmla="*/ 34 w 53"/>
                <a:gd name="T9" fmla="*/ 218 h 226"/>
                <a:gd name="T10" fmla="*/ 49 w 53"/>
                <a:gd name="T11" fmla="*/ 226 h 226"/>
                <a:gd name="T12" fmla="*/ 53 w 53"/>
                <a:gd name="T13" fmla="*/ 136 h 226"/>
                <a:gd name="T14" fmla="*/ 8 w 53"/>
                <a:gd name="T15" fmla="*/ 2 h 226"/>
                <a:gd name="T16" fmla="*/ 0 w 53"/>
                <a:gd name="T1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26">
                  <a:moveTo>
                    <a:pt x="0" y="0"/>
                  </a:moveTo>
                  <a:cubicBezTo>
                    <a:pt x="15" y="30"/>
                    <a:pt x="18" y="50"/>
                    <a:pt x="18" y="51"/>
                  </a:cubicBezTo>
                  <a:cubicBezTo>
                    <a:pt x="17" y="51"/>
                    <a:pt x="43" y="131"/>
                    <a:pt x="45" y="140"/>
                  </a:cubicBezTo>
                  <a:cubicBezTo>
                    <a:pt x="47" y="150"/>
                    <a:pt x="44" y="200"/>
                    <a:pt x="42" y="208"/>
                  </a:cubicBezTo>
                  <a:cubicBezTo>
                    <a:pt x="42" y="212"/>
                    <a:pt x="38" y="215"/>
                    <a:pt x="34" y="218"/>
                  </a:cubicBezTo>
                  <a:cubicBezTo>
                    <a:pt x="49" y="226"/>
                    <a:pt x="49" y="226"/>
                    <a:pt x="49" y="226"/>
                  </a:cubicBezTo>
                  <a:cubicBezTo>
                    <a:pt x="53" y="136"/>
                    <a:pt x="53" y="136"/>
                    <a:pt x="53" y="136"/>
                  </a:cubicBezTo>
                  <a:cubicBezTo>
                    <a:pt x="53" y="136"/>
                    <a:pt x="11" y="6"/>
                    <a:pt x="8" y="2"/>
                  </a:cubicBezTo>
                  <a:cubicBezTo>
                    <a:pt x="7" y="1"/>
                    <a:pt x="4" y="1"/>
                    <a:pt x="0" y="0"/>
                  </a:cubicBezTo>
                  <a:close/>
                </a:path>
              </a:pathLst>
            </a:custGeom>
            <a:solidFill>
              <a:srgbClr val="776E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8" name="Freeform 3410"/>
            <p:cNvSpPr>
              <a:spLocks/>
            </p:cNvSpPr>
            <p:nvPr/>
          </p:nvSpPr>
          <p:spPr bwMode="auto">
            <a:xfrm>
              <a:off x="1133361" y="3960094"/>
              <a:ext cx="293965" cy="564530"/>
            </a:xfrm>
            <a:custGeom>
              <a:avLst/>
              <a:gdLst>
                <a:gd name="T0" fmla="*/ 55 w 85"/>
                <a:gd name="T1" fmla="*/ 15 h 163"/>
                <a:gd name="T2" fmla="*/ 52 w 85"/>
                <a:gd name="T3" fmla="*/ 0 h 163"/>
                <a:gd name="T4" fmla="*/ 48 w 85"/>
                <a:gd name="T5" fmla="*/ 12 h 163"/>
                <a:gd name="T6" fmla="*/ 45 w 85"/>
                <a:gd name="T7" fmla="*/ 0 h 163"/>
                <a:gd name="T8" fmla="*/ 45 w 85"/>
                <a:gd name="T9" fmla="*/ 12 h 163"/>
                <a:gd name="T10" fmla="*/ 42 w 85"/>
                <a:gd name="T11" fmla="*/ 9 h 163"/>
                <a:gd name="T12" fmla="*/ 36 w 85"/>
                <a:gd name="T13" fmla="*/ 21 h 163"/>
                <a:gd name="T14" fmla="*/ 23 w 85"/>
                <a:gd name="T15" fmla="*/ 81 h 163"/>
                <a:gd name="T16" fmla="*/ 41 w 85"/>
                <a:gd name="T17" fmla="*/ 132 h 163"/>
                <a:gd name="T18" fmla="*/ 0 w 85"/>
                <a:gd name="T19" fmla="*/ 151 h 163"/>
                <a:gd name="T20" fmla="*/ 16 w 85"/>
                <a:gd name="T21" fmla="*/ 163 h 163"/>
                <a:gd name="T22" fmla="*/ 58 w 85"/>
                <a:gd name="T23" fmla="*/ 142 h 163"/>
                <a:gd name="T24" fmla="*/ 41 w 85"/>
                <a:gd name="T25" fmla="*/ 80 h 163"/>
                <a:gd name="T26" fmla="*/ 53 w 85"/>
                <a:gd name="T27" fmla="*/ 20 h 163"/>
                <a:gd name="T28" fmla="*/ 77 w 85"/>
                <a:gd name="T29" fmla="*/ 81 h 163"/>
                <a:gd name="T30" fmla="*/ 69 w 85"/>
                <a:gd name="T31" fmla="*/ 143 h 163"/>
                <a:gd name="T32" fmla="*/ 83 w 85"/>
                <a:gd name="T33" fmla="*/ 152 h 163"/>
                <a:gd name="T34" fmla="*/ 79 w 85"/>
                <a:gd name="T35" fmla="*/ 139 h 163"/>
                <a:gd name="T36" fmla="*/ 85 w 85"/>
                <a:gd name="T37" fmla="*/ 80 h 163"/>
                <a:gd name="T38" fmla="*/ 55 w 85"/>
                <a:gd name="T39" fmla="*/ 1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163">
                  <a:moveTo>
                    <a:pt x="55" y="15"/>
                  </a:moveTo>
                  <a:cubicBezTo>
                    <a:pt x="52" y="0"/>
                    <a:pt x="52" y="0"/>
                    <a:pt x="52" y="0"/>
                  </a:cubicBezTo>
                  <a:cubicBezTo>
                    <a:pt x="48" y="12"/>
                    <a:pt x="48" y="12"/>
                    <a:pt x="48" y="12"/>
                  </a:cubicBezTo>
                  <a:cubicBezTo>
                    <a:pt x="45" y="0"/>
                    <a:pt x="45" y="0"/>
                    <a:pt x="45" y="0"/>
                  </a:cubicBezTo>
                  <a:cubicBezTo>
                    <a:pt x="45" y="12"/>
                    <a:pt x="45" y="12"/>
                    <a:pt x="45" y="12"/>
                  </a:cubicBezTo>
                  <a:cubicBezTo>
                    <a:pt x="42" y="9"/>
                    <a:pt x="42" y="9"/>
                    <a:pt x="42" y="9"/>
                  </a:cubicBezTo>
                  <a:cubicBezTo>
                    <a:pt x="36" y="21"/>
                    <a:pt x="36" y="21"/>
                    <a:pt x="36" y="21"/>
                  </a:cubicBezTo>
                  <a:cubicBezTo>
                    <a:pt x="36" y="21"/>
                    <a:pt x="32" y="69"/>
                    <a:pt x="23" y="81"/>
                  </a:cubicBezTo>
                  <a:cubicBezTo>
                    <a:pt x="17" y="88"/>
                    <a:pt x="42" y="118"/>
                    <a:pt x="41" y="132"/>
                  </a:cubicBezTo>
                  <a:cubicBezTo>
                    <a:pt x="40" y="143"/>
                    <a:pt x="12" y="149"/>
                    <a:pt x="0" y="151"/>
                  </a:cubicBezTo>
                  <a:cubicBezTo>
                    <a:pt x="5" y="159"/>
                    <a:pt x="11" y="163"/>
                    <a:pt x="16" y="163"/>
                  </a:cubicBezTo>
                  <a:cubicBezTo>
                    <a:pt x="29" y="163"/>
                    <a:pt x="58" y="142"/>
                    <a:pt x="58" y="142"/>
                  </a:cubicBezTo>
                  <a:cubicBezTo>
                    <a:pt x="41" y="80"/>
                    <a:pt x="41" y="80"/>
                    <a:pt x="41" y="80"/>
                  </a:cubicBezTo>
                  <a:cubicBezTo>
                    <a:pt x="53" y="20"/>
                    <a:pt x="53" y="20"/>
                    <a:pt x="53" y="20"/>
                  </a:cubicBezTo>
                  <a:cubicBezTo>
                    <a:pt x="77" y="81"/>
                    <a:pt x="77" y="81"/>
                    <a:pt x="77" y="81"/>
                  </a:cubicBezTo>
                  <a:cubicBezTo>
                    <a:pt x="69" y="143"/>
                    <a:pt x="69" y="143"/>
                    <a:pt x="69" y="143"/>
                  </a:cubicBezTo>
                  <a:cubicBezTo>
                    <a:pt x="83" y="152"/>
                    <a:pt x="83" y="152"/>
                    <a:pt x="83" y="152"/>
                  </a:cubicBezTo>
                  <a:cubicBezTo>
                    <a:pt x="82" y="147"/>
                    <a:pt x="81" y="142"/>
                    <a:pt x="79" y="139"/>
                  </a:cubicBezTo>
                  <a:cubicBezTo>
                    <a:pt x="75" y="128"/>
                    <a:pt x="85" y="80"/>
                    <a:pt x="85" y="80"/>
                  </a:cubicBezTo>
                  <a:lnTo>
                    <a:pt x="55" y="15"/>
                  </a:lnTo>
                  <a:close/>
                </a:path>
              </a:pathLst>
            </a:custGeom>
            <a:solidFill>
              <a:srgbClr val="776E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59" name="Freeform 3411"/>
            <p:cNvSpPr>
              <a:spLocks/>
            </p:cNvSpPr>
            <p:nvPr/>
          </p:nvSpPr>
          <p:spPr bwMode="auto">
            <a:xfrm>
              <a:off x="963708" y="3726092"/>
              <a:ext cx="4387"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8A83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0" name="Freeform 3412"/>
            <p:cNvSpPr>
              <a:spLocks/>
            </p:cNvSpPr>
            <p:nvPr/>
          </p:nvSpPr>
          <p:spPr bwMode="auto">
            <a:xfrm>
              <a:off x="1150911" y="372609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8A83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1" name="Freeform 3413"/>
            <p:cNvSpPr>
              <a:spLocks/>
            </p:cNvSpPr>
            <p:nvPr/>
          </p:nvSpPr>
          <p:spPr bwMode="auto">
            <a:xfrm>
              <a:off x="1022209" y="3756805"/>
              <a:ext cx="76051" cy="362703"/>
            </a:xfrm>
            <a:custGeom>
              <a:avLst/>
              <a:gdLst>
                <a:gd name="T0" fmla="*/ 21 w 22"/>
                <a:gd name="T1" fmla="*/ 9 h 105"/>
                <a:gd name="T2" fmla="*/ 11 w 22"/>
                <a:gd name="T3" fmla="*/ 0 h 105"/>
                <a:gd name="T4" fmla="*/ 2 w 22"/>
                <a:gd name="T5" fmla="*/ 9 h 105"/>
                <a:gd name="T6" fmla="*/ 7 w 22"/>
                <a:gd name="T7" fmla="*/ 19 h 105"/>
                <a:gd name="T8" fmla="*/ 0 w 22"/>
                <a:gd name="T9" fmla="*/ 55 h 105"/>
                <a:gd name="T10" fmla="*/ 12 w 22"/>
                <a:gd name="T11" fmla="*/ 105 h 105"/>
                <a:gd name="T12" fmla="*/ 22 w 22"/>
                <a:gd name="T13" fmla="*/ 54 h 105"/>
                <a:gd name="T14" fmla="*/ 14 w 22"/>
                <a:gd name="T15" fmla="*/ 19 h 105"/>
                <a:gd name="T16" fmla="*/ 21 w 22"/>
                <a:gd name="T17" fmla="*/ 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05">
                  <a:moveTo>
                    <a:pt x="21" y="9"/>
                  </a:moveTo>
                  <a:cubicBezTo>
                    <a:pt x="21" y="3"/>
                    <a:pt x="11" y="0"/>
                    <a:pt x="11" y="0"/>
                  </a:cubicBezTo>
                  <a:cubicBezTo>
                    <a:pt x="11" y="0"/>
                    <a:pt x="2" y="2"/>
                    <a:pt x="2" y="9"/>
                  </a:cubicBezTo>
                  <a:cubicBezTo>
                    <a:pt x="2" y="14"/>
                    <a:pt x="7" y="19"/>
                    <a:pt x="7" y="19"/>
                  </a:cubicBezTo>
                  <a:cubicBezTo>
                    <a:pt x="0" y="55"/>
                    <a:pt x="0" y="55"/>
                    <a:pt x="0" y="55"/>
                  </a:cubicBezTo>
                  <a:cubicBezTo>
                    <a:pt x="12" y="105"/>
                    <a:pt x="12" y="105"/>
                    <a:pt x="12" y="105"/>
                  </a:cubicBezTo>
                  <a:cubicBezTo>
                    <a:pt x="22" y="54"/>
                    <a:pt x="22" y="54"/>
                    <a:pt x="22" y="54"/>
                  </a:cubicBezTo>
                  <a:cubicBezTo>
                    <a:pt x="14" y="19"/>
                    <a:pt x="14" y="19"/>
                    <a:pt x="14" y="19"/>
                  </a:cubicBezTo>
                  <a:cubicBezTo>
                    <a:pt x="14" y="19"/>
                    <a:pt x="21" y="14"/>
                    <a:pt x="21" y="9"/>
                  </a:cubicBezTo>
                  <a:close/>
                </a:path>
              </a:pathLst>
            </a:custGeom>
            <a:solidFill>
              <a:srgbClr val="E05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2" name="Freeform 3414"/>
            <p:cNvSpPr>
              <a:spLocks/>
            </p:cNvSpPr>
            <p:nvPr/>
          </p:nvSpPr>
          <p:spPr bwMode="auto">
            <a:xfrm>
              <a:off x="950546" y="3718779"/>
              <a:ext cx="109689" cy="228153"/>
            </a:xfrm>
            <a:custGeom>
              <a:avLst/>
              <a:gdLst>
                <a:gd name="T0" fmla="*/ 32 w 32"/>
                <a:gd name="T1" fmla="*/ 11 h 66"/>
                <a:gd name="T2" fmla="*/ 26 w 32"/>
                <a:gd name="T3" fmla="*/ 0 h 66"/>
                <a:gd name="T4" fmla="*/ 0 w 32"/>
                <a:gd name="T5" fmla="*/ 1 h 66"/>
                <a:gd name="T6" fmla="*/ 21 w 32"/>
                <a:gd name="T7" fmla="*/ 66 h 66"/>
                <a:gd name="T8" fmla="*/ 28 w 32"/>
                <a:gd name="T9" fmla="*/ 30 h 66"/>
                <a:gd name="T10" fmla="*/ 23 w 32"/>
                <a:gd name="T11" fmla="*/ 20 h 66"/>
                <a:gd name="T12" fmla="*/ 32 w 32"/>
                <a:gd name="T13" fmla="*/ 11 h 66"/>
              </a:gdLst>
              <a:ahLst/>
              <a:cxnLst>
                <a:cxn ang="0">
                  <a:pos x="T0" y="T1"/>
                </a:cxn>
                <a:cxn ang="0">
                  <a:pos x="T2" y="T3"/>
                </a:cxn>
                <a:cxn ang="0">
                  <a:pos x="T4" y="T5"/>
                </a:cxn>
                <a:cxn ang="0">
                  <a:pos x="T6" y="T7"/>
                </a:cxn>
                <a:cxn ang="0">
                  <a:pos x="T8" y="T9"/>
                </a:cxn>
                <a:cxn ang="0">
                  <a:pos x="T10" y="T11"/>
                </a:cxn>
                <a:cxn ang="0">
                  <a:pos x="T12" y="T13"/>
                </a:cxn>
              </a:cxnLst>
              <a:rect l="0" t="0" r="r" b="b"/>
              <a:pathLst>
                <a:path w="32" h="66">
                  <a:moveTo>
                    <a:pt x="32" y="11"/>
                  </a:moveTo>
                  <a:cubicBezTo>
                    <a:pt x="26" y="0"/>
                    <a:pt x="26" y="0"/>
                    <a:pt x="26" y="0"/>
                  </a:cubicBezTo>
                  <a:cubicBezTo>
                    <a:pt x="0" y="1"/>
                    <a:pt x="0" y="1"/>
                    <a:pt x="0" y="1"/>
                  </a:cubicBezTo>
                  <a:cubicBezTo>
                    <a:pt x="21" y="66"/>
                    <a:pt x="21" y="66"/>
                    <a:pt x="21" y="66"/>
                  </a:cubicBezTo>
                  <a:cubicBezTo>
                    <a:pt x="28" y="30"/>
                    <a:pt x="28" y="30"/>
                    <a:pt x="28" y="30"/>
                  </a:cubicBezTo>
                  <a:cubicBezTo>
                    <a:pt x="28" y="30"/>
                    <a:pt x="23" y="25"/>
                    <a:pt x="23" y="20"/>
                  </a:cubicBezTo>
                  <a:cubicBezTo>
                    <a:pt x="23" y="13"/>
                    <a:pt x="32" y="11"/>
                    <a:pt x="3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3" name="Freeform 3415"/>
            <p:cNvSpPr>
              <a:spLocks/>
            </p:cNvSpPr>
            <p:nvPr/>
          </p:nvSpPr>
          <p:spPr bwMode="auto">
            <a:xfrm>
              <a:off x="1060234" y="3726092"/>
              <a:ext cx="103839" cy="220840"/>
            </a:xfrm>
            <a:custGeom>
              <a:avLst/>
              <a:gdLst>
                <a:gd name="T0" fmla="*/ 0 w 30"/>
                <a:gd name="T1" fmla="*/ 11 h 64"/>
                <a:gd name="T2" fmla="*/ 10 w 30"/>
                <a:gd name="T3" fmla="*/ 18 h 64"/>
                <a:gd name="T4" fmla="*/ 3 w 30"/>
                <a:gd name="T5" fmla="*/ 29 h 64"/>
                <a:gd name="T6" fmla="*/ 11 w 30"/>
                <a:gd name="T7" fmla="*/ 64 h 64"/>
                <a:gd name="T8" fmla="*/ 30 w 30"/>
                <a:gd name="T9" fmla="*/ 0 h 64"/>
                <a:gd name="T10" fmla="*/ 6 w 30"/>
                <a:gd name="T11" fmla="*/ 0 h 64"/>
                <a:gd name="T12" fmla="*/ 0 w 30"/>
                <a:gd name="T13" fmla="*/ 11 h 64"/>
              </a:gdLst>
              <a:ahLst/>
              <a:cxnLst>
                <a:cxn ang="0">
                  <a:pos x="T0" y="T1"/>
                </a:cxn>
                <a:cxn ang="0">
                  <a:pos x="T2" y="T3"/>
                </a:cxn>
                <a:cxn ang="0">
                  <a:pos x="T4" y="T5"/>
                </a:cxn>
                <a:cxn ang="0">
                  <a:pos x="T6" y="T7"/>
                </a:cxn>
                <a:cxn ang="0">
                  <a:pos x="T8" y="T9"/>
                </a:cxn>
                <a:cxn ang="0">
                  <a:pos x="T10" y="T11"/>
                </a:cxn>
                <a:cxn ang="0">
                  <a:pos x="T12" y="T13"/>
                </a:cxn>
              </a:cxnLst>
              <a:rect l="0" t="0" r="r" b="b"/>
              <a:pathLst>
                <a:path w="30" h="64">
                  <a:moveTo>
                    <a:pt x="0" y="11"/>
                  </a:moveTo>
                  <a:cubicBezTo>
                    <a:pt x="0" y="11"/>
                    <a:pt x="10" y="12"/>
                    <a:pt x="10" y="18"/>
                  </a:cubicBezTo>
                  <a:cubicBezTo>
                    <a:pt x="10" y="24"/>
                    <a:pt x="3" y="29"/>
                    <a:pt x="3" y="29"/>
                  </a:cubicBezTo>
                  <a:cubicBezTo>
                    <a:pt x="11" y="64"/>
                    <a:pt x="11" y="64"/>
                    <a:pt x="11" y="64"/>
                  </a:cubicBezTo>
                  <a:cubicBezTo>
                    <a:pt x="30" y="0"/>
                    <a:pt x="30" y="0"/>
                    <a:pt x="30" y="0"/>
                  </a:cubicBezTo>
                  <a:cubicBezTo>
                    <a:pt x="6" y="0"/>
                    <a:pt x="6" y="0"/>
                    <a:pt x="6" y="0"/>
                  </a:cubicBez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4" name="Freeform 3416"/>
            <p:cNvSpPr>
              <a:spLocks/>
            </p:cNvSpPr>
            <p:nvPr/>
          </p:nvSpPr>
          <p:spPr bwMode="auto">
            <a:xfrm>
              <a:off x="963708" y="3604703"/>
              <a:ext cx="187202" cy="152102"/>
            </a:xfrm>
            <a:custGeom>
              <a:avLst/>
              <a:gdLst>
                <a:gd name="T0" fmla="*/ 2 w 54"/>
                <a:gd name="T1" fmla="*/ 3 h 44"/>
                <a:gd name="T2" fmla="*/ 0 w 54"/>
                <a:gd name="T3" fmla="*/ 33 h 44"/>
                <a:gd name="T4" fmla="*/ 27 w 54"/>
                <a:gd name="T5" fmla="*/ 44 h 44"/>
                <a:gd name="T6" fmla="*/ 54 w 54"/>
                <a:gd name="T7" fmla="*/ 33 h 44"/>
                <a:gd name="T8" fmla="*/ 50 w 54"/>
                <a:gd name="T9" fmla="*/ 0 h 44"/>
                <a:gd name="T10" fmla="*/ 2 w 54"/>
                <a:gd name="T11" fmla="*/ 3 h 44"/>
              </a:gdLst>
              <a:ahLst/>
              <a:cxnLst>
                <a:cxn ang="0">
                  <a:pos x="T0" y="T1"/>
                </a:cxn>
                <a:cxn ang="0">
                  <a:pos x="T2" y="T3"/>
                </a:cxn>
                <a:cxn ang="0">
                  <a:pos x="T4" y="T5"/>
                </a:cxn>
                <a:cxn ang="0">
                  <a:pos x="T6" y="T7"/>
                </a:cxn>
                <a:cxn ang="0">
                  <a:pos x="T8" y="T9"/>
                </a:cxn>
                <a:cxn ang="0">
                  <a:pos x="T10" y="T11"/>
                </a:cxn>
              </a:cxnLst>
              <a:rect l="0" t="0" r="r" b="b"/>
              <a:pathLst>
                <a:path w="54" h="44">
                  <a:moveTo>
                    <a:pt x="2" y="3"/>
                  </a:moveTo>
                  <a:cubicBezTo>
                    <a:pt x="0" y="33"/>
                    <a:pt x="0" y="33"/>
                    <a:pt x="0" y="33"/>
                  </a:cubicBezTo>
                  <a:cubicBezTo>
                    <a:pt x="0" y="33"/>
                    <a:pt x="7" y="44"/>
                    <a:pt x="27" y="44"/>
                  </a:cubicBezTo>
                  <a:cubicBezTo>
                    <a:pt x="47" y="44"/>
                    <a:pt x="54" y="33"/>
                    <a:pt x="54" y="33"/>
                  </a:cubicBezTo>
                  <a:cubicBezTo>
                    <a:pt x="50" y="0"/>
                    <a:pt x="50" y="0"/>
                    <a:pt x="50" y="0"/>
                  </a:cubicBezTo>
                  <a:lnTo>
                    <a:pt x="2" y="3"/>
                  </a:lnTo>
                  <a:close/>
                </a:path>
              </a:pathLst>
            </a:custGeom>
            <a:solidFill>
              <a:srgbClr val="9C5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5" name="Freeform 3417"/>
            <p:cNvSpPr>
              <a:spLocks/>
            </p:cNvSpPr>
            <p:nvPr/>
          </p:nvSpPr>
          <p:spPr bwMode="auto">
            <a:xfrm>
              <a:off x="905208" y="3328288"/>
              <a:ext cx="138939" cy="349542"/>
            </a:xfrm>
            <a:custGeom>
              <a:avLst/>
              <a:gdLst>
                <a:gd name="T0" fmla="*/ 24 w 40"/>
                <a:gd name="T1" fmla="*/ 81 h 101"/>
                <a:gd name="T2" fmla="*/ 15 w 40"/>
                <a:gd name="T3" fmla="*/ 57 h 101"/>
                <a:gd name="T4" fmla="*/ 9 w 40"/>
                <a:gd name="T5" fmla="*/ 39 h 101"/>
                <a:gd name="T6" fmla="*/ 13 w 40"/>
                <a:gd name="T7" fmla="*/ 31 h 101"/>
                <a:gd name="T8" fmla="*/ 12 w 40"/>
                <a:gd name="T9" fmla="*/ 0 h 101"/>
                <a:gd name="T10" fmla="*/ 10 w 40"/>
                <a:gd name="T11" fmla="*/ 0 h 101"/>
                <a:gd name="T12" fmla="*/ 0 w 40"/>
                <a:gd name="T13" fmla="*/ 29 h 101"/>
                <a:gd name="T14" fmla="*/ 8 w 40"/>
                <a:gd name="T15" fmla="*/ 74 h 101"/>
                <a:gd name="T16" fmla="*/ 40 w 40"/>
                <a:gd name="T17" fmla="*/ 101 h 101"/>
                <a:gd name="T18" fmla="*/ 24 w 40"/>
                <a:gd name="T19" fmla="*/ 8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01">
                  <a:moveTo>
                    <a:pt x="24" y="81"/>
                  </a:moveTo>
                  <a:cubicBezTo>
                    <a:pt x="19" y="70"/>
                    <a:pt x="22" y="65"/>
                    <a:pt x="15" y="57"/>
                  </a:cubicBezTo>
                  <a:cubicBezTo>
                    <a:pt x="9" y="50"/>
                    <a:pt x="11" y="43"/>
                    <a:pt x="9" y="39"/>
                  </a:cubicBezTo>
                  <a:cubicBezTo>
                    <a:pt x="8" y="35"/>
                    <a:pt x="12" y="34"/>
                    <a:pt x="13" y="31"/>
                  </a:cubicBezTo>
                  <a:cubicBezTo>
                    <a:pt x="15" y="28"/>
                    <a:pt x="12" y="0"/>
                    <a:pt x="12" y="0"/>
                  </a:cubicBezTo>
                  <a:cubicBezTo>
                    <a:pt x="10" y="0"/>
                    <a:pt x="10" y="0"/>
                    <a:pt x="10" y="0"/>
                  </a:cubicBezTo>
                  <a:cubicBezTo>
                    <a:pt x="4" y="8"/>
                    <a:pt x="0" y="18"/>
                    <a:pt x="0" y="29"/>
                  </a:cubicBezTo>
                  <a:cubicBezTo>
                    <a:pt x="0" y="41"/>
                    <a:pt x="2" y="58"/>
                    <a:pt x="8" y="74"/>
                  </a:cubicBezTo>
                  <a:cubicBezTo>
                    <a:pt x="13" y="89"/>
                    <a:pt x="28" y="99"/>
                    <a:pt x="40" y="101"/>
                  </a:cubicBezTo>
                  <a:cubicBezTo>
                    <a:pt x="33" y="98"/>
                    <a:pt x="28" y="92"/>
                    <a:pt x="24" y="81"/>
                  </a:cubicBezTo>
                  <a:close/>
                </a:path>
              </a:pathLst>
            </a:custGeom>
            <a:solidFill>
              <a:srgbClr val="AC7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6" name="Freeform 3418"/>
            <p:cNvSpPr>
              <a:spLocks/>
            </p:cNvSpPr>
            <p:nvPr/>
          </p:nvSpPr>
          <p:spPr bwMode="auto">
            <a:xfrm>
              <a:off x="912521" y="3275638"/>
              <a:ext cx="296891" cy="405117"/>
            </a:xfrm>
            <a:custGeom>
              <a:avLst/>
              <a:gdLst>
                <a:gd name="T0" fmla="*/ 42 w 86"/>
                <a:gd name="T1" fmla="*/ 0 h 117"/>
                <a:gd name="T2" fmla="*/ 8 w 86"/>
                <a:gd name="T3" fmla="*/ 16 h 117"/>
                <a:gd name="T4" fmla="*/ 0 w 86"/>
                <a:gd name="T5" fmla="*/ 24 h 117"/>
                <a:gd name="T6" fmla="*/ 8 w 86"/>
                <a:gd name="T7" fmla="*/ 46 h 117"/>
                <a:gd name="T8" fmla="*/ 6 w 86"/>
                <a:gd name="T9" fmla="*/ 58 h 117"/>
                <a:gd name="T10" fmla="*/ 13 w 86"/>
                <a:gd name="T11" fmla="*/ 85 h 117"/>
                <a:gd name="T12" fmla="*/ 21 w 86"/>
                <a:gd name="T13" fmla="*/ 104 h 117"/>
                <a:gd name="T14" fmla="*/ 38 w 86"/>
                <a:gd name="T15" fmla="*/ 116 h 117"/>
                <a:gd name="T16" fmla="*/ 42 w 86"/>
                <a:gd name="T17" fmla="*/ 117 h 117"/>
                <a:gd name="T18" fmla="*/ 77 w 86"/>
                <a:gd name="T19" fmla="*/ 88 h 117"/>
                <a:gd name="T20" fmla="*/ 86 w 86"/>
                <a:gd name="T21" fmla="*/ 44 h 117"/>
                <a:gd name="T22" fmla="*/ 42 w 86"/>
                <a:gd name="T2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17">
                  <a:moveTo>
                    <a:pt x="42" y="0"/>
                  </a:moveTo>
                  <a:cubicBezTo>
                    <a:pt x="28" y="0"/>
                    <a:pt x="16" y="6"/>
                    <a:pt x="8" y="16"/>
                  </a:cubicBezTo>
                  <a:cubicBezTo>
                    <a:pt x="0" y="24"/>
                    <a:pt x="0" y="24"/>
                    <a:pt x="0" y="24"/>
                  </a:cubicBezTo>
                  <a:cubicBezTo>
                    <a:pt x="0" y="24"/>
                    <a:pt x="10" y="43"/>
                    <a:pt x="8" y="46"/>
                  </a:cubicBezTo>
                  <a:cubicBezTo>
                    <a:pt x="7" y="49"/>
                    <a:pt x="4" y="54"/>
                    <a:pt x="6" y="58"/>
                  </a:cubicBezTo>
                  <a:cubicBezTo>
                    <a:pt x="7" y="63"/>
                    <a:pt x="1" y="69"/>
                    <a:pt x="13" y="85"/>
                  </a:cubicBezTo>
                  <a:cubicBezTo>
                    <a:pt x="18" y="93"/>
                    <a:pt x="16" y="93"/>
                    <a:pt x="21" y="104"/>
                  </a:cubicBezTo>
                  <a:cubicBezTo>
                    <a:pt x="25" y="115"/>
                    <a:pt x="31" y="114"/>
                    <a:pt x="38" y="116"/>
                  </a:cubicBezTo>
                  <a:cubicBezTo>
                    <a:pt x="40" y="117"/>
                    <a:pt x="41" y="117"/>
                    <a:pt x="42" y="117"/>
                  </a:cubicBezTo>
                  <a:cubicBezTo>
                    <a:pt x="54" y="117"/>
                    <a:pt x="72" y="105"/>
                    <a:pt x="77" y="88"/>
                  </a:cubicBezTo>
                  <a:cubicBezTo>
                    <a:pt x="83" y="71"/>
                    <a:pt x="86" y="56"/>
                    <a:pt x="86" y="44"/>
                  </a:cubicBezTo>
                  <a:cubicBezTo>
                    <a:pt x="86" y="29"/>
                    <a:pt x="72" y="0"/>
                    <a:pt x="42" y="0"/>
                  </a:cubicBezTo>
                  <a:close/>
                </a:path>
              </a:pathLst>
            </a:custGeom>
            <a:solidFill>
              <a:srgbClr val="DA9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7" name="Freeform 3419"/>
            <p:cNvSpPr>
              <a:spLocks/>
            </p:cNvSpPr>
            <p:nvPr/>
          </p:nvSpPr>
          <p:spPr bwMode="auto">
            <a:xfrm>
              <a:off x="1191861" y="3437977"/>
              <a:ext cx="48263" cy="90676"/>
            </a:xfrm>
            <a:custGeom>
              <a:avLst/>
              <a:gdLst>
                <a:gd name="T0" fmla="*/ 7 w 14"/>
                <a:gd name="T1" fmla="*/ 0 h 26"/>
                <a:gd name="T2" fmla="*/ 0 w 14"/>
                <a:gd name="T3" fmla="*/ 10 h 26"/>
                <a:gd name="T4" fmla="*/ 2 w 14"/>
                <a:gd name="T5" fmla="*/ 25 h 26"/>
                <a:gd name="T6" fmla="*/ 10 w 14"/>
                <a:gd name="T7" fmla="*/ 14 h 26"/>
                <a:gd name="T8" fmla="*/ 7 w 14"/>
                <a:gd name="T9" fmla="*/ 0 h 26"/>
              </a:gdLst>
              <a:ahLst/>
              <a:cxnLst>
                <a:cxn ang="0">
                  <a:pos x="T0" y="T1"/>
                </a:cxn>
                <a:cxn ang="0">
                  <a:pos x="T2" y="T3"/>
                </a:cxn>
                <a:cxn ang="0">
                  <a:pos x="T4" y="T5"/>
                </a:cxn>
                <a:cxn ang="0">
                  <a:pos x="T6" y="T7"/>
                </a:cxn>
                <a:cxn ang="0">
                  <a:pos x="T8" y="T9"/>
                </a:cxn>
              </a:cxnLst>
              <a:rect l="0" t="0" r="r" b="b"/>
              <a:pathLst>
                <a:path w="14" h="26">
                  <a:moveTo>
                    <a:pt x="7" y="0"/>
                  </a:moveTo>
                  <a:cubicBezTo>
                    <a:pt x="2" y="0"/>
                    <a:pt x="0" y="7"/>
                    <a:pt x="0" y="10"/>
                  </a:cubicBezTo>
                  <a:cubicBezTo>
                    <a:pt x="0" y="14"/>
                    <a:pt x="0" y="25"/>
                    <a:pt x="2" y="25"/>
                  </a:cubicBezTo>
                  <a:cubicBezTo>
                    <a:pt x="5" y="26"/>
                    <a:pt x="9" y="19"/>
                    <a:pt x="10" y="14"/>
                  </a:cubicBezTo>
                  <a:cubicBezTo>
                    <a:pt x="11" y="8"/>
                    <a:pt x="14" y="0"/>
                    <a:pt x="7" y="0"/>
                  </a:cubicBezTo>
                  <a:close/>
                </a:path>
              </a:pathLst>
            </a:custGeom>
            <a:solidFill>
              <a:srgbClr val="CE8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368" name="Freeform 3420"/>
            <p:cNvSpPr>
              <a:spLocks/>
            </p:cNvSpPr>
            <p:nvPr/>
          </p:nvSpPr>
          <p:spPr bwMode="auto">
            <a:xfrm>
              <a:off x="1047072" y="3410189"/>
              <a:ext cx="162339" cy="270565"/>
            </a:xfrm>
            <a:custGeom>
              <a:avLst/>
              <a:gdLst>
                <a:gd name="T0" fmla="*/ 33 w 47"/>
                <a:gd name="T1" fmla="*/ 0 h 78"/>
                <a:gd name="T2" fmla="*/ 33 w 47"/>
                <a:gd name="T3" fmla="*/ 2 h 78"/>
                <a:gd name="T4" fmla="*/ 37 w 47"/>
                <a:gd name="T5" fmla="*/ 17 h 78"/>
                <a:gd name="T6" fmla="*/ 30 w 47"/>
                <a:gd name="T7" fmla="*/ 38 h 78"/>
                <a:gd name="T8" fmla="*/ 25 w 47"/>
                <a:gd name="T9" fmla="*/ 52 h 78"/>
                <a:gd name="T10" fmla="*/ 7 w 47"/>
                <a:gd name="T11" fmla="*/ 75 h 78"/>
                <a:gd name="T12" fmla="*/ 4 w 47"/>
                <a:gd name="T13" fmla="*/ 76 h 78"/>
                <a:gd name="T14" fmla="*/ 0 w 47"/>
                <a:gd name="T15" fmla="*/ 78 h 78"/>
                <a:gd name="T16" fmla="*/ 3 w 47"/>
                <a:gd name="T17" fmla="*/ 78 h 78"/>
                <a:gd name="T18" fmla="*/ 39 w 47"/>
                <a:gd name="T19" fmla="*/ 49 h 78"/>
                <a:gd name="T20" fmla="*/ 43 w 47"/>
                <a:gd name="T21" fmla="*/ 32 h 78"/>
                <a:gd name="T22" fmla="*/ 43 w 47"/>
                <a:gd name="T23" fmla="*/ 24 h 78"/>
                <a:gd name="T24" fmla="*/ 46 w 47"/>
                <a:gd name="T25" fmla="*/ 10 h 78"/>
                <a:gd name="T26" fmla="*/ 47 w 47"/>
                <a:gd name="T27" fmla="*/ 9 h 78"/>
                <a:gd name="T28" fmla="*/ 47 w 47"/>
                <a:gd name="T29" fmla="*/ 5 h 78"/>
                <a:gd name="T30" fmla="*/ 47 w 47"/>
                <a:gd name="T31" fmla="*/ 0 h 78"/>
                <a:gd name="T32" fmla="*/ 33 w 47"/>
                <a:gd name="T3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78">
                  <a:moveTo>
                    <a:pt x="33" y="0"/>
                  </a:moveTo>
                  <a:cubicBezTo>
                    <a:pt x="33" y="2"/>
                    <a:pt x="33" y="2"/>
                    <a:pt x="33" y="2"/>
                  </a:cubicBezTo>
                  <a:cubicBezTo>
                    <a:pt x="33" y="6"/>
                    <a:pt x="39" y="12"/>
                    <a:pt x="37" y="17"/>
                  </a:cubicBezTo>
                  <a:cubicBezTo>
                    <a:pt x="36" y="22"/>
                    <a:pt x="36" y="33"/>
                    <a:pt x="30" y="38"/>
                  </a:cubicBezTo>
                  <a:cubicBezTo>
                    <a:pt x="24" y="42"/>
                    <a:pt x="27" y="44"/>
                    <a:pt x="25" y="52"/>
                  </a:cubicBezTo>
                  <a:cubicBezTo>
                    <a:pt x="23" y="61"/>
                    <a:pt x="12" y="73"/>
                    <a:pt x="7" y="75"/>
                  </a:cubicBezTo>
                  <a:cubicBezTo>
                    <a:pt x="7" y="75"/>
                    <a:pt x="6" y="75"/>
                    <a:pt x="4" y="76"/>
                  </a:cubicBezTo>
                  <a:cubicBezTo>
                    <a:pt x="3" y="76"/>
                    <a:pt x="2" y="77"/>
                    <a:pt x="0" y="78"/>
                  </a:cubicBezTo>
                  <a:cubicBezTo>
                    <a:pt x="1" y="78"/>
                    <a:pt x="2" y="78"/>
                    <a:pt x="3" y="78"/>
                  </a:cubicBezTo>
                  <a:cubicBezTo>
                    <a:pt x="16" y="78"/>
                    <a:pt x="34" y="66"/>
                    <a:pt x="39" y="49"/>
                  </a:cubicBezTo>
                  <a:cubicBezTo>
                    <a:pt x="41" y="43"/>
                    <a:pt x="42" y="38"/>
                    <a:pt x="43" y="32"/>
                  </a:cubicBezTo>
                  <a:cubicBezTo>
                    <a:pt x="44" y="30"/>
                    <a:pt x="43" y="27"/>
                    <a:pt x="43" y="24"/>
                  </a:cubicBezTo>
                  <a:cubicBezTo>
                    <a:pt x="43" y="21"/>
                    <a:pt x="44" y="13"/>
                    <a:pt x="46" y="10"/>
                  </a:cubicBezTo>
                  <a:cubicBezTo>
                    <a:pt x="47" y="10"/>
                    <a:pt x="47" y="9"/>
                    <a:pt x="47" y="9"/>
                  </a:cubicBezTo>
                  <a:cubicBezTo>
                    <a:pt x="47" y="8"/>
                    <a:pt x="47" y="6"/>
                    <a:pt x="47" y="5"/>
                  </a:cubicBezTo>
                  <a:cubicBezTo>
                    <a:pt x="47" y="3"/>
                    <a:pt x="47" y="2"/>
                    <a:pt x="47" y="0"/>
                  </a:cubicBezTo>
                  <a:cubicBezTo>
                    <a:pt x="45" y="0"/>
                    <a:pt x="33" y="0"/>
                    <a:pt x="33" y="0"/>
                  </a:cubicBezTo>
                  <a:close/>
                </a:path>
              </a:pathLst>
            </a:custGeom>
            <a:solidFill>
              <a:srgbClr val="9B6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5" name="Freeform 3422"/>
            <p:cNvSpPr>
              <a:spLocks/>
            </p:cNvSpPr>
            <p:nvPr/>
          </p:nvSpPr>
          <p:spPr bwMode="auto">
            <a:xfrm>
              <a:off x="1047071" y="3300500"/>
              <a:ext cx="176964" cy="380254"/>
            </a:xfrm>
            <a:custGeom>
              <a:avLst/>
              <a:gdLst>
                <a:gd name="T0" fmla="*/ 38 w 51"/>
                <a:gd name="T1" fmla="*/ 10 h 110"/>
                <a:gd name="T2" fmla="*/ 10 w 51"/>
                <a:gd name="T3" fmla="*/ 6 h 110"/>
                <a:gd name="T4" fmla="*/ 4 w 51"/>
                <a:gd name="T5" fmla="*/ 27 h 110"/>
                <a:gd name="T6" fmla="*/ 4 w 51"/>
                <a:gd name="T7" fmla="*/ 38 h 110"/>
                <a:gd name="T8" fmla="*/ 12 w 51"/>
                <a:gd name="T9" fmla="*/ 67 h 110"/>
                <a:gd name="T10" fmla="*/ 2 w 51"/>
                <a:gd name="T11" fmla="*/ 70 h 110"/>
                <a:gd name="T12" fmla="*/ 2 w 51"/>
                <a:gd name="T13" fmla="*/ 88 h 110"/>
                <a:gd name="T14" fmla="*/ 8 w 51"/>
                <a:gd name="T15" fmla="*/ 98 h 110"/>
                <a:gd name="T16" fmla="*/ 0 w 51"/>
                <a:gd name="T17" fmla="*/ 110 h 110"/>
                <a:gd name="T18" fmla="*/ 7 w 51"/>
                <a:gd name="T19" fmla="*/ 109 h 110"/>
                <a:gd name="T20" fmla="*/ 23 w 51"/>
                <a:gd name="T21" fmla="*/ 97 h 110"/>
                <a:gd name="T22" fmla="*/ 36 w 51"/>
                <a:gd name="T23" fmla="*/ 74 h 110"/>
                <a:gd name="T24" fmla="*/ 41 w 51"/>
                <a:gd name="T25" fmla="*/ 51 h 110"/>
                <a:gd name="T26" fmla="*/ 43 w 51"/>
                <a:gd name="T27" fmla="*/ 32 h 110"/>
                <a:gd name="T28" fmla="*/ 47 w 51"/>
                <a:gd name="T29" fmla="*/ 32 h 110"/>
                <a:gd name="T30" fmla="*/ 38 w 51"/>
                <a:gd name="T31" fmla="*/ 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110">
                  <a:moveTo>
                    <a:pt x="38" y="10"/>
                  </a:moveTo>
                  <a:cubicBezTo>
                    <a:pt x="38" y="10"/>
                    <a:pt x="21" y="0"/>
                    <a:pt x="10" y="6"/>
                  </a:cubicBezTo>
                  <a:cubicBezTo>
                    <a:pt x="6" y="8"/>
                    <a:pt x="3" y="24"/>
                    <a:pt x="4" y="27"/>
                  </a:cubicBezTo>
                  <a:cubicBezTo>
                    <a:pt x="8" y="35"/>
                    <a:pt x="6" y="33"/>
                    <a:pt x="4" y="38"/>
                  </a:cubicBezTo>
                  <a:cubicBezTo>
                    <a:pt x="2" y="47"/>
                    <a:pt x="11" y="56"/>
                    <a:pt x="12" y="67"/>
                  </a:cubicBezTo>
                  <a:cubicBezTo>
                    <a:pt x="12" y="70"/>
                    <a:pt x="2" y="70"/>
                    <a:pt x="2" y="70"/>
                  </a:cubicBezTo>
                  <a:cubicBezTo>
                    <a:pt x="2" y="70"/>
                    <a:pt x="1" y="84"/>
                    <a:pt x="2" y="88"/>
                  </a:cubicBezTo>
                  <a:cubicBezTo>
                    <a:pt x="3" y="92"/>
                    <a:pt x="9" y="94"/>
                    <a:pt x="8" y="98"/>
                  </a:cubicBezTo>
                  <a:cubicBezTo>
                    <a:pt x="8" y="100"/>
                    <a:pt x="4" y="107"/>
                    <a:pt x="0" y="110"/>
                  </a:cubicBezTo>
                  <a:cubicBezTo>
                    <a:pt x="2" y="109"/>
                    <a:pt x="6" y="109"/>
                    <a:pt x="7" y="109"/>
                  </a:cubicBezTo>
                  <a:cubicBezTo>
                    <a:pt x="11" y="107"/>
                    <a:pt x="21" y="105"/>
                    <a:pt x="23" y="97"/>
                  </a:cubicBezTo>
                  <a:cubicBezTo>
                    <a:pt x="25" y="88"/>
                    <a:pt x="30" y="78"/>
                    <a:pt x="36" y="74"/>
                  </a:cubicBezTo>
                  <a:cubicBezTo>
                    <a:pt x="42" y="69"/>
                    <a:pt x="42" y="56"/>
                    <a:pt x="41" y="51"/>
                  </a:cubicBezTo>
                  <a:cubicBezTo>
                    <a:pt x="40" y="46"/>
                    <a:pt x="43" y="32"/>
                    <a:pt x="43" y="32"/>
                  </a:cubicBezTo>
                  <a:cubicBezTo>
                    <a:pt x="43" y="32"/>
                    <a:pt x="45" y="31"/>
                    <a:pt x="47" y="32"/>
                  </a:cubicBezTo>
                  <a:cubicBezTo>
                    <a:pt x="46" y="24"/>
                    <a:pt x="51" y="22"/>
                    <a:pt x="38" y="10"/>
                  </a:cubicBezTo>
                  <a:close/>
                </a:path>
              </a:pathLst>
            </a:custGeom>
            <a:solidFill>
              <a:srgbClr val="CE80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6" name="Freeform 3423"/>
            <p:cNvSpPr>
              <a:spLocks/>
            </p:cNvSpPr>
            <p:nvPr/>
          </p:nvSpPr>
          <p:spPr bwMode="auto">
            <a:xfrm>
              <a:off x="1067547" y="3421888"/>
              <a:ext cx="100914" cy="23400"/>
            </a:xfrm>
            <a:custGeom>
              <a:avLst/>
              <a:gdLst>
                <a:gd name="T0" fmla="*/ 10 w 29"/>
                <a:gd name="T1" fmla="*/ 0 h 7"/>
                <a:gd name="T2" fmla="*/ 0 w 29"/>
                <a:gd name="T3" fmla="*/ 4 h 7"/>
                <a:gd name="T4" fmla="*/ 5 w 29"/>
                <a:gd name="T5" fmla="*/ 3 h 7"/>
                <a:gd name="T6" fmla="*/ 20 w 29"/>
                <a:gd name="T7" fmla="*/ 4 h 7"/>
                <a:gd name="T8" fmla="*/ 28 w 29"/>
                <a:gd name="T9" fmla="*/ 6 h 7"/>
                <a:gd name="T10" fmla="*/ 10 w 29"/>
                <a:gd name="T11" fmla="*/ 0 h 7"/>
              </a:gdLst>
              <a:ahLst/>
              <a:cxnLst>
                <a:cxn ang="0">
                  <a:pos x="T0" y="T1"/>
                </a:cxn>
                <a:cxn ang="0">
                  <a:pos x="T2" y="T3"/>
                </a:cxn>
                <a:cxn ang="0">
                  <a:pos x="T4" y="T5"/>
                </a:cxn>
                <a:cxn ang="0">
                  <a:pos x="T6" y="T7"/>
                </a:cxn>
                <a:cxn ang="0">
                  <a:pos x="T8" y="T9"/>
                </a:cxn>
                <a:cxn ang="0">
                  <a:pos x="T10" y="T11"/>
                </a:cxn>
              </a:cxnLst>
              <a:rect l="0" t="0" r="r" b="b"/>
              <a:pathLst>
                <a:path w="29" h="7">
                  <a:moveTo>
                    <a:pt x="10" y="0"/>
                  </a:moveTo>
                  <a:cubicBezTo>
                    <a:pt x="4" y="0"/>
                    <a:pt x="0" y="3"/>
                    <a:pt x="0" y="4"/>
                  </a:cubicBezTo>
                  <a:cubicBezTo>
                    <a:pt x="1" y="5"/>
                    <a:pt x="3" y="3"/>
                    <a:pt x="5" y="3"/>
                  </a:cubicBezTo>
                  <a:cubicBezTo>
                    <a:pt x="7" y="2"/>
                    <a:pt x="17" y="3"/>
                    <a:pt x="20" y="4"/>
                  </a:cubicBezTo>
                  <a:cubicBezTo>
                    <a:pt x="24" y="5"/>
                    <a:pt x="29" y="7"/>
                    <a:pt x="28" y="6"/>
                  </a:cubicBezTo>
                  <a:cubicBezTo>
                    <a:pt x="23" y="2"/>
                    <a:pt x="15" y="1"/>
                    <a:pt x="10"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7" name="Freeform 3424"/>
            <p:cNvSpPr>
              <a:spLocks/>
            </p:cNvSpPr>
            <p:nvPr/>
          </p:nvSpPr>
          <p:spPr bwMode="auto">
            <a:xfrm>
              <a:off x="1196247" y="3452601"/>
              <a:ext cx="38025" cy="61425"/>
            </a:xfrm>
            <a:custGeom>
              <a:avLst/>
              <a:gdLst>
                <a:gd name="T0" fmla="*/ 2 w 11"/>
                <a:gd name="T1" fmla="*/ 5 h 18"/>
                <a:gd name="T2" fmla="*/ 3 w 11"/>
                <a:gd name="T3" fmla="*/ 10 h 18"/>
                <a:gd name="T4" fmla="*/ 1 w 11"/>
                <a:gd name="T5" fmla="*/ 17 h 18"/>
                <a:gd name="T6" fmla="*/ 7 w 11"/>
                <a:gd name="T7" fmla="*/ 10 h 18"/>
                <a:gd name="T8" fmla="*/ 9 w 11"/>
                <a:gd name="T9" fmla="*/ 1 h 18"/>
                <a:gd name="T10" fmla="*/ 2 w 11"/>
                <a:gd name="T11" fmla="*/ 5 h 18"/>
              </a:gdLst>
              <a:ahLst/>
              <a:cxnLst>
                <a:cxn ang="0">
                  <a:pos x="T0" y="T1"/>
                </a:cxn>
                <a:cxn ang="0">
                  <a:pos x="T2" y="T3"/>
                </a:cxn>
                <a:cxn ang="0">
                  <a:pos x="T4" y="T5"/>
                </a:cxn>
                <a:cxn ang="0">
                  <a:pos x="T6" y="T7"/>
                </a:cxn>
                <a:cxn ang="0">
                  <a:pos x="T8" y="T9"/>
                </a:cxn>
                <a:cxn ang="0">
                  <a:pos x="T10" y="T11"/>
                </a:cxn>
              </a:cxnLst>
              <a:rect l="0" t="0" r="r" b="b"/>
              <a:pathLst>
                <a:path w="11" h="18">
                  <a:moveTo>
                    <a:pt x="2" y="5"/>
                  </a:moveTo>
                  <a:cubicBezTo>
                    <a:pt x="0" y="7"/>
                    <a:pt x="2" y="9"/>
                    <a:pt x="3" y="10"/>
                  </a:cubicBezTo>
                  <a:cubicBezTo>
                    <a:pt x="4" y="11"/>
                    <a:pt x="1" y="15"/>
                    <a:pt x="1" y="17"/>
                  </a:cubicBezTo>
                  <a:cubicBezTo>
                    <a:pt x="2" y="18"/>
                    <a:pt x="6" y="13"/>
                    <a:pt x="7" y="10"/>
                  </a:cubicBezTo>
                  <a:cubicBezTo>
                    <a:pt x="8" y="7"/>
                    <a:pt x="11" y="2"/>
                    <a:pt x="9" y="1"/>
                  </a:cubicBezTo>
                  <a:cubicBezTo>
                    <a:pt x="7" y="0"/>
                    <a:pt x="4" y="2"/>
                    <a:pt x="2" y="5"/>
                  </a:cubicBezTo>
                  <a:close/>
                </a:path>
              </a:pathLst>
            </a:custGeom>
            <a:solidFill>
              <a:srgbClr val="9B6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8" name="Freeform 3425"/>
            <p:cNvSpPr>
              <a:spLocks/>
            </p:cNvSpPr>
            <p:nvPr/>
          </p:nvSpPr>
          <p:spPr bwMode="auto">
            <a:xfrm>
              <a:off x="1022209" y="3531577"/>
              <a:ext cx="65814" cy="24863"/>
            </a:xfrm>
            <a:custGeom>
              <a:avLst/>
              <a:gdLst>
                <a:gd name="T0" fmla="*/ 8 w 19"/>
                <a:gd name="T1" fmla="*/ 2 h 7"/>
                <a:gd name="T2" fmla="*/ 0 w 19"/>
                <a:gd name="T3" fmla="*/ 0 h 7"/>
                <a:gd name="T4" fmla="*/ 3 w 19"/>
                <a:gd name="T5" fmla="*/ 6 h 7"/>
                <a:gd name="T6" fmla="*/ 8 w 19"/>
                <a:gd name="T7" fmla="*/ 7 h 7"/>
                <a:gd name="T8" fmla="*/ 14 w 19"/>
                <a:gd name="T9" fmla="*/ 6 h 7"/>
                <a:gd name="T10" fmla="*/ 19 w 19"/>
                <a:gd name="T11" fmla="*/ 0 h 7"/>
                <a:gd name="T12" fmla="*/ 8 w 1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8" y="2"/>
                  </a:moveTo>
                  <a:cubicBezTo>
                    <a:pt x="4" y="1"/>
                    <a:pt x="0" y="0"/>
                    <a:pt x="0" y="0"/>
                  </a:cubicBezTo>
                  <a:cubicBezTo>
                    <a:pt x="0" y="0"/>
                    <a:pt x="0" y="4"/>
                    <a:pt x="3" y="6"/>
                  </a:cubicBezTo>
                  <a:cubicBezTo>
                    <a:pt x="4" y="6"/>
                    <a:pt x="7" y="7"/>
                    <a:pt x="8" y="7"/>
                  </a:cubicBezTo>
                  <a:cubicBezTo>
                    <a:pt x="9" y="7"/>
                    <a:pt x="13" y="7"/>
                    <a:pt x="14" y="6"/>
                  </a:cubicBezTo>
                  <a:cubicBezTo>
                    <a:pt x="17" y="5"/>
                    <a:pt x="19" y="0"/>
                    <a:pt x="19" y="0"/>
                  </a:cubicBezTo>
                  <a:cubicBezTo>
                    <a:pt x="19" y="0"/>
                    <a:pt x="12" y="2"/>
                    <a:pt x="8" y="2"/>
                  </a:cubicBezTo>
                  <a:close/>
                </a:path>
              </a:pathLst>
            </a:custGeom>
            <a:solidFill>
              <a:srgbClr val="9B67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79" name="Freeform 3426"/>
            <p:cNvSpPr>
              <a:spLocks/>
            </p:cNvSpPr>
            <p:nvPr/>
          </p:nvSpPr>
          <p:spPr bwMode="auto">
            <a:xfrm>
              <a:off x="870107" y="3437977"/>
              <a:ext cx="48263" cy="90676"/>
            </a:xfrm>
            <a:custGeom>
              <a:avLst/>
              <a:gdLst>
                <a:gd name="T0" fmla="*/ 6 w 14"/>
                <a:gd name="T1" fmla="*/ 0 h 26"/>
                <a:gd name="T2" fmla="*/ 4 w 14"/>
                <a:gd name="T3" fmla="*/ 14 h 26"/>
                <a:gd name="T4" fmla="*/ 12 w 14"/>
                <a:gd name="T5" fmla="*/ 25 h 26"/>
                <a:gd name="T6" fmla="*/ 13 w 14"/>
                <a:gd name="T7" fmla="*/ 17 h 26"/>
                <a:gd name="T8" fmla="*/ 14 w 14"/>
                <a:gd name="T9" fmla="*/ 10 h 26"/>
                <a:gd name="T10" fmla="*/ 6 w 14"/>
                <a:gd name="T11" fmla="*/ 0 h 26"/>
              </a:gdLst>
              <a:ahLst/>
              <a:cxnLst>
                <a:cxn ang="0">
                  <a:pos x="T0" y="T1"/>
                </a:cxn>
                <a:cxn ang="0">
                  <a:pos x="T2" y="T3"/>
                </a:cxn>
                <a:cxn ang="0">
                  <a:pos x="T4" y="T5"/>
                </a:cxn>
                <a:cxn ang="0">
                  <a:pos x="T6" y="T7"/>
                </a:cxn>
                <a:cxn ang="0">
                  <a:pos x="T8" y="T9"/>
                </a:cxn>
                <a:cxn ang="0">
                  <a:pos x="T10" y="T11"/>
                </a:cxn>
              </a:cxnLst>
              <a:rect l="0" t="0" r="r" b="b"/>
              <a:pathLst>
                <a:path w="14" h="26">
                  <a:moveTo>
                    <a:pt x="6" y="0"/>
                  </a:moveTo>
                  <a:cubicBezTo>
                    <a:pt x="0" y="0"/>
                    <a:pt x="3" y="8"/>
                    <a:pt x="4" y="14"/>
                  </a:cubicBezTo>
                  <a:cubicBezTo>
                    <a:pt x="5" y="19"/>
                    <a:pt x="9" y="26"/>
                    <a:pt x="12" y="25"/>
                  </a:cubicBezTo>
                  <a:cubicBezTo>
                    <a:pt x="13" y="25"/>
                    <a:pt x="13" y="21"/>
                    <a:pt x="13" y="17"/>
                  </a:cubicBezTo>
                  <a:cubicBezTo>
                    <a:pt x="13" y="14"/>
                    <a:pt x="14" y="12"/>
                    <a:pt x="14" y="10"/>
                  </a:cubicBezTo>
                  <a:cubicBezTo>
                    <a:pt x="14" y="7"/>
                    <a:pt x="12" y="0"/>
                    <a:pt x="6" y="0"/>
                  </a:cubicBezTo>
                  <a:close/>
                </a:path>
              </a:pathLst>
            </a:custGeom>
            <a:solidFill>
              <a:srgbClr val="DA9D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0" name="Freeform 3427"/>
            <p:cNvSpPr>
              <a:spLocks/>
            </p:cNvSpPr>
            <p:nvPr/>
          </p:nvSpPr>
          <p:spPr bwMode="auto">
            <a:xfrm>
              <a:off x="880345" y="3445289"/>
              <a:ext cx="35100" cy="65814"/>
            </a:xfrm>
            <a:custGeom>
              <a:avLst/>
              <a:gdLst>
                <a:gd name="T0" fmla="*/ 3 w 10"/>
                <a:gd name="T1" fmla="*/ 1 h 19"/>
                <a:gd name="T2" fmla="*/ 3 w 10"/>
                <a:gd name="T3" fmla="*/ 10 h 19"/>
                <a:gd name="T4" fmla="*/ 7 w 10"/>
                <a:gd name="T5" fmla="*/ 18 h 19"/>
                <a:gd name="T6" fmla="*/ 7 w 10"/>
                <a:gd name="T7" fmla="*/ 11 h 19"/>
                <a:gd name="T8" fmla="*/ 9 w 10"/>
                <a:gd name="T9" fmla="*/ 6 h 19"/>
                <a:gd name="T10" fmla="*/ 3 w 10"/>
                <a:gd name="T11" fmla="*/ 1 h 19"/>
              </a:gdLst>
              <a:ahLst/>
              <a:cxnLst>
                <a:cxn ang="0">
                  <a:pos x="T0" y="T1"/>
                </a:cxn>
                <a:cxn ang="0">
                  <a:pos x="T2" y="T3"/>
                </a:cxn>
                <a:cxn ang="0">
                  <a:pos x="T4" y="T5"/>
                </a:cxn>
                <a:cxn ang="0">
                  <a:pos x="T6" y="T7"/>
                </a:cxn>
                <a:cxn ang="0">
                  <a:pos x="T8" y="T9"/>
                </a:cxn>
                <a:cxn ang="0">
                  <a:pos x="T10" y="T11"/>
                </a:cxn>
              </a:cxnLst>
              <a:rect l="0" t="0" r="r" b="b"/>
              <a:pathLst>
                <a:path w="10" h="19">
                  <a:moveTo>
                    <a:pt x="3" y="1"/>
                  </a:moveTo>
                  <a:cubicBezTo>
                    <a:pt x="0" y="2"/>
                    <a:pt x="2" y="7"/>
                    <a:pt x="3" y="10"/>
                  </a:cubicBezTo>
                  <a:cubicBezTo>
                    <a:pt x="3" y="13"/>
                    <a:pt x="6" y="19"/>
                    <a:pt x="7" y="18"/>
                  </a:cubicBezTo>
                  <a:cubicBezTo>
                    <a:pt x="8" y="16"/>
                    <a:pt x="6" y="12"/>
                    <a:pt x="7" y="11"/>
                  </a:cubicBezTo>
                  <a:cubicBezTo>
                    <a:pt x="8" y="10"/>
                    <a:pt x="10" y="9"/>
                    <a:pt x="9" y="6"/>
                  </a:cubicBezTo>
                  <a:cubicBezTo>
                    <a:pt x="7" y="3"/>
                    <a:pt x="5" y="0"/>
                    <a:pt x="3" y="1"/>
                  </a:cubicBezTo>
                  <a:close/>
                </a:path>
              </a:pathLst>
            </a:custGeom>
            <a:solidFill>
              <a:srgbClr val="AC7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1" name="Freeform 3428"/>
            <p:cNvSpPr>
              <a:spLocks/>
            </p:cNvSpPr>
            <p:nvPr/>
          </p:nvSpPr>
          <p:spPr bwMode="auto">
            <a:xfrm>
              <a:off x="1019284" y="3500865"/>
              <a:ext cx="48263" cy="38025"/>
            </a:xfrm>
            <a:custGeom>
              <a:avLst/>
              <a:gdLst>
                <a:gd name="T0" fmla="*/ 7 w 14"/>
                <a:gd name="T1" fmla="*/ 5 h 11"/>
                <a:gd name="T2" fmla="*/ 1 w 14"/>
                <a:gd name="T3" fmla="*/ 8 h 11"/>
                <a:gd name="T4" fmla="*/ 11 w 14"/>
                <a:gd name="T5" fmla="*/ 11 h 11"/>
                <a:gd name="T6" fmla="*/ 11 w 14"/>
                <a:gd name="T7" fmla="*/ 1 h 11"/>
                <a:gd name="T8" fmla="*/ 7 w 14"/>
                <a:gd name="T9" fmla="*/ 5 h 11"/>
              </a:gdLst>
              <a:ahLst/>
              <a:cxnLst>
                <a:cxn ang="0">
                  <a:pos x="T0" y="T1"/>
                </a:cxn>
                <a:cxn ang="0">
                  <a:pos x="T2" y="T3"/>
                </a:cxn>
                <a:cxn ang="0">
                  <a:pos x="T4" y="T5"/>
                </a:cxn>
                <a:cxn ang="0">
                  <a:pos x="T6" y="T7"/>
                </a:cxn>
                <a:cxn ang="0">
                  <a:pos x="T8" y="T9"/>
                </a:cxn>
              </a:cxnLst>
              <a:rect l="0" t="0" r="r" b="b"/>
              <a:pathLst>
                <a:path w="14" h="11">
                  <a:moveTo>
                    <a:pt x="7" y="5"/>
                  </a:moveTo>
                  <a:cubicBezTo>
                    <a:pt x="5" y="5"/>
                    <a:pt x="1" y="6"/>
                    <a:pt x="1" y="8"/>
                  </a:cubicBezTo>
                  <a:cubicBezTo>
                    <a:pt x="0" y="11"/>
                    <a:pt x="8" y="11"/>
                    <a:pt x="11" y="11"/>
                  </a:cubicBezTo>
                  <a:cubicBezTo>
                    <a:pt x="14" y="11"/>
                    <a:pt x="11" y="2"/>
                    <a:pt x="11" y="1"/>
                  </a:cubicBezTo>
                  <a:cubicBezTo>
                    <a:pt x="10" y="0"/>
                    <a:pt x="9" y="5"/>
                    <a:pt x="7" y="5"/>
                  </a:cubicBezTo>
                  <a:close/>
                </a:path>
              </a:pathLst>
            </a:custGeom>
            <a:solidFill>
              <a:srgbClr val="EEC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2" name="Freeform 3429"/>
            <p:cNvSpPr>
              <a:spLocks/>
            </p:cNvSpPr>
            <p:nvPr/>
          </p:nvSpPr>
          <p:spPr bwMode="auto">
            <a:xfrm>
              <a:off x="1022209" y="3622254"/>
              <a:ext cx="65814" cy="33638"/>
            </a:xfrm>
            <a:custGeom>
              <a:avLst/>
              <a:gdLst>
                <a:gd name="T0" fmla="*/ 9 w 19"/>
                <a:gd name="T1" fmla="*/ 3 h 10"/>
                <a:gd name="T2" fmla="*/ 0 w 19"/>
                <a:gd name="T3" fmla="*/ 4 h 10"/>
                <a:gd name="T4" fmla="*/ 8 w 19"/>
                <a:gd name="T5" fmla="*/ 10 h 10"/>
                <a:gd name="T6" fmla="*/ 17 w 19"/>
                <a:gd name="T7" fmla="*/ 6 h 10"/>
                <a:gd name="T8" fmla="*/ 9 w 19"/>
                <a:gd name="T9" fmla="*/ 3 h 10"/>
              </a:gdLst>
              <a:ahLst/>
              <a:cxnLst>
                <a:cxn ang="0">
                  <a:pos x="T0" y="T1"/>
                </a:cxn>
                <a:cxn ang="0">
                  <a:pos x="T2" y="T3"/>
                </a:cxn>
                <a:cxn ang="0">
                  <a:pos x="T4" y="T5"/>
                </a:cxn>
                <a:cxn ang="0">
                  <a:pos x="T6" y="T7"/>
                </a:cxn>
                <a:cxn ang="0">
                  <a:pos x="T8" y="T9"/>
                </a:cxn>
              </a:cxnLst>
              <a:rect l="0" t="0" r="r" b="b"/>
              <a:pathLst>
                <a:path w="19" h="10">
                  <a:moveTo>
                    <a:pt x="9" y="3"/>
                  </a:moveTo>
                  <a:cubicBezTo>
                    <a:pt x="7" y="4"/>
                    <a:pt x="1" y="0"/>
                    <a:pt x="0" y="4"/>
                  </a:cubicBezTo>
                  <a:cubicBezTo>
                    <a:pt x="0" y="7"/>
                    <a:pt x="3" y="9"/>
                    <a:pt x="8" y="10"/>
                  </a:cubicBezTo>
                  <a:cubicBezTo>
                    <a:pt x="13" y="10"/>
                    <a:pt x="16" y="9"/>
                    <a:pt x="17" y="6"/>
                  </a:cubicBezTo>
                  <a:cubicBezTo>
                    <a:pt x="19" y="1"/>
                    <a:pt x="11" y="2"/>
                    <a:pt x="9" y="3"/>
                  </a:cubicBezTo>
                  <a:close/>
                </a:path>
              </a:pathLst>
            </a:custGeom>
            <a:solidFill>
              <a:srgbClr val="EEC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3" name="Freeform 3430"/>
            <p:cNvSpPr>
              <a:spLocks/>
            </p:cNvSpPr>
            <p:nvPr/>
          </p:nvSpPr>
          <p:spPr bwMode="auto">
            <a:xfrm>
              <a:off x="940308" y="3421888"/>
              <a:ext cx="106764" cy="23400"/>
            </a:xfrm>
            <a:custGeom>
              <a:avLst/>
              <a:gdLst>
                <a:gd name="T0" fmla="*/ 21 w 31"/>
                <a:gd name="T1" fmla="*/ 0 h 7"/>
                <a:gd name="T2" fmla="*/ 1 w 31"/>
                <a:gd name="T3" fmla="*/ 6 h 7"/>
                <a:gd name="T4" fmla="*/ 9 w 31"/>
                <a:gd name="T5" fmla="*/ 4 h 7"/>
                <a:gd name="T6" fmla="*/ 26 w 31"/>
                <a:gd name="T7" fmla="*/ 2 h 7"/>
                <a:gd name="T8" fmla="*/ 30 w 31"/>
                <a:gd name="T9" fmla="*/ 3 h 7"/>
                <a:gd name="T10" fmla="*/ 21 w 31"/>
                <a:gd name="T11" fmla="*/ 0 h 7"/>
              </a:gdLst>
              <a:ahLst/>
              <a:cxnLst>
                <a:cxn ang="0">
                  <a:pos x="T0" y="T1"/>
                </a:cxn>
                <a:cxn ang="0">
                  <a:pos x="T2" y="T3"/>
                </a:cxn>
                <a:cxn ang="0">
                  <a:pos x="T4" y="T5"/>
                </a:cxn>
                <a:cxn ang="0">
                  <a:pos x="T6" y="T7"/>
                </a:cxn>
                <a:cxn ang="0">
                  <a:pos x="T8" y="T9"/>
                </a:cxn>
                <a:cxn ang="0">
                  <a:pos x="T10" y="T11"/>
                </a:cxn>
              </a:cxnLst>
              <a:rect l="0" t="0" r="r" b="b"/>
              <a:pathLst>
                <a:path w="31" h="7">
                  <a:moveTo>
                    <a:pt x="21" y="0"/>
                  </a:moveTo>
                  <a:cubicBezTo>
                    <a:pt x="15" y="0"/>
                    <a:pt x="7" y="2"/>
                    <a:pt x="1" y="6"/>
                  </a:cubicBezTo>
                  <a:cubicBezTo>
                    <a:pt x="0" y="7"/>
                    <a:pt x="5" y="5"/>
                    <a:pt x="9" y="4"/>
                  </a:cubicBezTo>
                  <a:cubicBezTo>
                    <a:pt x="13" y="3"/>
                    <a:pt x="24" y="2"/>
                    <a:pt x="26" y="2"/>
                  </a:cubicBezTo>
                  <a:cubicBezTo>
                    <a:pt x="28" y="3"/>
                    <a:pt x="30" y="4"/>
                    <a:pt x="30" y="3"/>
                  </a:cubicBezTo>
                  <a:cubicBezTo>
                    <a:pt x="31" y="2"/>
                    <a:pt x="27" y="0"/>
                    <a:pt x="21" y="0"/>
                  </a:cubicBezTo>
                  <a:close/>
                </a:path>
              </a:pathLst>
            </a:custGeom>
            <a:solidFill>
              <a:srgbClr val="1311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4" name="Freeform 3431"/>
            <p:cNvSpPr>
              <a:spLocks/>
            </p:cNvSpPr>
            <p:nvPr/>
          </p:nvSpPr>
          <p:spPr bwMode="auto">
            <a:xfrm>
              <a:off x="998809" y="3576916"/>
              <a:ext cx="106764" cy="10237"/>
            </a:xfrm>
            <a:custGeom>
              <a:avLst/>
              <a:gdLst>
                <a:gd name="T0" fmla="*/ 19 w 31"/>
                <a:gd name="T1" fmla="*/ 0 h 3"/>
                <a:gd name="T2" fmla="*/ 15 w 31"/>
                <a:gd name="T3" fmla="*/ 1 h 3"/>
                <a:gd name="T4" fmla="*/ 12 w 31"/>
                <a:gd name="T5" fmla="*/ 0 h 3"/>
                <a:gd name="T6" fmla="*/ 1 w 31"/>
                <a:gd name="T7" fmla="*/ 1 h 3"/>
                <a:gd name="T8" fmla="*/ 15 w 31"/>
                <a:gd name="T9" fmla="*/ 3 h 3"/>
                <a:gd name="T10" fmla="*/ 31 w 31"/>
                <a:gd name="T11" fmla="*/ 1 h 3"/>
                <a:gd name="T12" fmla="*/ 19 w 3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1" h="3">
                  <a:moveTo>
                    <a:pt x="19" y="0"/>
                  </a:moveTo>
                  <a:cubicBezTo>
                    <a:pt x="18" y="0"/>
                    <a:pt x="16" y="1"/>
                    <a:pt x="15" y="1"/>
                  </a:cubicBezTo>
                  <a:cubicBezTo>
                    <a:pt x="14" y="1"/>
                    <a:pt x="13" y="0"/>
                    <a:pt x="12" y="0"/>
                  </a:cubicBezTo>
                  <a:cubicBezTo>
                    <a:pt x="9" y="1"/>
                    <a:pt x="2" y="0"/>
                    <a:pt x="1" y="1"/>
                  </a:cubicBezTo>
                  <a:cubicBezTo>
                    <a:pt x="0" y="1"/>
                    <a:pt x="8" y="3"/>
                    <a:pt x="15" y="3"/>
                  </a:cubicBezTo>
                  <a:cubicBezTo>
                    <a:pt x="23" y="3"/>
                    <a:pt x="31" y="1"/>
                    <a:pt x="31" y="1"/>
                  </a:cubicBezTo>
                  <a:cubicBezTo>
                    <a:pt x="30" y="0"/>
                    <a:pt x="20" y="1"/>
                    <a:pt x="19" y="0"/>
                  </a:cubicBezTo>
                  <a:close/>
                </a:path>
              </a:pathLst>
            </a:custGeom>
            <a:solidFill>
              <a:srgbClr val="9951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5" name="Freeform 3432"/>
            <p:cNvSpPr>
              <a:spLocks/>
            </p:cNvSpPr>
            <p:nvPr/>
          </p:nvSpPr>
          <p:spPr bwMode="auto">
            <a:xfrm>
              <a:off x="1009046" y="3584228"/>
              <a:ext cx="58501" cy="5850"/>
            </a:xfrm>
            <a:custGeom>
              <a:avLst/>
              <a:gdLst>
                <a:gd name="T0" fmla="*/ 11 w 17"/>
                <a:gd name="T1" fmla="*/ 1 h 2"/>
                <a:gd name="T2" fmla="*/ 0 w 17"/>
                <a:gd name="T3" fmla="*/ 0 h 2"/>
                <a:gd name="T4" fmla="*/ 7 w 17"/>
                <a:gd name="T5" fmla="*/ 2 h 2"/>
                <a:gd name="T6" fmla="*/ 16 w 17"/>
                <a:gd name="T7" fmla="*/ 2 h 2"/>
                <a:gd name="T8" fmla="*/ 11 w 17"/>
                <a:gd name="T9" fmla="*/ 1 h 2"/>
              </a:gdLst>
              <a:ahLst/>
              <a:cxnLst>
                <a:cxn ang="0">
                  <a:pos x="T0" y="T1"/>
                </a:cxn>
                <a:cxn ang="0">
                  <a:pos x="T2" y="T3"/>
                </a:cxn>
                <a:cxn ang="0">
                  <a:pos x="T4" y="T5"/>
                </a:cxn>
                <a:cxn ang="0">
                  <a:pos x="T6" y="T7"/>
                </a:cxn>
                <a:cxn ang="0">
                  <a:pos x="T8" y="T9"/>
                </a:cxn>
              </a:cxnLst>
              <a:rect l="0" t="0" r="r" b="b"/>
              <a:pathLst>
                <a:path w="17" h="2">
                  <a:moveTo>
                    <a:pt x="11" y="1"/>
                  </a:moveTo>
                  <a:cubicBezTo>
                    <a:pt x="8" y="1"/>
                    <a:pt x="0" y="0"/>
                    <a:pt x="0" y="0"/>
                  </a:cubicBezTo>
                  <a:cubicBezTo>
                    <a:pt x="0" y="0"/>
                    <a:pt x="6" y="2"/>
                    <a:pt x="7" y="2"/>
                  </a:cubicBezTo>
                  <a:cubicBezTo>
                    <a:pt x="9" y="2"/>
                    <a:pt x="16" y="2"/>
                    <a:pt x="16" y="2"/>
                  </a:cubicBezTo>
                  <a:cubicBezTo>
                    <a:pt x="17" y="1"/>
                    <a:pt x="13" y="1"/>
                    <a:pt x="11" y="1"/>
                  </a:cubicBezTo>
                  <a:close/>
                </a:path>
              </a:pathLst>
            </a:custGeom>
            <a:solidFill>
              <a:srgbClr val="EEC2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6" name="Freeform 3433"/>
            <p:cNvSpPr>
              <a:spLocks/>
            </p:cNvSpPr>
            <p:nvPr/>
          </p:nvSpPr>
          <p:spPr bwMode="auto">
            <a:xfrm>
              <a:off x="1026596" y="3369238"/>
              <a:ext cx="0" cy="292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3A2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7" name="Freeform 3434"/>
            <p:cNvSpPr>
              <a:spLocks/>
            </p:cNvSpPr>
            <p:nvPr/>
          </p:nvSpPr>
          <p:spPr bwMode="auto">
            <a:xfrm>
              <a:off x="988570" y="3445289"/>
              <a:ext cx="20475" cy="17550"/>
            </a:xfrm>
            <a:custGeom>
              <a:avLst/>
              <a:gdLst>
                <a:gd name="T0" fmla="*/ 3 w 6"/>
                <a:gd name="T1" fmla="*/ 0 h 5"/>
                <a:gd name="T2" fmla="*/ 0 w 6"/>
                <a:gd name="T3" fmla="*/ 3 h 5"/>
                <a:gd name="T4" fmla="*/ 3 w 6"/>
                <a:gd name="T5" fmla="*/ 5 h 5"/>
                <a:gd name="T6" fmla="*/ 6 w 6"/>
                <a:gd name="T7" fmla="*/ 3 h 5"/>
                <a:gd name="T8" fmla="*/ 3 w 6"/>
                <a:gd name="T9" fmla="*/ 0 h 5"/>
              </a:gdLst>
              <a:ahLst/>
              <a:cxnLst>
                <a:cxn ang="0">
                  <a:pos x="T0" y="T1"/>
                </a:cxn>
                <a:cxn ang="0">
                  <a:pos x="T2" y="T3"/>
                </a:cxn>
                <a:cxn ang="0">
                  <a:pos x="T4" y="T5"/>
                </a:cxn>
                <a:cxn ang="0">
                  <a:pos x="T6" y="T7"/>
                </a:cxn>
                <a:cxn ang="0">
                  <a:pos x="T8" y="T9"/>
                </a:cxn>
              </a:cxnLst>
              <a:rect l="0" t="0" r="r" b="b"/>
              <a:pathLst>
                <a:path w="6" h="5">
                  <a:moveTo>
                    <a:pt x="3" y="0"/>
                  </a:moveTo>
                  <a:cubicBezTo>
                    <a:pt x="1" y="0"/>
                    <a:pt x="0" y="1"/>
                    <a:pt x="0" y="3"/>
                  </a:cubicBezTo>
                  <a:cubicBezTo>
                    <a:pt x="0" y="4"/>
                    <a:pt x="1" y="5"/>
                    <a:pt x="3" y="5"/>
                  </a:cubicBezTo>
                  <a:cubicBezTo>
                    <a:pt x="4" y="5"/>
                    <a:pt x="6" y="4"/>
                    <a:pt x="6" y="3"/>
                  </a:cubicBezTo>
                  <a:cubicBezTo>
                    <a:pt x="6" y="1"/>
                    <a:pt x="5" y="0"/>
                    <a:pt x="3" y="0"/>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8" name="Freeform 3435"/>
            <p:cNvSpPr>
              <a:spLocks/>
            </p:cNvSpPr>
            <p:nvPr/>
          </p:nvSpPr>
          <p:spPr bwMode="auto">
            <a:xfrm>
              <a:off x="953471" y="3442364"/>
              <a:ext cx="83364" cy="17550"/>
            </a:xfrm>
            <a:custGeom>
              <a:avLst/>
              <a:gdLst>
                <a:gd name="T0" fmla="*/ 23 w 24"/>
                <a:gd name="T1" fmla="*/ 4 h 5"/>
                <a:gd name="T2" fmla="*/ 21 w 24"/>
                <a:gd name="T3" fmla="*/ 2 h 5"/>
                <a:gd name="T4" fmla="*/ 19 w 24"/>
                <a:gd name="T5" fmla="*/ 1 h 5"/>
                <a:gd name="T6" fmla="*/ 17 w 24"/>
                <a:gd name="T7" fmla="*/ 1 h 5"/>
                <a:gd name="T8" fmla="*/ 14 w 24"/>
                <a:gd name="T9" fmla="*/ 0 h 5"/>
                <a:gd name="T10" fmla="*/ 14 w 24"/>
                <a:gd name="T11" fmla="*/ 1 h 5"/>
                <a:gd name="T12" fmla="*/ 13 w 24"/>
                <a:gd name="T13" fmla="*/ 1 h 5"/>
                <a:gd name="T14" fmla="*/ 12 w 24"/>
                <a:gd name="T15" fmla="*/ 1 h 5"/>
                <a:gd name="T16" fmla="*/ 9 w 24"/>
                <a:gd name="T17" fmla="*/ 1 h 5"/>
                <a:gd name="T18" fmla="*/ 8 w 24"/>
                <a:gd name="T19" fmla="*/ 2 h 5"/>
                <a:gd name="T20" fmla="*/ 7 w 24"/>
                <a:gd name="T21" fmla="*/ 2 h 5"/>
                <a:gd name="T22" fmla="*/ 5 w 24"/>
                <a:gd name="T23" fmla="*/ 2 h 5"/>
                <a:gd name="T24" fmla="*/ 3 w 24"/>
                <a:gd name="T25" fmla="*/ 3 h 5"/>
                <a:gd name="T26" fmla="*/ 2 w 24"/>
                <a:gd name="T27" fmla="*/ 4 h 5"/>
                <a:gd name="T28" fmla="*/ 0 w 24"/>
                <a:gd name="T29" fmla="*/ 5 h 5"/>
                <a:gd name="T30" fmla="*/ 0 w 24"/>
                <a:gd name="T31" fmla="*/ 5 h 5"/>
                <a:gd name="T32" fmla="*/ 0 w 24"/>
                <a:gd name="T33" fmla="*/ 5 h 5"/>
                <a:gd name="T34" fmla="*/ 1 w 24"/>
                <a:gd name="T35" fmla="*/ 5 h 5"/>
                <a:gd name="T36" fmla="*/ 2 w 24"/>
                <a:gd name="T37" fmla="*/ 5 h 5"/>
                <a:gd name="T38" fmla="*/ 3 w 24"/>
                <a:gd name="T39" fmla="*/ 4 h 5"/>
                <a:gd name="T40" fmla="*/ 5 w 24"/>
                <a:gd name="T41" fmla="*/ 3 h 5"/>
                <a:gd name="T42" fmla="*/ 7 w 24"/>
                <a:gd name="T43" fmla="*/ 3 h 5"/>
                <a:gd name="T44" fmla="*/ 10 w 24"/>
                <a:gd name="T45" fmla="*/ 2 h 5"/>
                <a:gd name="T46" fmla="*/ 12 w 24"/>
                <a:gd name="T47" fmla="*/ 2 h 5"/>
                <a:gd name="T48" fmla="*/ 13 w 24"/>
                <a:gd name="T49" fmla="*/ 2 h 5"/>
                <a:gd name="T50" fmla="*/ 14 w 24"/>
                <a:gd name="T51" fmla="*/ 2 h 5"/>
                <a:gd name="T52" fmla="*/ 17 w 24"/>
                <a:gd name="T53" fmla="*/ 2 h 5"/>
                <a:gd name="T54" fmla="*/ 19 w 24"/>
                <a:gd name="T55" fmla="*/ 2 h 5"/>
                <a:gd name="T56" fmla="*/ 20 w 24"/>
                <a:gd name="T57" fmla="*/ 3 h 5"/>
                <a:gd name="T58" fmla="*/ 23 w 24"/>
                <a:gd name="T59" fmla="*/ 5 h 5"/>
                <a:gd name="T60" fmla="*/ 23 w 24"/>
                <a:gd name="T61" fmla="*/ 5 h 5"/>
                <a:gd name="T62" fmla="*/ 24 w 24"/>
                <a:gd name="T63" fmla="*/ 5 h 5"/>
                <a:gd name="T64" fmla="*/ 24 w 24"/>
                <a:gd name="T65" fmla="*/ 5 h 5"/>
                <a:gd name="T66" fmla="*/ 24 w 24"/>
                <a:gd name="T67" fmla="*/ 5 h 5"/>
                <a:gd name="T68" fmla="*/ 23 w 24"/>
                <a:gd name="T6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 h="5">
                  <a:moveTo>
                    <a:pt x="23" y="4"/>
                  </a:moveTo>
                  <a:cubicBezTo>
                    <a:pt x="23" y="4"/>
                    <a:pt x="22" y="3"/>
                    <a:pt x="21" y="2"/>
                  </a:cubicBezTo>
                  <a:cubicBezTo>
                    <a:pt x="20" y="2"/>
                    <a:pt x="20" y="1"/>
                    <a:pt x="19" y="1"/>
                  </a:cubicBezTo>
                  <a:cubicBezTo>
                    <a:pt x="18" y="1"/>
                    <a:pt x="18" y="1"/>
                    <a:pt x="17" y="1"/>
                  </a:cubicBezTo>
                  <a:cubicBezTo>
                    <a:pt x="16" y="0"/>
                    <a:pt x="15" y="0"/>
                    <a:pt x="14" y="0"/>
                  </a:cubicBezTo>
                  <a:cubicBezTo>
                    <a:pt x="14" y="1"/>
                    <a:pt x="14" y="1"/>
                    <a:pt x="14" y="1"/>
                  </a:cubicBezTo>
                  <a:cubicBezTo>
                    <a:pt x="13" y="1"/>
                    <a:pt x="13" y="1"/>
                    <a:pt x="13" y="1"/>
                  </a:cubicBezTo>
                  <a:cubicBezTo>
                    <a:pt x="13" y="1"/>
                    <a:pt x="12" y="1"/>
                    <a:pt x="12" y="1"/>
                  </a:cubicBezTo>
                  <a:cubicBezTo>
                    <a:pt x="11" y="1"/>
                    <a:pt x="10" y="1"/>
                    <a:pt x="9" y="1"/>
                  </a:cubicBezTo>
                  <a:cubicBezTo>
                    <a:pt x="9" y="2"/>
                    <a:pt x="9" y="2"/>
                    <a:pt x="8" y="2"/>
                  </a:cubicBezTo>
                  <a:cubicBezTo>
                    <a:pt x="8" y="2"/>
                    <a:pt x="8" y="2"/>
                    <a:pt x="7" y="2"/>
                  </a:cubicBezTo>
                  <a:cubicBezTo>
                    <a:pt x="6" y="2"/>
                    <a:pt x="6" y="2"/>
                    <a:pt x="5" y="2"/>
                  </a:cubicBezTo>
                  <a:cubicBezTo>
                    <a:pt x="4" y="3"/>
                    <a:pt x="4" y="3"/>
                    <a:pt x="3" y="3"/>
                  </a:cubicBezTo>
                  <a:cubicBezTo>
                    <a:pt x="2" y="3"/>
                    <a:pt x="2" y="4"/>
                    <a:pt x="2" y="4"/>
                  </a:cubicBezTo>
                  <a:cubicBezTo>
                    <a:pt x="1" y="4"/>
                    <a:pt x="1" y="4"/>
                    <a:pt x="0" y="5"/>
                  </a:cubicBezTo>
                  <a:cubicBezTo>
                    <a:pt x="0" y="5"/>
                    <a:pt x="0" y="5"/>
                    <a:pt x="0" y="5"/>
                  </a:cubicBezTo>
                  <a:cubicBezTo>
                    <a:pt x="0" y="5"/>
                    <a:pt x="0" y="5"/>
                    <a:pt x="0" y="5"/>
                  </a:cubicBezTo>
                  <a:cubicBezTo>
                    <a:pt x="0" y="5"/>
                    <a:pt x="0" y="5"/>
                    <a:pt x="1" y="5"/>
                  </a:cubicBezTo>
                  <a:cubicBezTo>
                    <a:pt x="1" y="5"/>
                    <a:pt x="1" y="5"/>
                    <a:pt x="2" y="5"/>
                  </a:cubicBezTo>
                  <a:cubicBezTo>
                    <a:pt x="2" y="4"/>
                    <a:pt x="3" y="4"/>
                    <a:pt x="3" y="4"/>
                  </a:cubicBezTo>
                  <a:cubicBezTo>
                    <a:pt x="4" y="4"/>
                    <a:pt x="5" y="4"/>
                    <a:pt x="5" y="3"/>
                  </a:cubicBezTo>
                  <a:cubicBezTo>
                    <a:pt x="6" y="3"/>
                    <a:pt x="7" y="3"/>
                    <a:pt x="7" y="3"/>
                  </a:cubicBezTo>
                  <a:cubicBezTo>
                    <a:pt x="8" y="2"/>
                    <a:pt x="9" y="2"/>
                    <a:pt x="10" y="2"/>
                  </a:cubicBezTo>
                  <a:cubicBezTo>
                    <a:pt x="10" y="2"/>
                    <a:pt x="11" y="2"/>
                    <a:pt x="12" y="2"/>
                  </a:cubicBezTo>
                  <a:cubicBezTo>
                    <a:pt x="12" y="1"/>
                    <a:pt x="13" y="2"/>
                    <a:pt x="13" y="2"/>
                  </a:cubicBezTo>
                  <a:cubicBezTo>
                    <a:pt x="14" y="2"/>
                    <a:pt x="14" y="2"/>
                    <a:pt x="14" y="2"/>
                  </a:cubicBezTo>
                  <a:cubicBezTo>
                    <a:pt x="15" y="2"/>
                    <a:pt x="16" y="2"/>
                    <a:pt x="17" y="2"/>
                  </a:cubicBezTo>
                  <a:cubicBezTo>
                    <a:pt x="17" y="2"/>
                    <a:pt x="18" y="2"/>
                    <a:pt x="19" y="2"/>
                  </a:cubicBezTo>
                  <a:cubicBezTo>
                    <a:pt x="19" y="2"/>
                    <a:pt x="20" y="3"/>
                    <a:pt x="20" y="3"/>
                  </a:cubicBezTo>
                  <a:cubicBezTo>
                    <a:pt x="21" y="3"/>
                    <a:pt x="22" y="4"/>
                    <a:pt x="23" y="5"/>
                  </a:cubicBezTo>
                  <a:cubicBezTo>
                    <a:pt x="23" y="5"/>
                    <a:pt x="23" y="5"/>
                    <a:pt x="23" y="5"/>
                  </a:cubicBezTo>
                  <a:cubicBezTo>
                    <a:pt x="24" y="5"/>
                    <a:pt x="24" y="5"/>
                    <a:pt x="24" y="5"/>
                  </a:cubicBezTo>
                  <a:cubicBezTo>
                    <a:pt x="24" y="5"/>
                    <a:pt x="24" y="5"/>
                    <a:pt x="24" y="5"/>
                  </a:cubicBezTo>
                  <a:cubicBezTo>
                    <a:pt x="24" y="5"/>
                    <a:pt x="24" y="5"/>
                    <a:pt x="24" y="5"/>
                  </a:cubicBezTo>
                  <a:lnTo>
                    <a:pt x="23" y="4"/>
                  </a:ln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89" name="Freeform 3436"/>
            <p:cNvSpPr>
              <a:spLocks/>
            </p:cNvSpPr>
            <p:nvPr/>
          </p:nvSpPr>
          <p:spPr bwMode="auto">
            <a:xfrm>
              <a:off x="1102647" y="3445289"/>
              <a:ext cx="20475" cy="20475"/>
            </a:xfrm>
            <a:custGeom>
              <a:avLst/>
              <a:gdLst>
                <a:gd name="T0" fmla="*/ 3 w 6"/>
                <a:gd name="T1" fmla="*/ 0 h 6"/>
                <a:gd name="T2" fmla="*/ 0 w 6"/>
                <a:gd name="T3" fmla="*/ 3 h 6"/>
                <a:gd name="T4" fmla="*/ 3 w 6"/>
                <a:gd name="T5" fmla="*/ 6 h 6"/>
                <a:gd name="T6" fmla="*/ 6 w 6"/>
                <a:gd name="T7" fmla="*/ 3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0"/>
                    <a:pt x="0" y="2"/>
                    <a:pt x="0" y="3"/>
                  </a:cubicBezTo>
                  <a:cubicBezTo>
                    <a:pt x="0" y="4"/>
                    <a:pt x="1" y="6"/>
                    <a:pt x="3" y="6"/>
                  </a:cubicBezTo>
                  <a:cubicBezTo>
                    <a:pt x="5" y="6"/>
                    <a:pt x="6" y="5"/>
                    <a:pt x="6" y="3"/>
                  </a:cubicBezTo>
                  <a:cubicBezTo>
                    <a:pt x="6" y="2"/>
                    <a:pt x="5" y="1"/>
                    <a:pt x="3" y="0"/>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0" name="Freeform 3437"/>
            <p:cNvSpPr>
              <a:spLocks/>
            </p:cNvSpPr>
            <p:nvPr/>
          </p:nvSpPr>
          <p:spPr bwMode="auto">
            <a:xfrm>
              <a:off x="1074859" y="3445289"/>
              <a:ext cx="86288" cy="17550"/>
            </a:xfrm>
            <a:custGeom>
              <a:avLst/>
              <a:gdLst>
                <a:gd name="T0" fmla="*/ 23 w 25"/>
                <a:gd name="T1" fmla="*/ 4 h 5"/>
                <a:gd name="T2" fmla="*/ 21 w 25"/>
                <a:gd name="T3" fmla="*/ 3 h 5"/>
                <a:gd name="T4" fmla="*/ 19 w 25"/>
                <a:gd name="T5" fmla="*/ 2 h 5"/>
                <a:gd name="T6" fmla="*/ 17 w 25"/>
                <a:gd name="T7" fmla="*/ 1 h 5"/>
                <a:gd name="T8" fmla="*/ 16 w 25"/>
                <a:gd name="T9" fmla="*/ 1 h 5"/>
                <a:gd name="T10" fmla="*/ 15 w 25"/>
                <a:gd name="T11" fmla="*/ 1 h 5"/>
                <a:gd name="T12" fmla="*/ 12 w 25"/>
                <a:gd name="T13" fmla="*/ 0 h 5"/>
                <a:gd name="T14" fmla="*/ 11 w 25"/>
                <a:gd name="T15" fmla="*/ 0 h 5"/>
                <a:gd name="T16" fmla="*/ 10 w 25"/>
                <a:gd name="T17" fmla="*/ 0 h 5"/>
                <a:gd name="T18" fmla="*/ 10 w 25"/>
                <a:gd name="T19" fmla="*/ 0 h 5"/>
                <a:gd name="T20" fmla="*/ 7 w 25"/>
                <a:gd name="T21" fmla="*/ 0 h 5"/>
                <a:gd name="T22" fmla="*/ 5 w 25"/>
                <a:gd name="T23" fmla="*/ 0 h 5"/>
                <a:gd name="T24" fmla="*/ 3 w 25"/>
                <a:gd name="T25" fmla="*/ 1 h 5"/>
                <a:gd name="T26" fmla="*/ 1 w 25"/>
                <a:gd name="T27" fmla="*/ 3 h 5"/>
                <a:gd name="T28" fmla="*/ 0 w 25"/>
                <a:gd name="T29" fmla="*/ 4 h 5"/>
                <a:gd name="T30" fmla="*/ 0 w 25"/>
                <a:gd name="T31" fmla="*/ 4 h 5"/>
                <a:gd name="T32" fmla="*/ 0 w 25"/>
                <a:gd name="T33" fmla="*/ 4 h 5"/>
                <a:gd name="T34" fmla="*/ 0 w 25"/>
                <a:gd name="T35" fmla="*/ 4 h 5"/>
                <a:gd name="T36" fmla="*/ 1 w 25"/>
                <a:gd name="T37" fmla="*/ 3 h 5"/>
                <a:gd name="T38" fmla="*/ 3 w 25"/>
                <a:gd name="T39" fmla="*/ 2 h 5"/>
                <a:gd name="T40" fmla="*/ 5 w 25"/>
                <a:gd name="T41" fmla="*/ 1 h 5"/>
                <a:gd name="T42" fmla="*/ 7 w 25"/>
                <a:gd name="T43" fmla="*/ 1 h 5"/>
                <a:gd name="T44" fmla="*/ 10 w 25"/>
                <a:gd name="T45" fmla="*/ 1 h 5"/>
                <a:gd name="T46" fmla="*/ 11 w 25"/>
                <a:gd name="T47" fmla="*/ 1 h 5"/>
                <a:gd name="T48" fmla="*/ 12 w 25"/>
                <a:gd name="T49" fmla="*/ 1 h 5"/>
                <a:gd name="T50" fmla="*/ 15 w 25"/>
                <a:gd name="T51" fmla="*/ 1 h 5"/>
                <a:gd name="T52" fmla="*/ 17 w 25"/>
                <a:gd name="T53" fmla="*/ 2 h 5"/>
                <a:gd name="T54" fmla="*/ 19 w 25"/>
                <a:gd name="T55" fmla="*/ 3 h 5"/>
                <a:gd name="T56" fmla="*/ 21 w 25"/>
                <a:gd name="T57" fmla="*/ 4 h 5"/>
                <a:gd name="T58" fmla="*/ 22 w 25"/>
                <a:gd name="T59" fmla="*/ 4 h 5"/>
                <a:gd name="T60" fmla="*/ 24 w 25"/>
                <a:gd name="T61" fmla="*/ 5 h 5"/>
                <a:gd name="T62" fmla="*/ 25 w 25"/>
                <a:gd name="T63" fmla="*/ 5 h 5"/>
                <a:gd name="T64" fmla="*/ 25 w 25"/>
                <a:gd name="T65" fmla="*/ 5 h 5"/>
                <a:gd name="T66" fmla="*/ 24 w 25"/>
                <a:gd name="T67" fmla="*/ 4 h 5"/>
                <a:gd name="T68" fmla="*/ 23 w 25"/>
                <a:gd name="T6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5">
                  <a:moveTo>
                    <a:pt x="23" y="4"/>
                  </a:moveTo>
                  <a:cubicBezTo>
                    <a:pt x="22" y="3"/>
                    <a:pt x="22" y="3"/>
                    <a:pt x="21" y="3"/>
                  </a:cubicBezTo>
                  <a:cubicBezTo>
                    <a:pt x="21" y="3"/>
                    <a:pt x="20" y="2"/>
                    <a:pt x="19" y="2"/>
                  </a:cubicBezTo>
                  <a:cubicBezTo>
                    <a:pt x="19" y="2"/>
                    <a:pt x="18" y="2"/>
                    <a:pt x="17" y="1"/>
                  </a:cubicBezTo>
                  <a:cubicBezTo>
                    <a:pt x="17" y="1"/>
                    <a:pt x="16" y="1"/>
                    <a:pt x="16" y="1"/>
                  </a:cubicBezTo>
                  <a:cubicBezTo>
                    <a:pt x="16" y="1"/>
                    <a:pt x="15" y="1"/>
                    <a:pt x="15" y="1"/>
                  </a:cubicBezTo>
                  <a:cubicBezTo>
                    <a:pt x="14" y="1"/>
                    <a:pt x="13" y="0"/>
                    <a:pt x="12" y="0"/>
                  </a:cubicBezTo>
                  <a:cubicBezTo>
                    <a:pt x="12" y="0"/>
                    <a:pt x="11" y="0"/>
                    <a:pt x="11" y="0"/>
                  </a:cubicBezTo>
                  <a:cubicBezTo>
                    <a:pt x="10" y="0"/>
                    <a:pt x="10" y="0"/>
                    <a:pt x="10" y="0"/>
                  </a:cubicBezTo>
                  <a:cubicBezTo>
                    <a:pt x="10" y="0"/>
                    <a:pt x="10" y="0"/>
                    <a:pt x="10" y="0"/>
                  </a:cubicBezTo>
                  <a:cubicBezTo>
                    <a:pt x="9" y="0"/>
                    <a:pt x="8" y="0"/>
                    <a:pt x="7" y="0"/>
                  </a:cubicBezTo>
                  <a:cubicBezTo>
                    <a:pt x="6" y="0"/>
                    <a:pt x="5" y="0"/>
                    <a:pt x="5" y="0"/>
                  </a:cubicBezTo>
                  <a:cubicBezTo>
                    <a:pt x="4" y="0"/>
                    <a:pt x="3" y="1"/>
                    <a:pt x="3" y="1"/>
                  </a:cubicBezTo>
                  <a:cubicBezTo>
                    <a:pt x="2" y="2"/>
                    <a:pt x="1" y="3"/>
                    <a:pt x="1" y="3"/>
                  </a:cubicBezTo>
                  <a:cubicBezTo>
                    <a:pt x="0" y="4"/>
                    <a:pt x="0" y="4"/>
                    <a:pt x="0" y="4"/>
                  </a:cubicBezTo>
                  <a:cubicBezTo>
                    <a:pt x="0" y="4"/>
                    <a:pt x="0" y="4"/>
                    <a:pt x="0" y="4"/>
                  </a:cubicBezTo>
                  <a:cubicBezTo>
                    <a:pt x="0" y="4"/>
                    <a:pt x="0" y="4"/>
                    <a:pt x="0" y="4"/>
                  </a:cubicBezTo>
                  <a:cubicBezTo>
                    <a:pt x="0" y="4"/>
                    <a:pt x="0" y="4"/>
                    <a:pt x="0" y="4"/>
                  </a:cubicBezTo>
                  <a:cubicBezTo>
                    <a:pt x="1" y="3"/>
                    <a:pt x="1" y="3"/>
                    <a:pt x="1" y="3"/>
                  </a:cubicBezTo>
                  <a:cubicBezTo>
                    <a:pt x="2" y="3"/>
                    <a:pt x="2" y="3"/>
                    <a:pt x="3" y="2"/>
                  </a:cubicBezTo>
                  <a:cubicBezTo>
                    <a:pt x="4" y="2"/>
                    <a:pt x="5" y="2"/>
                    <a:pt x="5" y="1"/>
                  </a:cubicBezTo>
                  <a:cubicBezTo>
                    <a:pt x="6" y="1"/>
                    <a:pt x="7" y="1"/>
                    <a:pt x="7" y="1"/>
                  </a:cubicBezTo>
                  <a:cubicBezTo>
                    <a:pt x="8" y="1"/>
                    <a:pt x="9" y="1"/>
                    <a:pt x="10" y="1"/>
                  </a:cubicBezTo>
                  <a:cubicBezTo>
                    <a:pt x="10" y="1"/>
                    <a:pt x="10" y="1"/>
                    <a:pt x="11" y="1"/>
                  </a:cubicBezTo>
                  <a:cubicBezTo>
                    <a:pt x="11" y="1"/>
                    <a:pt x="12" y="1"/>
                    <a:pt x="12" y="1"/>
                  </a:cubicBezTo>
                  <a:cubicBezTo>
                    <a:pt x="13" y="1"/>
                    <a:pt x="14" y="1"/>
                    <a:pt x="15" y="1"/>
                  </a:cubicBezTo>
                  <a:cubicBezTo>
                    <a:pt x="15" y="1"/>
                    <a:pt x="16" y="2"/>
                    <a:pt x="17" y="2"/>
                  </a:cubicBezTo>
                  <a:cubicBezTo>
                    <a:pt x="18" y="2"/>
                    <a:pt x="18" y="3"/>
                    <a:pt x="19" y="3"/>
                  </a:cubicBezTo>
                  <a:cubicBezTo>
                    <a:pt x="20" y="3"/>
                    <a:pt x="20" y="4"/>
                    <a:pt x="21" y="4"/>
                  </a:cubicBezTo>
                  <a:cubicBezTo>
                    <a:pt x="21" y="4"/>
                    <a:pt x="22" y="4"/>
                    <a:pt x="22" y="4"/>
                  </a:cubicBezTo>
                  <a:cubicBezTo>
                    <a:pt x="23" y="5"/>
                    <a:pt x="23" y="5"/>
                    <a:pt x="24" y="5"/>
                  </a:cubicBezTo>
                  <a:cubicBezTo>
                    <a:pt x="24" y="5"/>
                    <a:pt x="25" y="5"/>
                    <a:pt x="25" y="5"/>
                  </a:cubicBezTo>
                  <a:cubicBezTo>
                    <a:pt x="25" y="5"/>
                    <a:pt x="25" y="5"/>
                    <a:pt x="25" y="5"/>
                  </a:cubicBezTo>
                  <a:cubicBezTo>
                    <a:pt x="25" y="5"/>
                    <a:pt x="25" y="5"/>
                    <a:pt x="24" y="4"/>
                  </a:cubicBezTo>
                  <a:cubicBezTo>
                    <a:pt x="24" y="4"/>
                    <a:pt x="23" y="4"/>
                    <a:pt x="23" y="4"/>
                  </a:cubicBezTo>
                  <a:close/>
                </a:path>
              </a:pathLst>
            </a:custGeom>
            <a:solidFill>
              <a:srgbClr val="2725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1" name="Freeform 3438"/>
            <p:cNvSpPr>
              <a:spLocks/>
            </p:cNvSpPr>
            <p:nvPr/>
          </p:nvSpPr>
          <p:spPr bwMode="auto">
            <a:xfrm>
              <a:off x="1039759" y="3701229"/>
              <a:ext cx="45338" cy="30713"/>
            </a:xfrm>
            <a:custGeom>
              <a:avLst/>
              <a:gdLst>
                <a:gd name="T0" fmla="*/ 7 w 13"/>
                <a:gd name="T1" fmla="*/ 4 h 9"/>
                <a:gd name="T2" fmla="*/ 1 w 13"/>
                <a:gd name="T3" fmla="*/ 4 h 9"/>
                <a:gd name="T4" fmla="*/ 7 w 13"/>
                <a:gd name="T5" fmla="*/ 8 h 9"/>
                <a:gd name="T6" fmla="*/ 11 w 13"/>
                <a:gd name="T7" fmla="*/ 1 h 9"/>
                <a:gd name="T8" fmla="*/ 7 w 13"/>
                <a:gd name="T9" fmla="*/ 4 h 9"/>
              </a:gdLst>
              <a:ahLst/>
              <a:cxnLst>
                <a:cxn ang="0">
                  <a:pos x="T0" y="T1"/>
                </a:cxn>
                <a:cxn ang="0">
                  <a:pos x="T2" y="T3"/>
                </a:cxn>
                <a:cxn ang="0">
                  <a:pos x="T4" y="T5"/>
                </a:cxn>
                <a:cxn ang="0">
                  <a:pos x="T6" y="T7"/>
                </a:cxn>
                <a:cxn ang="0">
                  <a:pos x="T8" y="T9"/>
                </a:cxn>
              </a:cxnLst>
              <a:rect l="0" t="0" r="r" b="b"/>
              <a:pathLst>
                <a:path w="13" h="9">
                  <a:moveTo>
                    <a:pt x="7" y="4"/>
                  </a:moveTo>
                  <a:cubicBezTo>
                    <a:pt x="5" y="7"/>
                    <a:pt x="1" y="3"/>
                    <a:pt x="1" y="4"/>
                  </a:cubicBezTo>
                  <a:cubicBezTo>
                    <a:pt x="0" y="5"/>
                    <a:pt x="3" y="9"/>
                    <a:pt x="7" y="8"/>
                  </a:cubicBezTo>
                  <a:cubicBezTo>
                    <a:pt x="11" y="8"/>
                    <a:pt x="13" y="3"/>
                    <a:pt x="11" y="1"/>
                  </a:cubicBezTo>
                  <a:cubicBezTo>
                    <a:pt x="9" y="0"/>
                    <a:pt x="9" y="2"/>
                    <a:pt x="7" y="4"/>
                  </a:cubicBezTo>
                  <a:close/>
                </a:path>
              </a:pathLst>
            </a:custGeom>
            <a:solidFill>
              <a:srgbClr val="A36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2" name="Freeform 3439"/>
            <p:cNvSpPr>
              <a:spLocks/>
            </p:cNvSpPr>
            <p:nvPr/>
          </p:nvSpPr>
          <p:spPr bwMode="auto">
            <a:xfrm>
              <a:off x="836470" y="3718779"/>
              <a:ext cx="438754" cy="400730"/>
            </a:xfrm>
            <a:custGeom>
              <a:avLst/>
              <a:gdLst>
                <a:gd name="T0" fmla="*/ 234 w 300"/>
                <a:gd name="T1" fmla="*/ 5 h 274"/>
                <a:gd name="T2" fmla="*/ 224 w 300"/>
                <a:gd name="T3" fmla="*/ 0 h 274"/>
                <a:gd name="T4" fmla="*/ 179 w 300"/>
                <a:gd name="T5" fmla="*/ 154 h 274"/>
                <a:gd name="T6" fmla="*/ 156 w 300"/>
                <a:gd name="T7" fmla="*/ 270 h 274"/>
                <a:gd name="T8" fmla="*/ 127 w 300"/>
                <a:gd name="T9" fmla="*/ 156 h 274"/>
                <a:gd name="T10" fmla="*/ 78 w 300"/>
                <a:gd name="T11" fmla="*/ 2 h 274"/>
                <a:gd name="T12" fmla="*/ 66 w 300"/>
                <a:gd name="T13" fmla="*/ 5 h 274"/>
                <a:gd name="T14" fmla="*/ 0 w 300"/>
                <a:gd name="T15" fmla="*/ 113 h 274"/>
                <a:gd name="T16" fmla="*/ 90 w 300"/>
                <a:gd name="T17" fmla="*/ 76 h 274"/>
                <a:gd name="T18" fmla="*/ 35 w 300"/>
                <a:gd name="T19" fmla="*/ 149 h 274"/>
                <a:gd name="T20" fmla="*/ 156 w 300"/>
                <a:gd name="T21" fmla="*/ 274 h 274"/>
                <a:gd name="T22" fmla="*/ 253 w 300"/>
                <a:gd name="T23" fmla="*/ 151 h 274"/>
                <a:gd name="T24" fmla="*/ 222 w 300"/>
                <a:gd name="T25" fmla="*/ 76 h 274"/>
                <a:gd name="T26" fmla="*/ 300 w 300"/>
                <a:gd name="T27" fmla="*/ 109 h 274"/>
                <a:gd name="T28" fmla="*/ 234 w 300"/>
                <a:gd name="T29" fmla="*/ 5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0" h="274">
                  <a:moveTo>
                    <a:pt x="234" y="5"/>
                  </a:moveTo>
                  <a:lnTo>
                    <a:pt x="224" y="0"/>
                  </a:lnTo>
                  <a:lnTo>
                    <a:pt x="179" y="154"/>
                  </a:lnTo>
                  <a:lnTo>
                    <a:pt x="156" y="270"/>
                  </a:lnTo>
                  <a:lnTo>
                    <a:pt x="127" y="156"/>
                  </a:lnTo>
                  <a:lnTo>
                    <a:pt x="78" y="2"/>
                  </a:lnTo>
                  <a:lnTo>
                    <a:pt x="66" y="5"/>
                  </a:lnTo>
                  <a:lnTo>
                    <a:pt x="0" y="113"/>
                  </a:lnTo>
                  <a:lnTo>
                    <a:pt x="90" y="76"/>
                  </a:lnTo>
                  <a:lnTo>
                    <a:pt x="35" y="149"/>
                  </a:lnTo>
                  <a:lnTo>
                    <a:pt x="156" y="274"/>
                  </a:lnTo>
                  <a:lnTo>
                    <a:pt x="253" y="151"/>
                  </a:lnTo>
                  <a:lnTo>
                    <a:pt x="222" y="76"/>
                  </a:lnTo>
                  <a:lnTo>
                    <a:pt x="300" y="109"/>
                  </a:lnTo>
                  <a:lnTo>
                    <a:pt x="23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3" name="Freeform 3440"/>
            <p:cNvSpPr>
              <a:spLocks/>
            </p:cNvSpPr>
            <p:nvPr/>
          </p:nvSpPr>
          <p:spPr bwMode="auto">
            <a:xfrm>
              <a:off x="973946" y="3797755"/>
              <a:ext cx="73125" cy="38025"/>
            </a:xfrm>
            <a:custGeom>
              <a:avLst/>
              <a:gdLst>
                <a:gd name="T0" fmla="*/ 20 w 21"/>
                <a:gd name="T1" fmla="*/ 11 h 11"/>
                <a:gd name="T2" fmla="*/ 21 w 21"/>
                <a:gd name="T3" fmla="*/ 7 h 11"/>
                <a:gd name="T4" fmla="*/ 0 w 21"/>
                <a:gd name="T5" fmla="*/ 0 h 11"/>
                <a:gd name="T6" fmla="*/ 20 w 21"/>
                <a:gd name="T7" fmla="*/ 11 h 11"/>
              </a:gdLst>
              <a:ahLst/>
              <a:cxnLst>
                <a:cxn ang="0">
                  <a:pos x="T0" y="T1"/>
                </a:cxn>
                <a:cxn ang="0">
                  <a:pos x="T2" y="T3"/>
                </a:cxn>
                <a:cxn ang="0">
                  <a:pos x="T4" y="T5"/>
                </a:cxn>
                <a:cxn ang="0">
                  <a:pos x="T6" y="T7"/>
                </a:cxn>
              </a:cxnLst>
              <a:rect l="0" t="0" r="r" b="b"/>
              <a:pathLst>
                <a:path w="21" h="11">
                  <a:moveTo>
                    <a:pt x="20" y="11"/>
                  </a:moveTo>
                  <a:cubicBezTo>
                    <a:pt x="21" y="7"/>
                    <a:pt x="21" y="7"/>
                    <a:pt x="21" y="7"/>
                  </a:cubicBezTo>
                  <a:cubicBezTo>
                    <a:pt x="12" y="5"/>
                    <a:pt x="0" y="0"/>
                    <a:pt x="0" y="0"/>
                  </a:cubicBezTo>
                  <a:lnTo>
                    <a:pt x="20" y="1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4" name="Freeform 3441"/>
            <p:cNvSpPr>
              <a:spLocks/>
            </p:cNvSpPr>
            <p:nvPr/>
          </p:nvSpPr>
          <p:spPr bwMode="auto">
            <a:xfrm>
              <a:off x="1070471" y="3802142"/>
              <a:ext cx="70201" cy="33638"/>
            </a:xfrm>
            <a:custGeom>
              <a:avLst/>
              <a:gdLst>
                <a:gd name="T0" fmla="*/ 1 w 20"/>
                <a:gd name="T1" fmla="*/ 10 h 10"/>
                <a:gd name="T2" fmla="*/ 20 w 20"/>
                <a:gd name="T3" fmla="*/ 0 h 10"/>
                <a:gd name="T4" fmla="*/ 0 w 20"/>
                <a:gd name="T5" fmla="*/ 6 h 10"/>
                <a:gd name="T6" fmla="*/ 1 w 20"/>
                <a:gd name="T7" fmla="*/ 10 h 10"/>
              </a:gdLst>
              <a:ahLst/>
              <a:cxnLst>
                <a:cxn ang="0">
                  <a:pos x="T0" y="T1"/>
                </a:cxn>
                <a:cxn ang="0">
                  <a:pos x="T2" y="T3"/>
                </a:cxn>
                <a:cxn ang="0">
                  <a:pos x="T4" y="T5"/>
                </a:cxn>
                <a:cxn ang="0">
                  <a:pos x="T6" y="T7"/>
                </a:cxn>
              </a:cxnLst>
              <a:rect l="0" t="0" r="r" b="b"/>
              <a:pathLst>
                <a:path w="20" h="10">
                  <a:moveTo>
                    <a:pt x="1" y="10"/>
                  </a:moveTo>
                  <a:cubicBezTo>
                    <a:pt x="20" y="0"/>
                    <a:pt x="20" y="0"/>
                    <a:pt x="20" y="0"/>
                  </a:cubicBezTo>
                  <a:cubicBezTo>
                    <a:pt x="20" y="0"/>
                    <a:pt x="10" y="5"/>
                    <a:pt x="0" y="6"/>
                  </a:cubicBezTo>
                  <a:lnTo>
                    <a:pt x="1" y="10"/>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5" name="Freeform 3442"/>
            <p:cNvSpPr>
              <a:spLocks/>
            </p:cNvSpPr>
            <p:nvPr/>
          </p:nvSpPr>
          <p:spPr bwMode="auto">
            <a:xfrm>
              <a:off x="1047071" y="3822618"/>
              <a:ext cx="23400" cy="10237"/>
            </a:xfrm>
            <a:custGeom>
              <a:avLst/>
              <a:gdLst>
                <a:gd name="T0" fmla="*/ 4 w 7"/>
                <a:gd name="T1" fmla="*/ 0 h 3"/>
                <a:gd name="T2" fmla="*/ 0 w 7"/>
                <a:gd name="T3" fmla="*/ 0 h 3"/>
                <a:gd name="T4" fmla="*/ 4 w 7"/>
                <a:gd name="T5" fmla="*/ 2 h 3"/>
                <a:gd name="T6" fmla="*/ 7 w 7"/>
                <a:gd name="T7" fmla="*/ 0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3" y="1"/>
                    <a:pt x="0" y="0"/>
                    <a:pt x="0" y="0"/>
                  </a:cubicBezTo>
                  <a:cubicBezTo>
                    <a:pt x="0" y="0"/>
                    <a:pt x="3" y="1"/>
                    <a:pt x="4" y="2"/>
                  </a:cubicBezTo>
                  <a:cubicBezTo>
                    <a:pt x="5" y="3"/>
                    <a:pt x="7" y="0"/>
                    <a:pt x="7" y="0"/>
                  </a:cubicBezTo>
                  <a:cubicBezTo>
                    <a:pt x="7" y="0"/>
                    <a:pt x="5" y="0"/>
                    <a:pt x="4" y="0"/>
                  </a:cubicBezTo>
                  <a:close/>
                </a:path>
              </a:pathLst>
            </a:custGeom>
            <a:solidFill>
              <a:srgbClr val="AD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6" name="Freeform 3443"/>
            <p:cNvSpPr>
              <a:spLocks/>
            </p:cNvSpPr>
            <p:nvPr/>
          </p:nvSpPr>
          <p:spPr bwMode="auto">
            <a:xfrm>
              <a:off x="1022209" y="3929381"/>
              <a:ext cx="76051" cy="190127"/>
            </a:xfrm>
            <a:custGeom>
              <a:avLst/>
              <a:gdLst>
                <a:gd name="T0" fmla="*/ 26 w 52"/>
                <a:gd name="T1" fmla="*/ 104 h 130"/>
                <a:gd name="T2" fmla="*/ 0 w 52"/>
                <a:gd name="T3" fmla="*/ 7 h 130"/>
                <a:gd name="T4" fmla="*/ 0 w 52"/>
                <a:gd name="T5" fmla="*/ 12 h 130"/>
                <a:gd name="T6" fmla="*/ 29 w 52"/>
                <a:gd name="T7" fmla="*/ 130 h 130"/>
                <a:gd name="T8" fmla="*/ 52 w 52"/>
                <a:gd name="T9" fmla="*/ 10 h 130"/>
                <a:gd name="T10" fmla="*/ 50 w 52"/>
                <a:gd name="T11" fmla="*/ 0 h 130"/>
                <a:gd name="T12" fmla="*/ 26 w 52"/>
                <a:gd name="T13" fmla="*/ 104 h 130"/>
              </a:gdLst>
              <a:ahLst/>
              <a:cxnLst>
                <a:cxn ang="0">
                  <a:pos x="T0" y="T1"/>
                </a:cxn>
                <a:cxn ang="0">
                  <a:pos x="T2" y="T3"/>
                </a:cxn>
                <a:cxn ang="0">
                  <a:pos x="T4" y="T5"/>
                </a:cxn>
                <a:cxn ang="0">
                  <a:pos x="T6" y="T7"/>
                </a:cxn>
                <a:cxn ang="0">
                  <a:pos x="T8" y="T9"/>
                </a:cxn>
                <a:cxn ang="0">
                  <a:pos x="T10" y="T11"/>
                </a:cxn>
                <a:cxn ang="0">
                  <a:pos x="T12" y="T13"/>
                </a:cxn>
              </a:cxnLst>
              <a:rect l="0" t="0" r="r" b="b"/>
              <a:pathLst>
                <a:path w="52" h="130">
                  <a:moveTo>
                    <a:pt x="26" y="104"/>
                  </a:moveTo>
                  <a:lnTo>
                    <a:pt x="0" y="7"/>
                  </a:lnTo>
                  <a:lnTo>
                    <a:pt x="0" y="12"/>
                  </a:lnTo>
                  <a:lnTo>
                    <a:pt x="29" y="130"/>
                  </a:lnTo>
                  <a:lnTo>
                    <a:pt x="52" y="10"/>
                  </a:lnTo>
                  <a:lnTo>
                    <a:pt x="50" y="0"/>
                  </a:lnTo>
                  <a:lnTo>
                    <a:pt x="26" y="104"/>
                  </a:lnTo>
                  <a:close/>
                </a:path>
              </a:pathLst>
            </a:custGeom>
            <a:solidFill>
              <a:srgbClr val="AD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7" name="Freeform 3444"/>
            <p:cNvSpPr>
              <a:spLocks/>
            </p:cNvSpPr>
            <p:nvPr/>
          </p:nvSpPr>
          <p:spPr bwMode="auto">
            <a:xfrm>
              <a:off x="950546" y="3718779"/>
              <a:ext cx="76051" cy="228152"/>
            </a:xfrm>
            <a:custGeom>
              <a:avLst/>
              <a:gdLst>
                <a:gd name="T0" fmla="*/ 5 w 22"/>
                <a:gd name="T1" fmla="*/ 1 h 66"/>
                <a:gd name="T2" fmla="*/ 4 w 22"/>
                <a:gd name="T3" fmla="*/ 0 h 66"/>
                <a:gd name="T4" fmla="*/ 0 w 22"/>
                <a:gd name="T5" fmla="*/ 1 h 66"/>
                <a:gd name="T6" fmla="*/ 21 w 22"/>
                <a:gd name="T7" fmla="*/ 66 h 66"/>
                <a:gd name="T8" fmla="*/ 22 w 22"/>
                <a:gd name="T9" fmla="*/ 63 h 66"/>
                <a:gd name="T10" fmla="*/ 8 w 22"/>
                <a:gd name="T11" fmla="*/ 23 h 66"/>
                <a:gd name="T12" fmla="*/ 5 w 22"/>
                <a:gd name="T13" fmla="*/ 1 h 66"/>
              </a:gdLst>
              <a:ahLst/>
              <a:cxnLst>
                <a:cxn ang="0">
                  <a:pos x="T0" y="T1"/>
                </a:cxn>
                <a:cxn ang="0">
                  <a:pos x="T2" y="T3"/>
                </a:cxn>
                <a:cxn ang="0">
                  <a:pos x="T4" y="T5"/>
                </a:cxn>
                <a:cxn ang="0">
                  <a:pos x="T6" y="T7"/>
                </a:cxn>
                <a:cxn ang="0">
                  <a:pos x="T8" y="T9"/>
                </a:cxn>
                <a:cxn ang="0">
                  <a:pos x="T10" y="T11"/>
                </a:cxn>
                <a:cxn ang="0">
                  <a:pos x="T12" y="T13"/>
                </a:cxn>
              </a:cxnLst>
              <a:rect l="0" t="0" r="r" b="b"/>
              <a:pathLst>
                <a:path w="22" h="66">
                  <a:moveTo>
                    <a:pt x="5" y="1"/>
                  </a:moveTo>
                  <a:cubicBezTo>
                    <a:pt x="4" y="0"/>
                    <a:pt x="4" y="0"/>
                    <a:pt x="4" y="0"/>
                  </a:cubicBezTo>
                  <a:cubicBezTo>
                    <a:pt x="0" y="1"/>
                    <a:pt x="0" y="1"/>
                    <a:pt x="0" y="1"/>
                  </a:cubicBezTo>
                  <a:cubicBezTo>
                    <a:pt x="21" y="66"/>
                    <a:pt x="21" y="66"/>
                    <a:pt x="21" y="66"/>
                  </a:cubicBezTo>
                  <a:cubicBezTo>
                    <a:pt x="22" y="63"/>
                    <a:pt x="22" y="63"/>
                    <a:pt x="22" y="63"/>
                  </a:cubicBezTo>
                  <a:cubicBezTo>
                    <a:pt x="22" y="63"/>
                    <a:pt x="13" y="32"/>
                    <a:pt x="8" y="23"/>
                  </a:cubicBezTo>
                  <a:cubicBezTo>
                    <a:pt x="4" y="13"/>
                    <a:pt x="5" y="1"/>
                    <a:pt x="5" y="1"/>
                  </a:cubicBez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8" name="Freeform 3445"/>
            <p:cNvSpPr>
              <a:spLocks/>
            </p:cNvSpPr>
            <p:nvPr/>
          </p:nvSpPr>
          <p:spPr bwMode="auto">
            <a:xfrm>
              <a:off x="1095335" y="3715854"/>
              <a:ext cx="68738" cy="228152"/>
            </a:xfrm>
            <a:custGeom>
              <a:avLst/>
              <a:gdLst>
                <a:gd name="T0" fmla="*/ 16 w 20"/>
                <a:gd name="T1" fmla="*/ 1 h 66"/>
                <a:gd name="T2" fmla="*/ 12 w 20"/>
                <a:gd name="T3" fmla="*/ 22 h 66"/>
                <a:gd name="T4" fmla="*/ 0 w 20"/>
                <a:gd name="T5" fmla="*/ 62 h 66"/>
                <a:gd name="T6" fmla="*/ 1 w 20"/>
                <a:gd name="T7" fmla="*/ 66 h 66"/>
                <a:gd name="T8" fmla="*/ 20 w 20"/>
                <a:gd name="T9" fmla="*/ 1 h 66"/>
                <a:gd name="T10" fmla="*/ 16 w 20"/>
                <a:gd name="T11" fmla="*/ 0 h 66"/>
                <a:gd name="T12" fmla="*/ 16 w 20"/>
                <a:gd name="T13" fmla="*/ 1 h 66"/>
              </a:gdLst>
              <a:ahLst/>
              <a:cxnLst>
                <a:cxn ang="0">
                  <a:pos x="T0" y="T1"/>
                </a:cxn>
                <a:cxn ang="0">
                  <a:pos x="T2" y="T3"/>
                </a:cxn>
                <a:cxn ang="0">
                  <a:pos x="T4" y="T5"/>
                </a:cxn>
                <a:cxn ang="0">
                  <a:pos x="T6" y="T7"/>
                </a:cxn>
                <a:cxn ang="0">
                  <a:pos x="T8" y="T9"/>
                </a:cxn>
                <a:cxn ang="0">
                  <a:pos x="T10" y="T11"/>
                </a:cxn>
                <a:cxn ang="0">
                  <a:pos x="T12" y="T13"/>
                </a:cxn>
              </a:cxnLst>
              <a:rect l="0" t="0" r="r" b="b"/>
              <a:pathLst>
                <a:path w="20" h="66">
                  <a:moveTo>
                    <a:pt x="16" y="1"/>
                  </a:moveTo>
                  <a:cubicBezTo>
                    <a:pt x="16" y="1"/>
                    <a:pt x="16" y="12"/>
                    <a:pt x="12" y="22"/>
                  </a:cubicBezTo>
                  <a:cubicBezTo>
                    <a:pt x="8" y="32"/>
                    <a:pt x="0" y="62"/>
                    <a:pt x="0" y="62"/>
                  </a:cubicBezTo>
                  <a:cubicBezTo>
                    <a:pt x="1" y="66"/>
                    <a:pt x="1" y="66"/>
                    <a:pt x="1" y="66"/>
                  </a:cubicBezTo>
                  <a:cubicBezTo>
                    <a:pt x="20" y="1"/>
                    <a:pt x="20" y="1"/>
                    <a:pt x="20" y="1"/>
                  </a:cubicBezTo>
                  <a:cubicBezTo>
                    <a:pt x="16" y="0"/>
                    <a:pt x="16" y="0"/>
                    <a:pt x="16" y="0"/>
                  </a:cubicBezTo>
                  <a:lnTo>
                    <a:pt x="16" y="1"/>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99" name="Freeform 3446"/>
            <p:cNvSpPr>
              <a:spLocks/>
            </p:cNvSpPr>
            <p:nvPr/>
          </p:nvSpPr>
          <p:spPr bwMode="auto">
            <a:xfrm>
              <a:off x="1064621" y="3726092"/>
              <a:ext cx="220840" cy="393417"/>
            </a:xfrm>
            <a:custGeom>
              <a:avLst/>
              <a:gdLst>
                <a:gd name="T0" fmla="*/ 78 w 151"/>
                <a:gd name="T1" fmla="*/ 0 h 269"/>
                <a:gd name="T2" fmla="*/ 78 w 151"/>
                <a:gd name="T3" fmla="*/ 0 h 269"/>
                <a:gd name="T4" fmla="*/ 144 w 151"/>
                <a:gd name="T5" fmla="*/ 104 h 269"/>
                <a:gd name="T6" fmla="*/ 66 w 151"/>
                <a:gd name="T7" fmla="*/ 73 h 269"/>
                <a:gd name="T8" fmla="*/ 97 w 151"/>
                <a:gd name="T9" fmla="*/ 146 h 269"/>
                <a:gd name="T10" fmla="*/ 0 w 151"/>
                <a:gd name="T11" fmla="*/ 269 h 269"/>
                <a:gd name="T12" fmla="*/ 109 w 151"/>
                <a:gd name="T13" fmla="*/ 158 h 269"/>
                <a:gd name="T14" fmla="*/ 71 w 151"/>
                <a:gd name="T15" fmla="*/ 75 h 269"/>
                <a:gd name="T16" fmla="*/ 151 w 151"/>
                <a:gd name="T17" fmla="*/ 111 h 269"/>
                <a:gd name="T18" fmla="*/ 78 w 151"/>
                <a:gd name="T19"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269">
                  <a:moveTo>
                    <a:pt x="78" y="0"/>
                  </a:moveTo>
                  <a:lnTo>
                    <a:pt x="78" y="0"/>
                  </a:lnTo>
                  <a:lnTo>
                    <a:pt x="144" y="104"/>
                  </a:lnTo>
                  <a:lnTo>
                    <a:pt x="66" y="73"/>
                  </a:lnTo>
                  <a:lnTo>
                    <a:pt x="97" y="146"/>
                  </a:lnTo>
                  <a:lnTo>
                    <a:pt x="0" y="269"/>
                  </a:lnTo>
                  <a:lnTo>
                    <a:pt x="109" y="158"/>
                  </a:lnTo>
                  <a:lnTo>
                    <a:pt x="71" y="75"/>
                  </a:lnTo>
                  <a:lnTo>
                    <a:pt x="151" y="111"/>
                  </a:lnTo>
                  <a:lnTo>
                    <a:pt x="78" y="0"/>
                  </a:lnTo>
                  <a:close/>
                </a:path>
              </a:pathLst>
            </a:custGeom>
            <a:solidFill>
              <a:srgbClr val="5B54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0" name="Freeform 3447"/>
            <p:cNvSpPr>
              <a:spLocks/>
            </p:cNvSpPr>
            <p:nvPr/>
          </p:nvSpPr>
          <p:spPr bwMode="auto">
            <a:xfrm>
              <a:off x="821844" y="3726092"/>
              <a:ext cx="242777" cy="393417"/>
            </a:xfrm>
            <a:custGeom>
              <a:avLst/>
              <a:gdLst>
                <a:gd name="T0" fmla="*/ 100 w 166"/>
                <a:gd name="T1" fmla="*/ 71 h 269"/>
                <a:gd name="T2" fmla="*/ 10 w 166"/>
                <a:gd name="T3" fmla="*/ 108 h 269"/>
                <a:gd name="T4" fmla="*/ 76 w 166"/>
                <a:gd name="T5" fmla="*/ 0 h 269"/>
                <a:gd name="T6" fmla="*/ 74 w 166"/>
                <a:gd name="T7" fmla="*/ 0 h 269"/>
                <a:gd name="T8" fmla="*/ 0 w 166"/>
                <a:gd name="T9" fmla="*/ 118 h 269"/>
                <a:gd name="T10" fmla="*/ 97 w 166"/>
                <a:gd name="T11" fmla="*/ 73 h 269"/>
                <a:gd name="T12" fmla="*/ 33 w 166"/>
                <a:gd name="T13" fmla="*/ 144 h 269"/>
                <a:gd name="T14" fmla="*/ 166 w 166"/>
                <a:gd name="T15" fmla="*/ 269 h 269"/>
                <a:gd name="T16" fmla="*/ 45 w 166"/>
                <a:gd name="T17" fmla="*/ 144 h 269"/>
                <a:gd name="T18" fmla="*/ 100 w 166"/>
                <a:gd name="T19" fmla="*/ 7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269">
                  <a:moveTo>
                    <a:pt x="100" y="71"/>
                  </a:moveTo>
                  <a:lnTo>
                    <a:pt x="10" y="108"/>
                  </a:lnTo>
                  <a:lnTo>
                    <a:pt x="76" y="0"/>
                  </a:lnTo>
                  <a:lnTo>
                    <a:pt x="74" y="0"/>
                  </a:lnTo>
                  <a:lnTo>
                    <a:pt x="0" y="118"/>
                  </a:lnTo>
                  <a:lnTo>
                    <a:pt x="97" y="73"/>
                  </a:lnTo>
                  <a:lnTo>
                    <a:pt x="33" y="144"/>
                  </a:lnTo>
                  <a:lnTo>
                    <a:pt x="166" y="269"/>
                  </a:lnTo>
                  <a:lnTo>
                    <a:pt x="45" y="144"/>
                  </a:lnTo>
                  <a:lnTo>
                    <a:pt x="100" y="71"/>
                  </a:lnTo>
                  <a:close/>
                </a:path>
              </a:pathLst>
            </a:custGeom>
            <a:solidFill>
              <a:srgbClr val="5B54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1" name="Freeform 3448"/>
            <p:cNvSpPr>
              <a:spLocks/>
            </p:cNvSpPr>
            <p:nvPr/>
          </p:nvSpPr>
          <p:spPr bwMode="auto">
            <a:xfrm>
              <a:off x="874495" y="3186424"/>
              <a:ext cx="203290" cy="261791"/>
            </a:xfrm>
            <a:custGeom>
              <a:avLst/>
              <a:gdLst>
                <a:gd name="T0" fmla="*/ 18 w 59"/>
                <a:gd name="T1" fmla="*/ 15 h 76"/>
                <a:gd name="T2" fmla="*/ 1 w 59"/>
                <a:gd name="T3" fmla="*/ 62 h 76"/>
                <a:gd name="T4" fmla="*/ 5 w 59"/>
                <a:gd name="T5" fmla="*/ 73 h 76"/>
                <a:gd name="T6" fmla="*/ 10 w 59"/>
                <a:gd name="T7" fmla="*/ 76 h 76"/>
                <a:gd name="T8" fmla="*/ 19 w 59"/>
                <a:gd name="T9" fmla="*/ 38 h 76"/>
                <a:gd name="T10" fmla="*/ 47 w 59"/>
                <a:gd name="T11" fmla="*/ 24 h 76"/>
                <a:gd name="T12" fmla="*/ 59 w 59"/>
                <a:gd name="T13" fmla="*/ 8 h 76"/>
                <a:gd name="T14" fmla="*/ 18 w 59"/>
                <a:gd name="T15" fmla="*/ 15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6">
                  <a:moveTo>
                    <a:pt x="18" y="15"/>
                  </a:moveTo>
                  <a:cubicBezTo>
                    <a:pt x="0" y="32"/>
                    <a:pt x="0" y="53"/>
                    <a:pt x="1" y="62"/>
                  </a:cubicBezTo>
                  <a:cubicBezTo>
                    <a:pt x="2" y="71"/>
                    <a:pt x="5" y="73"/>
                    <a:pt x="5" y="73"/>
                  </a:cubicBezTo>
                  <a:cubicBezTo>
                    <a:pt x="5" y="73"/>
                    <a:pt x="8" y="74"/>
                    <a:pt x="10" y="76"/>
                  </a:cubicBezTo>
                  <a:cubicBezTo>
                    <a:pt x="9" y="60"/>
                    <a:pt x="11" y="42"/>
                    <a:pt x="19" y="38"/>
                  </a:cubicBezTo>
                  <a:cubicBezTo>
                    <a:pt x="34" y="30"/>
                    <a:pt x="46" y="34"/>
                    <a:pt x="47" y="24"/>
                  </a:cubicBezTo>
                  <a:cubicBezTo>
                    <a:pt x="48" y="19"/>
                    <a:pt x="53" y="12"/>
                    <a:pt x="59" y="8"/>
                  </a:cubicBezTo>
                  <a:cubicBezTo>
                    <a:pt x="48" y="3"/>
                    <a:pt x="34" y="0"/>
                    <a:pt x="18" y="15"/>
                  </a:cubicBezTo>
                  <a:close/>
                </a:path>
              </a:pathLst>
            </a:custGeom>
            <a:solidFill>
              <a:srgbClr val="3F3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2" name="Freeform 3449"/>
            <p:cNvSpPr>
              <a:spLocks/>
            </p:cNvSpPr>
            <p:nvPr/>
          </p:nvSpPr>
          <p:spPr bwMode="auto">
            <a:xfrm>
              <a:off x="1036834" y="3230300"/>
              <a:ext cx="172577" cy="93601"/>
            </a:xfrm>
            <a:custGeom>
              <a:avLst/>
              <a:gdLst>
                <a:gd name="T0" fmla="*/ 31 w 50"/>
                <a:gd name="T1" fmla="*/ 4 h 27"/>
                <a:gd name="T2" fmla="*/ 30 w 50"/>
                <a:gd name="T3" fmla="*/ 5 h 27"/>
                <a:gd name="T4" fmla="*/ 15 w 50"/>
                <a:gd name="T5" fmla="*/ 24 h 27"/>
                <a:gd name="T6" fmla="*/ 40 w 50"/>
                <a:gd name="T7" fmla="*/ 22 h 27"/>
                <a:gd name="T8" fmla="*/ 50 w 50"/>
                <a:gd name="T9" fmla="*/ 8 h 27"/>
                <a:gd name="T10" fmla="*/ 31 w 50"/>
                <a:gd name="T11" fmla="*/ 4 h 27"/>
              </a:gdLst>
              <a:ahLst/>
              <a:cxnLst>
                <a:cxn ang="0">
                  <a:pos x="T0" y="T1"/>
                </a:cxn>
                <a:cxn ang="0">
                  <a:pos x="T2" y="T3"/>
                </a:cxn>
                <a:cxn ang="0">
                  <a:pos x="T4" y="T5"/>
                </a:cxn>
                <a:cxn ang="0">
                  <a:pos x="T6" y="T7"/>
                </a:cxn>
                <a:cxn ang="0">
                  <a:pos x="T8" y="T9"/>
                </a:cxn>
                <a:cxn ang="0">
                  <a:pos x="T10" y="T11"/>
                </a:cxn>
              </a:cxnLst>
              <a:rect l="0" t="0" r="r" b="b"/>
              <a:pathLst>
                <a:path w="50" h="27">
                  <a:moveTo>
                    <a:pt x="31" y="4"/>
                  </a:moveTo>
                  <a:cubicBezTo>
                    <a:pt x="31" y="5"/>
                    <a:pt x="30" y="5"/>
                    <a:pt x="30" y="5"/>
                  </a:cubicBezTo>
                  <a:cubicBezTo>
                    <a:pt x="28" y="11"/>
                    <a:pt x="25" y="22"/>
                    <a:pt x="15" y="24"/>
                  </a:cubicBezTo>
                  <a:cubicBezTo>
                    <a:pt x="0" y="26"/>
                    <a:pt x="34" y="27"/>
                    <a:pt x="40" y="22"/>
                  </a:cubicBezTo>
                  <a:cubicBezTo>
                    <a:pt x="43" y="19"/>
                    <a:pt x="48" y="13"/>
                    <a:pt x="50" y="8"/>
                  </a:cubicBezTo>
                  <a:cubicBezTo>
                    <a:pt x="44" y="2"/>
                    <a:pt x="37" y="0"/>
                    <a:pt x="31" y="4"/>
                  </a:cubicBezTo>
                  <a:close/>
                </a:path>
              </a:pathLst>
            </a:custGeom>
            <a:solidFill>
              <a:srgbClr val="3F3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3" name="Freeform 3450"/>
            <p:cNvSpPr>
              <a:spLocks/>
            </p:cNvSpPr>
            <p:nvPr/>
          </p:nvSpPr>
          <p:spPr bwMode="auto">
            <a:xfrm>
              <a:off x="905208" y="3214211"/>
              <a:ext cx="349540" cy="304203"/>
            </a:xfrm>
            <a:custGeom>
              <a:avLst/>
              <a:gdLst>
                <a:gd name="T0" fmla="*/ 88 w 101"/>
                <a:gd name="T1" fmla="*/ 13 h 88"/>
                <a:gd name="T2" fmla="*/ 78 w 101"/>
                <a:gd name="T3" fmla="*/ 27 h 88"/>
                <a:gd name="T4" fmla="*/ 53 w 101"/>
                <a:gd name="T5" fmla="*/ 29 h 88"/>
                <a:gd name="T6" fmla="*/ 68 w 101"/>
                <a:gd name="T7" fmla="*/ 10 h 88"/>
                <a:gd name="T8" fmla="*/ 50 w 101"/>
                <a:gd name="T9" fmla="*/ 0 h 88"/>
                <a:gd name="T10" fmla="*/ 38 w 101"/>
                <a:gd name="T11" fmla="*/ 16 h 88"/>
                <a:gd name="T12" fmla="*/ 10 w 101"/>
                <a:gd name="T13" fmla="*/ 30 h 88"/>
                <a:gd name="T14" fmla="*/ 1 w 101"/>
                <a:gd name="T15" fmla="*/ 68 h 88"/>
                <a:gd name="T16" fmla="*/ 4 w 101"/>
                <a:gd name="T17" fmla="*/ 72 h 88"/>
                <a:gd name="T18" fmla="*/ 4 w 101"/>
                <a:gd name="T19" fmla="*/ 82 h 88"/>
                <a:gd name="T20" fmla="*/ 8 w 101"/>
                <a:gd name="T21" fmla="*/ 85 h 88"/>
                <a:gd name="T22" fmla="*/ 7 w 101"/>
                <a:gd name="T23" fmla="*/ 68 h 88"/>
                <a:gd name="T24" fmla="*/ 9 w 101"/>
                <a:gd name="T25" fmla="*/ 60 h 88"/>
                <a:gd name="T26" fmla="*/ 11 w 101"/>
                <a:gd name="T27" fmla="*/ 37 h 88"/>
                <a:gd name="T28" fmla="*/ 21 w 101"/>
                <a:gd name="T29" fmla="*/ 33 h 88"/>
                <a:gd name="T30" fmla="*/ 44 w 101"/>
                <a:gd name="T31" fmla="*/ 42 h 88"/>
                <a:gd name="T32" fmla="*/ 53 w 101"/>
                <a:gd name="T33" fmla="*/ 42 h 88"/>
                <a:gd name="T34" fmla="*/ 81 w 101"/>
                <a:gd name="T35" fmla="*/ 38 h 88"/>
                <a:gd name="T36" fmla="*/ 81 w 101"/>
                <a:gd name="T37" fmla="*/ 60 h 88"/>
                <a:gd name="T38" fmla="*/ 80 w 101"/>
                <a:gd name="T39" fmla="*/ 73 h 88"/>
                <a:gd name="T40" fmla="*/ 80 w 101"/>
                <a:gd name="T41" fmla="*/ 88 h 88"/>
                <a:gd name="T42" fmla="*/ 84 w 101"/>
                <a:gd name="T43" fmla="*/ 84 h 88"/>
                <a:gd name="T44" fmla="*/ 87 w 101"/>
                <a:gd name="T45" fmla="*/ 68 h 88"/>
                <a:gd name="T46" fmla="*/ 93 w 101"/>
                <a:gd name="T47" fmla="*/ 66 h 88"/>
                <a:gd name="T48" fmla="*/ 99 w 101"/>
                <a:gd name="T49" fmla="*/ 35 h 88"/>
                <a:gd name="T50" fmla="*/ 88 w 101"/>
                <a:gd name="T51" fmla="*/ 1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88">
                  <a:moveTo>
                    <a:pt x="88" y="13"/>
                  </a:moveTo>
                  <a:cubicBezTo>
                    <a:pt x="86" y="18"/>
                    <a:pt x="81" y="24"/>
                    <a:pt x="78" y="27"/>
                  </a:cubicBezTo>
                  <a:cubicBezTo>
                    <a:pt x="72" y="32"/>
                    <a:pt x="38" y="31"/>
                    <a:pt x="53" y="29"/>
                  </a:cubicBezTo>
                  <a:cubicBezTo>
                    <a:pt x="63" y="27"/>
                    <a:pt x="66" y="16"/>
                    <a:pt x="68" y="10"/>
                  </a:cubicBezTo>
                  <a:cubicBezTo>
                    <a:pt x="64" y="10"/>
                    <a:pt x="58" y="4"/>
                    <a:pt x="50" y="0"/>
                  </a:cubicBezTo>
                  <a:cubicBezTo>
                    <a:pt x="44" y="4"/>
                    <a:pt x="39" y="11"/>
                    <a:pt x="38" y="16"/>
                  </a:cubicBezTo>
                  <a:cubicBezTo>
                    <a:pt x="37" y="26"/>
                    <a:pt x="25" y="22"/>
                    <a:pt x="10" y="30"/>
                  </a:cubicBezTo>
                  <a:cubicBezTo>
                    <a:pt x="2" y="34"/>
                    <a:pt x="0" y="52"/>
                    <a:pt x="1" y="68"/>
                  </a:cubicBezTo>
                  <a:cubicBezTo>
                    <a:pt x="2" y="69"/>
                    <a:pt x="4" y="71"/>
                    <a:pt x="4" y="72"/>
                  </a:cubicBezTo>
                  <a:cubicBezTo>
                    <a:pt x="4" y="75"/>
                    <a:pt x="4" y="82"/>
                    <a:pt x="4" y="82"/>
                  </a:cubicBezTo>
                  <a:cubicBezTo>
                    <a:pt x="8" y="85"/>
                    <a:pt x="8" y="85"/>
                    <a:pt x="8" y="85"/>
                  </a:cubicBezTo>
                  <a:cubicBezTo>
                    <a:pt x="7" y="79"/>
                    <a:pt x="6" y="71"/>
                    <a:pt x="7" y="68"/>
                  </a:cubicBezTo>
                  <a:cubicBezTo>
                    <a:pt x="8" y="63"/>
                    <a:pt x="9" y="64"/>
                    <a:pt x="9" y="60"/>
                  </a:cubicBezTo>
                  <a:cubicBezTo>
                    <a:pt x="9" y="56"/>
                    <a:pt x="8" y="40"/>
                    <a:pt x="11" y="37"/>
                  </a:cubicBezTo>
                  <a:cubicBezTo>
                    <a:pt x="14" y="35"/>
                    <a:pt x="16" y="32"/>
                    <a:pt x="21" y="33"/>
                  </a:cubicBezTo>
                  <a:cubicBezTo>
                    <a:pt x="25" y="34"/>
                    <a:pt x="38" y="43"/>
                    <a:pt x="44" y="42"/>
                  </a:cubicBezTo>
                  <a:cubicBezTo>
                    <a:pt x="47" y="42"/>
                    <a:pt x="50" y="42"/>
                    <a:pt x="53" y="42"/>
                  </a:cubicBezTo>
                  <a:cubicBezTo>
                    <a:pt x="63" y="39"/>
                    <a:pt x="74" y="32"/>
                    <a:pt x="81" y="38"/>
                  </a:cubicBezTo>
                  <a:cubicBezTo>
                    <a:pt x="88" y="45"/>
                    <a:pt x="78" y="52"/>
                    <a:pt x="81" y="60"/>
                  </a:cubicBezTo>
                  <a:cubicBezTo>
                    <a:pt x="83" y="65"/>
                    <a:pt x="80" y="69"/>
                    <a:pt x="80" y="73"/>
                  </a:cubicBezTo>
                  <a:cubicBezTo>
                    <a:pt x="80" y="77"/>
                    <a:pt x="80" y="88"/>
                    <a:pt x="80" y="88"/>
                  </a:cubicBezTo>
                  <a:cubicBezTo>
                    <a:pt x="84" y="84"/>
                    <a:pt x="84" y="84"/>
                    <a:pt x="84" y="84"/>
                  </a:cubicBezTo>
                  <a:cubicBezTo>
                    <a:pt x="84" y="84"/>
                    <a:pt x="84" y="70"/>
                    <a:pt x="87" y="68"/>
                  </a:cubicBezTo>
                  <a:cubicBezTo>
                    <a:pt x="89" y="65"/>
                    <a:pt x="93" y="66"/>
                    <a:pt x="93" y="66"/>
                  </a:cubicBezTo>
                  <a:cubicBezTo>
                    <a:pt x="93" y="66"/>
                    <a:pt x="101" y="51"/>
                    <a:pt x="99" y="35"/>
                  </a:cubicBezTo>
                  <a:cubicBezTo>
                    <a:pt x="98" y="27"/>
                    <a:pt x="94" y="18"/>
                    <a:pt x="88" y="13"/>
                  </a:cubicBezTo>
                  <a:close/>
                </a:path>
              </a:pathLst>
            </a:custGeom>
            <a:solidFill>
              <a:srgbClr val="2A1C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4" name="Freeform 3451"/>
            <p:cNvSpPr>
              <a:spLocks/>
            </p:cNvSpPr>
            <p:nvPr/>
          </p:nvSpPr>
          <p:spPr bwMode="auto">
            <a:xfrm>
              <a:off x="925682" y="3306350"/>
              <a:ext cx="162339" cy="204753"/>
            </a:xfrm>
            <a:custGeom>
              <a:avLst/>
              <a:gdLst>
                <a:gd name="T0" fmla="*/ 38 w 47"/>
                <a:gd name="T1" fmla="*/ 15 h 59"/>
                <a:gd name="T2" fmla="*/ 15 w 47"/>
                <a:gd name="T3" fmla="*/ 6 h 59"/>
                <a:gd name="T4" fmla="*/ 5 w 47"/>
                <a:gd name="T5" fmla="*/ 10 h 59"/>
                <a:gd name="T6" fmla="*/ 3 w 47"/>
                <a:gd name="T7" fmla="*/ 33 h 59"/>
                <a:gd name="T8" fmla="*/ 1 w 47"/>
                <a:gd name="T9" fmla="*/ 41 h 59"/>
                <a:gd name="T10" fmla="*/ 2 w 47"/>
                <a:gd name="T11" fmla="*/ 58 h 59"/>
                <a:gd name="T12" fmla="*/ 5 w 47"/>
                <a:gd name="T13" fmla="*/ 59 h 59"/>
                <a:gd name="T14" fmla="*/ 4 w 47"/>
                <a:gd name="T15" fmla="*/ 36 h 59"/>
                <a:gd name="T16" fmla="*/ 5 w 47"/>
                <a:gd name="T17" fmla="*/ 15 h 59"/>
                <a:gd name="T18" fmla="*/ 38 w 47"/>
                <a:gd name="T19" fmla="*/ 17 h 59"/>
                <a:gd name="T20" fmla="*/ 47 w 47"/>
                <a:gd name="T21" fmla="*/ 15 h 59"/>
                <a:gd name="T22" fmla="*/ 38 w 47"/>
                <a:gd name="T23"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59">
                  <a:moveTo>
                    <a:pt x="38" y="15"/>
                  </a:moveTo>
                  <a:cubicBezTo>
                    <a:pt x="32" y="16"/>
                    <a:pt x="19" y="7"/>
                    <a:pt x="15" y="6"/>
                  </a:cubicBezTo>
                  <a:cubicBezTo>
                    <a:pt x="10" y="5"/>
                    <a:pt x="8" y="8"/>
                    <a:pt x="5" y="10"/>
                  </a:cubicBezTo>
                  <a:cubicBezTo>
                    <a:pt x="2" y="13"/>
                    <a:pt x="3" y="29"/>
                    <a:pt x="3" y="33"/>
                  </a:cubicBezTo>
                  <a:cubicBezTo>
                    <a:pt x="3" y="37"/>
                    <a:pt x="2" y="36"/>
                    <a:pt x="1" y="41"/>
                  </a:cubicBezTo>
                  <a:cubicBezTo>
                    <a:pt x="0" y="44"/>
                    <a:pt x="1" y="52"/>
                    <a:pt x="2" y="58"/>
                  </a:cubicBezTo>
                  <a:cubicBezTo>
                    <a:pt x="5" y="59"/>
                    <a:pt x="5" y="59"/>
                    <a:pt x="5" y="59"/>
                  </a:cubicBezTo>
                  <a:cubicBezTo>
                    <a:pt x="5" y="59"/>
                    <a:pt x="1" y="43"/>
                    <a:pt x="4" y="36"/>
                  </a:cubicBezTo>
                  <a:cubicBezTo>
                    <a:pt x="8" y="30"/>
                    <a:pt x="0" y="23"/>
                    <a:pt x="5" y="15"/>
                  </a:cubicBezTo>
                  <a:cubicBezTo>
                    <a:pt x="16" y="0"/>
                    <a:pt x="27" y="17"/>
                    <a:pt x="38" y="17"/>
                  </a:cubicBezTo>
                  <a:cubicBezTo>
                    <a:pt x="41" y="17"/>
                    <a:pt x="44" y="16"/>
                    <a:pt x="47" y="15"/>
                  </a:cubicBezTo>
                  <a:cubicBezTo>
                    <a:pt x="44" y="15"/>
                    <a:pt x="41" y="15"/>
                    <a:pt x="38" y="15"/>
                  </a:cubicBezTo>
                  <a:close/>
                </a:path>
              </a:pathLst>
            </a:custGeom>
            <a:solidFill>
              <a:srgbClr val="100E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5" name="Freeform 3452"/>
            <p:cNvSpPr>
              <a:spLocks/>
            </p:cNvSpPr>
            <p:nvPr/>
          </p:nvSpPr>
          <p:spPr bwMode="auto">
            <a:xfrm>
              <a:off x="628793" y="4420786"/>
              <a:ext cx="190127" cy="103839"/>
            </a:xfrm>
            <a:custGeom>
              <a:avLst/>
              <a:gdLst>
                <a:gd name="T0" fmla="*/ 16 w 130"/>
                <a:gd name="T1" fmla="*/ 71 h 71"/>
                <a:gd name="T2" fmla="*/ 123 w 130"/>
                <a:gd name="T3" fmla="*/ 50 h 71"/>
                <a:gd name="T4" fmla="*/ 130 w 130"/>
                <a:gd name="T5" fmla="*/ 0 h 71"/>
                <a:gd name="T6" fmla="*/ 0 w 130"/>
                <a:gd name="T7" fmla="*/ 28 h 71"/>
                <a:gd name="T8" fmla="*/ 16 w 130"/>
                <a:gd name="T9" fmla="*/ 71 h 71"/>
              </a:gdLst>
              <a:ahLst/>
              <a:cxnLst>
                <a:cxn ang="0">
                  <a:pos x="T0" y="T1"/>
                </a:cxn>
                <a:cxn ang="0">
                  <a:pos x="T2" y="T3"/>
                </a:cxn>
                <a:cxn ang="0">
                  <a:pos x="T4" y="T5"/>
                </a:cxn>
                <a:cxn ang="0">
                  <a:pos x="T6" y="T7"/>
                </a:cxn>
                <a:cxn ang="0">
                  <a:pos x="T8" y="T9"/>
                </a:cxn>
              </a:cxnLst>
              <a:rect l="0" t="0" r="r" b="b"/>
              <a:pathLst>
                <a:path w="130" h="71">
                  <a:moveTo>
                    <a:pt x="16" y="71"/>
                  </a:moveTo>
                  <a:lnTo>
                    <a:pt x="123" y="50"/>
                  </a:lnTo>
                  <a:lnTo>
                    <a:pt x="130" y="0"/>
                  </a:lnTo>
                  <a:lnTo>
                    <a:pt x="0" y="28"/>
                  </a:lnTo>
                  <a:lnTo>
                    <a:pt x="16" y="7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6" name="Freeform 3453"/>
            <p:cNvSpPr>
              <a:spLocks/>
            </p:cNvSpPr>
            <p:nvPr/>
          </p:nvSpPr>
          <p:spPr bwMode="auto">
            <a:xfrm>
              <a:off x="1354199" y="4420786"/>
              <a:ext cx="179889" cy="141863"/>
            </a:xfrm>
            <a:custGeom>
              <a:avLst/>
              <a:gdLst>
                <a:gd name="T0" fmla="*/ 0 w 123"/>
                <a:gd name="T1" fmla="*/ 33 h 97"/>
                <a:gd name="T2" fmla="*/ 97 w 123"/>
                <a:gd name="T3" fmla="*/ 97 h 97"/>
                <a:gd name="T4" fmla="*/ 123 w 123"/>
                <a:gd name="T5" fmla="*/ 62 h 97"/>
                <a:gd name="T6" fmla="*/ 0 w 123"/>
                <a:gd name="T7" fmla="*/ 0 h 97"/>
                <a:gd name="T8" fmla="*/ 0 w 123"/>
                <a:gd name="T9" fmla="*/ 33 h 97"/>
              </a:gdLst>
              <a:ahLst/>
              <a:cxnLst>
                <a:cxn ang="0">
                  <a:pos x="T0" y="T1"/>
                </a:cxn>
                <a:cxn ang="0">
                  <a:pos x="T2" y="T3"/>
                </a:cxn>
                <a:cxn ang="0">
                  <a:pos x="T4" y="T5"/>
                </a:cxn>
                <a:cxn ang="0">
                  <a:pos x="T6" y="T7"/>
                </a:cxn>
                <a:cxn ang="0">
                  <a:pos x="T8" y="T9"/>
                </a:cxn>
              </a:cxnLst>
              <a:rect l="0" t="0" r="r" b="b"/>
              <a:pathLst>
                <a:path w="123" h="97">
                  <a:moveTo>
                    <a:pt x="0" y="33"/>
                  </a:moveTo>
                  <a:lnTo>
                    <a:pt x="97" y="97"/>
                  </a:lnTo>
                  <a:lnTo>
                    <a:pt x="123" y="62"/>
                  </a:lnTo>
                  <a:lnTo>
                    <a:pt x="0" y="0"/>
                  </a:lnTo>
                  <a:lnTo>
                    <a:pt x="0" y="3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7" name="Freeform 3454"/>
            <p:cNvSpPr>
              <a:spLocks/>
            </p:cNvSpPr>
            <p:nvPr/>
          </p:nvSpPr>
          <p:spPr bwMode="auto">
            <a:xfrm>
              <a:off x="1064621" y="4101959"/>
              <a:ext cx="17550" cy="260328"/>
            </a:xfrm>
            <a:custGeom>
              <a:avLst/>
              <a:gdLst>
                <a:gd name="T0" fmla="*/ 0 w 12"/>
                <a:gd name="T1" fmla="*/ 12 h 178"/>
                <a:gd name="T2" fmla="*/ 4 w 12"/>
                <a:gd name="T3" fmla="*/ 157 h 178"/>
                <a:gd name="T4" fmla="*/ 12 w 12"/>
                <a:gd name="T5" fmla="*/ 178 h 178"/>
                <a:gd name="T6" fmla="*/ 9 w 12"/>
                <a:gd name="T7" fmla="*/ 0 h 178"/>
                <a:gd name="T8" fmla="*/ 0 w 12"/>
                <a:gd name="T9" fmla="*/ 12 h 178"/>
              </a:gdLst>
              <a:ahLst/>
              <a:cxnLst>
                <a:cxn ang="0">
                  <a:pos x="T0" y="T1"/>
                </a:cxn>
                <a:cxn ang="0">
                  <a:pos x="T2" y="T3"/>
                </a:cxn>
                <a:cxn ang="0">
                  <a:pos x="T4" y="T5"/>
                </a:cxn>
                <a:cxn ang="0">
                  <a:pos x="T6" y="T7"/>
                </a:cxn>
                <a:cxn ang="0">
                  <a:pos x="T8" y="T9"/>
                </a:cxn>
              </a:cxnLst>
              <a:rect l="0" t="0" r="r" b="b"/>
              <a:pathLst>
                <a:path w="12" h="178">
                  <a:moveTo>
                    <a:pt x="0" y="12"/>
                  </a:moveTo>
                  <a:lnTo>
                    <a:pt x="4" y="157"/>
                  </a:lnTo>
                  <a:lnTo>
                    <a:pt x="12" y="178"/>
                  </a:lnTo>
                  <a:lnTo>
                    <a:pt x="9" y="0"/>
                  </a:lnTo>
                  <a:lnTo>
                    <a:pt x="0" y="12"/>
                  </a:lnTo>
                  <a:close/>
                </a:path>
              </a:pathLst>
            </a:custGeom>
            <a:solidFill>
              <a:srgbClr val="776E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8" name="Rectangle 3455"/>
            <p:cNvSpPr>
              <a:spLocks noChangeArrowheads="1"/>
            </p:cNvSpPr>
            <p:nvPr/>
          </p:nvSpPr>
          <p:spPr bwMode="auto">
            <a:xfrm>
              <a:off x="956396" y="4354973"/>
              <a:ext cx="1463" cy="1463"/>
            </a:xfrm>
            <a:prstGeom prst="rect">
              <a:avLst/>
            </a:prstGeom>
            <a:solidFill>
              <a:srgbClr val="5E57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09" name="Rectangle 3456"/>
            <p:cNvSpPr>
              <a:spLocks noChangeArrowheads="1"/>
            </p:cNvSpPr>
            <p:nvPr/>
          </p:nvSpPr>
          <p:spPr bwMode="auto">
            <a:xfrm>
              <a:off x="884732" y="4390074"/>
              <a:ext cx="1463" cy="1463"/>
            </a:xfrm>
            <a:prstGeom prst="rect">
              <a:avLst/>
            </a:prstGeom>
            <a:solidFill>
              <a:srgbClr val="5E57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0" name="Rectangle 3457"/>
            <p:cNvSpPr>
              <a:spLocks noChangeArrowheads="1"/>
            </p:cNvSpPr>
            <p:nvPr/>
          </p:nvSpPr>
          <p:spPr bwMode="auto">
            <a:xfrm>
              <a:off x="884732" y="4390074"/>
              <a:ext cx="1463" cy="1463"/>
            </a:xfrm>
            <a:prstGeom prst="rect">
              <a:avLst/>
            </a:prstGeom>
            <a:solidFill>
              <a:srgbClr val="5E57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1" name="Freeform 3458"/>
            <p:cNvSpPr>
              <a:spLocks/>
            </p:cNvSpPr>
            <p:nvPr/>
          </p:nvSpPr>
          <p:spPr bwMode="auto">
            <a:xfrm>
              <a:off x="956396" y="4354973"/>
              <a:ext cx="0" cy="2924"/>
            </a:xfrm>
            <a:custGeom>
              <a:avLst/>
              <a:gdLst>
                <a:gd name="T0" fmla="*/ 0 h 2"/>
                <a:gd name="T1" fmla="*/ 2 h 2"/>
                <a:gd name="T2" fmla="*/ 2 h 2"/>
                <a:gd name="T3" fmla="*/ 2 h 2"/>
                <a:gd name="T4" fmla="*/ 2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2"/>
                  </a:lnTo>
                  <a:lnTo>
                    <a:pt x="0" y="2"/>
                  </a:lnTo>
                  <a:lnTo>
                    <a:pt x="0" y="0"/>
                  </a:lnTo>
                  <a:close/>
                </a:path>
              </a:pathLst>
            </a:custGeom>
            <a:solidFill>
              <a:srgbClr val="5E5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2" name="Freeform 3459"/>
            <p:cNvSpPr>
              <a:spLocks/>
            </p:cNvSpPr>
            <p:nvPr/>
          </p:nvSpPr>
          <p:spPr bwMode="auto">
            <a:xfrm>
              <a:off x="867182" y="4331573"/>
              <a:ext cx="100914" cy="71664"/>
            </a:xfrm>
            <a:custGeom>
              <a:avLst/>
              <a:gdLst>
                <a:gd name="T0" fmla="*/ 27 w 29"/>
                <a:gd name="T1" fmla="*/ 0 h 21"/>
                <a:gd name="T2" fmla="*/ 27 w 29"/>
                <a:gd name="T3" fmla="*/ 2 h 21"/>
                <a:gd name="T4" fmla="*/ 27 w 29"/>
                <a:gd name="T5" fmla="*/ 6 h 21"/>
                <a:gd name="T6" fmla="*/ 26 w 29"/>
                <a:gd name="T7" fmla="*/ 7 h 21"/>
                <a:gd name="T8" fmla="*/ 26 w 29"/>
                <a:gd name="T9" fmla="*/ 8 h 21"/>
                <a:gd name="T10" fmla="*/ 26 w 29"/>
                <a:gd name="T11" fmla="*/ 8 h 21"/>
                <a:gd name="T12" fmla="*/ 26 w 29"/>
                <a:gd name="T13" fmla="*/ 8 h 21"/>
                <a:gd name="T14" fmla="*/ 26 w 29"/>
                <a:gd name="T15" fmla="*/ 8 h 21"/>
                <a:gd name="T16" fmla="*/ 23 w 29"/>
                <a:gd name="T17" fmla="*/ 10 h 21"/>
                <a:gd name="T18" fmla="*/ 16 w 29"/>
                <a:gd name="T19" fmla="*/ 13 h 21"/>
                <a:gd name="T20" fmla="*/ 13 w 29"/>
                <a:gd name="T21" fmla="*/ 15 h 21"/>
                <a:gd name="T22" fmla="*/ 9 w 29"/>
                <a:gd name="T23" fmla="*/ 16 h 21"/>
                <a:gd name="T24" fmla="*/ 6 w 29"/>
                <a:gd name="T25" fmla="*/ 17 h 21"/>
                <a:gd name="T26" fmla="*/ 6 w 29"/>
                <a:gd name="T27" fmla="*/ 17 h 21"/>
                <a:gd name="T28" fmla="*/ 5 w 29"/>
                <a:gd name="T29" fmla="*/ 17 h 21"/>
                <a:gd name="T30" fmla="*/ 5 w 29"/>
                <a:gd name="T31" fmla="*/ 17 h 21"/>
                <a:gd name="T32" fmla="*/ 5 w 29"/>
                <a:gd name="T33" fmla="*/ 18 h 21"/>
                <a:gd name="T34" fmla="*/ 5 w 29"/>
                <a:gd name="T35" fmla="*/ 18 h 21"/>
                <a:gd name="T36" fmla="*/ 5 w 29"/>
                <a:gd name="T37" fmla="*/ 18 h 21"/>
                <a:gd name="T38" fmla="*/ 5 w 29"/>
                <a:gd name="T39" fmla="*/ 18 h 21"/>
                <a:gd name="T40" fmla="*/ 5 w 29"/>
                <a:gd name="T41" fmla="*/ 17 h 21"/>
                <a:gd name="T42" fmla="*/ 4 w 29"/>
                <a:gd name="T43" fmla="*/ 16 h 21"/>
                <a:gd name="T44" fmla="*/ 3 w 29"/>
                <a:gd name="T45" fmla="*/ 16 h 21"/>
                <a:gd name="T46" fmla="*/ 1 w 29"/>
                <a:gd name="T47" fmla="*/ 14 h 21"/>
                <a:gd name="T48" fmla="*/ 0 w 29"/>
                <a:gd name="T49" fmla="*/ 12 h 21"/>
                <a:gd name="T50" fmla="*/ 1 w 29"/>
                <a:gd name="T51" fmla="*/ 14 h 21"/>
                <a:gd name="T52" fmla="*/ 1 w 29"/>
                <a:gd name="T53" fmla="*/ 16 h 21"/>
                <a:gd name="T54" fmla="*/ 3 w 29"/>
                <a:gd name="T55" fmla="*/ 19 h 21"/>
                <a:gd name="T56" fmla="*/ 3 w 29"/>
                <a:gd name="T57" fmla="*/ 20 h 21"/>
                <a:gd name="T58" fmla="*/ 4 w 29"/>
                <a:gd name="T59" fmla="*/ 20 h 21"/>
                <a:gd name="T60" fmla="*/ 4 w 29"/>
                <a:gd name="T61" fmla="*/ 20 h 21"/>
                <a:gd name="T62" fmla="*/ 4 w 29"/>
                <a:gd name="T63" fmla="*/ 21 h 21"/>
                <a:gd name="T64" fmla="*/ 4 w 29"/>
                <a:gd name="T65" fmla="*/ 21 h 21"/>
                <a:gd name="T66" fmla="*/ 4 w 29"/>
                <a:gd name="T67" fmla="*/ 21 h 21"/>
                <a:gd name="T68" fmla="*/ 4 w 29"/>
                <a:gd name="T69" fmla="*/ 21 h 21"/>
                <a:gd name="T70" fmla="*/ 5 w 29"/>
                <a:gd name="T71" fmla="*/ 21 h 21"/>
                <a:gd name="T72" fmla="*/ 5 w 29"/>
                <a:gd name="T73" fmla="*/ 21 h 21"/>
                <a:gd name="T74" fmla="*/ 7 w 29"/>
                <a:gd name="T75" fmla="*/ 21 h 21"/>
                <a:gd name="T76" fmla="*/ 11 w 29"/>
                <a:gd name="T77" fmla="*/ 20 h 21"/>
                <a:gd name="T78" fmla="*/ 14 w 29"/>
                <a:gd name="T79" fmla="*/ 19 h 21"/>
                <a:gd name="T80" fmla="*/ 18 w 29"/>
                <a:gd name="T81" fmla="*/ 17 h 21"/>
                <a:gd name="T82" fmla="*/ 22 w 29"/>
                <a:gd name="T83" fmla="*/ 15 h 21"/>
                <a:gd name="T84" fmla="*/ 25 w 29"/>
                <a:gd name="T85" fmla="*/ 13 h 21"/>
                <a:gd name="T86" fmla="*/ 28 w 29"/>
                <a:gd name="T87" fmla="*/ 11 h 21"/>
                <a:gd name="T88" fmla="*/ 29 w 29"/>
                <a:gd name="T89" fmla="*/ 10 h 21"/>
                <a:gd name="T90" fmla="*/ 29 w 29"/>
                <a:gd name="T91" fmla="*/ 10 h 21"/>
                <a:gd name="T92" fmla="*/ 29 w 29"/>
                <a:gd name="T93" fmla="*/ 10 h 21"/>
                <a:gd name="T94" fmla="*/ 28 w 29"/>
                <a:gd name="T95" fmla="*/ 10 h 21"/>
                <a:gd name="T96" fmla="*/ 28 w 29"/>
                <a:gd name="T97" fmla="*/ 10 h 21"/>
                <a:gd name="T98" fmla="*/ 28 w 29"/>
                <a:gd name="T99" fmla="*/ 9 h 21"/>
                <a:gd name="T100" fmla="*/ 28 w 29"/>
                <a:gd name="T101" fmla="*/ 9 h 21"/>
                <a:gd name="T102" fmla="*/ 29 w 29"/>
                <a:gd name="T103" fmla="*/ 8 h 21"/>
                <a:gd name="T104" fmla="*/ 29 w 29"/>
                <a:gd name="T105" fmla="*/ 7 h 21"/>
                <a:gd name="T106" fmla="*/ 28 w 29"/>
                <a:gd name="T107" fmla="*/ 2 h 21"/>
                <a:gd name="T108" fmla="*/ 27 w 29"/>
                <a:gd name="T10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21">
                  <a:moveTo>
                    <a:pt x="27" y="0"/>
                  </a:moveTo>
                  <a:cubicBezTo>
                    <a:pt x="27" y="0"/>
                    <a:pt x="27" y="0"/>
                    <a:pt x="27" y="2"/>
                  </a:cubicBezTo>
                  <a:cubicBezTo>
                    <a:pt x="27" y="3"/>
                    <a:pt x="27" y="5"/>
                    <a:pt x="27" y="6"/>
                  </a:cubicBezTo>
                  <a:cubicBezTo>
                    <a:pt x="26" y="7"/>
                    <a:pt x="26" y="7"/>
                    <a:pt x="26" y="7"/>
                  </a:cubicBezTo>
                  <a:cubicBezTo>
                    <a:pt x="26" y="8"/>
                    <a:pt x="26" y="8"/>
                    <a:pt x="26" y="8"/>
                  </a:cubicBezTo>
                  <a:cubicBezTo>
                    <a:pt x="26" y="8"/>
                    <a:pt x="26" y="8"/>
                    <a:pt x="26" y="8"/>
                  </a:cubicBezTo>
                  <a:cubicBezTo>
                    <a:pt x="26" y="8"/>
                    <a:pt x="26" y="8"/>
                    <a:pt x="26" y="8"/>
                  </a:cubicBezTo>
                  <a:cubicBezTo>
                    <a:pt x="26" y="8"/>
                    <a:pt x="26" y="8"/>
                    <a:pt x="26" y="8"/>
                  </a:cubicBezTo>
                  <a:cubicBezTo>
                    <a:pt x="25" y="9"/>
                    <a:pt x="24" y="9"/>
                    <a:pt x="23" y="10"/>
                  </a:cubicBezTo>
                  <a:cubicBezTo>
                    <a:pt x="21" y="11"/>
                    <a:pt x="19" y="12"/>
                    <a:pt x="16" y="13"/>
                  </a:cubicBezTo>
                  <a:cubicBezTo>
                    <a:pt x="15" y="14"/>
                    <a:pt x="14" y="14"/>
                    <a:pt x="13" y="15"/>
                  </a:cubicBezTo>
                  <a:cubicBezTo>
                    <a:pt x="11" y="15"/>
                    <a:pt x="10" y="16"/>
                    <a:pt x="9" y="16"/>
                  </a:cubicBezTo>
                  <a:cubicBezTo>
                    <a:pt x="8" y="17"/>
                    <a:pt x="7" y="17"/>
                    <a:pt x="6" y="17"/>
                  </a:cubicBezTo>
                  <a:cubicBezTo>
                    <a:pt x="6" y="17"/>
                    <a:pt x="6" y="17"/>
                    <a:pt x="6" y="17"/>
                  </a:cubicBezTo>
                  <a:cubicBezTo>
                    <a:pt x="5" y="17"/>
                    <a:pt x="5" y="17"/>
                    <a:pt x="5" y="17"/>
                  </a:cubicBezTo>
                  <a:cubicBezTo>
                    <a:pt x="5" y="17"/>
                    <a:pt x="5" y="17"/>
                    <a:pt x="5" y="17"/>
                  </a:cubicBezTo>
                  <a:cubicBezTo>
                    <a:pt x="5" y="18"/>
                    <a:pt x="5" y="18"/>
                    <a:pt x="5" y="18"/>
                  </a:cubicBezTo>
                  <a:cubicBezTo>
                    <a:pt x="5" y="18"/>
                    <a:pt x="5" y="18"/>
                    <a:pt x="5" y="18"/>
                  </a:cubicBezTo>
                  <a:cubicBezTo>
                    <a:pt x="5" y="18"/>
                    <a:pt x="5" y="18"/>
                    <a:pt x="5" y="18"/>
                  </a:cubicBezTo>
                  <a:cubicBezTo>
                    <a:pt x="5" y="18"/>
                    <a:pt x="5" y="18"/>
                    <a:pt x="5" y="18"/>
                  </a:cubicBezTo>
                  <a:cubicBezTo>
                    <a:pt x="5" y="17"/>
                    <a:pt x="5" y="17"/>
                    <a:pt x="5" y="17"/>
                  </a:cubicBezTo>
                  <a:cubicBezTo>
                    <a:pt x="4" y="16"/>
                    <a:pt x="4" y="16"/>
                    <a:pt x="4" y="16"/>
                  </a:cubicBezTo>
                  <a:cubicBezTo>
                    <a:pt x="3" y="16"/>
                    <a:pt x="3" y="16"/>
                    <a:pt x="3" y="16"/>
                  </a:cubicBezTo>
                  <a:cubicBezTo>
                    <a:pt x="2" y="15"/>
                    <a:pt x="2" y="14"/>
                    <a:pt x="1" y="14"/>
                  </a:cubicBezTo>
                  <a:cubicBezTo>
                    <a:pt x="1" y="13"/>
                    <a:pt x="0" y="12"/>
                    <a:pt x="0" y="12"/>
                  </a:cubicBezTo>
                  <a:cubicBezTo>
                    <a:pt x="0" y="12"/>
                    <a:pt x="0" y="13"/>
                    <a:pt x="1" y="14"/>
                  </a:cubicBezTo>
                  <a:cubicBezTo>
                    <a:pt x="1" y="15"/>
                    <a:pt x="1" y="16"/>
                    <a:pt x="1" y="16"/>
                  </a:cubicBezTo>
                  <a:cubicBezTo>
                    <a:pt x="1" y="17"/>
                    <a:pt x="2" y="18"/>
                    <a:pt x="3" y="19"/>
                  </a:cubicBezTo>
                  <a:cubicBezTo>
                    <a:pt x="3" y="20"/>
                    <a:pt x="3" y="20"/>
                    <a:pt x="3" y="20"/>
                  </a:cubicBezTo>
                  <a:cubicBezTo>
                    <a:pt x="4" y="20"/>
                    <a:pt x="4" y="20"/>
                    <a:pt x="4" y="20"/>
                  </a:cubicBezTo>
                  <a:cubicBezTo>
                    <a:pt x="4" y="20"/>
                    <a:pt x="4" y="20"/>
                    <a:pt x="4" y="20"/>
                  </a:cubicBezTo>
                  <a:cubicBezTo>
                    <a:pt x="4" y="21"/>
                    <a:pt x="4" y="21"/>
                    <a:pt x="4" y="21"/>
                  </a:cubicBezTo>
                  <a:cubicBezTo>
                    <a:pt x="4" y="21"/>
                    <a:pt x="4" y="21"/>
                    <a:pt x="4" y="21"/>
                  </a:cubicBezTo>
                  <a:cubicBezTo>
                    <a:pt x="4" y="21"/>
                    <a:pt x="4" y="21"/>
                    <a:pt x="4" y="21"/>
                  </a:cubicBezTo>
                  <a:cubicBezTo>
                    <a:pt x="4" y="21"/>
                    <a:pt x="4" y="21"/>
                    <a:pt x="4" y="21"/>
                  </a:cubicBezTo>
                  <a:cubicBezTo>
                    <a:pt x="5" y="21"/>
                    <a:pt x="5" y="21"/>
                    <a:pt x="5" y="21"/>
                  </a:cubicBezTo>
                  <a:cubicBezTo>
                    <a:pt x="5" y="21"/>
                    <a:pt x="5" y="21"/>
                    <a:pt x="5" y="21"/>
                  </a:cubicBezTo>
                  <a:cubicBezTo>
                    <a:pt x="6" y="21"/>
                    <a:pt x="6" y="21"/>
                    <a:pt x="7" y="21"/>
                  </a:cubicBezTo>
                  <a:cubicBezTo>
                    <a:pt x="8" y="21"/>
                    <a:pt x="9" y="20"/>
                    <a:pt x="11" y="20"/>
                  </a:cubicBezTo>
                  <a:cubicBezTo>
                    <a:pt x="12" y="20"/>
                    <a:pt x="13" y="19"/>
                    <a:pt x="14" y="19"/>
                  </a:cubicBezTo>
                  <a:cubicBezTo>
                    <a:pt x="16" y="18"/>
                    <a:pt x="17" y="18"/>
                    <a:pt x="18" y="17"/>
                  </a:cubicBezTo>
                  <a:cubicBezTo>
                    <a:pt x="19" y="17"/>
                    <a:pt x="21" y="16"/>
                    <a:pt x="22" y="15"/>
                  </a:cubicBezTo>
                  <a:cubicBezTo>
                    <a:pt x="23" y="15"/>
                    <a:pt x="24" y="14"/>
                    <a:pt x="25" y="13"/>
                  </a:cubicBezTo>
                  <a:cubicBezTo>
                    <a:pt x="26" y="13"/>
                    <a:pt x="27" y="12"/>
                    <a:pt x="28" y="11"/>
                  </a:cubicBezTo>
                  <a:cubicBezTo>
                    <a:pt x="29" y="10"/>
                    <a:pt x="29" y="10"/>
                    <a:pt x="29" y="10"/>
                  </a:cubicBezTo>
                  <a:cubicBezTo>
                    <a:pt x="29" y="10"/>
                    <a:pt x="29" y="10"/>
                    <a:pt x="29" y="10"/>
                  </a:cubicBezTo>
                  <a:cubicBezTo>
                    <a:pt x="29" y="10"/>
                    <a:pt x="29" y="10"/>
                    <a:pt x="29" y="10"/>
                  </a:cubicBezTo>
                  <a:cubicBezTo>
                    <a:pt x="28" y="10"/>
                    <a:pt x="28" y="10"/>
                    <a:pt x="28" y="10"/>
                  </a:cubicBezTo>
                  <a:cubicBezTo>
                    <a:pt x="28" y="9"/>
                    <a:pt x="28" y="10"/>
                    <a:pt x="28" y="10"/>
                  </a:cubicBezTo>
                  <a:cubicBezTo>
                    <a:pt x="28" y="9"/>
                    <a:pt x="28" y="9"/>
                    <a:pt x="28" y="9"/>
                  </a:cubicBezTo>
                  <a:cubicBezTo>
                    <a:pt x="28" y="9"/>
                    <a:pt x="28" y="9"/>
                    <a:pt x="28" y="9"/>
                  </a:cubicBezTo>
                  <a:cubicBezTo>
                    <a:pt x="29" y="8"/>
                    <a:pt x="29" y="8"/>
                    <a:pt x="29" y="8"/>
                  </a:cubicBezTo>
                  <a:cubicBezTo>
                    <a:pt x="29" y="8"/>
                    <a:pt x="29" y="7"/>
                    <a:pt x="29" y="7"/>
                  </a:cubicBezTo>
                  <a:cubicBezTo>
                    <a:pt x="29" y="4"/>
                    <a:pt x="29" y="3"/>
                    <a:pt x="28" y="2"/>
                  </a:cubicBezTo>
                  <a:cubicBezTo>
                    <a:pt x="28" y="0"/>
                    <a:pt x="27" y="0"/>
                    <a:pt x="27" y="0"/>
                  </a:cubicBezTo>
                  <a:close/>
                </a:path>
              </a:pathLst>
            </a:custGeom>
            <a:solidFill>
              <a:srgbClr val="5E5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3" name="Line 3460"/>
            <p:cNvSpPr>
              <a:spLocks noChangeShapeType="1"/>
            </p:cNvSpPr>
            <p:nvPr/>
          </p:nvSpPr>
          <p:spPr bwMode="auto">
            <a:xfrm>
              <a:off x="1237198" y="43929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4" name="Line 3461"/>
            <p:cNvSpPr>
              <a:spLocks noChangeShapeType="1"/>
            </p:cNvSpPr>
            <p:nvPr/>
          </p:nvSpPr>
          <p:spPr bwMode="auto">
            <a:xfrm>
              <a:off x="1237198" y="439299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5" name="Freeform 3462"/>
            <p:cNvSpPr>
              <a:spLocks/>
            </p:cNvSpPr>
            <p:nvPr/>
          </p:nvSpPr>
          <p:spPr bwMode="auto">
            <a:xfrm>
              <a:off x="1171386" y="4314023"/>
              <a:ext cx="93601" cy="89214"/>
            </a:xfrm>
            <a:custGeom>
              <a:avLst/>
              <a:gdLst>
                <a:gd name="T0" fmla="*/ 20 w 27"/>
                <a:gd name="T1" fmla="*/ 23 h 26"/>
                <a:gd name="T2" fmla="*/ 19 w 27"/>
                <a:gd name="T3" fmla="*/ 23 h 26"/>
                <a:gd name="T4" fmla="*/ 19 w 27"/>
                <a:gd name="T5" fmla="*/ 23 h 26"/>
                <a:gd name="T6" fmla="*/ 19 w 27"/>
                <a:gd name="T7" fmla="*/ 23 h 26"/>
                <a:gd name="T8" fmla="*/ 19 w 27"/>
                <a:gd name="T9" fmla="*/ 23 h 26"/>
                <a:gd name="T10" fmla="*/ 19 w 27"/>
                <a:gd name="T11" fmla="*/ 23 h 26"/>
                <a:gd name="T12" fmla="*/ 11 w 27"/>
                <a:gd name="T13" fmla="*/ 15 h 26"/>
                <a:gd name="T14" fmla="*/ 6 w 27"/>
                <a:gd name="T15" fmla="*/ 10 h 26"/>
                <a:gd name="T16" fmla="*/ 4 w 27"/>
                <a:gd name="T17" fmla="*/ 7 h 26"/>
                <a:gd name="T18" fmla="*/ 3 w 27"/>
                <a:gd name="T19" fmla="*/ 6 h 26"/>
                <a:gd name="T20" fmla="*/ 3 w 27"/>
                <a:gd name="T21" fmla="*/ 6 h 26"/>
                <a:gd name="T22" fmla="*/ 3 w 27"/>
                <a:gd name="T23" fmla="*/ 6 h 26"/>
                <a:gd name="T24" fmla="*/ 3 w 27"/>
                <a:gd name="T25" fmla="*/ 6 h 26"/>
                <a:gd name="T26" fmla="*/ 3 w 27"/>
                <a:gd name="T27" fmla="*/ 6 h 26"/>
                <a:gd name="T28" fmla="*/ 3 w 27"/>
                <a:gd name="T29" fmla="*/ 6 h 26"/>
                <a:gd name="T30" fmla="*/ 4 w 27"/>
                <a:gd name="T31" fmla="*/ 4 h 26"/>
                <a:gd name="T32" fmla="*/ 6 w 27"/>
                <a:gd name="T33" fmla="*/ 1 h 26"/>
                <a:gd name="T34" fmla="*/ 5 w 27"/>
                <a:gd name="T35" fmla="*/ 1 h 26"/>
                <a:gd name="T36" fmla="*/ 1 w 27"/>
                <a:gd name="T37" fmla="*/ 4 h 26"/>
                <a:gd name="T38" fmla="*/ 1 w 27"/>
                <a:gd name="T39" fmla="*/ 6 h 26"/>
                <a:gd name="T40" fmla="*/ 0 w 27"/>
                <a:gd name="T41" fmla="*/ 6 h 26"/>
                <a:gd name="T42" fmla="*/ 0 w 27"/>
                <a:gd name="T43" fmla="*/ 6 h 26"/>
                <a:gd name="T44" fmla="*/ 0 w 27"/>
                <a:gd name="T45" fmla="*/ 7 h 26"/>
                <a:gd name="T46" fmla="*/ 1 w 27"/>
                <a:gd name="T47" fmla="*/ 9 h 26"/>
                <a:gd name="T48" fmla="*/ 5 w 27"/>
                <a:gd name="T49" fmla="*/ 15 h 26"/>
                <a:gd name="T50" fmla="*/ 11 w 27"/>
                <a:gd name="T51" fmla="*/ 21 h 26"/>
                <a:gd name="T52" fmla="*/ 17 w 27"/>
                <a:gd name="T53" fmla="*/ 26 h 26"/>
                <a:gd name="T54" fmla="*/ 18 w 27"/>
                <a:gd name="T55" fmla="*/ 26 h 26"/>
                <a:gd name="T56" fmla="*/ 18 w 27"/>
                <a:gd name="T57" fmla="*/ 25 h 26"/>
                <a:gd name="T58" fmla="*/ 19 w 27"/>
                <a:gd name="T59" fmla="*/ 26 h 26"/>
                <a:gd name="T60" fmla="*/ 20 w 27"/>
                <a:gd name="T61" fmla="*/ 26 h 26"/>
                <a:gd name="T62" fmla="*/ 26 w 27"/>
                <a:gd name="T63" fmla="*/ 23 h 26"/>
                <a:gd name="T64" fmla="*/ 26 w 27"/>
                <a:gd name="T65"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26">
                  <a:moveTo>
                    <a:pt x="21" y="23"/>
                  </a:moveTo>
                  <a:cubicBezTo>
                    <a:pt x="21" y="23"/>
                    <a:pt x="20" y="23"/>
                    <a:pt x="20" y="23"/>
                  </a:cubicBezTo>
                  <a:cubicBezTo>
                    <a:pt x="19" y="23"/>
                    <a:pt x="19" y="23"/>
                    <a:pt x="19" y="23"/>
                  </a:cubicBezTo>
                  <a:cubicBezTo>
                    <a:pt x="19" y="23"/>
                    <a:pt x="19" y="23"/>
                    <a:pt x="19" y="23"/>
                  </a:cubicBezTo>
                  <a:cubicBezTo>
                    <a:pt x="19" y="23"/>
                    <a:pt x="19" y="23"/>
                    <a:pt x="19" y="23"/>
                  </a:cubicBezTo>
                  <a:cubicBezTo>
                    <a:pt x="19" y="23"/>
                    <a:pt x="19" y="23"/>
                    <a:pt x="19" y="23"/>
                  </a:cubicBezTo>
                  <a:cubicBezTo>
                    <a:pt x="19" y="23"/>
                    <a:pt x="19" y="23"/>
                    <a:pt x="19" y="23"/>
                  </a:cubicBezTo>
                  <a:cubicBezTo>
                    <a:pt x="19" y="23"/>
                    <a:pt x="19" y="23"/>
                    <a:pt x="19" y="23"/>
                  </a:cubicBezTo>
                  <a:cubicBezTo>
                    <a:pt x="19" y="23"/>
                    <a:pt x="19" y="23"/>
                    <a:pt x="19" y="23"/>
                  </a:cubicBezTo>
                  <a:cubicBezTo>
                    <a:pt x="19" y="23"/>
                    <a:pt x="19" y="23"/>
                    <a:pt x="19" y="23"/>
                  </a:cubicBezTo>
                  <a:cubicBezTo>
                    <a:pt x="19" y="23"/>
                    <a:pt x="19" y="23"/>
                    <a:pt x="19" y="23"/>
                  </a:cubicBezTo>
                  <a:cubicBezTo>
                    <a:pt x="19" y="23"/>
                    <a:pt x="19" y="23"/>
                    <a:pt x="19" y="23"/>
                  </a:cubicBezTo>
                  <a:cubicBezTo>
                    <a:pt x="18" y="22"/>
                    <a:pt x="17" y="21"/>
                    <a:pt x="17" y="21"/>
                  </a:cubicBezTo>
                  <a:cubicBezTo>
                    <a:pt x="15" y="19"/>
                    <a:pt x="13" y="17"/>
                    <a:pt x="11" y="15"/>
                  </a:cubicBezTo>
                  <a:cubicBezTo>
                    <a:pt x="10" y="14"/>
                    <a:pt x="10" y="13"/>
                    <a:pt x="9" y="12"/>
                  </a:cubicBezTo>
                  <a:cubicBezTo>
                    <a:pt x="8" y="11"/>
                    <a:pt x="7" y="10"/>
                    <a:pt x="6" y="10"/>
                  </a:cubicBezTo>
                  <a:cubicBezTo>
                    <a:pt x="5" y="9"/>
                    <a:pt x="5" y="8"/>
                    <a:pt x="4" y="7"/>
                  </a:cubicBezTo>
                  <a:cubicBezTo>
                    <a:pt x="4" y="7"/>
                    <a:pt x="4" y="7"/>
                    <a:pt x="4" y="7"/>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4" y="5"/>
                    <a:pt x="4" y="5"/>
                    <a:pt x="4" y="5"/>
                  </a:cubicBezTo>
                  <a:cubicBezTo>
                    <a:pt x="4" y="5"/>
                    <a:pt x="4" y="5"/>
                    <a:pt x="4" y="4"/>
                  </a:cubicBezTo>
                  <a:cubicBezTo>
                    <a:pt x="4" y="4"/>
                    <a:pt x="4" y="4"/>
                    <a:pt x="5" y="3"/>
                  </a:cubicBezTo>
                  <a:cubicBezTo>
                    <a:pt x="5" y="3"/>
                    <a:pt x="6" y="2"/>
                    <a:pt x="6" y="1"/>
                  </a:cubicBezTo>
                  <a:cubicBezTo>
                    <a:pt x="7" y="1"/>
                    <a:pt x="7" y="0"/>
                    <a:pt x="7" y="0"/>
                  </a:cubicBezTo>
                  <a:cubicBezTo>
                    <a:pt x="7" y="0"/>
                    <a:pt x="6" y="0"/>
                    <a:pt x="5" y="1"/>
                  </a:cubicBezTo>
                  <a:cubicBezTo>
                    <a:pt x="5" y="1"/>
                    <a:pt x="4" y="1"/>
                    <a:pt x="3" y="2"/>
                  </a:cubicBezTo>
                  <a:cubicBezTo>
                    <a:pt x="3" y="3"/>
                    <a:pt x="2" y="3"/>
                    <a:pt x="1" y="4"/>
                  </a:cubicBezTo>
                  <a:cubicBezTo>
                    <a:pt x="1" y="4"/>
                    <a:pt x="1" y="5"/>
                    <a:pt x="1" y="5"/>
                  </a:cubicBezTo>
                  <a:cubicBezTo>
                    <a:pt x="1" y="6"/>
                    <a:pt x="1" y="6"/>
                    <a:pt x="1"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7"/>
                    <a:pt x="0" y="7"/>
                    <a:pt x="0" y="7"/>
                  </a:cubicBezTo>
                  <a:cubicBezTo>
                    <a:pt x="0" y="7"/>
                    <a:pt x="0" y="7"/>
                    <a:pt x="1" y="7"/>
                  </a:cubicBezTo>
                  <a:cubicBezTo>
                    <a:pt x="1" y="8"/>
                    <a:pt x="1" y="8"/>
                    <a:pt x="1" y="9"/>
                  </a:cubicBezTo>
                  <a:cubicBezTo>
                    <a:pt x="2" y="10"/>
                    <a:pt x="2" y="11"/>
                    <a:pt x="3" y="12"/>
                  </a:cubicBezTo>
                  <a:cubicBezTo>
                    <a:pt x="4" y="13"/>
                    <a:pt x="4" y="14"/>
                    <a:pt x="5" y="15"/>
                  </a:cubicBezTo>
                  <a:cubicBezTo>
                    <a:pt x="6" y="16"/>
                    <a:pt x="7" y="17"/>
                    <a:pt x="8" y="18"/>
                  </a:cubicBezTo>
                  <a:cubicBezTo>
                    <a:pt x="9" y="19"/>
                    <a:pt x="10" y="20"/>
                    <a:pt x="11" y="21"/>
                  </a:cubicBezTo>
                  <a:cubicBezTo>
                    <a:pt x="12" y="22"/>
                    <a:pt x="13" y="23"/>
                    <a:pt x="14" y="24"/>
                  </a:cubicBezTo>
                  <a:cubicBezTo>
                    <a:pt x="15" y="25"/>
                    <a:pt x="16" y="25"/>
                    <a:pt x="17" y="26"/>
                  </a:cubicBezTo>
                  <a:cubicBezTo>
                    <a:pt x="18" y="26"/>
                    <a:pt x="18" y="26"/>
                    <a:pt x="18" y="26"/>
                  </a:cubicBezTo>
                  <a:cubicBezTo>
                    <a:pt x="18" y="26"/>
                    <a:pt x="18" y="26"/>
                    <a:pt x="18" y="26"/>
                  </a:cubicBezTo>
                  <a:cubicBezTo>
                    <a:pt x="18" y="25"/>
                    <a:pt x="18" y="25"/>
                    <a:pt x="18" y="25"/>
                  </a:cubicBezTo>
                  <a:cubicBezTo>
                    <a:pt x="18" y="25"/>
                    <a:pt x="18" y="25"/>
                    <a:pt x="18" y="25"/>
                  </a:cubicBezTo>
                  <a:cubicBezTo>
                    <a:pt x="19" y="25"/>
                    <a:pt x="19" y="26"/>
                    <a:pt x="19" y="26"/>
                  </a:cubicBezTo>
                  <a:cubicBezTo>
                    <a:pt x="19" y="26"/>
                    <a:pt x="19" y="26"/>
                    <a:pt x="19" y="26"/>
                  </a:cubicBezTo>
                  <a:cubicBezTo>
                    <a:pt x="19" y="26"/>
                    <a:pt x="19" y="26"/>
                    <a:pt x="19" y="26"/>
                  </a:cubicBezTo>
                  <a:cubicBezTo>
                    <a:pt x="20" y="26"/>
                    <a:pt x="20" y="26"/>
                    <a:pt x="20" y="26"/>
                  </a:cubicBezTo>
                  <a:cubicBezTo>
                    <a:pt x="20" y="26"/>
                    <a:pt x="21" y="26"/>
                    <a:pt x="22" y="25"/>
                  </a:cubicBezTo>
                  <a:cubicBezTo>
                    <a:pt x="24" y="25"/>
                    <a:pt x="25" y="24"/>
                    <a:pt x="26" y="23"/>
                  </a:cubicBezTo>
                  <a:cubicBezTo>
                    <a:pt x="27" y="22"/>
                    <a:pt x="27" y="22"/>
                    <a:pt x="27" y="22"/>
                  </a:cubicBezTo>
                  <a:cubicBezTo>
                    <a:pt x="27" y="22"/>
                    <a:pt x="27" y="22"/>
                    <a:pt x="26" y="22"/>
                  </a:cubicBezTo>
                  <a:cubicBezTo>
                    <a:pt x="24" y="22"/>
                    <a:pt x="23" y="23"/>
                    <a:pt x="21" y="23"/>
                  </a:cubicBezTo>
                  <a:close/>
                </a:path>
              </a:pathLst>
            </a:custGeom>
            <a:solidFill>
              <a:srgbClr val="5E5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6" name="Rectangle 3463"/>
            <p:cNvSpPr>
              <a:spLocks noChangeArrowheads="1"/>
            </p:cNvSpPr>
            <p:nvPr/>
          </p:nvSpPr>
          <p:spPr bwMode="auto">
            <a:xfrm>
              <a:off x="1181623" y="4334498"/>
              <a:ext cx="1463" cy="1463"/>
            </a:xfrm>
            <a:prstGeom prst="rect">
              <a:avLst/>
            </a:prstGeom>
            <a:solidFill>
              <a:srgbClr val="5E57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7" name="Freeform 3464"/>
            <p:cNvSpPr>
              <a:spLocks/>
            </p:cNvSpPr>
            <p:nvPr/>
          </p:nvSpPr>
          <p:spPr bwMode="auto">
            <a:xfrm>
              <a:off x="1140672" y="4075633"/>
              <a:ext cx="48263" cy="40951"/>
            </a:xfrm>
            <a:custGeom>
              <a:avLst/>
              <a:gdLst>
                <a:gd name="T0" fmla="*/ 0 w 33"/>
                <a:gd name="T1" fmla="*/ 23 h 28"/>
                <a:gd name="T2" fmla="*/ 33 w 33"/>
                <a:gd name="T3" fmla="*/ 28 h 28"/>
                <a:gd name="T4" fmla="*/ 14 w 33"/>
                <a:gd name="T5" fmla="*/ 0 h 28"/>
                <a:gd name="T6" fmla="*/ 0 w 33"/>
                <a:gd name="T7" fmla="*/ 23 h 28"/>
              </a:gdLst>
              <a:ahLst/>
              <a:cxnLst>
                <a:cxn ang="0">
                  <a:pos x="T0" y="T1"/>
                </a:cxn>
                <a:cxn ang="0">
                  <a:pos x="T2" y="T3"/>
                </a:cxn>
                <a:cxn ang="0">
                  <a:pos x="T4" y="T5"/>
                </a:cxn>
                <a:cxn ang="0">
                  <a:pos x="T6" y="T7"/>
                </a:cxn>
              </a:cxnLst>
              <a:rect l="0" t="0" r="r" b="b"/>
              <a:pathLst>
                <a:path w="33" h="28">
                  <a:moveTo>
                    <a:pt x="0" y="23"/>
                  </a:moveTo>
                  <a:lnTo>
                    <a:pt x="33" y="28"/>
                  </a:lnTo>
                  <a:lnTo>
                    <a:pt x="14" y="0"/>
                  </a:lnTo>
                  <a:lnTo>
                    <a:pt x="0" y="23"/>
                  </a:lnTo>
                  <a:close/>
                </a:path>
              </a:pathLst>
            </a:custGeom>
            <a:solidFill>
              <a:srgbClr val="AD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8" name="Freeform 3465"/>
            <p:cNvSpPr>
              <a:spLocks/>
            </p:cNvSpPr>
            <p:nvPr/>
          </p:nvSpPr>
          <p:spPr bwMode="auto">
            <a:xfrm>
              <a:off x="1158223" y="4075633"/>
              <a:ext cx="51188" cy="43875"/>
            </a:xfrm>
            <a:custGeom>
              <a:avLst/>
              <a:gdLst>
                <a:gd name="T0" fmla="*/ 0 w 35"/>
                <a:gd name="T1" fmla="*/ 30 h 30"/>
                <a:gd name="T2" fmla="*/ 35 w 35"/>
                <a:gd name="T3" fmla="*/ 30 h 30"/>
                <a:gd name="T4" fmla="*/ 21 w 35"/>
                <a:gd name="T5" fmla="*/ 0 h 30"/>
                <a:gd name="T6" fmla="*/ 0 w 35"/>
                <a:gd name="T7" fmla="*/ 30 h 30"/>
              </a:gdLst>
              <a:ahLst/>
              <a:cxnLst>
                <a:cxn ang="0">
                  <a:pos x="T0" y="T1"/>
                </a:cxn>
                <a:cxn ang="0">
                  <a:pos x="T2" y="T3"/>
                </a:cxn>
                <a:cxn ang="0">
                  <a:pos x="T4" y="T5"/>
                </a:cxn>
                <a:cxn ang="0">
                  <a:pos x="T6" y="T7"/>
                </a:cxn>
              </a:cxnLst>
              <a:rect l="0" t="0" r="r" b="b"/>
              <a:pathLst>
                <a:path w="35" h="30">
                  <a:moveTo>
                    <a:pt x="0" y="30"/>
                  </a:moveTo>
                  <a:lnTo>
                    <a:pt x="35" y="30"/>
                  </a:lnTo>
                  <a:lnTo>
                    <a:pt x="21" y="0"/>
                  </a:lnTo>
                  <a:lnTo>
                    <a:pt x="0" y="30"/>
                  </a:lnTo>
                  <a:close/>
                </a:path>
              </a:pathLst>
            </a:custGeom>
            <a:solidFill>
              <a:srgbClr val="E05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19" name="Rectangle 3466"/>
            <p:cNvSpPr>
              <a:spLocks noChangeArrowheads="1"/>
            </p:cNvSpPr>
            <p:nvPr/>
          </p:nvSpPr>
          <p:spPr bwMode="auto">
            <a:xfrm>
              <a:off x="1130435" y="4101959"/>
              <a:ext cx="1463" cy="1463"/>
            </a:xfrm>
            <a:prstGeom prst="rect">
              <a:avLst/>
            </a:prstGeom>
            <a:solidFill>
              <a:srgbClr val="5E57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0" name="Freeform 3467"/>
            <p:cNvSpPr>
              <a:spLocks/>
            </p:cNvSpPr>
            <p:nvPr/>
          </p:nvSpPr>
          <p:spPr bwMode="auto">
            <a:xfrm>
              <a:off x="1130435" y="4101959"/>
              <a:ext cx="2924"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5E5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1" name="Rectangle 3468"/>
            <p:cNvSpPr>
              <a:spLocks noChangeArrowheads="1"/>
            </p:cNvSpPr>
            <p:nvPr/>
          </p:nvSpPr>
          <p:spPr bwMode="auto">
            <a:xfrm>
              <a:off x="1209410" y="4106346"/>
              <a:ext cx="1463" cy="1463"/>
            </a:xfrm>
            <a:prstGeom prst="rect">
              <a:avLst/>
            </a:prstGeom>
            <a:solidFill>
              <a:srgbClr val="5E57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2" name="Rectangle 3469"/>
            <p:cNvSpPr>
              <a:spLocks noChangeArrowheads="1"/>
            </p:cNvSpPr>
            <p:nvPr/>
          </p:nvSpPr>
          <p:spPr bwMode="auto">
            <a:xfrm>
              <a:off x="1209410" y="4106346"/>
              <a:ext cx="1463" cy="1463"/>
            </a:xfrm>
            <a:prstGeom prst="rect">
              <a:avLst/>
            </a:prstGeom>
            <a:solidFill>
              <a:srgbClr val="5E57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3" name="Freeform 3470"/>
            <p:cNvSpPr>
              <a:spLocks/>
            </p:cNvSpPr>
            <p:nvPr/>
          </p:nvSpPr>
          <p:spPr bwMode="auto">
            <a:xfrm>
              <a:off x="1123122" y="4085870"/>
              <a:ext cx="103839" cy="38025"/>
            </a:xfrm>
            <a:custGeom>
              <a:avLst/>
              <a:gdLst>
                <a:gd name="T0" fmla="*/ 29 w 30"/>
                <a:gd name="T1" fmla="*/ 1 h 11"/>
                <a:gd name="T2" fmla="*/ 29 w 30"/>
                <a:gd name="T3" fmla="*/ 2 h 11"/>
                <a:gd name="T4" fmla="*/ 27 w 30"/>
                <a:gd name="T5" fmla="*/ 5 h 11"/>
                <a:gd name="T6" fmla="*/ 26 w 30"/>
                <a:gd name="T7" fmla="*/ 6 h 11"/>
                <a:gd name="T8" fmla="*/ 25 w 30"/>
                <a:gd name="T9" fmla="*/ 6 h 11"/>
                <a:gd name="T10" fmla="*/ 25 w 30"/>
                <a:gd name="T11" fmla="*/ 7 h 11"/>
                <a:gd name="T12" fmla="*/ 25 w 30"/>
                <a:gd name="T13" fmla="*/ 6 h 11"/>
                <a:gd name="T14" fmla="*/ 25 w 30"/>
                <a:gd name="T15" fmla="*/ 7 h 11"/>
                <a:gd name="T16" fmla="*/ 25 w 30"/>
                <a:gd name="T17" fmla="*/ 7 h 11"/>
                <a:gd name="T18" fmla="*/ 22 w 30"/>
                <a:gd name="T19" fmla="*/ 7 h 11"/>
                <a:gd name="T20" fmla="*/ 15 w 30"/>
                <a:gd name="T21" fmla="*/ 7 h 11"/>
                <a:gd name="T22" fmla="*/ 11 w 30"/>
                <a:gd name="T23" fmla="*/ 6 h 11"/>
                <a:gd name="T24" fmla="*/ 7 w 30"/>
                <a:gd name="T25" fmla="*/ 6 h 11"/>
                <a:gd name="T26" fmla="*/ 4 w 30"/>
                <a:gd name="T27" fmla="*/ 6 h 11"/>
                <a:gd name="T28" fmla="*/ 3 w 30"/>
                <a:gd name="T29" fmla="*/ 6 h 11"/>
                <a:gd name="T30" fmla="*/ 3 w 30"/>
                <a:gd name="T31" fmla="*/ 5 h 11"/>
                <a:gd name="T32" fmla="*/ 3 w 30"/>
                <a:gd name="T33" fmla="*/ 5 h 11"/>
                <a:gd name="T34" fmla="*/ 3 w 30"/>
                <a:gd name="T35" fmla="*/ 6 h 11"/>
                <a:gd name="T36" fmla="*/ 3 w 30"/>
                <a:gd name="T37" fmla="*/ 6 h 11"/>
                <a:gd name="T38" fmla="*/ 3 w 30"/>
                <a:gd name="T39" fmla="*/ 6 h 11"/>
                <a:gd name="T40" fmla="*/ 3 w 30"/>
                <a:gd name="T41" fmla="*/ 6 h 11"/>
                <a:gd name="T42" fmla="*/ 3 w 30"/>
                <a:gd name="T43" fmla="*/ 6 h 11"/>
                <a:gd name="T44" fmla="*/ 2 w 30"/>
                <a:gd name="T45" fmla="*/ 5 h 11"/>
                <a:gd name="T46" fmla="*/ 1 w 30"/>
                <a:gd name="T47" fmla="*/ 4 h 11"/>
                <a:gd name="T48" fmla="*/ 1 w 30"/>
                <a:gd name="T49" fmla="*/ 2 h 11"/>
                <a:gd name="T50" fmla="*/ 0 w 30"/>
                <a:gd name="T51" fmla="*/ 0 h 11"/>
                <a:gd name="T52" fmla="*/ 0 w 30"/>
                <a:gd name="T53" fmla="*/ 2 h 11"/>
                <a:gd name="T54" fmla="*/ 0 w 30"/>
                <a:gd name="T55" fmla="*/ 4 h 11"/>
                <a:gd name="T56" fmla="*/ 0 w 30"/>
                <a:gd name="T57" fmla="*/ 6 h 11"/>
                <a:gd name="T58" fmla="*/ 1 w 30"/>
                <a:gd name="T59" fmla="*/ 7 h 11"/>
                <a:gd name="T60" fmla="*/ 1 w 30"/>
                <a:gd name="T61" fmla="*/ 7 h 11"/>
                <a:gd name="T62" fmla="*/ 1 w 30"/>
                <a:gd name="T63" fmla="*/ 8 h 11"/>
                <a:gd name="T64" fmla="*/ 1 w 30"/>
                <a:gd name="T65" fmla="*/ 8 h 11"/>
                <a:gd name="T66" fmla="*/ 1 w 30"/>
                <a:gd name="T67" fmla="*/ 8 h 11"/>
                <a:gd name="T68" fmla="*/ 1 w 30"/>
                <a:gd name="T69" fmla="*/ 8 h 11"/>
                <a:gd name="T70" fmla="*/ 1 w 30"/>
                <a:gd name="T71" fmla="*/ 8 h 11"/>
                <a:gd name="T72" fmla="*/ 2 w 30"/>
                <a:gd name="T73" fmla="*/ 8 h 11"/>
                <a:gd name="T74" fmla="*/ 2 w 30"/>
                <a:gd name="T75" fmla="*/ 9 h 11"/>
                <a:gd name="T76" fmla="*/ 4 w 30"/>
                <a:gd name="T77" fmla="*/ 9 h 11"/>
                <a:gd name="T78" fmla="*/ 7 w 30"/>
                <a:gd name="T79" fmla="*/ 10 h 11"/>
                <a:gd name="T80" fmla="*/ 11 w 30"/>
                <a:gd name="T81" fmla="*/ 10 h 11"/>
                <a:gd name="T82" fmla="*/ 15 w 30"/>
                <a:gd name="T83" fmla="*/ 11 h 11"/>
                <a:gd name="T84" fmla="*/ 19 w 30"/>
                <a:gd name="T85" fmla="*/ 11 h 11"/>
                <a:gd name="T86" fmla="*/ 23 w 30"/>
                <a:gd name="T87" fmla="*/ 10 h 11"/>
                <a:gd name="T88" fmla="*/ 27 w 30"/>
                <a:gd name="T89" fmla="*/ 9 h 11"/>
                <a:gd name="T90" fmla="*/ 28 w 30"/>
                <a:gd name="T91" fmla="*/ 9 h 11"/>
                <a:gd name="T92" fmla="*/ 28 w 30"/>
                <a:gd name="T93" fmla="*/ 9 h 11"/>
                <a:gd name="T94" fmla="*/ 28 w 30"/>
                <a:gd name="T95" fmla="*/ 9 h 11"/>
                <a:gd name="T96" fmla="*/ 28 w 30"/>
                <a:gd name="T97" fmla="*/ 9 h 11"/>
                <a:gd name="T98" fmla="*/ 28 w 30"/>
                <a:gd name="T99" fmla="*/ 9 h 11"/>
                <a:gd name="T100" fmla="*/ 28 w 30"/>
                <a:gd name="T101" fmla="*/ 9 h 11"/>
                <a:gd name="T102" fmla="*/ 28 w 30"/>
                <a:gd name="T103" fmla="*/ 9 h 11"/>
                <a:gd name="T104" fmla="*/ 28 w 30"/>
                <a:gd name="T105" fmla="*/ 8 h 11"/>
                <a:gd name="T106" fmla="*/ 29 w 30"/>
                <a:gd name="T107" fmla="*/ 7 h 11"/>
                <a:gd name="T108" fmla="*/ 30 w 30"/>
                <a:gd name="T109" fmla="*/ 2 h 11"/>
                <a:gd name="T110" fmla="*/ 29 w 30"/>
                <a:gd name="T11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11">
                  <a:moveTo>
                    <a:pt x="29" y="1"/>
                  </a:moveTo>
                  <a:cubicBezTo>
                    <a:pt x="29" y="1"/>
                    <a:pt x="29" y="1"/>
                    <a:pt x="29" y="2"/>
                  </a:cubicBezTo>
                  <a:cubicBezTo>
                    <a:pt x="28" y="3"/>
                    <a:pt x="28" y="4"/>
                    <a:pt x="27" y="5"/>
                  </a:cubicBezTo>
                  <a:cubicBezTo>
                    <a:pt x="26" y="6"/>
                    <a:pt x="26" y="6"/>
                    <a:pt x="26" y="6"/>
                  </a:cubicBezTo>
                  <a:cubicBezTo>
                    <a:pt x="25" y="6"/>
                    <a:pt x="25" y="6"/>
                    <a:pt x="25" y="6"/>
                  </a:cubicBezTo>
                  <a:cubicBezTo>
                    <a:pt x="25" y="7"/>
                    <a:pt x="25" y="7"/>
                    <a:pt x="25" y="7"/>
                  </a:cubicBezTo>
                  <a:cubicBezTo>
                    <a:pt x="25" y="6"/>
                    <a:pt x="25" y="6"/>
                    <a:pt x="25" y="6"/>
                  </a:cubicBezTo>
                  <a:cubicBezTo>
                    <a:pt x="25" y="7"/>
                    <a:pt x="25" y="7"/>
                    <a:pt x="25" y="7"/>
                  </a:cubicBezTo>
                  <a:cubicBezTo>
                    <a:pt x="25" y="7"/>
                    <a:pt x="25" y="7"/>
                    <a:pt x="25" y="7"/>
                  </a:cubicBezTo>
                  <a:cubicBezTo>
                    <a:pt x="24" y="7"/>
                    <a:pt x="23" y="7"/>
                    <a:pt x="22" y="7"/>
                  </a:cubicBezTo>
                  <a:cubicBezTo>
                    <a:pt x="20" y="7"/>
                    <a:pt x="17" y="7"/>
                    <a:pt x="15" y="7"/>
                  </a:cubicBezTo>
                  <a:cubicBezTo>
                    <a:pt x="14" y="7"/>
                    <a:pt x="12" y="6"/>
                    <a:pt x="11" y="6"/>
                  </a:cubicBezTo>
                  <a:cubicBezTo>
                    <a:pt x="10" y="6"/>
                    <a:pt x="8" y="6"/>
                    <a:pt x="7" y="6"/>
                  </a:cubicBezTo>
                  <a:cubicBezTo>
                    <a:pt x="6" y="6"/>
                    <a:pt x="5" y="6"/>
                    <a:pt x="4" y="6"/>
                  </a:cubicBezTo>
                  <a:cubicBezTo>
                    <a:pt x="3" y="6"/>
                    <a:pt x="3" y="6"/>
                    <a:pt x="3" y="6"/>
                  </a:cubicBezTo>
                  <a:cubicBezTo>
                    <a:pt x="3" y="5"/>
                    <a:pt x="3" y="5"/>
                    <a:pt x="3" y="5"/>
                  </a:cubicBezTo>
                  <a:cubicBezTo>
                    <a:pt x="3" y="5"/>
                    <a:pt x="3" y="5"/>
                    <a:pt x="3" y="5"/>
                  </a:cubicBezTo>
                  <a:cubicBezTo>
                    <a:pt x="3" y="6"/>
                    <a:pt x="3" y="6"/>
                    <a:pt x="3" y="6"/>
                  </a:cubicBezTo>
                  <a:cubicBezTo>
                    <a:pt x="3" y="6"/>
                    <a:pt x="3" y="6"/>
                    <a:pt x="3" y="6"/>
                  </a:cubicBezTo>
                  <a:cubicBezTo>
                    <a:pt x="3" y="6"/>
                    <a:pt x="3" y="6"/>
                    <a:pt x="3" y="6"/>
                  </a:cubicBezTo>
                  <a:cubicBezTo>
                    <a:pt x="3" y="6"/>
                    <a:pt x="3" y="6"/>
                    <a:pt x="3" y="6"/>
                  </a:cubicBezTo>
                  <a:cubicBezTo>
                    <a:pt x="3" y="6"/>
                    <a:pt x="3" y="6"/>
                    <a:pt x="3" y="6"/>
                  </a:cubicBezTo>
                  <a:cubicBezTo>
                    <a:pt x="2" y="5"/>
                    <a:pt x="2" y="5"/>
                    <a:pt x="2" y="5"/>
                  </a:cubicBezTo>
                  <a:cubicBezTo>
                    <a:pt x="1" y="4"/>
                    <a:pt x="1" y="4"/>
                    <a:pt x="1" y="4"/>
                  </a:cubicBezTo>
                  <a:cubicBezTo>
                    <a:pt x="1" y="3"/>
                    <a:pt x="1" y="2"/>
                    <a:pt x="1" y="2"/>
                  </a:cubicBezTo>
                  <a:cubicBezTo>
                    <a:pt x="0" y="1"/>
                    <a:pt x="0" y="0"/>
                    <a:pt x="0" y="0"/>
                  </a:cubicBezTo>
                  <a:cubicBezTo>
                    <a:pt x="0" y="0"/>
                    <a:pt x="0" y="1"/>
                    <a:pt x="0" y="2"/>
                  </a:cubicBezTo>
                  <a:cubicBezTo>
                    <a:pt x="0" y="2"/>
                    <a:pt x="0" y="3"/>
                    <a:pt x="0" y="4"/>
                  </a:cubicBezTo>
                  <a:cubicBezTo>
                    <a:pt x="0" y="4"/>
                    <a:pt x="0" y="5"/>
                    <a:pt x="0" y="6"/>
                  </a:cubicBezTo>
                  <a:cubicBezTo>
                    <a:pt x="1" y="7"/>
                    <a:pt x="1" y="7"/>
                    <a:pt x="1" y="7"/>
                  </a:cubicBezTo>
                  <a:cubicBezTo>
                    <a:pt x="1" y="7"/>
                    <a:pt x="1" y="7"/>
                    <a:pt x="1" y="7"/>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2" y="8"/>
                    <a:pt x="2" y="8"/>
                    <a:pt x="2" y="8"/>
                  </a:cubicBezTo>
                  <a:cubicBezTo>
                    <a:pt x="2" y="8"/>
                    <a:pt x="2" y="8"/>
                    <a:pt x="2" y="9"/>
                  </a:cubicBezTo>
                  <a:cubicBezTo>
                    <a:pt x="3" y="9"/>
                    <a:pt x="3" y="9"/>
                    <a:pt x="4" y="9"/>
                  </a:cubicBezTo>
                  <a:cubicBezTo>
                    <a:pt x="5" y="9"/>
                    <a:pt x="6" y="10"/>
                    <a:pt x="7" y="10"/>
                  </a:cubicBezTo>
                  <a:cubicBezTo>
                    <a:pt x="9" y="10"/>
                    <a:pt x="10" y="10"/>
                    <a:pt x="11" y="10"/>
                  </a:cubicBezTo>
                  <a:cubicBezTo>
                    <a:pt x="13" y="10"/>
                    <a:pt x="14" y="11"/>
                    <a:pt x="15" y="11"/>
                  </a:cubicBezTo>
                  <a:cubicBezTo>
                    <a:pt x="17" y="11"/>
                    <a:pt x="18" y="11"/>
                    <a:pt x="19" y="11"/>
                  </a:cubicBezTo>
                  <a:cubicBezTo>
                    <a:pt x="21" y="11"/>
                    <a:pt x="22" y="10"/>
                    <a:pt x="23" y="10"/>
                  </a:cubicBezTo>
                  <a:cubicBezTo>
                    <a:pt x="24" y="10"/>
                    <a:pt x="26" y="10"/>
                    <a:pt x="27" y="9"/>
                  </a:cubicBezTo>
                  <a:cubicBezTo>
                    <a:pt x="28"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8" y="8"/>
                    <a:pt x="28" y="8"/>
                    <a:pt x="28" y="8"/>
                  </a:cubicBezTo>
                  <a:cubicBezTo>
                    <a:pt x="29" y="8"/>
                    <a:pt x="29" y="7"/>
                    <a:pt x="29" y="7"/>
                  </a:cubicBezTo>
                  <a:cubicBezTo>
                    <a:pt x="30" y="5"/>
                    <a:pt x="30" y="3"/>
                    <a:pt x="30" y="2"/>
                  </a:cubicBezTo>
                  <a:cubicBezTo>
                    <a:pt x="29" y="1"/>
                    <a:pt x="29" y="1"/>
                    <a:pt x="29" y="1"/>
                  </a:cubicBezTo>
                  <a:close/>
                </a:path>
              </a:pathLst>
            </a:custGeom>
            <a:solidFill>
              <a:srgbClr val="5E5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4" name="Oval 3471"/>
            <p:cNvSpPr>
              <a:spLocks noChangeArrowheads="1"/>
            </p:cNvSpPr>
            <p:nvPr/>
          </p:nvSpPr>
          <p:spPr bwMode="auto">
            <a:xfrm>
              <a:off x="1049997" y="4116583"/>
              <a:ext cx="14625" cy="13163"/>
            </a:xfrm>
            <a:prstGeom prst="ellipse">
              <a:avLst/>
            </a:prstGeom>
            <a:solidFill>
              <a:srgbClr val="FFA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5" name="Oval 3472"/>
            <p:cNvSpPr>
              <a:spLocks noChangeArrowheads="1"/>
            </p:cNvSpPr>
            <p:nvPr/>
          </p:nvSpPr>
          <p:spPr bwMode="auto">
            <a:xfrm>
              <a:off x="1049997" y="4205797"/>
              <a:ext cx="14625" cy="14625"/>
            </a:xfrm>
            <a:prstGeom prst="ellipse">
              <a:avLst/>
            </a:prstGeom>
            <a:solidFill>
              <a:srgbClr val="FFA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sp>
          <p:nvSpPr>
            <p:cNvPr id="126" name="Oval 3473"/>
            <p:cNvSpPr>
              <a:spLocks noChangeArrowheads="1"/>
            </p:cNvSpPr>
            <p:nvPr/>
          </p:nvSpPr>
          <p:spPr bwMode="auto">
            <a:xfrm>
              <a:off x="1057310" y="4303785"/>
              <a:ext cx="17550" cy="13163"/>
            </a:xfrm>
            <a:prstGeom prst="ellipse">
              <a:avLst/>
            </a:prstGeom>
            <a:solidFill>
              <a:srgbClr val="FFA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微软雅黑"/>
                <a:cs typeface="+mn-cs"/>
              </a:endParaRPr>
            </a:p>
          </p:txBody>
        </p:sp>
      </p:grpSp>
      <p:sp>
        <p:nvSpPr>
          <p:cNvPr id="7083" name="文本框 7082"/>
          <p:cNvSpPr txBox="1"/>
          <p:nvPr/>
        </p:nvSpPr>
        <p:spPr>
          <a:xfrm>
            <a:off x="7515774" y="2396445"/>
            <a:ext cx="40477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7084" name="文本框 7083"/>
          <p:cNvSpPr txBox="1"/>
          <p:nvPr/>
        </p:nvSpPr>
        <p:spPr>
          <a:xfrm>
            <a:off x="7506436" y="1773020"/>
            <a:ext cx="4335140" cy="5244513"/>
          </a:xfrm>
          <a:prstGeom prst="rect">
            <a:avLst/>
          </a:prstGeom>
          <a:noFill/>
        </p:spPr>
        <p:txBody>
          <a:bodyPr wrap="square" rtlCol="0">
            <a:spAutoFit/>
          </a:bodyPr>
          <a:lstStyle/>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Char char="p"/>
              <a:tabLst/>
              <a:defRPr/>
            </a:pPr>
            <a:r>
              <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微软雅黑"/>
                <a:cs typeface="+mn-cs"/>
              </a:rPr>
              <a:t> </a:t>
            </a:r>
            <a:r>
              <a:rPr kumimoji="0" lang="zh-CN" altLang="en-US"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项目计划过程</a:t>
            </a:r>
            <a:r>
              <a:rPr kumimoji="0" lang="zh-CN" altLang="en-US" sz="1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：和客户的沟通能力、软件产品特性定义的方法、项目计划策略、评审的流程、范围、方式和程度、协同工作流程、合同和用户管理流程和方法、文档编写、管理等的规范和流程</a:t>
            </a: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Char char="p"/>
              <a:tabLst/>
              <a:defRPr/>
            </a:pPr>
            <a:r>
              <a:rPr kumimoji="0" lang="zh-CN" altLang="en-US"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项目设计过程</a:t>
            </a:r>
            <a:r>
              <a:rPr kumimoji="0" lang="zh-CN" altLang="en-US" sz="1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：软件产品指标的定义和解释、设计流程、设计标准、协同工作流程、文档编写、管理等的规范和流程</a:t>
            </a: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Char char="p"/>
              <a:tabLst/>
              <a:defRPr/>
            </a:pPr>
            <a:r>
              <a:rPr kumimoji="0" lang="zh-CN" altLang="en-US"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项目实施过程</a:t>
            </a:r>
            <a:r>
              <a:rPr kumimoji="0" lang="zh-CN" altLang="en-US" sz="1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：变更控制流程、执行过程跟踪方法、流程和相适应的系统、缺陷处理流程、文档编写、管理等的规范和流程</a:t>
            </a: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Char char="p"/>
              <a:tabLst/>
              <a:defRPr/>
            </a:pPr>
            <a:r>
              <a:rPr kumimoji="0" lang="zh-CN" altLang="en-US"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软件维护过程</a:t>
            </a:r>
            <a:r>
              <a:rPr kumimoji="0" lang="zh-CN" altLang="en-US" sz="1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：变更控制流程、用户反馈、相应处理机制、回归测试流程</a:t>
            </a:r>
          </a:p>
          <a:p>
            <a:pPr marL="0" marR="0" lvl="0" indent="0" algn="l" defTabSz="914400" rtl="0" eaLnBrk="1" fontAlgn="auto" latinLnBrk="0" hangingPunct="1">
              <a:lnSpc>
                <a:spcPct val="100000"/>
              </a:lnSpc>
              <a:spcBef>
                <a:spcPct val="40000"/>
              </a:spcBef>
              <a:spcAft>
                <a:spcPts val="0"/>
              </a:spcAft>
              <a:buClr>
                <a:srgbClr val="91AC4E"/>
              </a:buClr>
              <a:buSzPct val="77000"/>
              <a:buFont typeface="Wingdings" panose="05000000000000000000" pitchFamily="2" charset="2"/>
              <a:buChar char="p"/>
              <a:tabLst/>
              <a:defRPr/>
            </a:pPr>
            <a:r>
              <a:rPr kumimoji="0" lang="zh-CN" altLang="en-US"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软件商业环境过程</a:t>
            </a:r>
            <a:r>
              <a:rPr kumimoji="0" lang="zh-CN" altLang="en-US" sz="1800" b="0"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：软件改进的策略、产品开发模式、市场定位、产品标准等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Arial" panose="020F0502020204030204"/>
                <a:ea typeface="微软雅黑"/>
                <a:cs typeface="+mn-cs"/>
              </a:rPr>
              <a:t>。</a:t>
            </a:r>
            <a:endParaRPr kumimoji="0" lang="zh-CN" altLang="en-US" sz="1800" b="0"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7086" name="矩形 7085"/>
          <p:cNvSpPr/>
          <p:nvPr/>
        </p:nvSpPr>
        <p:spPr>
          <a:xfrm>
            <a:off x="7437395" y="850467"/>
            <a:ext cx="442493" cy="717450"/>
          </a:xfrm>
          <a:prstGeom prst="rect">
            <a:avLst/>
          </a:prstGeom>
          <a:solidFill>
            <a:srgbClr val="32B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
        <p:nvSpPr>
          <p:cNvPr id="7087" name="文本框 7086"/>
          <p:cNvSpPr txBox="1"/>
          <p:nvPr/>
        </p:nvSpPr>
        <p:spPr>
          <a:xfrm>
            <a:off x="7658642" y="936492"/>
            <a:ext cx="51038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1" u="none" strike="noStrike" kern="1200" cap="none" spc="0" normalizeH="0" baseline="0" noProof="0" dirty="0" smtClean="0">
                <a:ln>
                  <a:noFill/>
                </a:ln>
                <a:solidFill>
                  <a:prstClr val="black"/>
                </a:solidFill>
                <a:effectLst/>
                <a:uLnTx/>
                <a:uFillTx/>
                <a:latin typeface="Arial" panose="020F0502020204030204"/>
                <a:ea typeface="微软雅黑"/>
                <a:cs typeface="+mn-cs"/>
              </a:rPr>
              <a:t> </a:t>
            </a:r>
            <a:r>
              <a:rPr kumimoji="0" lang="zh-CN" altLang="en-US" sz="3200" b="0" i="0" u="none" strike="noStrike" kern="1200" cap="none" spc="0" normalizeH="0" baseline="0" noProof="0" dirty="0">
                <a:ln>
                  <a:noFill/>
                </a:ln>
                <a:solidFill>
                  <a:prstClr val="black"/>
                </a:solidFill>
                <a:effectLst/>
                <a:uLnTx/>
                <a:uFillTx/>
                <a:latin typeface="华文细黑" panose="02010600040101010101" pitchFamily="2" charset="-122"/>
                <a:ea typeface="微软雅黑"/>
                <a:cs typeface="+mn-cs"/>
              </a:rPr>
              <a:t>软件过程的质量因素</a:t>
            </a:r>
            <a:endParaRPr kumimoji="0" lang="zh-CN" altLang="en-US" sz="3200" b="1" i="0" u="none" strike="noStrike" kern="1200" cap="none" spc="0" normalizeH="0" baseline="0" noProof="0" dirty="0">
              <a:ln>
                <a:noFill/>
              </a:ln>
              <a:solidFill>
                <a:prstClr val="white"/>
              </a:solidFill>
              <a:effectLst/>
              <a:uLnTx/>
              <a:uFillTx/>
              <a:latin typeface="Arial" panose="020F0502020204030204"/>
              <a:ea typeface="微软雅黑"/>
              <a:cs typeface="+mn-cs"/>
            </a:endParaRPr>
          </a:p>
        </p:txBody>
      </p:sp>
      <p:sp>
        <p:nvSpPr>
          <p:cNvPr id="2"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923D82C-730E-457D-83E7-0EB1580FFF32}" type="slidenum">
              <a:rPr kumimoji="0" lang="zh-CN" altLang="en-US" sz="1200" b="0" i="0" u="none" strike="noStrike" kern="1200" cap="none" spc="0" normalizeH="0" baseline="0" noProof="0" smtClean="0">
                <a:ln>
                  <a:noFill/>
                </a:ln>
                <a:solidFill>
                  <a:prstClr val="white"/>
                </a:solidFill>
                <a:effectLst/>
                <a:uLnTx/>
                <a:uFillTx/>
                <a:latin typeface="Arial" panose="020F0502020204030204"/>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white"/>
              </a:solidFill>
              <a:effectLst/>
              <a:uLnTx/>
              <a:uFillTx/>
              <a:latin typeface="Arial" panose="020F0502020204030204"/>
              <a:ea typeface="微软雅黑"/>
              <a:cs typeface="+mn-cs"/>
            </a:endParaRPr>
          </a:p>
        </p:txBody>
      </p:sp>
    </p:spTree>
    <p:extLst>
      <p:ext uri="{BB962C8B-B14F-4D97-AF65-F5344CB8AC3E}">
        <p14:creationId xmlns:p14="http://schemas.microsoft.com/office/powerpoint/2010/main" val="983970263"/>
      </p:ext>
    </p:extLst>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31719-F994-4446-B3AE-FDCC40FBE7CD}"/>
              </a:ext>
            </a:extLst>
          </p:cNvPr>
          <p:cNvSpPr>
            <a:spLocks noGrp="1"/>
          </p:cNvSpPr>
          <p:nvPr>
            <p:ph type="title"/>
          </p:nvPr>
        </p:nvSpPr>
        <p:spPr>
          <a:xfrm>
            <a:off x="684212" y="510950"/>
            <a:ext cx="8534400" cy="1507067"/>
          </a:xfrm>
        </p:spPr>
        <p:txBody>
          <a:bodyPr/>
          <a:lstStyle/>
          <a:p>
            <a:r>
              <a:rPr lang="zh-CN" altLang="en-US" dirty="0"/>
              <a:t>什么是软件质量工程体系？</a:t>
            </a:r>
          </a:p>
        </p:txBody>
      </p:sp>
      <p:sp>
        <p:nvSpPr>
          <p:cNvPr id="3" name="内容占位符 2">
            <a:extLst>
              <a:ext uri="{FF2B5EF4-FFF2-40B4-BE49-F238E27FC236}">
                <a16:creationId xmlns:a16="http://schemas.microsoft.com/office/drawing/2014/main" id="{77795985-2D76-4C26-849D-98A41F8771CC}"/>
              </a:ext>
            </a:extLst>
          </p:cNvPr>
          <p:cNvSpPr>
            <a:spLocks noGrp="1"/>
          </p:cNvSpPr>
          <p:nvPr>
            <p:ph idx="1"/>
          </p:nvPr>
        </p:nvSpPr>
        <p:spPr>
          <a:xfrm>
            <a:off x="684212" y="2313265"/>
            <a:ext cx="8534400" cy="3615267"/>
          </a:xfrm>
        </p:spPr>
        <p:txBody>
          <a:bodyPr>
            <a:normAutofit/>
          </a:bodyPr>
          <a:lstStyle/>
          <a:p>
            <a:r>
              <a:rPr lang="zh-CN" altLang="en-US" sz="3200" dirty="0"/>
              <a:t>由</a:t>
            </a:r>
            <a:r>
              <a:rPr lang="zh-CN" altLang="en-US" sz="3200" dirty="0">
                <a:solidFill>
                  <a:schemeClr val="accent6"/>
                </a:solidFill>
              </a:rPr>
              <a:t>传统的软件质量管理体系</a:t>
            </a:r>
            <a:r>
              <a:rPr lang="zh-CN" altLang="en-US" sz="3200" dirty="0"/>
              <a:t>发展壮大而来。</a:t>
            </a:r>
          </a:p>
          <a:p>
            <a:endParaRPr lang="zh-CN" altLang="en-US" sz="3200" dirty="0"/>
          </a:p>
          <a:p>
            <a:r>
              <a:rPr lang="zh-CN" altLang="en-US" sz="3200" dirty="0"/>
              <a:t>基于传统的质量管理体系，结合系统工程、软件工程等学科，建立现代的软件质量工程体系。</a:t>
            </a:r>
          </a:p>
        </p:txBody>
      </p:sp>
    </p:spTree>
    <p:extLst>
      <p:ext uri="{BB962C8B-B14F-4D97-AF65-F5344CB8AC3E}">
        <p14:creationId xmlns:p14="http://schemas.microsoft.com/office/powerpoint/2010/main" val="3010030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1CE3C-63F6-4B52-9B55-F927876B4184}"/>
              </a:ext>
            </a:extLst>
          </p:cNvPr>
          <p:cNvSpPr>
            <a:spLocks noGrp="1"/>
          </p:cNvSpPr>
          <p:nvPr>
            <p:ph type="title"/>
          </p:nvPr>
        </p:nvSpPr>
        <p:spPr>
          <a:xfrm>
            <a:off x="684212" y="326393"/>
            <a:ext cx="8534400" cy="1507067"/>
          </a:xfrm>
        </p:spPr>
        <p:txBody>
          <a:bodyPr/>
          <a:lstStyle/>
          <a:p>
            <a:r>
              <a:rPr lang="zh-CN" altLang="en-US" dirty="0"/>
              <a:t>软件质量管理体系</a:t>
            </a:r>
          </a:p>
        </p:txBody>
      </p:sp>
      <p:sp>
        <p:nvSpPr>
          <p:cNvPr id="3" name="内容占位符 2">
            <a:extLst>
              <a:ext uri="{FF2B5EF4-FFF2-40B4-BE49-F238E27FC236}">
                <a16:creationId xmlns:a16="http://schemas.microsoft.com/office/drawing/2014/main" id="{8767C181-20CB-4D68-9076-748261A095F9}"/>
              </a:ext>
            </a:extLst>
          </p:cNvPr>
          <p:cNvSpPr>
            <a:spLocks noGrp="1"/>
          </p:cNvSpPr>
          <p:nvPr>
            <p:ph idx="1"/>
          </p:nvPr>
        </p:nvSpPr>
        <p:spPr>
          <a:xfrm>
            <a:off x="684212" y="1619076"/>
            <a:ext cx="8534400" cy="4672668"/>
          </a:xfrm>
        </p:spPr>
        <p:txBody>
          <a:bodyPr>
            <a:normAutofit fontScale="92500" lnSpcReduction="10000"/>
          </a:bodyPr>
          <a:lstStyle/>
          <a:p>
            <a:r>
              <a:rPr lang="en-US" altLang="zh-CN" b="1" dirty="0"/>
              <a:t>Software quality management</a:t>
            </a:r>
            <a:r>
              <a:rPr lang="en-US" altLang="zh-CN" dirty="0"/>
              <a:t> (</a:t>
            </a:r>
            <a:r>
              <a:rPr lang="en-US" altLang="zh-CN" b="1" dirty="0"/>
              <a:t>SQM</a:t>
            </a:r>
            <a:r>
              <a:rPr lang="en-US" altLang="zh-CN" dirty="0"/>
              <a:t>) is a management process that aims to develop and manage the quality of software in such a way so as the best ensure the product meets the quality standards expected by the customer while also meeting any necessary regulatory and developer requirements, if any Software quality managers require software to be tested before it is released to the market, and they do this using a cyclical process-based quality assessment in order to reveal and fix bugs before release. Their job is not only to ensure their software is in good shape for the consumer but also to encourage a culture of quality throughout the enterprise.</a:t>
            </a:r>
          </a:p>
          <a:p>
            <a:r>
              <a:rPr lang="zh-CN" altLang="en-US" dirty="0">
                <a:solidFill>
                  <a:schemeClr val="tx1"/>
                </a:solidFill>
              </a:rPr>
              <a:t>软件质量管理（</a:t>
            </a:r>
            <a:r>
              <a:rPr lang="en-US" altLang="zh-CN" dirty="0">
                <a:solidFill>
                  <a:schemeClr val="tx1"/>
                </a:solidFill>
              </a:rPr>
              <a:t>SQM</a:t>
            </a:r>
            <a:r>
              <a:rPr lang="zh-CN" altLang="en-US" dirty="0">
                <a:solidFill>
                  <a:schemeClr val="tx1"/>
                </a:solidFill>
              </a:rPr>
              <a:t>）是一种管理流程，旨在以最佳方式开发和管理软件质量，以确保产品符合客户期望的质量标准，同时满足任何必要的法规和开发人员要求，如果任何软件质量经理都要求软件在发布到市场之前进行测试，他们使用基于流程的循环质量评估来实现这一点，以便在发布之前揭示和修复错误，那么他们的工作不仅是确保他们的软件对消费者而言良好，而且还要鼓励整个企业的质量文化。</a:t>
            </a:r>
            <a:endParaRPr lang="en-US" altLang="zh-CN" dirty="0">
              <a:solidFill>
                <a:schemeClr val="tx1"/>
              </a:solidFill>
            </a:endParaRPr>
          </a:p>
          <a:p>
            <a:pPr marL="0" indent="0">
              <a:buNone/>
            </a:pPr>
            <a:r>
              <a:rPr lang="en-US" altLang="zh-CN" dirty="0"/>
              <a:t>												——</a:t>
            </a:r>
            <a:r>
              <a:rPr lang="zh-CN" altLang="en-US" dirty="0"/>
              <a:t>维基百科</a:t>
            </a:r>
            <a:endParaRPr lang="en-US" altLang="zh-CN" dirty="0"/>
          </a:p>
        </p:txBody>
      </p:sp>
    </p:spTree>
    <p:extLst>
      <p:ext uri="{BB962C8B-B14F-4D97-AF65-F5344CB8AC3E}">
        <p14:creationId xmlns:p14="http://schemas.microsoft.com/office/powerpoint/2010/main" val="2230333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FE73A-C6DB-44C1-91D7-0D059DC17C16}"/>
              </a:ext>
            </a:extLst>
          </p:cNvPr>
          <p:cNvSpPr>
            <a:spLocks noGrp="1"/>
          </p:cNvSpPr>
          <p:nvPr>
            <p:ph type="title"/>
          </p:nvPr>
        </p:nvSpPr>
        <p:spPr>
          <a:xfrm>
            <a:off x="659045" y="2096470"/>
            <a:ext cx="8534400" cy="3138260"/>
          </a:xfrm>
        </p:spPr>
        <p:txBody>
          <a:bodyPr>
            <a:noAutofit/>
          </a:bodyPr>
          <a:lstStyle/>
          <a:p>
            <a:r>
              <a:rPr lang="zh-CN" altLang="en-US" sz="2000" dirty="0"/>
              <a:t>软件质量管理活动通常分为三个核心组成部分：</a:t>
            </a:r>
            <a:r>
              <a:rPr lang="zh-CN" altLang="en-US" sz="2000" dirty="0">
                <a:solidFill>
                  <a:schemeClr val="accent6"/>
                </a:solidFill>
              </a:rPr>
              <a:t>质量保证</a:t>
            </a:r>
            <a:r>
              <a:rPr lang="zh-CN" altLang="en-US" sz="2000" dirty="0"/>
              <a:t>，</a:t>
            </a:r>
            <a:r>
              <a:rPr lang="zh-CN" altLang="en-US" sz="2000" dirty="0">
                <a:solidFill>
                  <a:schemeClr val="accent6"/>
                </a:solidFill>
              </a:rPr>
              <a:t>质量计划</a:t>
            </a:r>
            <a:r>
              <a:rPr lang="zh-CN" altLang="en-US" sz="2000" dirty="0"/>
              <a:t>和</a:t>
            </a:r>
            <a:r>
              <a:rPr lang="zh-CN" altLang="en-US" sz="2000" dirty="0">
                <a:solidFill>
                  <a:schemeClr val="accent6"/>
                </a:solidFill>
              </a:rPr>
              <a:t>质量控制</a:t>
            </a:r>
            <a:r>
              <a:rPr lang="zh-CN" altLang="en-US" sz="2000" dirty="0"/>
              <a:t>。有些像软件工程师和作者</a:t>
            </a:r>
            <a:r>
              <a:rPr lang="en-US" altLang="zh-CN" sz="2000" dirty="0"/>
              <a:t>Ian Sommerville</a:t>
            </a:r>
            <a:r>
              <a:rPr lang="zh-CN" altLang="en-US" sz="2000" dirty="0"/>
              <a:t>不使用术语“质量控制”（因为质量控制通常被视为制造术语而不是软件开发术语），而是将其相关概念与质量保证的概念。但是，三个核心组成部分保持不变。</a:t>
            </a:r>
            <a:br>
              <a:rPr lang="zh-CN" altLang="en-US" sz="2000" dirty="0"/>
            </a:br>
            <a:endParaRPr lang="zh-CN" altLang="en-US" sz="2000" dirty="0"/>
          </a:p>
        </p:txBody>
      </p:sp>
      <p:sp>
        <p:nvSpPr>
          <p:cNvPr id="6" name="文本框 5">
            <a:extLst>
              <a:ext uri="{FF2B5EF4-FFF2-40B4-BE49-F238E27FC236}">
                <a16:creationId xmlns:a16="http://schemas.microsoft.com/office/drawing/2014/main" id="{C2DEAA4B-533C-4855-84AA-8D1919877B69}"/>
              </a:ext>
            </a:extLst>
          </p:cNvPr>
          <p:cNvSpPr txBox="1"/>
          <p:nvPr/>
        </p:nvSpPr>
        <p:spPr>
          <a:xfrm>
            <a:off x="671119" y="402672"/>
            <a:ext cx="6409189" cy="923330"/>
          </a:xfrm>
          <a:prstGeom prst="rect">
            <a:avLst/>
          </a:prstGeom>
          <a:noFill/>
        </p:spPr>
        <p:txBody>
          <a:bodyPr wrap="square" rtlCol="0">
            <a:spAutoFit/>
          </a:bodyPr>
          <a:lstStyle/>
          <a:p>
            <a:r>
              <a:rPr lang="zh-CN" altLang="en-US" sz="5400" dirty="0"/>
              <a:t>软件质量管理活动</a:t>
            </a:r>
          </a:p>
        </p:txBody>
      </p:sp>
    </p:spTree>
    <p:extLst>
      <p:ext uri="{BB962C8B-B14F-4D97-AF65-F5344CB8AC3E}">
        <p14:creationId xmlns:p14="http://schemas.microsoft.com/office/powerpoint/2010/main" val="2211096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05447-2D6E-486B-B2E0-F9E6B3AD8679}"/>
              </a:ext>
            </a:extLst>
          </p:cNvPr>
          <p:cNvSpPr>
            <a:spLocks noGrp="1"/>
          </p:cNvSpPr>
          <p:nvPr>
            <p:ph type="title"/>
          </p:nvPr>
        </p:nvSpPr>
        <p:spPr>
          <a:xfrm>
            <a:off x="684212" y="469006"/>
            <a:ext cx="8534400" cy="1507067"/>
          </a:xfrm>
        </p:spPr>
        <p:txBody>
          <a:bodyPr/>
          <a:lstStyle/>
          <a:p>
            <a:r>
              <a:rPr lang="zh-CN" altLang="en-US" dirty="0"/>
              <a:t>质量保证</a:t>
            </a:r>
          </a:p>
        </p:txBody>
      </p:sp>
      <p:sp>
        <p:nvSpPr>
          <p:cNvPr id="3" name="内容占位符 2">
            <a:extLst>
              <a:ext uri="{FF2B5EF4-FFF2-40B4-BE49-F238E27FC236}">
                <a16:creationId xmlns:a16="http://schemas.microsoft.com/office/drawing/2014/main" id="{EC4D2AA6-EBF0-424D-8391-9B25376D026D}"/>
              </a:ext>
            </a:extLst>
          </p:cNvPr>
          <p:cNvSpPr>
            <a:spLocks noGrp="1"/>
          </p:cNvSpPr>
          <p:nvPr>
            <p:ph idx="1"/>
          </p:nvPr>
        </p:nvSpPr>
        <p:spPr>
          <a:xfrm>
            <a:off x="684212" y="1652632"/>
            <a:ext cx="8534400" cy="4460458"/>
          </a:xfrm>
        </p:spPr>
        <p:txBody>
          <a:bodyPr>
            <a:normAutofit fontScale="92500" lnSpcReduction="10000"/>
          </a:bodyPr>
          <a:lstStyle/>
          <a:p>
            <a:r>
              <a:rPr lang="zh-CN" altLang="en-US" dirty="0">
                <a:solidFill>
                  <a:schemeClr val="tx1"/>
                </a:solidFill>
              </a:rPr>
              <a:t>通过建立一个有组织的逻辑组织流程并决定基于行业最佳实践的软件开发标准（应该与这些组织流程配对），软件开发人员有更好的机会生成更高质量的软件。然而，由于其创造性的设计元素与制造的机械过程相比，在软件开发中将诸如“可维护性”和“可靠性”之类的质量属性链接到过程更加困难。但是，“流程标准化有时会扼杀创造力，导致质量较差而不是质量更好的软件。”</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这个阶段可以包括：</a:t>
            </a:r>
          </a:p>
          <a:p>
            <a:endParaRPr lang="zh-CN" altLang="en-US" dirty="0">
              <a:solidFill>
                <a:schemeClr val="tx1"/>
              </a:solidFill>
            </a:endParaRPr>
          </a:p>
          <a:p>
            <a:r>
              <a:rPr lang="zh-CN" altLang="en-US" dirty="0">
                <a:solidFill>
                  <a:schemeClr val="tx1"/>
                </a:solidFill>
              </a:rPr>
              <a:t>鼓励文档流程标准，例如使用标准模板创建定义明确的工程文档</a:t>
            </a:r>
          </a:p>
          <a:p>
            <a:r>
              <a:rPr lang="zh-CN" altLang="en-US" dirty="0">
                <a:solidFill>
                  <a:schemeClr val="tx1"/>
                </a:solidFill>
              </a:rPr>
              <a:t>指导如何进行标准流程，例如质量审核</a:t>
            </a:r>
          </a:p>
          <a:p>
            <a:r>
              <a:rPr lang="zh-CN" altLang="en-US" dirty="0">
                <a:solidFill>
                  <a:schemeClr val="tx1"/>
                </a:solidFill>
              </a:rPr>
              <a:t>执行过程中的测试数据记录程序</a:t>
            </a:r>
          </a:p>
          <a:p>
            <a:r>
              <a:rPr lang="zh-CN" altLang="en-US" dirty="0">
                <a:solidFill>
                  <a:schemeClr val="tx1"/>
                </a:solidFill>
              </a:rPr>
              <a:t>识别应在软件开发过程中使用的标准（如果有的话）</a:t>
            </a:r>
          </a:p>
        </p:txBody>
      </p:sp>
    </p:spTree>
    <p:extLst>
      <p:ext uri="{BB962C8B-B14F-4D97-AF65-F5344CB8AC3E}">
        <p14:creationId xmlns:p14="http://schemas.microsoft.com/office/powerpoint/2010/main" val="920955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BD583-9401-4133-83C2-9B07DF3E5ABD}"/>
              </a:ext>
            </a:extLst>
          </p:cNvPr>
          <p:cNvSpPr>
            <a:spLocks noGrp="1"/>
          </p:cNvSpPr>
          <p:nvPr>
            <p:ph type="title"/>
          </p:nvPr>
        </p:nvSpPr>
        <p:spPr>
          <a:xfrm>
            <a:off x="684212" y="351560"/>
            <a:ext cx="8534400" cy="1507067"/>
          </a:xfrm>
        </p:spPr>
        <p:txBody>
          <a:bodyPr/>
          <a:lstStyle/>
          <a:p>
            <a:r>
              <a:rPr lang="zh-CN" altLang="en-US" dirty="0"/>
              <a:t>质量计划</a:t>
            </a:r>
          </a:p>
        </p:txBody>
      </p:sp>
      <p:sp>
        <p:nvSpPr>
          <p:cNvPr id="3" name="内容占位符 2">
            <a:extLst>
              <a:ext uri="{FF2B5EF4-FFF2-40B4-BE49-F238E27FC236}">
                <a16:creationId xmlns:a16="http://schemas.microsoft.com/office/drawing/2014/main" id="{5E6A6D0C-6180-446E-9073-08CFEE8717D7}"/>
              </a:ext>
            </a:extLst>
          </p:cNvPr>
          <p:cNvSpPr>
            <a:spLocks noGrp="1"/>
          </p:cNvSpPr>
          <p:nvPr>
            <p:ph idx="1"/>
          </p:nvPr>
        </p:nvSpPr>
        <p:spPr>
          <a:xfrm>
            <a:off x="684212" y="1858628"/>
            <a:ext cx="8534400" cy="4011182"/>
          </a:xfrm>
        </p:spPr>
        <p:txBody>
          <a:bodyPr/>
          <a:lstStyle/>
          <a:p>
            <a:r>
              <a:rPr lang="zh-CN" altLang="en-US" dirty="0">
                <a:solidFill>
                  <a:schemeClr val="tx1"/>
                </a:solidFill>
              </a:rPr>
              <a:t>质量计划在更细粒度，基于项目的级别上工作，定义与项目输出相关联的质量属性以及如何评估这些属性。此外，在此阶段还可以将任何现有的组织标准分配给项目。可以将诸如“鲁棒性”，“可访问性”和“模块性”的属性分配给软件开发项目。虽然这可能是一个更正式，更完整的过程，但那些使用更敏捷的质量管理方法的人可能不太重视严格的规划结构。质量计划还可以解决预期市场，关键发布日期，质量目标，预期风险和风险管理政策。</a:t>
            </a:r>
          </a:p>
        </p:txBody>
      </p:sp>
    </p:spTree>
    <p:extLst>
      <p:ext uri="{BB962C8B-B14F-4D97-AF65-F5344CB8AC3E}">
        <p14:creationId xmlns:p14="http://schemas.microsoft.com/office/powerpoint/2010/main" val="3965694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37363-7EA4-42BF-B818-395F5CF4F760}"/>
              </a:ext>
            </a:extLst>
          </p:cNvPr>
          <p:cNvSpPr>
            <a:spLocks noGrp="1"/>
          </p:cNvSpPr>
          <p:nvPr>
            <p:ph type="title"/>
          </p:nvPr>
        </p:nvSpPr>
        <p:spPr>
          <a:xfrm>
            <a:off x="684212" y="510950"/>
            <a:ext cx="8534400" cy="1507067"/>
          </a:xfrm>
        </p:spPr>
        <p:txBody>
          <a:bodyPr/>
          <a:lstStyle/>
          <a:p>
            <a:r>
              <a:rPr lang="zh-CN" altLang="en-US" dirty="0"/>
              <a:t>质量控制</a:t>
            </a:r>
          </a:p>
        </p:txBody>
      </p:sp>
      <p:sp>
        <p:nvSpPr>
          <p:cNvPr id="3" name="内容占位符 2">
            <a:extLst>
              <a:ext uri="{FF2B5EF4-FFF2-40B4-BE49-F238E27FC236}">
                <a16:creationId xmlns:a16="http://schemas.microsoft.com/office/drawing/2014/main" id="{6A39E669-B635-4322-8ADB-D662FCBE7252}"/>
              </a:ext>
            </a:extLst>
          </p:cNvPr>
          <p:cNvSpPr>
            <a:spLocks noGrp="1"/>
          </p:cNvSpPr>
          <p:nvPr>
            <p:ph idx="1"/>
          </p:nvPr>
        </p:nvSpPr>
        <p:spPr>
          <a:xfrm>
            <a:off x="684212" y="2018017"/>
            <a:ext cx="8534400" cy="4099732"/>
          </a:xfrm>
        </p:spPr>
        <p:txBody>
          <a:bodyPr>
            <a:normAutofit fontScale="85000" lnSpcReduction="10000"/>
          </a:bodyPr>
          <a:lstStyle/>
          <a:p>
            <a:r>
              <a:rPr lang="zh-CN" altLang="en-US" dirty="0">
                <a:solidFill>
                  <a:schemeClr val="tx1"/>
                </a:solidFill>
              </a:rPr>
              <a:t>质量控制团队在各个阶段测试和审查软件，以确保在组织和项目层面遵循质量保证流程和标准。这些检查与开发团队最佳分离，以便提供更多客观的产品视图来测试。</a:t>
            </a:r>
            <a:r>
              <a:rPr lang="en-US" altLang="zh-CN" dirty="0">
                <a:solidFill>
                  <a:schemeClr val="tx1"/>
                </a:solidFill>
              </a:rPr>
              <a:t> </a:t>
            </a:r>
            <a:r>
              <a:rPr lang="zh-CN" altLang="en-US" dirty="0">
                <a:solidFill>
                  <a:schemeClr val="tx1"/>
                </a:solidFill>
              </a:rPr>
              <a:t>然而，发展方面的项目经理也必须提供帮助，帮助推动这一阶段的一部分“在发现错误时不受责备地提供支持的文化”。在实施更敏捷的质量方法的软件开发公司中，这些活动可能不那么正式</a:t>
            </a:r>
            <a:r>
              <a:rPr lang="en-US" altLang="zh-CN" dirty="0">
                <a:solidFill>
                  <a:schemeClr val="tx1"/>
                </a:solidFill>
              </a:rPr>
              <a:t>; </a:t>
            </a:r>
            <a:r>
              <a:rPr lang="zh-CN" altLang="en-US" dirty="0">
                <a:solidFill>
                  <a:schemeClr val="tx1"/>
                </a:solidFill>
              </a:rPr>
              <a:t>但是，如果管理程序没有得到适当的调整，那么从更正式的质量管理结构转向敏捷方法可能会产生问题。</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活动包括：</a:t>
            </a:r>
          </a:p>
          <a:p>
            <a:endParaRPr lang="zh-CN" altLang="en-US" dirty="0">
              <a:solidFill>
                <a:schemeClr val="tx1"/>
              </a:solidFill>
            </a:endParaRPr>
          </a:p>
          <a:p>
            <a:r>
              <a:rPr lang="zh-CN" altLang="en-US" dirty="0">
                <a:solidFill>
                  <a:schemeClr val="tx1"/>
                </a:solidFill>
              </a:rPr>
              <a:t>发布软件测试，包括测试过程的正确文档</a:t>
            </a:r>
          </a:p>
          <a:p>
            <a:r>
              <a:rPr lang="zh-CN" altLang="en-US" dirty="0">
                <a:solidFill>
                  <a:schemeClr val="tx1"/>
                </a:solidFill>
              </a:rPr>
              <a:t>检查不符合标准的软件和相关文档</a:t>
            </a:r>
          </a:p>
          <a:p>
            <a:r>
              <a:rPr lang="zh-CN" altLang="en-US" dirty="0">
                <a:solidFill>
                  <a:schemeClr val="tx1"/>
                </a:solidFill>
              </a:rPr>
              <a:t>软件的后续审查，以确保解决以前测试中详述的任何所需更改</a:t>
            </a:r>
          </a:p>
          <a:p>
            <a:r>
              <a:rPr lang="zh-CN" altLang="en-US" dirty="0">
                <a:solidFill>
                  <a:schemeClr val="tx1"/>
                </a:solidFill>
              </a:rPr>
              <a:t>应用软件测量和评估指标</a:t>
            </a:r>
          </a:p>
        </p:txBody>
      </p:sp>
    </p:spTree>
    <p:extLst>
      <p:ext uri="{BB962C8B-B14F-4D97-AF65-F5344CB8AC3E}">
        <p14:creationId xmlns:p14="http://schemas.microsoft.com/office/powerpoint/2010/main" val="1248622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40500-F712-44BB-9082-69966215C738}"/>
              </a:ext>
            </a:extLst>
          </p:cNvPr>
          <p:cNvSpPr>
            <a:spLocks noGrp="1"/>
          </p:cNvSpPr>
          <p:nvPr>
            <p:ph type="title"/>
          </p:nvPr>
        </p:nvSpPr>
        <p:spPr>
          <a:xfrm>
            <a:off x="684212" y="477394"/>
            <a:ext cx="8534400" cy="1507067"/>
          </a:xfrm>
        </p:spPr>
        <p:txBody>
          <a:bodyPr/>
          <a:lstStyle/>
          <a:p>
            <a:r>
              <a:rPr lang="zh-CN" altLang="en-US" dirty="0"/>
              <a:t>软件质量工程体系的建立背景</a:t>
            </a:r>
          </a:p>
        </p:txBody>
      </p:sp>
      <p:sp>
        <p:nvSpPr>
          <p:cNvPr id="3" name="内容占位符 2">
            <a:extLst>
              <a:ext uri="{FF2B5EF4-FFF2-40B4-BE49-F238E27FC236}">
                <a16:creationId xmlns:a16="http://schemas.microsoft.com/office/drawing/2014/main" id="{A7B06BC1-B64D-456C-8467-63BC4C62BD45}"/>
              </a:ext>
            </a:extLst>
          </p:cNvPr>
          <p:cNvSpPr>
            <a:spLocks noGrp="1"/>
          </p:cNvSpPr>
          <p:nvPr>
            <p:ph idx="1"/>
          </p:nvPr>
        </p:nvSpPr>
        <p:spPr>
          <a:xfrm>
            <a:off x="684212" y="2179041"/>
            <a:ext cx="8534400" cy="3615267"/>
          </a:xfrm>
        </p:spPr>
        <p:txBody>
          <a:bodyPr/>
          <a:lstStyle/>
          <a:p>
            <a:r>
              <a:rPr lang="zh-CN" altLang="en-US" dirty="0">
                <a:solidFill>
                  <a:schemeClr val="tx1"/>
                </a:solidFill>
              </a:rPr>
              <a:t>纵观整个软件质量管理的发展历程，质量的管理水平在不断提高。</a:t>
            </a:r>
          </a:p>
          <a:p>
            <a:r>
              <a:rPr lang="zh-CN" altLang="en-US" dirty="0">
                <a:solidFill>
                  <a:schemeClr val="tx1"/>
                </a:solidFill>
              </a:rPr>
              <a:t>从当今质量管理的发展趋势来看，软件质量是一项复杂的系统工程问题，必须用系统方法来研究。</a:t>
            </a:r>
          </a:p>
          <a:p>
            <a:r>
              <a:rPr lang="zh-CN" altLang="en-US" dirty="0">
                <a:solidFill>
                  <a:schemeClr val="tx1"/>
                </a:solidFill>
              </a:rPr>
              <a:t>借助系统工程学、管理学等理论，把质量控制、质量保证和质量管理有效地集成在一起，形成现代软件质量工程体系。</a:t>
            </a:r>
          </a:p>
          <a:p>
            <a:endParaRPr lang="zh-CN" altLang="en-US" dirty="0"/>
          </a:p>
        </p:txBody>
      </p:sp>
    </p:spTree>
    <p:extLst>
      <p:ext uri="{BB962C8B-B14F-4D97-AF65-F5344CB8AC3E}">
        <p14:creationId xmlns:p14="http://schemas.microsoft.com/office/powerpoint/2010/main" val="2385912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87</TotalTime>
  <Words>3014</Words>
  <Application>Microsoft Office PowerPoint</Application>
  <PresentationFormat>宽屏</PresentationFormat>
  <Paragraphs>159</Paragraphs>
  <Slides>23</Slides>
  <Notes>5</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23</vt:i4>
      </vt:variant>
    </vt:vector>
  </HeadingPairs>
  <TitlesOfParts>
    <vt:vector size="39" baseType="lpstr">
      <vt:lpstr>Century Gothic</vt:lpstr>
      <vt:lpstr>等线</vt:lpstr>
      <vt:lpstr>华文黑体</vt:lpstr>
      <vt:lpstr>华文细黑</vt:lpstr>
      <vt:lpstr>楷体_GB2312</vt:lpstr>
      <vt:lpstr>宋体</vt:lpstr>
      <vt:lpstr>微软雅黑</vt:lpstr>
      <vt:lpstr>幼圆</vt:lpstr>
      <vt:lpstr>Arial</vt:lpstr>
      <vt:lpstr>Calibri</vt:lpstr>
      <vt:lpstr>Times New Roman</vt:lpstr>
      <vt:lpstr>Wingdings</vt:lpstr>
      <vt:lpstr>Wingdings 3</vt:lpstr>
      <vt:lpstr>切片</vt:lpstr>
      <vt:lpstr>Office 主题</vt:lpstr>
      <vt:lpstr>1_Office 主题</vt:lpstr>
      <vt:lpstr>软件质量的工程体系</vt:lpstr>
      <vt:lpstr>软件工程质量体系概述 软件质量因素和指标 软件质量模型分析 软件质量工作层次 软件质量成本 软件质量标准和度量 </vt:lpstr>
      <vt:lpstr>什么是软件质量工程体系？</vt:lpstr>
      <vt:lpstr>软件质量管理体系</vt:lpstr>
      <vt:lpstr>软件质量管理活动通常分为三个核心组成部分：质量保证，质量计划和质量控制。有些像软件工程师和作者Ian Sommerville不使用术语“质量控制”（因为质量控制通常被视为制造术语而不是软件开发术语），而是将其相关概念与质量保证的概念。但是，三个核心组成部分保持不变。 </vt:lpstr>
      <vt:lpstr>质量保证</vt:lpstr>
      <vt:lpstr>质量计划</vt:lpstr>
      <vt:lpstr>质量控制</vt:lpstr>
      <vt:lpstr>软件质量工程体系的建立背景</vt:lpstr>
      <vt:lpstr>系统工程学的思想</vt:lpstr>
      <vt:lpstr>PowerPoint 演示文稿</vt:lpstr>
      <vt:lpstr>PowerPoint 演示文稿</vt:lpstr>
      <vt:lpstr>PowerPoint 演示文稿</vt:lpstr>
      <vt:lpstr>PowerPoint 演示文稿</vt:lpstr>
      <vt:lpstr>软件质量工程体系和管理体系的关系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软件质量的工程体系</dc:title>
  <dc:creator>黄哲涵</dc:creator>
  <cp:lastModifiedBy>nie</cp:lastModifiedBy>
  <cp:revision>12</cp:revision>
  <dcterms:created xsi:type="dcterms:W3CDTF">2018-11-12T09:14:06Z</dcterms:created>
  <dcterms:modified xsi:type="dcterms:W3CDTF">2020-06-29T06:46:35Z</dcterms:modified>
</cp:coreProperties>
</file>