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306" r:id="rId2"/>
    <p:sldId id="327" r:id="rId3"/>
    <p:sldId id="308" r:id="rId4"/>
    <p:sldId id="309" r:id="rId5"/>
    <p:sldId id="313" r:id="rId6"/>
    <p:sldId id="314" r:id="rId7"/>
    <p:sldId id="315" r:id="rId8"/>
    <p:sldId id="316" r:id="rId9"/>
    <p:sldId id="310" r:id="rId10"/>
    <p:sldId id="317" r:id="rId11"/>
    <p:sldId id="318" r:id="rId12"/>
    <p:sldId id="319" r:id="rId13"/>
    <p:sldId id="320" r:id="rId14"/>
    <p:sldId id="311" r:id="rId15"/>
    <p:sldId id="323" r:id="rId16"/>
    <p:sldId id="322" r:id="rId17"/>
    <p:sldId id="321" r:id="rId18"/>
    <p:sldId id="312" r:id="rId19"/>
    <p:sldId id="326" r:id="rId20"/>
    <p:sldId id="325" r:id="rId21"/>
    <p:sldId id="324" r:id="rId22"/>
    <p:sldId id="307" r:id="rId23"/>
  </p:sldIdLst>
  <p:sldSz cx="12190413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6EA"/>
    <a:srgbClr val="0083E6"/>
    <a:srgbClr val="3366FF"/>
    <a:srgbClr val="008AF2"/>
    <a:srgbClr val="0D97FF"/>
    <a:srgbClr val="2DA5FF"/>
    <a:srgbClr val="007FDE"/>
    <a:srgbClr val="376092"/>
    <a:srgbClr val="4274B0"/>
    <a:srgbClr val="3864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9416" autoAdjust="0"/>
    <p:restoredTop sz="99516" autoAdjust="0"/>
  </p:normalViewPr>
  <p:slideViewPr>
    <p:cSldViewPr showGuides="1">
      <p:cViewPr varScale="1">
        <p:scale>
          <a:sx n="85" d="100"/>
          <a:sy n="85" d="100"/>
        </p:scale>
        <p:origin x="78" y="7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50EAFB-B3B9-4385-ABD3-2853BED232AF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7593000D-AA7E-4848-816C-79FFCEF26CFC}">
      <dgm:prSet phldrT="[文本]" custT="1"/>
      <dgm:spPr>
        <a:ln>
          <a:solidFill>
            <a:srgbClr val="0D97FF"/>
          </a:solidFill>
        </a:ln>
      </dgm:spPr>
      <dgm:t>
        <a:bodyPr/>
        <a:lstStyle/>
        <a:p>
          <a:pPr>
            <a:buClrTx/>
            <a:buSzTx/>
            <a:buFontTx/>
            <a:buNone/>
          </a:pPr>
          <a:r>
            <a:rPr kumimoji="0" lang="zh-CN" altLang="en-US" sz="1800" b="0" i="0" u="none" strike="noStrike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</a:rPr>
            <a:t>添加标题内容</a:t>
          </a:r>
          <a:endParaRPr lang="zh-CN" altLang="en-US" sz="1800" dirty="0">
            <a:solidFill>
              <a:srgbClr val="0070C0"/>
            </a:solidFill>
          </a:endParaRPr>
        </a:p>
      </dgm:t>
    </dgm:pt>
    <dgm:pt modelId="{55AB04D6-74BD-424A-99DB-D56B3C826D0D}" type="parTrans" cxnId="{5EAB5590-DA7E-4F1A-A47C-06531BE2A7BC}">
      <dgm:prSet/>
      <dgm:spPr/>
      <dgm:t>
        <a:bodyPr/>
        <a:lstStyle/>
        <a:p>
          <a:endParaRPr lang="zh-CN" altLang="en-US" sz="1400"/>
        </a:p>
      </dgm:t>
    </dgm:pt>
    <dgm:pt modelId="{D790962B-7EE3-46E4-87F0-EA60234086EF}" type="sibTrans" cxnId="{5EAB5590-DA7E-4F1A-A47C-06531BE2A7BC}">
      <dgm:prSet/>
      <dgm:spPr/>
      <dgm:t>
        <a:bodyPr/>
        <a:lstStyle/>
        <a:p>
          <a:endParaRPr lang="zh-CN" altLang="en-US" sz="1400"/>
        </a:p>
      </dgm:t>
    </dgm:pt>
    <dgm:pt modelId="{CA4AD9EF-9738-4FD4-9D73-2660D3172A52}">
      <dgm:prSet phldrT="[文本]" custT="1"/>
      <dgm:spPr>
        <a:ln>
          <a:solidFill>
            <a:srgbClr val="0D97FF"/>
          </a:solidFill>
        </a:ln>
      </dgm:spPr>
      <dgm:t>
        <a:bodyPr/>
        <a:lstStyle/>
        <a:p>
          <a:pPr>
            <a:buClrTx/>
            <a:buSzTx/>
            <a:buFontTx/>
            <a:buNone/>
          </a:pPr>
          <a:r>
            <a:rPr kumimoji="0" lang="zh-CN" altLang="en-US" sz="1800" b="0" i="0" u="none" strike="noStrike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</a:rPr>
            <a:t>添加标题内容</a:t>
          </a:r>
          <a:endParaRPr lang="zh-CN" altLang="en-US" sz="1800" dirty="0">
            <a:solidFill>
              <a:srgbClr val="0070C0"/>
            </a:solidFill>
          </a:endParaRPr>
        </a:p>
      </dgm:t>
    </dgm:pt>
    <dgm:pt modelId="{9DFEE47F-39AB-4994-B218-7E0D3487E8B4}" type="parTrans" cxnId="{B8A34DB0-BCE4-4CBD-8744-3034E0CB1D24}">
      <dgm:prSet/>
      <dgm:spPr/>
      <dgm:t>
        <a:bodyPr/>
        <a:lstStyle/>
        <a:p>
          <a:endParaRPr lang="zh-CN" altLang="en-US" sz="1400"/>
        </a:p>
      </dgm:t>
    </dgm:pt>
    <dgm:pt modelId="{25D79450-78FB-45BE-8417-27FEB6F7537D}" type="sibTrans" cxnId="{B8A34DB0-BCE4-4CBD-8744-3034E0CB1D24}">
      <dgm:prSet/>
      <dgm:spPr/>
      <dgm:t>
        <a:bodyPr/>
        <a:lstStyle/>
        <a:p>
          <a:endParaRPr lang="zh-CN" altLang="en-US" sz="1400"/>
        </a:p>
      </dgm:t>
    </dgm:pt>
    <dgm:pt modelId="{4346EF0E-F796-43B6-B931-8F5392B0B00D}">
      <dgm:prSet phldrT="[文本]" custT="1"/>
      <dgm:spPr>
        <a:ln>
          <a:solidFill>
            <a:srgbClr val="0D97FF"/>
          </a:solidFill>
        </a:ln>
      </dgm:spPr>
      <dgm:t>
        <a:bodyPr/>
        <a:lstStyle/>
        <a:p>
          <a:pPr>
            <a:buClrTx/>
            <a:buSzTx/>
            <a:buFontTx/>
            <a:buNone/>
          </a:pPr>
          <a:r>
            <a:rPr kumimoji="0" lang="zh-CN" altLang="en-US" sz="1800" b="0" i="0" u="none" strike="noStrike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</a:rPr>
            <a:t>添加标题内容</a:t>
          </a:r>
          <a:endParaRPr lang="zh-CN" altLang="en-US" sz="1800" dirty="0">
            <a:solidFill>
              <a:srgbClr val="0070C0"/>
            </a:solidFill>
          </a:endParaRPr>
        </a:p>
      </dgm:t>
    </dgm:pt>
    <dgm:pt modelId="{5E7A42D8-24C5-46D4-97B4-4F08DBDFA063}" type="parTrans" cxnId="{EE0947FF-3035-4B7D-8AF4-B91682C7E20E}">
      <dgm:prSet/>
      <dgm:spPr/>
      <dgm:t>
        <a:bodyPr/>
        <a:lstStyle/>
        <a:p>
          <a:endParaRPr lang="zh-CN" altLang="en-US" sz="1400"/>
        </a:p>
      </dgm:t>
    </dgm:pt>
    <dgm:pt modelId="{ADF5874F-FA6D-4743-A886-0B143246D121}" type="sibTrans" cxnId="{EE0947FF-3035-4B7D-8AF4-B91682C7E20E}">
      <dgm:prSet/>
      <dgm:spPr/>
      <dgm:t>
        <a:bodyPr/>
        <a:lstStyle/>
        <a:p>
          <a:endParaRPr lang="zh-CN" altLang="en-US" sz="1400"/>
        </a:p>
      </dgm:t>
    </dgm:pt>
    <dgm:pt modelId="{7D095790-0793-4BD0-B139-F33CF61EDC5C}" type="pres">
      <dgm:prSet presAssocID="{3750EAFB-B3B9-4385-ABD3-2853BED232AF}" presName="compositeShape" presStyleCnt="0">
        <dgm:presLayoutVars>
          <dgm:dir/>
          <dgm:resizeHandles/>
        </dgm:presLayoutVars>
      </dgm:prSet>
      <dgm:spPr/>
    </dgm:pt>
    <dgm:pt modelId="{050AB468-18D9-4978-AF7E-F3E1F046C681}" type="pres">
      <dgm:prSet presAssocID="{3750EAFB-B3B9-4385-ABD3-2853BED232AF}" presName="pyramid" presStyleLbl="node1" presStyleIdx="0" presStyleCnt="1"/>
      <dgm:spPr>
        <a:solidFill>
          <a:srgbClr val="0070C0"/>
        </a:solidFill>
        <a:ln>
          <a:noFill/>
        </a:ln>
      </dgm:spPr>
    </dgm:pt>
    <dgm:pt modelId="{95F652BA-D9B0-42C2-93F5-07DA893E4204}" type="pres">
      <dgm:prSet presAssocID="{3750EAFB-B3B9-4385-ABD3-2853BED232AF}" presName="theList" presStyleCnt="0"/>
      <dgm:spPr/>
    </dgm:pt>
    <dgm:pt modelId="{4F0083BD-A8D3-4719-9B58-FBD59E53162F}" type="pres">
      <dgm:prSet presAssocID="{7593000D-AA7E-4848-816C-79FFCEF26CFC}" presName="aNode" presStyleLbl="fgAcc1" presStyleIdx="0" presStyleCnt="3">
        <dgm:presLayoutVars>
          <dgm:bulletEnabled val="1"/>
        </dgm:presLayoutVars>
      </dgm:prSet>
      <dgm:spPr/>
    </dgm:pt>
    <dgm:pt modelId="{B9911EB4-4EE9-4EC1-961F-5C0639DD1ACA}" type="pres">
      <dgm:prSet presAssocID="{7593000D-AA7E-4848-816C-79FFCEF26CFC}" presName="aSpace" presStyleCnt="0"/>
      <dgm:spPr/>
    </dgm:pt>
    <dgm:pt modelId="{30A68129-D046-4BB5-864D-D37CB6545DDA}" type="pres">
      <dgm:prSet presAssocID="{CA4AD9EF-9738-4FD4-9D73-2660D3172A52}" presName="aNode" presStyleLbl="fgAcc1" presStyleIdx="1" presStyleCnt="3">
        <dgm:presLayoutVars>
          <dgm:bulletEnabled val="1"/>
        </dgm:presLayoutVars>
      </dgm:prSet>
      <dgm:spPr/>
    </dgm:pt>
    <dgm:pt modelId="{1F0F08B1-E7DC-4A97-8631-0D3A7CE8E080}" type="pres">
      <dgm:prSet presAssocID="{CA4AD9EF-9738-4FD4-9D73-2660D3172A52}" presName="aSpace" presStyleCnt="0"/>
      <dgm:spPr/>
    </dgm:pt>
    <dgm:pt modelId="{E04391D6-95F5-4EC1-8294-A129DCEB2248}" type="pres">
      <dgm:prSet presAssocID="{4346EF0E-F796-43B6-B931-8F5392B0B00D}" presName="aNode" presStyleLbl="fgAcc1" presStyleIdx="2" presStyleCnt="3">
        <dgm:presLayoutVars>
          <dgm:bulletEnabled val="1"/>
        </dgm:presLayoutVars>
      </dgm:prSet>
      <dgm:spPr/>
    </dgm:pt>
    <dgm:pt modelId="{95EA25A5-4E74-43A6-8EE9-0CB0FE758C27}" type="pres">
      <dgm:prSet presAssocID="{4346EF0E-F796-43B6-B931-8F5392B0B00D}" presName="aSpace" presStyleCnt="0"/>
      <dgm:spPr/>
    </dgm:pt>
  </dgm:ptLst>
  <dgm:cxnLst>
    <dgm:cxn modelId="{8793374C-BB2F-40AE-AC55-36CC164C6125}" type="presOf" srcId="{3750EAFB-B3B9-4385-ABD3-2853BED232AF}" destId="{7D095790-0793-4BD0-B139-F33CF61EDC5C}" srcOrd="0" destOrd="0" presId="urn:microsoft.com/office/officeart/2005/8/layout/pyramid2"/>
    <dgm:cxn modelId="{E183FD50-C3EE-4DC2-BE21-BD8A426D6655}" type="presOf" srcId="{7593000D-AA7E-4848-816C-79FFCEF26CFC}" destId="{4F0083BD-A8D3-4719-9B58-FBD59E53162F}" srcOrd="0" destOrd="0" presId="urn:microsoft.com/office/officeart/2005/8/layout/pyramid2"/>
    <dgm:cxn modelId="{A1374774-0F59-49FB-95E6-CB03676AFA1F}" type="presOf" srcId="{4346EF0E-F796-43B6-B931-8F5392B0B00D}" destId="{E04391D6-95F5-4EC1-8294-A129DCEB2248}" srcOrd="0" destOrd="0" presId="urn:microsoft.com/office/officeart/2005/8/layout/pyramid2"/>
    <dgm:cxn modelId="{5EAB5590-DA7E-4F1A-A47C-06531BE2A7BC}" srcId="{3750EAFB-B3B9-4385-ABD3-2853BED232AF}" destId="{7593000D-AA7E-4848-816C-79FFCEF26CFC}" srcOrd="0" destOrd="0" parTransId="{55AB04D6-74BD-424A-99DB-D56B3C826D0D}" sibTransId="{D790962B-7EE3-46E4-87F0-EA60234086EF}"/>
    <dgm:cxn modelId="{B8A34DB0-BCE4-4CBD-8744-3034E0CB1D24}" srcId="{3750EAFB-B3B9-4385-ABD3-2853BED232AF}" destId="{CA4AD9EF-9738-4FD4-9D73-2660D3172A52}" srcOrd="1" destOrd="0" parTransId="{9DFEE47F-39AB-4994-B218-7E0D3487E8B4}" sibTransId="{25D79450-78FB-45BE-8417-27FEB6F7537D}"/>
    <dgm:cxn modelId="{652312CB-A203-4535-ADEB-15D876C88FFB}" type="presOf" srcId="{CA4AD9EF-9738-4FD4-9D73-2660D3172A52}" destId="{30A68129-D046-4BB5-864D-D37CB6545DDA}" srcOrd="0" destOrd="0" presId="urn:microsoft.com/office/officeart/2005/8/layout/pyramid2"/>
    <dgm:cxn modelId="{EE0947FF-3035-4B7D-8AF4-B91682C7E20E}" srcId="{3750EAFB-B3B9-4385-ABD3-2853BED232AF}" destId="{4346EF0E-F796-43B6-B931-8F5392B0B00D}" srcOrd="2" destOrd="0" parTransId="{5E7A42D8-24C5-46D4-97B4-4F08DBDFA063}" sibTransId="{ADF5874F-FA6D-4743-A886-0B143246D121}"/>
    <dgm:cxn modelId="{E33EAD40-C60B-4767-8186-C440DAA43464}" type="presParOf" srcId="{7D095790-0793-4BD0-B139-F33CF61EDC5C}" destId="{050AB468-18D9-4978-AF7E-F3E1F046C681}" srcOrd="0" destOrd="0" presId="urn:microsoft.com/office/officeart/2005/8/layout/pyramid2"/>
    <dgm:cxn modelId="{00B7AC39-B923-4449-80B3-7191039ACD8C}" type="presParOf" srcId="{7D095790-0793-4BD0-B139-F33CF61EDC5C}" destId="{95F652BA-D9B0-42C2-93F5-07DA893E4204}" srcOrd="1" destOrd="0" presId="urn:microsoft.com/office/officeart/2005/8/layout/pyramid2"/>
    <dgm:cxn modelId="{048D11D2-7667-4484-ABEA-FB671D52FE96}" type="presParOf" srcId="{95F652BA-D9B0-42C2-93F5-07DA893E4204}" destId="{4F0083BD-A8D3-4719-9B58-FBD59E53162F}" srcOrd="0" destOrd="0" presId="urn:microsoft.com/office/officeart/2005/8/layout/pyramid2"/>
    <dgm:cxn modelId="{38ABEC69-E3AE-481D-8E5F-FFC5A6615A1D}" type="presParOf" srcId="{95F652BA-D9B0-42C2-93F5-07DA893E4204}" destId="{B9911EB4-4EE9-4EC1-961F-5C0639DD1ACA}" srcOrd="1" destOrd="0" presId="urn:microsoft.com/office/officeart/2005/8/layout/pyramid2"/>
    <dgm:cxn modelId="{63E14065-2740-41C3-9580-36A202E941F2}" type="presParOf" srcId="{95F652BA-D9B0-42C2-93F5-07DA893E4204}" destId="{30A68129-D046-4BB5-864D-D37CB6545DDA}" srcOrd="2" destOrd="0" presId="urn:microsoft.com/office/officeart/2005/8/layout/pyramid2"/>
    <dgm:cxn modelId="{A42BBF72-EDCF-40E1-A35B-C089442D4A30}" type="presParOf" srcId="{95F652BA-D9B0-42C2-93F5-07DA893E4204}" destId="{1F0F08B1-E7DC-4A97-8631-0D3A7CE8E080}" srcOrd="3" destOrd="0" presId="urn:microsoft.com/office/officeart/2005/8/layout/pyramid2"/>
    <dgm:cxn modelId="{251300E8-B380-4F33-BCF2-2E900100636C}" type="presParOf" srcId="{95F652BA-D9B0-42C2-93F5-07DA893E4204}" destId="{E04391D6-95F5-4EC1-8294-A129DCEB2248}" srcOrd="4" destOrd="0" presId="urn:microsoft.com/office/officeart/2005/8/layout/pyramid2"/>
    <dgm:cxn modelId="{23055930-6E97-4476-A046-E262710E715C}" type="presParOf" srcId="{95F652BA-D9B0-42C2-93F5-07DA893E4204}" destId="{95EA25A5-4E74-43A6-8EE9-0CB0FE758C27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0AB468-18D9-4978-AF7E-F3E1F046C681}">
      <dsp:nvSpPr>
        <dsp:cNvPr id="0" name=""/>
        <dsp:cNvSpPr/>
      </dsp:nvSpPr>
      <dsp:spPr>
        <a:xfrm>
          <a:off x="583283" y="0"/>
          <a:ext cx="3333050" cy="3333050"/>
        </a:xfrm>
        <a:prstGeom prst="triangle">
          <a:avLst/>
        </a:prstGeom>
        <a:solidFill>
          <a:srgbClr val="0070C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0083BD-A8D3-4719-9B58-FBD59E53162F}">
      <dsp:nvSpPr>
        <dsp:cNvPr id="0" name=""/>
        <dsp:cNvSpPr/>
      </dsp:nvSpPr>
      <dsp:spPr>
        <a:xfrm>
          <a:off x="2249808" y="335095"/>
          <a:ext cx="2166482" cy="78899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D97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</a:rPr>
            <a:t>添加标题内容</a:t>
          </a:r>
          <a:endParaRPr lang="zh-CN" altLang="en-US" sz="1800" kern="1200" dirty="0">
            <a:solidFill>
              <a:srgbClr val="0070C0"/>
            </a:solidFill>
          </a:endParaRPr>
        </a:p>
      </dsp:txBody>
      <dsp:txXfrm>
        <a:off x="2288324" y="373611"/>
        <a:ext cx="2089450" cy="711963"/>
      </dsp:txXfrm>
    </dsp:sp>
    <dsp:sp modelId="{30A68129-D046-4BB5-864D-D37CB6545DDA}">
      <dsp:nvSpPr>
        <dsp:cNvPr id="0" name=""/>
        <dsp:cNvSpPr/>
      </dsp:nvSpPr>
      <dsp:spPr>
        <a:xfrm>
          <a:off x="2249808" y="1222715"/>
          <a:ext cx="2166482" cy="78899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D97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</a:rPr>
            <a:t>添加标题内容</a:t>
          </a:r>
          <a:endParaRPr lang="zh-CN" altLang="en-US" sz="1800" kern="1200" dirty="0">
            <a:solidFill>
              <a:srgbClr val="0070C0"/>
            </a:solidFill>
          </a:endParaRPr>
        </a:p>
      </dsp:txBody>
      <dsp:txXfrm>
        <a:off x="2288324" y="1261231"/>
        <a:ext cx="2089450" cy="711963"/>
      </dsp:txXfrm>
    </dsp:sp>
    <dsp:sp modelId="{E04391D6-95F5-4EC1-8294-A129DCEB2248}">
      <dsp:nvSpPr>
        <dsp:cNvPr id="0" name=""/>
        <dsp:cNvSpPr/>
      </dsp:nvSpPr>
      <dsp:spPr>
        <a:xfrm>
          <a:off x="2249808" y="2110334"/>
          <a:ext cx="2166482" cy="78899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D97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</a:rPr>
            <a:t>添加标题内容</a:t>
          </a:r>
          <a:endParaRPr lang="zh-CN" altLang="en-US" sz="1800" kern="1200" dirty="0">
            <a:solidFill>
              <a:srgbClr val="0070C0"/>
            </a:solidFill>
          </a:endParaRPr>
        </a:p>
      </dsp:txBody>
      <dsp:txXfrm>
        <a:off x="2288324" y="2148850"/>
        <a:ext cx="2089450" cy="7119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字魂36号-孙新恒宋楷体" panose="02000000000000000000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字魂36号-孙新恒宋楷体" panose="02000000000000000000" pitchFamily="2" charset="-122"/>
              </a:defRPr>
            </a:lvl1pPr>
          </a:lstStyle>
          <a:p>
            <a:fld id="{0B5994CD-D03A-4101-9E89-56D6B0A8209F}" type="datetimeFigureOut">
              <a:rPr lang="zh-CN" altLang="en-US" smtClean="0"/>
              <a:pPr/>
              <a:t>2023/9/15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字魂36号-孙新恒宋楷体" panose="02000000000000000000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字魂36号-孙新恒宋楷体" panose="02000000000000000000" pitchFamily="2" charset="-122"/>
              </a:defRPr>
            </a:lvl1pPr>
          </a:lstStyle>
          <a:p>
            <a:fld id="{4150C85C-E9D3-4231-B599-154D482DB7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892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字魂36号-孙新恒宋楷体" panose="02000000000000000000" pitchFamily="2" charset="-122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字魂36号-孙新恒宋楷体" panose="02000000000000000000" pitchFamily="2" charset="-122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字魂36号-孙新恒宋楷体" panose="02000000000000000000" pitchFamily="2" charset="-122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字魂36号-孙新恒宋楷体" panose="02000000000000000000" pitchFamily="2" charset="-122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字魂36号-孙新恒宋楷体" panose="02000000000000000000" pitchFamily="2" charset="-12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0C85C-E9D3-4231-B599-154D482DB76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190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0C85C-E9D3-4231-B599-154D482DB76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44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0C85C-E9D3-4231-B599-154D482DB76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991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0C85C-E9D3-4231-B599-154D482DB76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706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0C85C-E9D3-4231-B599-154D482DB76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5294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0C85C-E9D3-4231-B599-154D482DB76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2908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0C85C-E9D3-4231-B599-154D482DB76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9597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0C85C-E9D3-4231-B599-154D482DB76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5460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0C85C-E9D3-4231-B599-154D482DB76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5961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0C85C-E9D3-4231-B599-154D482DB76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282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0C85C-E9D3-4231-B599-154D482DB76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086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4" name="Shape 75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模板来自于 http://www.ypppt.com</a:t>
            </a:r>
          </a:p>
        </p:txBody>
      </p:sp>
    </p:spTree>
    <p:extLst>
      <p:ext uri="{BB962C8B-B14F-4D97-AF65-F5344CB8AC3E}">
        <p14:creationId xmlns:p14="http://schemas.microsoft.com/office/powerpoint/2010/main" val="10685044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0C85C-E9D3-4231-B599-154D482DB76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229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0C85C-E9D3-4231-B599-154D482DB76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2519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0C85C-E9D3-4231-B599-154D482DB761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49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0C85C-E9D3-4231-B599-154D482DB76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272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0C85C-E9D3-4231-B599-154D482DB76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05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0C85C-E9D3-4231-B599-154D482DB76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539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0C85C-E9D3-4231-B599-154D482DB76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262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0C85C-E9D3-4231-B599-154D482DB76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017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0C85C-E9D3-4231-B599-154D482DB76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194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0C85C-E9D3-4231-B599-154D482DB76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825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908" y="116632"/>
            <a:ext cx="1628800" cy="1628800"/>
          </a:xfrm>
          <a:prstGeom prst="rect">
            <a:avLst/>
          </a:prstGeom>
        </p:spPr>
      </p:pic>
    </p:spTree>
  </p:cSld>
  <p:clrMapOvr>
    <a:masterClrMapping/>
  </p:clrMapOvr>
  <p:transition spd="slow" advTm="300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7501735"/>
      </p:ext>
    </p:extLst>
  </p:cSld>
  <p:clrMapOvr>
    <a:masterClrMapping/>
  </p:clrMapOvr>
  <p:transition spd="slow" advTm="300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7BC7F0-D4FE-427A-A2C5-7F8B370A8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4013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22474974"/>
      </p:ext>
    </p:extLst>
  </p:cSld>
  <p:clrMapOvr>
    <a:masterClrMapping/>
  </p:clrMapOvr>
  <p:transition spd="slow" advTm="3000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73" r:id="rId2"/>
    <p:sldLayoutId id="2147483674" r:id="rId3"/>
  </p:sldLayoutIdLst>
  <p:transition spd="slow" advTm="3000">
    <p:wip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字魂36号-孙新恒宋楷体" panose="02000000000000000000" pitchFamily="2" charset="-122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字魂36号-孙新恒宋楷体" panose="02000000000000000000" pitchFamily="2" charset="-122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字魂36号-孙新恒宋楷体" panose="02000000000000000000" pitchFamily="2" charset="-122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字魂36号-孙新恒宋楷体" panose="02000000000000000000" pitchFamily="2" charset="-122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字魂36号-孙新恒宋楷体" panose="02000000000000000000" pitchFamily="2" charset="-122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字魂36号-孙新恒宋楷体" panose="02000000000000000000" pitchFamily="2" charset="-122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85E2B24-0D2C-4E0F-BE75-F061C0DB0758}"/>
              </a:ext>
            </a:extLst>
          </p:cNvPr>
          <p:cNvSpPr/>
          <p:nvPr/>
        </p:nvSpPr>
        <p:spPr>
          <a:xfrm>
            <a:off x="621392" y="548680"/>
            <a:ext cx="10945216" cy="5760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0">
            <a:extLst>
              <a:ext uri="{FF2B5EF4-FFF2-40B4-BE49-F238E27FC236}">
                <a16:creationId xmlns:a16="http://schemas.microsoft.com/office/drawing/2014/main" id="{EA62612A-C4DA-4CFB-A352-3A5546EA6DF3}"/>
              </a:ext>
            </a:extLst>
          </p:cNvPr>
          <p:cNvSpPr txBox="1"/>
          <p:nvPr/>
        </p:nvSpPr>
        <p:spPr>
          <a:xfrm>
            <a:off x="4799856" y="490016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0070C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指导老师：</a:t>
            </a:r>
            <a:r>
              <a:rPr lang="en-US" altLang="zh-CN" dirty="0">
                <a:solidFill>
                  <a:srgbClr val="0070C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XXX</a:t>
            </a:r>
            <a:endParaRPr lang="zh-CN" altLang="en-US" dirty="0">
              <a:solidFill>
                <a:srgbClr val="0070C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TextBox 40">
            <a:extLst>
              <a:ext uri="{FF2B5EF4-FFF2-40B4-BE49-F238E27FC236}">
                <a16:creationId xmlns:a16="http://schemas.microsoft.com/office/drawing/2014/main" id="{5441BFBA-522E-4292-B0E8-08371C2FBE9E}"/>
              </a:ext>
            </a:extLst>
          </p:cNvPr>
          <p:cNvSpPr txBox="1"/>
          <p:nvPr/>
        </p:nvSpPr>
        <p:spPr>
          <a:xfrm>
            <a:off x="4797857" y="4418326"/>
            <a:ext cx="2592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0070C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学生信息：</a:t>
            </a:r>
            <a:r>
              <a:rPr lang="en-US" altLang="zh-CN" dirty="0">
                <a:solidFill>
                  <a:srgbClr val="0070C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XXX</a:t>
            </a:r>
            <a:endParaRPr lang="zh-CN" altLang="en-US" dirty="0">
              <a:solidFill>
                <a:srgbClr val="0070C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8EC90AF-43D4-4FCE-8720-41F2BEE129A5}"/>
              </a:ext>
            </a:extLst>
          </p:cNvPr>
          <p:cNvGrpSpPr/>
          <p:nvPr/>
        </p:nvGrpSpPr>
        <p:grpSpPr>
          <a:xfrm>
            <a:off x="2373436" y="2708920"/>
            <a:ext cx="7445127" cy="1440160"/>
            <a:chOff x="2373436" y="2708920"/>
            <a:chExt cx="7445127" cy="1440160"/>
          </a:xfrm>
        </p:grpSpPr>
        <p:sp>
          <p:nvSpPr>
            <p:cNvPr id="3" name="TextBox 40">
              <a:extLst>
                <a:ext uri="{FF2B5EF4-FFF2-40B4-BE49-F238E27FC236}">
                  <a16:creationId xmlns:a16="http://schemas.microsoft.com/office/drawing/2014/main" id="{994E93A4-F86E-4B5B-9A14-2EFFE3A3A0CE}"/>
                </a:ext>
              </a:extLst>
            </p:cNvPr>
            <p:cNvSpPr txBox="1"/>
            <p:nvPr/>
          </p:nvSpPr>
          <p:spPr>
            <a:xfrm>
              <a:off x="2373436" y="2864070"/>
              <a:ext cx="744512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dirty="0">
                  <a:solidFill>
                    <a:srgbClr val="0070C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上海大学</a:t>
              </a:r>
              <a:r>
                <a:rPr lang="en-US" altLang="zh-CN" sz="4400" dirty="0">
                  <a:solidFill>
                    <a:srgbClr val="0070C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--</a:t>
              </a:r>
              <a:r>
                <a:rPr lang="zh-CN" altLang="en-US" sz="4400" dirty="0">
                  <a:solidFill>
                    <a:srgbClr val="0070C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标准</a:t>
              </a:r>
              <a:r>
                <a:rPr lang="en-US" altLang="zh-CN" sz="4400" dirty="0">
                  <a:solidFill>
                    <a:srgbClr val="0070C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PPT</a:t>
              </a:r>
              <a:r>
                <a:rPr lang="zh-CN" altLang="en-US" sz="4400" dirty="0">
                  <a:solidFill>
                    <a:srgbClr val="0070C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模板</a:t>
              </a:r>
            </a:p>
          </p:txBody>
        </p:sp>
        <p:sp>
          <p:nvSpPr>
            <p:cNvPr id="9" name="TextBox 40">
              <a:extLst>
                <a:ext uri="{FF2B5EF4-FFF2-40B4-BE49-F238E27FC236}">
                  <a16:creationId xmlns:a16="http://schemas.microsoft.com/office/drawing/2014/main" id="{A289324B-F43D-4B47-8CBB-49F7ADB1F906}"/>
                </a:ext>
              </a:extLst>
            </p:cNvPr>
            <p:cNvSpPr txBox="1"/>
            <p:nvPr/>
          </p:nvSpPr>
          <p:spPr>
            <a:xfrm>
              <a:off x="2999655" y="3603994"/>
              <a:ext cx="6192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Only by working hard can we have a better tomorrow.</a:t>
              </a: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13D736ED-CFAC-49CC-99A3-2B991721EAA4}"/>
                </a:ext>
              </a:extLst>
            </p:cNvPr>
            <p:cNvCxnSpPr/>
            <p:nvPr/>
          </p:nvCxnSpPr>
          <p:spPr>
            <a:xfrm>
              <a:off x="3250081" y="2708920"/>
              <a:ext cx="5687839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3C0F6A11-AA25-4A9F-84D9-17BFF91B3FCB}"/>
                </a:ext>
              </a:extLst>
            </p:cNvPr>
            <p:cNvCxnSpPr/>
            <p:nvPr/>
          </p:nvCxnSpPr>
          <p:spPr>
            <a:xfrm>
              <a:off x="3252080" y="4149080"/>
              <a:ext cx="5687839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8876325C-A5B3-4C68-A1E3-AF434DE1DAEB}"/>
              </a:ext>
            </a:extLst>
          </p:cNvPr>
          <p:cNvSpPr/>
          <p:nvPr/>
        </p:nvSpPr>
        <p:spPr>
          <a:xfrm>
            <a:off x="5413357" y="5507940"/>
            <a:ext cx="1365285" cy="369332"/>
          </a:xfrm>
          <a:prstGeom prst="roundRect">
            <a:avLst/>
          </a:prstGeom>
          <a:noFill/>
          <a:ln w="12700">
            <a:solidFill>
              <a:srgbClr val="0D9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0070C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玉米资源库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857" y="1303045"/>
            <a:ext cx="2199927" cy="86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6157"/>
      </p:ext>
    </p:extLst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E31C406-0A07-4C91-9E83-A41017F1FC8A}"/>
              </a:ext>
            </a:extLst>
          </p:cNvPr>
          <p:cNvSpPr/>
          <p:nvPr/>
        </p:nvSpPr>
        <p:spPr>
          <a:xfrm>
            <a:off x="460778" y="332656"/>
            <a:ext cx="11270443" cy="619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4B24983-E113-45B6-9CE6-C22EA241D433}"/>
              </a:ext>
            </a:extLst>
          </p:cNvPr>
          <p:cNvGrpSpPr/>
          <p:nvPr/>
        </p:nvGrpSpPr>
        <p:grpSpPr>
          <a:xfrm>
            <a:off x="838622" y="620688"/>
            <a:ext cx="3353239" cy="607201"/>
            <a:chOff x="550590" y="536707"/>
            <a:chExt cx="3353239" cy="607201"/>
          </a:xfrm>
        </p:grpSpPr>
        <p:sp>
          <p:nvSpPr>
            <p:cNvPr id="4" name="TextBox 40">
              <a:extLst>
                <a:ext uri="{FF2B5EF4-FFF2-40B4-BE49-F238E27FC236}">
                  <a16:creationId xmlns:a16="http://schemas.microsoft.com/office/drawing/2014/main" id="{D81E8810-92BC-404F-B415-599A95F35B6E}"/>
                </a:ext>
              </a:extLst>
            </p:cNvPr>
            <p:cNvSpPr txBox="1"/>
            <p:nvPr/>
          </p:nvSpPr>
          <p:spPr>
            <a:xfrm>
              <a:off x="1270670" y="609474"/>
              <a:ext cx="2633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02 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此处添加标题</a:t>
              </a: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E4F30B8-E86F-44E9-95F1-59EBB9193B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054" t="1466" r="6529" b="37409"/>
            <a:stretch/>
          </p:blipFill>
          <p:spPr>
            <a:xfrm>
              <a:off x="550590" y="536707"/>
              <a:ext cx="607201" cy="607201"/>
            </a:xfrm>
            <a:prstGeom prst="ellipse">
              <a:avLst/>
            </a:prstGeom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</p:pic>
      </p:grp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27C0EE18-0088-49A8-A555-D7D30277A2CA}"/>
              </a:ext>
            </a:extLst>
          </p:cNvPr>
          <p:cNvSpPr/>
          <p:nvPr/>
        </p:nvSpPr>
        <p:spPr>
          <a:xfrm>
            <a:off x="505453" y="689781"/>
            <a:ext cx="11224182" cy="3791147"/>
          </a:xfrm>
          <a:custGeom>
            <a:avLst/>
            <a:gdLst>
              <a:gd name="connsiteX0" fmla="*/ 0 w 10805160"/>
              <a:gd name="connsiteY0" fmla="*/ 5303520 h 5303520"/>
              <a:gd name="connsiteX1" fmla="*/ 5974080 w 10805160"/>
              <a:gd name="connsiteY1" fmla="*/ 3550920 h 5303520"/>
              <a:gd name="connsiteX2" fmla="*/ 10805160 w 10805160"/>
              <a:gd name="connsiteY2" fmla="*/ 0 h 530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05160" h="5303520">
                <a:moveTo>
                  <a:pt x="0" y="5303520"/>
                </a:moveTo>
                <a:cubicBezTo>
                  <a:pt x="2086610" y="4869180"/>
                  <a:pt x="4173220" y="4434840"/>
                  <a:pt x="5974080" y="3550920"/>
                </a:cubicBezTo>
                <a:cubicBezTo>
                  <a:pt x="7774940" y="2667000"/>
                  <a:pt x="9290050" y="1333500"/>
                  <a:pt x="10805160" y="0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DD38BAB-E26F-4BA0-92FD-C9187890190E}"/>
              </a:ext>
            </a:extLst>
          </p:cNvPr>
          <p:cNvGrpSpPr/>
          <p:nvPr/>
        </p:nvGrpSpPr>
        <p:grpSpPr>
          <a:xfrm>
            <a:off x="838622" y="4157362"/>
            <a:ext cx="2825577" cy="1692222"/>
            <a:chOff x="871012" y="3861049"/>
            <a:chExt cx="2825577" cy="1692222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843C974E-40DD-449A-8360-4B88D0C926C1}"/>
                </a:ext>
              </a:extLst>
            </p:cNvPr>
            <p:cNvGrpSpPr/>
            <p:nvPr/>
          </p:nvGrpSpPr>
          <p:grpSpPr>
            <a:xfrm>
              <a:off x="871012" y="4305339"/>
              <a:ext cx="2825577" cy="1247932"/>
              <a:chOff x="1090250" y="4916613"/>
              <a:chExt cx="2825577" cy="1247932"/>
            </a:xfrm>
          </p:grpSpPr>
          <p:sp>
            <p:nvSpPr>
              <p:cNvPr id="58" name="TextBox 7">
                <a:extLst>
                  <a:ext uri="{FF2B5EF4-FFF2-40B4-BE49-F238E27FC236}">
                    <a16:creationId xmlns:a16="http://schemas.microsoft.com/office/drawing/2014/main" id="{EE27E3DD-DDAC-41B9-90C3-5010B49E32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0250" y="5347014"/>
                <a:ext cx="2825577" cy="8175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+mn-cs"/>
                    <a:sym typeface="微软雅黑" panose="020B0503020204020204" pitchFamily="34" charset="-122"/>
                  </a:rPr>
                  <a:t>请在此处添加你的内容。请在此处添加你的内容。请在此处添加你的内容。请在此处添加你的内容。</a:t>
                </a:r>
              </a:p>
            </p:txBody>
          </p:sp>
          <p:sp>
            <p:nvSpPr>
              <p:cNvPr id="59" name="文本框 23">
                <a:extLst>
                  <a:ext uri="{FF2B5EF4-FFF2-40B4-BE49-F238E27FC236}">
                    <a16:creationId xmlns:a16="http://schemas.microsoft.com/office/drawing/2014/main" id="{DBF4D863-BC9C-4678-8A0C-335F0D3953D9}"/>
                  </a:ext>
                </a:extLst>
              </p:cNvPr>
              <p:cNvSpPr txBox="1"/>
              <p:nvPr/>
            </p:nvSpPr>
            <p:spPr>
              <a:xfrm>
                <a:off x="1278518" y="4916613"/>
                <a:ext cx="24490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+mn-cs"/>
                  </a:rPr>
                  <a:t>添加标题内容</a:t>
                </a:r>
              </a:p>
            </p:txBody>
          </p:sp>
        </p:grp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8AE78392-1D4C-4AED-91AD-2319D6D232F7}"/>
                </a:ext>
              </a:extLst>
            </p:cNvPr>
            <p:cNvSpPr/>
            <p:nvPr/>
          </p:nvSpPr>
          <p:spPr>
            <a:xfrm>
              <a:off x="2062759" y="3861049"/>
              <a:ext cx="440280" cy="44028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760A9756-31E9-4444-9442-7D17D6FF7967}"/>
              </a:ext>
            </a:extLst>
          </p:cNvPr>
          <p:cNvGrpSpPr/>
          <p:nvPr/>
        </p:nvGrpSpPr>
        <p:grpSpPr>
          <a:xfrm>
            <a:off x="4682417" y="3165484"/>
            <a:ext cx="2825577" cy="1692222"/>
            <a:chOff x="871012" y="3861049"/>
            <a:chExt cx="2825577" cy="1692222"/>
          </a:xfrm>
        </p:grpSpPr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66A4CF30-DAF8-4480-9EB3-744114C737F5}"/>
                </a:ext>
              </a:extLst>
            </p:cNvPr>
            <p:cNvGrpSpPr/>
            <p:nvPr/>
          </p:nvGrpSpPr>
          <p:grpSpPr>
            <a:xfrm>
              <a:off x="871012" y="4305339"/>
              <a:ext cx="2825577" cy="1247932"/>
              <a:chOff x="1090250" y="4916613"/>
              <a:chExt cx="2825577" cy="1247932"/>
            </a:xfrm>
          </p:grpSpPr>
          <p:sp>
            <p:nvSpPr>
              <p:cNvPr id="63" name="TextBox 7">
                <a:extLst>
                  <a:ext uri="{FF2B5EF4-FFF2-40B4-BE49-F238E27FC236}">
                    <a16:creationId xmlns:a16="http://schemas.microsoft.com/office/drawing/2014/main" id="{DCE35EDC-E73C-4E00-A79D-3A6614973D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0250" y="5347014"/>
                <a:ext cx="2825577" cy="8175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+mn-cs"/>
                    <a:sym typeface="微软雅黑" panose="020B0503020204020204" pitchFamily="34" charset="-122"/>
                  </a:rPr>
                  <a:t>请在此处添加你的内容。请在此处添加你的内容。请在此处添加你的内容。请在此处添加你的内容。</a:t>
                </a:r>
              </a:p>
            </p:txBody>
          </p:sp>
          <p:sp>
            <p:nvSpPr>
              <p:cNvPr id="64" name="文本框 23">
                <a:extLst>
                  <a:ext uri="{FF2B5EF4-FFF2-40B4-BE49-F238E27FC236}">
                    <a16:creationId xmlns:a16="http://schemas.microsoft.com/office/drawing/2014/main" id="{53D78A70-455E-46DD-BF25-50D7BCE20DFD}"/>
                  </a:ext>
                </a:extLst>
              </p:cNvPr>
              <p:cNvSpPr txBox="1"/>
              <p:nvPr/>
            </p:nvSpPr>
            <p:spPr>
              <a:xfrm>
                <a:off x="1278518" y="4916613"/>
                <a:ext cx="24490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+mn-cs"/>
                  </a:rPr>
                  <a:t>添加标题内容</a:t>
                </a:r>
              </a:p>
            </p:txBody>
          </p:sp>
        </p:grp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8F1E9AF8-EBE5-4E68-A9C3-17E8C101F41E}"/>
                </a:ext>
              </a:extLst>
            </p:cNvPr>
            <p:cNvSpPr/>
            <p:nvPr/>
          </p:nvSpPr>
          <p:spPr>
            <a:xfrm>
              <a:off x="2062759" y="3861049"/>
              <a:ext cx="440280" cy="44028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CC39DB4B-087C-4175-AB3B-875C9318F76D}"/>
              </a:ext>
            </a:extLst>
          </p:cNvPr>
          <p:cNvGrpSpPr/>
          <p:nvPr/>
        </p:nvGrpSpPr>
        <p:grpSpPr>
          <a:xfrm>
            <a:off x="8255446" y="1750839"/>
            <a:ext cx="2825577" cy="1692222"/>
            <a:chOff x="871012" y="3861049"/>
            <a:chExt cx="2825577" cy="1692222"/>
          </a:xfrm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FA2EAA37-F5F2-40E5-9BDC-4FC38F7BDFB4}"/>
                </a:ext>
              </a:extLst>
            </p:cNvPr>
            <p:cNvGrpSpPr/>
            <p:nvPr/>
          </p:nvGrpSpPr>
          <p:grpSpPr>
            <a:xfrm>
              <a:off x="871012" y="4305339"/>
              <a:ext cx="2825577" cy="1247932"/>
              <a:chOff x="1090250" y="4916613"/>
              <a:chExt cx="2825577" cy="1247932"/>
            </a:xfrm>
          </p:grpSpPr>
          <p:sp>
            <p:nvSpPr>
              <p:cNvPr id="68" name="TextBox 7">
                <a:extLst>
                  <a:ext uri="{FF2B5EF4-FFF2-40B4-BE49-F238E27FC236}">
                    <a16:creationId xmlns:a16="http://schemas.microsoft.com/office/drawing/2014/main" id="{D6A8C829-D51F-483A-8458-9D19AA6A00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0250" y="5347014"/>
                <a:ext cx="2825577" cy="8175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+mn-cs"/>
                    <a:sym typeface="微软雅黑" panose="020B0503020204020204" pitchFamily="34" charset="-122"/>
                  </a:rPr>
                  <a:t>请在此处添加你的内容。请在此处添加你的内容。请在此处添加你的内容。请在此处添加你的内容。</a:t>
                </a:r>
              </a:p>
            </p:txBody>
          </p:sp>
          <p:sp>
            <p:nvSpPr>
              <p:cNvPr id="69" name="文本框 23">
                <a:extLst>
                  <a:ext uri="{FF2B5EF4-FFF2-40B4-BE49-F238E27FC236}">
                    <a16:creationId xmlns:a16="http://schemas.microsoft.com/office/drawing/2014/main" id="{A3B43C56-C7A2-43D8-9A52-B5F40041E554}"/>
                  </a:ext>
                </a:extLst>
              </p:cNvPr>
              <p:cNvSpPr txBox="1"/>
              <p:nvPr/>
            </p:nvSpPr>
            <p:spPr>
              <a:xfrm>
                <a:off x="1278518" y="4916613"/>
                <a:ext cx="24490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+mn-cs"/>
                  </a:rPr>
                  <a:t>添加标题内容</a:t>
                </a:r>
              </a:p>
            </p:txBody>
          </p:sp>
        </p:grp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F56CC55C-227A-4A8F-9DE2-BA04C61CC92C}"/>
                </a:ext>
              </a:extLst>
            </p:cNvPr>
            <p:cNvSpPr/>
            <p:nvPr/>
          </p:nvSpPr>
          <p:spPr>
            <a:xfrm>
              <a:off x="2062759" y="3861049"/>
              <a:ext cx="440280" cy="44028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8ABC5A6-562F-4F72-94D7-EAEC30F5CF73}"/>
              </a:ext>
            </a:extLst>
          </p:cNvPr>
          <p:cNvGrpSpPr/>
          <p:nvPr/>
        </p:nvGrpSpPr>
        <p:grpSpPr>
          <a:xfrm>
            <a:off x="6095206" y="3362525"/>
            <a:ext cx="5452891" cy="3000529"/>
            <a:chOff x="2654929" y="4433922"/>
            <a:chExt cx="6295344" cy="3464099"/>
          </a:xfrm>
        </p:grpSpPr>
        <p:sp>
          <p:nvSpPr>
            <p:cNvPr id="18" name="直角三角形 17">
              <a:extLst>
                <a:ext uri="{FF2B5EF4-FFF2-40B4-BE49-F238E27FC236}">
                  <a16:creationId xmlns:a16="http://schemas.microsoft.com/office/drawing/2014/main" id="{FB971DAF-FE67-4443-8F10-F310D37CDE00}"/>
                </a:ext>
              </a:extLst>
            </p:cNvPr>
            <p:cNvSpPr/>
            <p:nvPr/>
          </p:nvSpPr>
          <p:spPr>
            <a:xfrm flipH="1">
              <a:off x="2654929" y="5448980"/>
              <a:ext cx="6295344" cy="2449041"/>
            </a:xfrm>
            <a:prstGeom prst="rtTriangle">
              <a:avLst/>
            </a:prstGeom>
            <a:solidFill>
              <a:srgbClr val="0D97FF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F628AD14-5A0D-4A78-A2B4-D8E3F0E200E3}"/>
                </a:ext>
              </a:extLst>
            </p:cNvPr>
            <p:cNvGrpSpPr/>
            <p:nvPr/>
          </p:nvGrpSpPr>
          <p:grpSpPr>
            <a:xfrm>
              <a:off x="2665944" y="4433922"/>
              <a:ext cx="6282189" cy="3461246"/>
              <a:chOff x="4681624" y="2927444"/>
              <a:chExt cx="6282189" cy="3461246"/>
            </a:xfrm>
          </p:grpSpPr>
          <p:sp>
            <p:nvSpPr>
              <p:cNvPr id="70" name="直角三角形 69">
                <a:extLst>
                  <a:ext uri="{FF2B5EF4-FFF2-40B4-BE49-F238E27FC236}">
                    <a16:creationId xmlns:a16="http://schemas.microsoft.com/office/drawing/2014/main" id="{FFC5C297-3B98-4665-9EE6-A4274B087E69}"/>
                  </a:ext>
                </a:extLst>
              </p:cNvPr>
              <p:cNvSpPr/>
              <p:nvPr/>
            </p:nvSpPr>
            <p:spPr>
              <a:xfrm flipH="1">
                <a:off x="4682416" y="2927444"/>
                <a:ext cx="6281397" cy="3440863"/>
              </a:xfrm>
              <a:prstGeom prst="rtTriangle">
                <a:avLst/>
              </a:prstGeom>
              <a:solidFill>
                <a:srgbClr val="0D97FF">
                  <a:alpha val="2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直角三角形 70">
                <a:extLst>
                  <a:ext uri="{FF2B5EF4-FFF2-40B4-BE49-F238E27FC236}">
                    <a16:creationId xmlns:a16="http://schemas.microsoft.com/office/drawing/2014/main" id="{AA94B951-5094-47F4-84F9-8ED2AAC78088}"/>
                  </a:ext>
                </a:extLst>
              </p:cNvPr>
              <p:cNvSpPr/>
              <p:nvPr/>
            </p:nvSpPr>
            <p:spPr>
              <a:xfrm flipH="1">
                <a:off x="4681624" y="4838053"/>
                <a:ext cx="6273315" cy="1550637"/>
              </a:xfrm>
              <a:prstGeom prst="rtTriangle">
                <a:avLst/>
              </a:prstGeom>
              <a:solidFill>
                <a:srgbClr val="0086EA">
                  <a:alpha val="2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6974463"/>
      </p:ext>
    </p:extLst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E31C406-0A07-4C91-9E83-A41017F1FC8A}"/>
              </a:ext>
            </a:extLst>
          </p:cNvPr>
          <p:cNvSpPr/>
          <p:nvPr/>
        </p:nvSpPr>
        <p:spPr>
          <a:xfrm>
            <a:off x="460778" y="332656"/>
            <a:ext cx="11270443" cy="619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4B24983-E113-45B6-9CE6-C22EA241D433}"/>
              </a:ext>
            </a:extLst>
          </p:cNvPr>
          <p:cNvGrpSpPr/>
          <p:nvPr/>
        </p:nvGrpSpPr>
        <p:grpSpPr>
          <a:xfrm>
            <a:off x="838622" y="620688"/>
            <a:ext cx="3353239" cy="607201"/>
            <a:chOff x="550590" y="536707"/>
            <a:chExt cx="3353239" cy="607201"/>
          </a:xfrm>
        </p:grpSpPr>
        <p:sp>
          <p:nvSpPr>
            <p:cNvPr id="4" name="TextBox 40">
              <a:extLst>
                <a:ext uri="{FF2B5EF4-FFF2-40B4-BE49-F238E27FC236}">
                  <a16:creationId xmlns:a16="http://schemas.microsoft.com/office/drawing/2014/main" id="{D81E8810-92BC-404F-B415-599A95F35B6E}"/>
                </a:ext>
              </a:extLst>
            </p:cNvPr>
            <p:cNvSpPr txBox="1"/>
            <p:nvPr/>
          </p:nvSpPr>
          <p:spPr>
            <a:xfrm>
              <a:off x="1270670" y="609474"/>
              <a:ext cx="2633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02 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此处添加标题</a:t>
              </a: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E4F30B8-E86F-44E9-95F1-59EBB9193B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054" t="1466" r="6529" b="37409"/>
            <a:stretch/>
          </p:blipFill>
          <p:spPr>
            <a:xfrm>
              <a:off x="550590" y="536707"/>
              <a:ext cx="607201" cy="607201"/>
            </a:xfrm>
            <a:prstGeom prst="ellipse">
              <a:avLst/>
            </a:prstGeom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</p:pic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136EB724-D3FB-43F3-BE4E-74B4A105723D}"/>
              </a:ext>
            </a:extLst>
          </p:cNvPr>
          <p:cNvGrpSpPr/>
          <p:nvPr/>
        </p:nvGrpSpPr>
        <p:grpSpPr>
          <a:xfrm>
            <a:off x="1898346" y="2184421"/>
            <a:ext cx="2604645" cy="3384392"/>
            <a:chOff x="1898346" y="2184421"/>
            <a:chExt cx="2604645" cy="3384392"/>
          </a:xfrm>
        </p:grpSpPr>
        <p:sp>
          <p:nvSpPr>
            <p:cNvPr id="17" name="îṩľíḍê">
              <a:extLst>
                <a:ext uri="{FF2B5EF4-FFF2-40B4-BE49-F238E27FC236}">
                  <a16:creationId xmlns:a16="http://schemas.microsoft.com/office/drawing/2014/main" id="{0848985C-A769-421D-A978-355E5D51F9AC}"/>
                </a:ext>
              </a:extLst>
            </p:cNvPr>
            <p:cNvSpPr/>
            <p:nvPr/>
          </p:nvSpPr>
          <p:spPr>
            <a:xfrm>
              <a:off x="1898346" y="2184421"/>
              <a:ext cx="2604645" cy="3384392"/>
            </a:xfrm>
            <a:prstGeom prst="roundRect">
              <a:avLst>
                <a:gd name="adj" fmla="val 3877"/>
              </a:avLst>
            </a:prstGeom>
            <a:solidFill>
              <a:schemeClr val="bg1"/>
            </a:solidFill>
            <a:ln w="3175">
              <a:noFill/>
              <a:prstDash val="solid"/>
              <a:round/>
              <a:headEnd/>
              <a:tailEnd/>
            </a:ln>
            <a:effectLst>
              <a:outerShdw blurRad="127000" sx="101000" sy="101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>
                <a:spcBef>
                  <a:spcPct val="0"/>
                </a:spcBef>
              </a:pPr>
              <a:endParaRPr lang="zh-CN" altLang="en-US"/>
            </a:p>
          </p:txBody>
        </p:sp>
        <p:sp>
          <p:nvSpPr>
            <p:cNvPr id="18" name="îŝlíḑê">
              <a:extLst>
                <a:ext uri="{FF2B5EF4-FFF2-40B4-BE49-F238E27FC236}">
                  <a16:creationId xmlns:a16="http://schemas.microsoft.com/office/drawing/2014/main" id="{D00EE682-43EA-4532-8F07-5186B5019B69}"/>
                </a:ext>
              </a:extLst>
            </p:cNvPr>
            <p:cNvSpPr/>
            <p:nvPr/>
          </p:nvSpPr>
          <p:spPr>
            <a:xfrm>
              <a:off x="1898346" y="2184421"/>
              <a:ext cx="2604645" cy="614061"/>
            </a:xfrm>
            <a:prstGeom prst="roundRect">
              <a:avLst/>
            </a:prstGeom>
            <a:solidFill>
              <a:srgbClr val="0070C0">
                <a:alpha val="62000"/>
              </a:srgbClr>
            </a:solidFill>
            <a:ln w="3175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en-US" altLang="zh-CN" b="1" i="1" u="sng" dirty="0"/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70D163AC-4CA8-4805-B4C6-7888427327C8}"/>
                </a:ext>
              </a:extLst>
            </p:cNvPr>
            <p:cNvGrpSpPr/>
            <p:nvPr/>
          </p:nvGrpSpPr>
          <p:grpSpPr>
            <a:xfrm>
              <a:off x="1976147" y="3309328"/>
              <a:ext cx="2449042" cy="1500382"/>
              <a:chOff x="1976147" y="3350765"/>
              <a:chExt cx="2449042" cy="1500382"/>
            </a:xfrm>
          </p:grpSpPr>
          <p:sp>
            <p:nvSpPr>
              <p:cNvPr id="58" name="TextBox 7">
                <a:extLst>
                  <a:ext uri="{FF2B5EF4-FFF2-40B4-BE49-F238E27FC236}">
                    <a16:creationId xmlns:a16="http://schemas.microsoft.com/office/drawing/2014/main" id="{EE27E3DD-DDAC-41B9-90C3-5010B49E32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1192" y="3753539"/>
                <a:ext cx="1890669" cy="10976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+mn-cs"/>
                    <a:sym typeface="微软雅黑" panose="020B0503020204020204" pitchFamily="34" charset="-122"/>
                  </a:rPr>
                  <a:t>请在此处添加你的内容。请在此处添加你的内容。请在此处添加你的内容。请在此处添加你的内容。</a:t>
                </a:r>
              </a:p>
            </p:txBody>
          </p:sp>
          <p:sp>
            <p:nvSpPr>
              <p:cNvPr id="59" name="文本框 23">
                <a:extLst>
                  <a:ext uri="{FF2B5EF4-FFF2-40B4-BE49-F238E27FC236}">
                    <a16:creationId xmlns:a16="http://schemas.microsoft.com/office/drawing/2014/main" id="{DBF4D863-BC9C-4678-8A0C-335F0D3953D9}"/>
                  </a:ext>
                </a:extLst>
              </p:cNvPr>
              <p:cNvSpPr txBox="1"/>
              <p:nvPr/>
            </p:nvSpPr>
            <p:spPr>
              <a:xfrm>
                <a:off x="1976147" y="3350765"/>
                <a:ext cx="24490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+mn-cs"/>
                  </a:rPr>
                  <a:t>添加标题内容</a:t>
                </a:r>
              </a:p>
            </p:txBody>
          </p:sp>
        </p:grp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CDF74CA-B785-4596-9A28-8A7F54CB5295}"/>
              </a:ext>
            </a:extLst>
          </p:cNvPr>
          <p:cNvGrpSpPr/>
          <p:nvPr/>
        </p:nvGrpSpPr>
        <p:grpSpPr>
          <a:xfrm>
            <a:off x="7689008" y="2184421"/>
            <a:ext cx="2604645" cy="3384392"/>
            <a:chOff x="7689008" y="2184421"/>
            <a:chExt cx="2604645" cy="3384392"/>
          </a:xfrm>
        </p:grpSpPr>
        <p:sp>
          <p:nvSpPr>
            <p:cNvPr id="19" name="iṧļíde">
              <a:extLst>
                <a:ext uri="{FF2B5EF4-FFF2-40B4-BE49-F238E27FC236}">
                  <a16:creationId xmlns:a16="http://schemas.microsoft.com/office/drawing/2014/main" id="{7AA70DB9-33E6-4310-BF39-D90807A5EAAE}"/>
                </a:ext>
              </a:extLst>
            </p:cNvPr>
            <p:cNvSpPr/>
            <p:nvPr/>
          </p:nvSpPr>
          <p:spPr>
            <a:xfrm>
              <a:off x="7689008" y="2184421"/>
              <a:ext cx="2604645" cy="3384392"/>
            </a:xfrm>
            <a:prstGeom prst="roundRect">
              <a:avLst>
                <a:gd name="adj" fmla="val 3877"/>
              </a:avLst>
            </a:prstGeom>
            <a:solidFill>
              <a:schemeClr val="bg1"/>
            </a:solidFill>
            <a:ln w="3175">
              <a:noFill/>
              <a:prstDash val="solid"/>
              <a:round/>
              <a:headEnd/>
              <a:tailEnd/>
            </a:ln>
            <a:effectLst>
              <a:outerShdw blurRad="127000" sx="101000" sy="101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>
                <a:spcBef>
                  <a:spcPct val="0"/>
                </a:spcBef>
              </a:pPr>
              <a:endParaRPr lang="zh-CN" altLang="en-US"/>
            </a:p>
          </p:txBody>
        </p:sp>
        <p:sp>
          <p:nvSpPr>
            <p:cNvPr id="20" name="ïṣ1îḋé">
              <a:extLst>
                <a:ext uri="{FF2B5EF4-FFF2-40B4-BE49-F238E27FC236}">
                  <a16:creationId xmlns:a16="http://schemas.microsoft.com/office/drawing/2014/main" id="{9E482BBF-65D5-43E8-9532-E33C36FDFDC0}"/>
                </a:ext>
              </a:extLst>
            </p:cNvPr>
            <p:cNvSpPr/>
            <p:nvPr/>
          </p:nvSpPr>
          <p:spPr>
            <a:xfrm>
              <a:off x="7689008" y="2184421"/>
              <a:ext cx="2604645" cy="614061"/>
            </a:xfrm>
            <a:prstGeom prst="roundRect">
              <a:avLst/>
            </a:prstGeom>
            <a:solidFill>
              <a:srgbClr val="0070C0">
                <a:alpha val="62000"/>
              </a:srgbClr>
            </a:solidFill>
            <a:ln w="3175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en-US" altLang="zh-CN" b="1" i="1" u="sng" dirty="0"/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34F30B72-3E06-45D6-A719-9FCFD56AF296}"/>
                </a:ext>
              </a:extLst>
            </p:cNvPr>
            <p:cNvGrpSpPr/>
            <p:nvPr/>
          </p:nvGrpSpPr>
          <p:grpSpPr>
            <a:xfrm>
              <a:off x="7766809" y="3309328"/>
              <a:ext cx="2449042" cy="1500382"/>
              <a:chOff x="1976147" y="3350765"/>
              <a:chExt cx="2449042" cy="1500382"/>
            </a:xfrm>
          </p:grpSpPr>
          <p:sp>
            <p:nvSpPr>
              <p:cNvPr id="23" name="TextBox 7">
                <a:extLst>
                  <a:ext uri="{FF2B5EF4-FFF2-40B4-BE49-F238E27FC236}">
                    <a16:creationId xmlns:a16="http://schemas.microsoft.com/office/drawing/2014/main" id="{F7536619-AFE3-4226-875B-1F52A30D00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1192" y="3753539"/>
                <a:ext cx="1890669" cy="10976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+mn-cs"/>
                    <a:sym typeface="微软雅黑" panose="020B0503020204020204" pitchFamily="34" charset="-122"/>
                  </a:rPr>
                  <a:t>请在此处添加你的内容。请在此处添加你的内容。请在此处添加你的内容。请在此处添加你的内容。</a:t>
                </a:r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B258AC2-7ECE-4D37-AA6D-1EABC0E09FCD}"/>
                  </a:ext>
                </a:extLst>
              </p:cNvPr>
              <p:cNvSpPr txBox="1"/>
              <p:nvPr/>
            </p:nvSpPr>
            <p:spPr>
              <a:xfrm>
                <a:off x="1976147" y="3350765"/>
                <a:ext cx="24490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+mn-cs"/>
                  </a:rPr>
                  <a:t>添加标题内容</a:t>
                </a:r>
              </a:p>
            </p:txBody>
          </p:sp>
        </p:grp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6571790-5C5A-44B2-B9C0-4F4034A14021}"/>
              </a:ext>
            </a:extLst>
          </p:cNvPr>
          <p:cNvGrpSpPr/>
          <p:nvPr/>
        </p:nvGrpSpPr>
        <p:grpSpPr>
          <a:xfrm>
            <a:off x="4578787" y="1905198"/>
            <a:ext cx="3034426" cy="3942837"/>
            <a:chOff x="4578787" y="1905198"/>
            <a:chExt cx="3034426" cy="3942837"/>
          </a:xfrm>
        </p:grpSpPr>
        <p:grpSp>
          <p:nvGrpSpPr>
            <p:cNvPr id="14" name="ïSḷiḋè">
              <a:extLst>
                <a:ext uri="{FF2B5EF4-FFF2-40B4-BE49-F238E27FC236}">
                  <a16:creationId xmlns:a16="http://schemas.microsoft.com/office/drawing/2014/main" id="{D13035BC-9DF1-4FB2-B56C-5CFD1987A7D4}"/>
                </a:ext>
              </a:extLst>
            </p:cNvPr>
            <p:cNvGrpSpPr/>
            <p:nvPr/>
          </p:nvGrpSpPr>
          <p:grpSpPr>
            <a:xfrm>
              <a:off x="4578787" y="1905198"/>
              <a:ext cx="3034426" cy="3942837"/>
              <a:chOff x="4578590" y="1666875"/>
              <a:chExt cx="3034821" cy="3943350"/>
            </a:xfrm>
          </p:grpSpPr>
          <p:sp>
            <p:nvSpPr>
              <p:cNvPr id="15" name="ïŝľîḋé">
                <a:extLst>
                  <a:ext uri="{FF2B5EF4-FFF2-40B4-BE49-F238E27FC236}">
                    <a16:creationId xmlns:a16="http://schemas.microsoft.com/office/drawing/2014/main" id="{806DAF47-BFD3-48A0-AAA4-4B6F1D82BE37}"/>
                  </a:ext>
                </a:extLst>
              </p:cNvPr>
              <p:cNvSpPr/>
              <p:nvPr/>
            </p:nvSpPr>
            <p:spPr>
              <a:xfrm>
                <a:off x="4578590" y="1666875"/>
                <a:ext cx="3034821" cy="3943350"/>
              </a:xfrm>
              <a:prstGeom prst="roundRect">
                <a:avLst>
                  <a:gd name="adj" fmla="val 3877"/>
                </a:avLst>
              </a:prstGeom>
              <a:solidFill>
                <a:schemeClr val="bg1"/>
              </a:solidFill>
              <a:ln w="3175">
                <a:noFill/>
                <a:prstDash val="solid"/>
                <a:round/>
                <a:headEnd/>
                <a:tailEnd/>
              </a:ln>
              <a:effectLst>
                <a:outerShdw blurRad="127000" sx="101000" sy="101000" algn="ctr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endParaRPr lang="zh-CN" altLang="en-US"/>
              </a:p>
            </p:txBody>
          </p:sp>
          <p:sp>
            <p:nvSpPr>
              <p:cNvPr id="16" name="îṡ1îḓè">
                <a:extLst>
                  <a:ext uri="{FF2B5EF4-FFF2-40B4-BE49-F238E27FC236}">
                    <a16:creationId xmlns:a16="http://schemas.microsoft.com/office/drawing/2014/main" id="{E99BD3AF-BE0A-4EA1-B92C-24035C9FDDCA}"/>
                  </a:ext>
                </a:extLst>
              </p:cNvPr>
              <p:cNvSpPr/>
              <p:nvPr/>
            </p:nvSpPr>
            <p:spPr>
              <a:xfrm>
                <a:off x="4578590" y="1666875"/>
                <a:ext cx="3034821" cy="715478"/>
              </a:xfrm>
              <a:prstGeom prst="roundRect">
                <a:avLst/>
              </a:prstGeom>
              <a:solidFill>
                <a:srgbClr val="0070C0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altLang="zh-CN" sz="2000" b="1" i="1" u="sng" dirty="0">
                  <a:solidFill>
                    <a:srgbClr val="0086EA"/>
                  </a:solidFill>
                </a:endParaRPr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278672D7-1D0E-4336-B59C-2051B88F7229}"/>
                </a:ext>
              </a:extLst>
            </p:cNvPr>
            <p:cNvGrpSpPr/>
            <p:nvPr/>
          </p:nvGrpSpPr>
          <p:grpSpPr>
            <a:xfrm>
              <a:off x="4871479" y="3068960"/>
              <a:ext cx="2449042" cy="1977244"/>
              <a:chOff x="1976147" y="3350765"/>
              <a:chExt cx="2449042" cy="1977244"/>
            </a:xfrm>
          </p:grpSpPr>
          <p:sp>
            <p:nvSpPr>
              <p:cNvPr id="26" name="TextBox 7">
                <a:extLst>
                  <a:ext uri="{FF2B5EF4-FFF2-40B4-BE49-F238E27FC236}">
                    <a16:creationId xmlns:a16="http://schemas.microsoft.com/office/drawing/2014/main" id="{0949173A-448A-4E9E-BA5E-CC1622AF5C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1192" y="3753539"/>
                <a:ext cx="1890669" cy="15744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+mn-cs"/>
                    <a:sym typeface="微软雅黑" panose="020B0503020204020204" pitchFamily="34" charset="-122"/>
                  </a:rPr>
                  <a:t>请在此处添加你的内容。请在此处添加你的内容。请在此处添加你的内容。请在此处添加你的内容。</a:t>
                </a: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1F706955-ECEF-4FB6-B326-70173715D466}"/>
                  </a:ext>
                </a:extLst>
              </p:cNvPr>
              <p:cNvSpPr txBox="1"/>
              <p:nvPr/>
            </p:nvSpPr>
            <p:spPr>
              <a:xfrm>
                <a:off x="1976147" y="3350765"/>
                <a:ext cx="24490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+mn-cs"/>
                  </a:rPr>
                  <a:t>添加标题内容</a:t>
                </a:r>
              </a:p>
            </p:txBody>
          </p:sp>
        </p:grpSp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717" y="332656"/>
            <a:ext cx="1484784" cy="148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508369"/>
      </p:ext>
    </p:extLst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E31C406-0A07-4C91-9E83-A41017F1FC8A}"/>
              </a:ext>
            </a:extLst>
          </p:cNvPr>
          <p:cNvSpPr/>
          <p:nvPr/>
        </p:nvSpPr>
        <p:spPr>
          <a:xfrm>
            <a:off x="460778" y="332656"/>
            <a:ext cx="11270443" cy="619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4B24983-E113-45B6-9CE6-C22EA241D433}"/>
              </a:ext>
            </a:extLst>
          </p:cNvPr>
          <p:cNvGrpSpPr/>
          <p:nvPr/>
        </p:nvGrpSpPr>
        <p:grpSpPr>
          <a:xfrm>
            <a:off x="838622" y="620688"/>
            <a:ext cx="3353239" cy="607201"/>
            <a:chOff x="550590" y="536707"/>
            <a:chExt cx="3353239" cy="607201"/>
          </a:xfrm>
        </p:grpSpPr>
        <p:sp>
          <p:nvSpPr>
            <p:cNvPr id="4" name="TextBox 40">
              <a:extLst>
                <a:ext uri="{FF2B5EF4-FFF2-40B4-BE49-F238E27FC236}">
                  <a16:creationId xmlns:a16="http://schemas.microsoft.com/office/drawing/2014/main" id="{D81E8810-92BC-404F-B415-599A95F35B6E}"/>
                </a:ext>
              </a:extLst>
            </p:cNvPr>
            <p:cNvSpPr txBox="1"/>
            <p:nvPr/>
          </p:nvSpPr>
          <p:spPr>
            <a:xfrm>
              <a:off x="1270670" y="609474"/>
              <a:ext cx="2633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02 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此处添加标题</a:t>
              </a: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E4F30B8-E86F-44E9-95F1-59EBB9193B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054" t="1466" r="6529" b="37409"/>
            <a:stretch/>
          </p:blipFill>
          <p:spPr>
            <a:xfrm>
              <a:off x="550590" y="536707"/>
              <a:ext cx="607201" cy="607201"/>
            </a:xfrm>
            <a:prstGeom prst="ellipse">
              <a:avLst/>
            </a:prstGeom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</p:pic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ED14B3C7-7D59-4A39-A2EC-5F36E86AFE1A}"/>
              </a:ext>
            </a:extLst>
          </p:cNvPr>
          <p:cNvGrpSpPr/>
          <p:nvPr/>
        </p:nvGrpSpPr>
        <p:grpSpPr>
          <a:xfrm>
            <a:off x="4139403" y="1998753"/>
            <a:ext cx="3660434" cy="3402945"/>
            <a:chOff x="4139403" y="1998753"/>
            <a:chExt cx="3660434" cy="3402945"/>
          </a:xfrm>
        </p:grpSpPr>
        <p:sp>
          <p:nvSpPr>
            <p:cNvPr id="59" name="文本框 23">
              <a:extLst>
                <a:ext uri="{FF2B5EF4-FFF2-40B4-BE49-F238E27FC236}">
                  <a16:creationId xmlns:a16="http://schemas.microsoft.com/office/drawing/2014/main" id="{DBF4D863-BC9C-4678-8A0C-335F0D3953D9}"/>
                </a:ext>
              </a:extLst>
            </p:cNvPr>
            <p:cNvSpPr txBox="1"/>
            <p:nvPr/>
          </p:nvSpPr>
          <p:spPr>
            <a:xfrm>
              <a:off x="4887282" y="3448179"/>
              <a:ext cx="24490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添加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标题</a:t>
              </a:r>
            </a:p>
          </p:txBody>
        </p:sp>
        <p:sp>
          <p:nvSpPr>
            <p:cNvPr id="9" name="î$ľïde">
              <a:extLst>
                <a:ext uri="{FF2B5EF4-FFF2-40B4-BE49-F238E27FC236}">
                  <a16:creationId xmlns:a16="http://schemas.microsoft.com/office/drawing/2014/main" id="{7006A7EE-469D-433D-B443-9252EE41B755}"/>
                </a:ext>
              </a:extLst>
            </p:cNvPr>
            <p:cNvSpPr/>
            <p:nvPr/>
          </p:nvSpPr>
          <p:spPr>
            <a:xfrm>
              <a:off x="4520648" y="2264369"/>
              <a:ext cx="2958447" cy="2817567"/>
            </a:xfrm>
            <a:prstGeom prst="pentagon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11" name="iSļíḓê">
              <a:extLst>
                <a:ext uri="{FF2B5EF4-FFF2-40B4-BE49-F238E27FC236}">
                  <a16:creationId xmlns:a16="http://schemas.microsoft.com/office/drawing/2014/main" id="{0069232F-1A2D-4CA1-A6B4-D4C2A5FFC8D3}"/>
                </a:ext>
              </a:extLst>
            </p:cNvPr>
            <p:cNvSpPr/>
            <p:nvPr/>
          </p:nvSpPr>
          <p:spPr>
            <a:xfrm>
              <a:off x="7007852" y="2934907"/>
              <a:ext cx="791985" cy="744533"/>
            </a:xfrm>
            <a:prstGeom prst="heptagon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 dirty="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02</a:t>
              </a:r>
              <a:endParaRPr dirty="0"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12" name="íšļiḋé">
              <a:extLst>
                <a:ext uri="{FF2B5EF4-FFF2-40B4-BE49-F238E27FC236}">
                  <a16:creationId xmlns:a16="http://schemas.microsoft.com/office/drawing/2014/main" id="{824D1542-193C-44FC-B599-3C9C0A5FACC0}"/>
                </a:ext>
              </a:extLst>
            </p:cNvPr>
            <p:cNvSpPr/>
            <p:nvPr/>
          </p:nvSpPr>
          <p:spPr>
            <a:xfrm>
              <a:off x="5698632" y="1998753"/>
              <a:ext cx="791985" cy="744533"/>
            </a:xfrm>
            <a:prstGeom prst="heptagon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 dirty="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01</a:t>
              </a:r>
              <a:endParaRPr dirty="0"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13" name="ïSlïḍé">
              <a:extLst>
                <a:ext uri="{FF2B5EF4-FFF2-40B4-BE49-F238E27FC236}">
                  <a16:creationId xmlns:a16="http://schemas.microsoft.com/office/drawing/2014/main" id="{A63BEDA0-B80D-463A-91BB-3152628AEAA0}"/>
                </a:ext>
              </a:extLst>
            </p:cNvPr>
            <p:cNvSpPr/>
            <p:nvPr/>
          </p:nvSpPr>
          <p:spPr>
            <a:xfrm>
              <a:off x="4139403" y="2934907"/>
              <a:ext cx="791985" cy="744533"/>
            </a:xfrm>
            <a:prstGeom prst="heptagon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 dirty="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05</a:t>
              </a:r>
              <a:endParaRPr dirty="0"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14" name="î$ľíḑê">
              <a:extLst>
                <a:ext uri="{FF2B5EF4-FFF2-40B4-BE49-F238E27FC236}">
                  <a16:creationId xmlns:a16="http://schemas.microsoft.com/office/drawing/2014/main" id="{38991EDF-9EB4-4B78-B76F-85DFB4F50CA0}"/>
                </a:ext>
              </a:extLst>
            </p:cNvPr>
            <p:cNvSpPr/>
            <p:nvPr/>
          </p:nvSpPr>
          <p:spPr>
            <a:xfrm>
              <a:off x="6611859" y="4624392"/>
              <a:ext cx="791985" cy="744533"/>
            </a:xfrm>
            <a:prstGeom prst="heptagon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 dirty="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03</a:t>
              </a:r>
              <a:endParaRPr dirty="0"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15" name="îSḷíḋè">
              <a:extLst>
                <a:ext uri="{FF2B5EF4-FFF2-40B4-BE49-F238E27FC236}">
                  <a16:creationId xmlns:a16="http://schemas.microsoft.com/office/drawing/2014/main" id="{12815CD8-3187-43C1-98BC-193D91B497CB}"/>
                </a:ext>
              </a:extLst>
            </p:cNvPr>
            <p:cNvSpPr/>
            <p:nvPr/>
          </p:nvSpPr>
          <p:spPr>
            <a:xfrm>
              <a:off x="4747905" y="4657165"/>
              <a:ext cx="791985" cy="744533"/>
            </a:xfrm>
            <a:prstGeom prst="heptagon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 dirty="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04</a:t>
              </a:r>
              <a:endParaRPr dirty="0"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500D31B5-83CC-433D-ABF8-176F7CE9E500}"/>
              </a:ext>
            </a:extLst>
          </p:cNvPr>
          <p:cNvGrpSpPr/>
          <p:nvPr/>
        </p:nvGrpSpPr>
        <p:grpSpPr>
          <a:xfrm>
            <a:off x="6637882" y="1599772"/>
            <a:ext cx="3241130" cy="758883"/>
            <a:chOff x="6670500" y="1646428"/>
            <a:chExt cx="3241130" cy="758883"/>
          </a:xfrm>
        </p:grpSpPr>
        <p:sp>
          <p:nvSpPr>
            <p:cNvPr id="58" name="TextBox 7">
              <a:extLst>
                <a:ext uri="{FF2B5EF4-FFF2-40B4-BE49-F238E27FC236}">
                  <a16:creationId xmlns:a16="http://schemas.microsoft.com/office/drawing/2014/main" id="{EE27E3DD-DDAC-41B9-90C3-5010B49E3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0827" y="1944607"/>
              <a:ext cx="3140803" cy="460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cs"/>
                  <a:sym typeface="微软雅黑" panose="020B0503020204020204" pitchFamily="34" charset="-122"/>
                </a:rPr>
                <a:t>请在此处添加你的内容。请在此处添加你的内容。请在此处添加你的内容。</a:t>
              </a:r>
            </a:p>
          </p:txBody>
        </p:sp>
        <p:sp>
          <p:nvSpPr>
            <p:cNvPr id="31" name="文本框 23">
              <a:extLst>
                <a:ext uri="{FF2B5EF4-FFF2-40B4-BE49-F238E27FC236}">
                  <a16:creationId xmlns:a16="http://schemas.microsoft.com/office/drawing/2014/main" id="{A567BD79-F88D-4BBC-A4FA-AAB12142CC3D}"/>
                </a:ext>
              </a:extLst>
            </p:cNvPr>
            <p:cNvSpPr txBox="1"/>
            <p:nvPr/>
          </p:nvSpPr>
          <p:spPr>
            <a:xfrm>
              <a:off x="6670500" y="1646428"/>
              <a:ext cx="24490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添加标题内容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BF10F68A-D22F-483C-BFCE-1A3CAC4C4F39}"/>
              </a:ext>
            </a:extLst>
          </p:cNvPr>
          <p:cNvGrpSpPr/>
          <p:nvPr/>
        </p:nvGrpSpPr>
        <p:grpSpPr>
          <a:xfrm>
            <a:off x="8144964" y="2934907"/>
            <a:ext cx="3241130" cy="758883"/>
            <a:chOff x="6670500" y="1646428"/>
            <a:chExt cx="3241130" cy="758883"/>
          </a:xfrm>
        </p:grpSpPr>
        <p:sp>
          <p:nvSpPr>
            <p:cNvPr id="34" name="TextBox 7">
              <a:extLst>
                <a:ext uri="{FF2B5EF4-FFF2-40B4-BE49-F238E27FC236}">
                  <a16:creationId xmlns:a16="http://schemas.microsoft.com/office/drawing/2014/main" id="{3E2368A2-5CCE-48B7-AA10-0ED897EB2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0827" y="1944607"/>
              <a:ext cx="3140803" cy="460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cs"/>
                  <a:sym typeface="微软雅黑" panose="020B0503020204020204" pitchFamily="34" charset="-122"/>
                </a:rPr>
                <a:t>请在此处添加你的内容。请在此处添加你的内容。请在此处添加你的内容。</a:t>
              </a:r>
            </a:p>
          </p:txBody>
        </p:sp>
        <p:sp>
          <p:nvSpPr>
            <p:cNvPr id="35" name="文本框 23">
              <a:extLst>
                <a:ext uri="{FF2B5EF4-FFF2-40B4-BE49-F238E27FC236}">
                  <a16:creationId xmlns:a16="http://schemas.microsoft.com/office/drawing/2014/main" id="{AEE92A16-0C20-4602-BF80-853BA6CB392D}"/>
                </a:ext>
              </a:extLst>
            </p:cNvPr>
            <p:cNvSpPr txBox="1"/>
            <p:nvPr/>
          </p:nvSpPr>
          <p:spPr>
            <a:xfrm>
              <a:off x="6670500" y="1646428"/>
              <a:ext cx="24490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添加标题内容</a:t>
              </a: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AA84E354-1BBF-4390-A99D-508FDDC21AB8}"/>
              </a:ext>
            </a:extLst>
          </p:cNvPr>
          <p:cNvGrpSpPr/>
          <p:nvPr/>
        </p:nvGrpSpPr>
        <p:grpSpPr>
          <a:xfrm>
            <a:off x="7523619" y="4989483"/>
            <a:ext cx="3241130" cy="758883"/>
            <a:chOff x="6670500" y="1646428"/>
            <a:chExt cx="3241130" cy="758883"/>
          </a:xfrm>
        </p:grpSpPr>
        <p:sp>
          <p:nvSpPr>
            <p:cNvPr id="37" name="TextBox 7">
              <a:extLst>
                <a:ext uri="{FF2B5EF4-FFF2-40B4-BE49-F238E27FC236}">
                  <a16:creationId xmlns:a16="http://schemas.microsoft.com/office/drawing/2014/main" id="{FCC1166C-EA9D-4596-BA20-40A2EB0A4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0827" y="1944607"/>
              <a:ext cx="3140803" cy="460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cs"/>
                  <a:sym typeface="微软雅黑" panose="020B0503020204020204" pitchFamily="34" charset="-122"/>
                </a:rPr>
                <a:t>请在此处添加你的内容。请在此处添加你的内容。请在此处添加你的内容。</a:t>
              </a:r>
            </a:p>
          </p:txBody>
        </p:sp>
        <p:sp>
          <p:nvSpPr>
            <p:cNvPr id="38" name="文本框 23">
              <a:extLst>
                <a:ext uri="{FF2B5EF4-FFF2-40B4-BE49-F238E27FC236}">
                  <a16:creationId xmlns:a16="http://schemas.microsoft.com/office/drawing/2014/main" id="{10B295DE-9E24-4367-A291-8ACD15CC2C5A}"/>
                </a:ext>
              </a:extLst>
            </p:cNvPr>
            <p:cNvSpPr txBox="1"/>
            <p:nvPr/>
          </p:nvSpPr>
          <p:spPr>
            <a:xfrm>
              <a:off x="6670500" y="1646428"/>
              <a:ext cx="24490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添加标题内容</a:t>
              </a: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99A10504-D66D-4CFC-8F1A-470565F51D6A}"/>
              </a:ext>
            </a:extLst>
          </p:cNvPr>
          <p:cNvGrpSpPr/>
          <p:nvPr/>
        </p:nvGrpSpPr>
        <p:grpSpPr>
          <a:xfrm>
            <a:off x="830815" y="2934907"/>
            <a:ext cx="3241456" cy="755941"/>
            <a:chOff x="6770827" y="1649370"/>
            <a:chExt cx="3241456" cy="755941"/>
          </a:xfrm>
        </p:grpSpPr>
        <p:sp>
          <p:nvSpPr>
            <p:cNvPr id="40" name="TextBox 7">
              <a:extLst>
                <a:ext uri="{FF2B5EF4-FFF2-40B4-BE49-F238E27FC236}">
                  <a16:creationId xmlns:a16="http://schemas.microsoft.com/office/drawing/2014/main" id="{A0CD1EFD-5509-4B3A-9BEA-EADD6BA9D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0827" y="1944607"/>
              <a:ext cx="3140803" cy="460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3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cs"/>
                  <a:sym typeface="微软雅黑" panose="020B0503020204020204" pitchFamily="34" charset="-122"/>
                </a:rPr>
                <a:t>请在此处添加你的内容。请在此处添加你的内容。请在此处添加你的内容。</a:t>
              </a:r>
            </a:p>
          </p:txBody>
        </p:sp>
        <p:sp>
          <p:nvSpPr>
            <p:cNvPr id="41" name="文本框 23">
              <a:extLst>
                <a:ext uri="{FF2B5EF4-FFF2-40B4-BE49-F238E27FC236}">
                  <a16:creationId xmlns:a16="http://schemas.microsoft.com/office/drawing/2014/main" id="{E010BED9-E1B6-494C-A5CD-1F55BC7D132A}"/>
                </a:ext>
              </a:extLst>
            </p:cNvPr>
            <p:cNvSpPr txBox="1"/>
            <p:nvPr/>
          </p:nvSpPr>
          <p:spPr>
            <a:xfrm>
              <a:off x="7563241" y="1649370"/>
              <a:ext cx="24490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添加标题内容</a:t>
              </a: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623FC00D-ABAB-4D51-BB38-DABE6E411334}"/>
              </a:ext>
            </a:extLst>
          </p:cNvPr>
          <p:cNvGrpSpPr/>
          <p:nvPr/>
        </p:nvGrpSpPr>
        <p:grpSpPr>
          <a:xfrm>
            <a:off x="1279192" y="4989483"/>
            <a:ext cx="3241456" cy="755941"/>
            <a:chOff x="6770827" y="1649370"/>
            <a:chExt cx="3241456" cy="755941"/>
          </a:xfrm>
        </p:grpSpPr>
        <p:sp>
          <p:nvSpPr>
            <p:cNvPr id="43" name="TextBox 7">
              <a:extLst>
                <a:ext uri="{FF2B5EF4-FFF2-40B4-BE49-F238E27FC236}">
                  <a16:creationId xmlns:a16="http://schemas.microsoft.com/office/drawing/2014/main" id="{E8AF6BE3-6229-4B3D-AAC5-26581E89B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0827" y="1944607"/>
              <a:ext cx="3140803" cy="460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3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cs"/>
                  <a:sym typeface="微软雅黑" panose="020B0503020204020204" pitchFamily="34" charset="-122"/>
                </a:rPr>
                <a:t>请在此处添加你的内容。请在此处添加你的内容。请在此处添加你的内容。</a:t>
              </a:r>
            </a:p>
          </p:txBody>
        </p:sp>
        <p:sp>
          <p:nvSpPr>
            <p:cNvPr id="44" name="文本框 23">
              <a:extLst>
                <a:ext uri="{FF2B5EF4-FFF2-40B4-BE49-F238E27FC236}">
                  <a16:creationId xmlns:a16="http://schemas.microsoft.com/office/drawing/2014/main" id="{B8219B75-0BEC-4C9E-B620-ADDD8884717B}"/>
                </a:ext>
              </a:extLst>
            </p:cNvPr>
            <p:cNvSpPr txBox="1"/>
            <p:nvPr/>
          </p:nvSpPr>
          <p:spPr>
            <a:xfrm>
              <a:off x="7563241" y="1649370"/>
              <a:ext cx="24490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添加标题内容</a:t>
              </a:r>
            </a:p>
          </p:txBody>
        </p:sp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717" y="332656"/>
            <a:ext cx="1484784" cy="148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215293"/>
      </p:ext>
    </p:extLst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E31C406-0A07-4C91-9E83-A41017F1FC8A}"/>
              </a:ext>
            </a:extLst>
          </p:cNvPr>
          <p:cNvSpPr/>
          <p:nvPr/>
        </p:nvSpPr>
        <p:spPr>
          <a:xfrm>
            <a:off x="460778" y="332656"/>
            <a:ext cx="11270443" cy="619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4B24983-E113-45B6-9CE6-C22EA241D433}"/>
              </a:ext>
            </a:extLst>
          </p:cNvPr>
          <p:cNvGrpSpPr/>
          <p:nvPr/>
        </p:nvGrpSpPr>
        <p:grpSpPr>
          <a:xfrm>
            <a:off x="838622" y="620688"/>
            <a:ext cx="3353239" cy="607201"/>
            <a:chOff x="550590" y="536707"/>
            <a:chExt cx="3353239" cy="607201"/>
          </a:xfrm>
        </p:grpSpPr>
        <p:sp>
          <p:nvSpPr>
            <p:cNvPr id="4" name="TextBox 40">
              <a:extLst>
                <a:ext uri="{FF2B5EF4-FFF2-40B4-BE49-F238E27FC236}">
                  <a16:creationId xmlns:a16="http://schemas.microsoft.com/office/drawing/2014/main" id="{D81E8810-92BC-404F-B415-599A95F35B6E}"/>
                </a:ext>
              </a:extLst>
            </p:cNvPr>
            <p:cNvSpPr txBox="1"/>
            <p:nvPr/>
          </p:nvSpPr>
          <p:spPr>
            <a:xfrm>
              <a:off x="1270670" y="609474"/>
              <a:ext cx="2633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02 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此处添加标题</a:t>
              </a: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E4F30B8-E86F-44E9-95F1-59EBB9193B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054" t="1466" r="6529" b="37409"/>
            <a:stretch/>
          </p:blipFill>
          <p:spPr>
            <a:xfrm>
              <a:off x="550590" y="536707"/>
              <a:ext cx="607201" cy="607201"/>
            </a:xfrm>
            <a:prstGeom prst="ellipse">
              <a:avLst/>
            </a:prstGeom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</p:pic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7C48713C-9EBC-4467-B4AB-5A5A3648BE02}"/>
              </a:ext>
            </a:extLst>
          </p:cNvPr>
          <p:cNvGrpSpPr/>
          <p:nvPr/>
        </p:nvGrpSpPr>
        <p:grpSpPr>
          <a:xfrm>
            <a:off x="-1848566" y="1867630"/>
            <a:ext cx="13560396" cy="4017973"/>
            <a:chOff x="-1848566" y="1867630"/>
            <a:chExt cx="13560396" cy="4017973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12E4B92A-04E5-416A-806B-E69A9FA6D3FA}"/>
                </a:ext>
              </a:extLst>
            </p:cNvPr>
            <p:cNvGrpSpPr/>
            <p:nvPr/>
          </p:nvGrpSpPr>
          <p:grpSpPr>
            <a:xfrm>
              <a:off x="-1848566" y="1867630"/>
              <a:ext cx="13560396" cy="4017973"/>
              <a:chOff x="-2041407" y="1629574"/>
              <a:chExt cx="13560396" cy="4017973"/>
            </a:xfrm>
          </p:grpSpPr>
          <p:sp>
            <p:nvSpPr>
              <p:cNvPr id="9" name="i$ḷïḋé">
                <a:extLst>
                  <a:ext uri="{FF2B5EF4-FFF2-40B4-BE49-F238E27FC236}">
                    <a16:creationId xmlns:a16="http://schemas.microsoft.com/office/drawing/2014/main" id="{B380A764-A776-4C48-9A23-73C6474E265E}"/>
                  </a:ext>
                </a:extLst>
              </p:cNvPr>
              <p:cNvSpPr/>
              <p:nvPr/>
            </p:nvSpPr>
            <p:spPr>
              <a:xfrm rot="5400000">
                <a:off x="-2041407" y="1629574"/>
                <a:ext cx="4017973" cy="4017973"/>
              </a:xfrm>
              <a:prstGeom prst="blockArc">
                <a:avLst>
                  <a:gd name="adj1" fmla="val 12906221"/>
                  <a:gd name="adj2" fmla="val 19379123"/>
                  <a:gd name="adj3" fmla="val 7527"/>
                </a:avLst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marL="225425" indent="-225425"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íŝ1ïḋé">
                <a:extLst>
                  <a:ext uri="{FF2B5EF4-FFF2-40B4-BE49-F238E27FC236}">
                    <a16:creationId xmlns:a16="http://schemas.microsoft.com/office/drawing/2014/main" id="{138966D4-885E-4E7A-98E0-091F41C63624}"/>
                  </a:ext>
                </a:extLst>
              </p:cNvPr>
              <p:cNvSpPr/>
              <p:nvPr/>
            </p:nvSpPr>
            <p:spPr>
              <a:xfrm>
                <a:off x="690851" y="1713531"/>
                <a:ext cx="730109" cy="73010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 anchorCtr="0">
                <a:normAutofit/>
              </a:bodyPr>
              <a:lstStyle/>
              <a:p>
                <a:pPr indent="-225425" algn="ctr"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 kern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îSlîḑe">
                <a:extLst>
                  <a:ext uri="{FF2B5EF4-FFF2-40B4-BE49-F238E27FC236}">
                    <a16:creationId xmlns:a16="http://schemas.microsoft.com/office/drawing/2014/main" id="{66976558-4E22-4B2C-BF93-04221F4F82CC}"/>
                  </a:ext>
                </a:extLst>
              </p:cNvPr>
              <p:cNvSpPr/>
              <p:nvPr/>
            </p:nvSpPr>
            <p:spPr>
              <a:xfrm>
                <a:off x="1522605" y="3260195"/>
                <a:ext cx="730109" cy="730109"/>
              </a:xfrm>
              <a:prstGeom prst="ellipse">
                <a:avLst/>
              </a:prstGeom>
              <a:solidFill>
                <a:srgbClr val="0070C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 anchorCtr="0">
                <a:normAutofit/>
              </a:bodyPr>
              <a:lstStyle/>
              <a:p>
                <a:pPr indent="-225425" algn="ctr"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 kern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îSḻïḓe">
                <a:extLst>
                  <a:ext uri="{FF2B5EF4-FFF2-40B4-BE49-F238E27FC236}">
                    <a16:creationId xmlns:a16="http://schemas.microsoft.com/office/drawing/2014/main" id="{D6840E28-3454-4BC6-807E-318F07BEF7B9}"/>
                  </a:ext>
                </a:extLst>
              </p:cNvPr>
              <p:cNvSpPr/>
              <p:nvPr/>
            </p:nvSpPr>
            <p:spPr>
              <a:xfrm>
                <a:off x="690851" y="4806859"/>
                <a:ext cx="730109" cy="73010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 anchorCtr="0">
                <a:normAutofit/>
              </a:bodyPr>
              <a:lstStyle/>
              <a:p>
                <a:pPr indent="-225425" algn="ctr"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 kern="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2A92A7A0-3B8D-435C-B318-DBDEFFF5A4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6566" y="2851918"/>
                <a:ext cx="9542423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B748A44D-18A6-427E-AEF9-24C7B5065E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6566" y="4398582"/>
                <a:ext cx="9542423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íṧ1iḍè">
                <a:extLst>
                  <a:ext uri="{FF2B5EF4-FFF2-40B4-BE49-F238E27FC236}">
                    <a16:creationId xmlns:a16="http://schemas.microsoft.com/office/drawing/2014/main" id="{BFC86DAF-B3CA-4899-AD3C-2532E5B9A82B}"/>
                  </a:ext>
                </a:extLst>
              </p:cNvPr>
              <p:cNvSpPr/>
              <p:nvPr/>
            </p:nvSpPr>
            <p:spPr>
              <a:xfrm>
                <a:off x="924188" y="1850865"/>
                <a:ext cx="263436" cy="4554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547" y="0"/>
                    </a:moveTo>
                    <a:cubicBezTo>
                      <a:pt x="9239" y="0"/>
                      <a:pt x="8126" y="269"/>
                      <a:pt x="7204" y="802"/>
                    </a:cubicBezTo>
                    <a:cubicBezTo>
                      <a:pt x="6284" y="1334"/>
                      <a:pt x="5831" y="1979"/>
                      <a:pt x="5831" y="2736"/>
                    </a:cubicBezTo>
                    <a:cubicBezTo>
                      <a:pt x="5831" y="3491"/>
                      <a:pt x="6284" y="4137"/>
                      <a:pt x="7204" y="4669"/>
                    </a:cubicBezTo>
                    <a:cubicBezTo>
                      <a:pt x="8126" y="5202"/>
                      <a:pt x="9241" y="5464"/>
                      <a:pt x="10547" y="5464"/>
                    </a:cubicBezTo>
                    <a:cubicBezTo>
                      <a:pt x="11854" y="5464"/>
                      <a:pt x="12969" y="5202"/>
                      <a:pt x="13890" y="4669"/>
                    </a:cubicBezTo>
                    <a:cubicBezTo>
                      <a:pt x="14810" y="4137"/>
                      <a:pt x="15277" y="3491"/>
                      <a:pt x="15277" y="2736"/>
                    </a:cubicBezTo>
                    <a:cubicBezTo>
                      <a:pt x="15277" y="1979"/>
                      <a:pt x="14810" y="1335"/>
                      <a:pt x="13890" y="802"/>
                    </a:cubicBezTo>
                    <a:cubicBezTo>
                      <a:pt x="12969" y="269"/>
                      <a:pt x="11854" y="0"/>
                      <a:pt x="10547" y="0"/>
                    </a:cubicBezTo>
                    <a:close/>
                    <a:moveTo>
                      <a:pt x="4056" y="5988"/>
                    </a:moveTo>
                    <a:cubicBezTo>
                      <a:pt x="2931" y="5988"/>
                      <a:pt x="1979" y="6215"/>
                      <a:pt x="1192" y="6670"/>
                    </a:cubicBezTo>
                    <a:cubicBezTo>
                      <a:pt x="406" y="7126"/>
                      <a:pt x="0" y="7684"/>
                      <a:pt x="0" y="8334"/>
                    </a:cubicBezTo>
                    <a:lnTo>
                      <a:pt x="0" y="13408"/>
                    </a:lnTo>
                    <a:cubicBezTo>
                      <a:pt x="0" y="13733"/>
                      <a:pt x="203" y="14005"/>
                      <a:pt x="596" y="14233"/>
                    </a:cubicBezTo>
                    <a:cubicBezTo>
                      <a:pt x="990" y="14460"/>
                      <a:pt x="1472" y="14577"/>
                      <a:pt x="2034" y="14577"/>
                    </a:cubicBezTo>
                    <a:cubicBezTo>
                      <a:pt x="2597" y="14577"/>
                      <a:pt x="3065" y="14460"/>
                      <a:pt x="3460" y="14233"/>
                    </a:cubicBezTo>
                    <a:cubicBezTo>
                      <a:pt x="3853" y="14005"/>
                      <a:pt x="4056" y="13733"/>
                      <a:pt x="4056" y="13408"/>
                    </a:cubicBezTo>
                    <a:lnTo>
                      <a:pt x="4056" y="9114"/>
                    </a:lnTo>
                    <a:lnTo>
                      <a:pt x="5403" y="9114"/>
                    </a:lnTo>
                    <a:lnTo>
                      <a:pt x="5403" y="20236"/>
                    </a:lnTo>
                    <a:cubicBezTo>
                      <a:pt x="5403" y="20610"/>
                      <a:pt x="5639" y="20935"/>
                      <a:pt x="6103" y="21203"/>
                    </a:cubicBezTo>
                    <a:cubicBezTo>
                      <a:pt x="6567" y="21471"/>
                      <a:pt x="7116" y="21600"/>
                      <a:pt x="7761" y="21600"/>
                    </a:cubicBezTo>
                    <a:cubicBezTo>
                      <a:pt x="8409" y="21600"/>
                      <a:pt x="8969" y="21471"/>
                      <a:pt x="9433" y="21203"/>
                    </a:cubicBezTo>
                    <a:cubicBezTo>
                      <a:pt x="9897" y="20935"/>
                      <a:pt x="10133" y="20610"/>
                      <a:pt x="10133" y="20236"/>
                    </a:cubicBezTo>
                    <a:lnTo>
                      <a:pt x="10133" y="14577"/>
                    </a:lnTo>
                    <a:lnTo>
                      <a:pt x="11480" y="14577"/>
                    </a:lnTo>
                    <a:lnTo>
                      <a:pt x="11480" y="20236"/>
                    </a:lnTo>
                    <a:cubicBezTo>
                      <a:pt x="11480" y="20610"/>
                      <a:pt x="11703" y="20935"/>
                      <a:pt x="12167" y="21203"/>
                    </a:cubicBezTo>
                    <a:cubicBezTo>
                      <a:pt x="12631" y="21471"/>
                      <a:pt x="13191" y="21600"/>
                      <a:pt x="13839" y="21600"/>
                    </a:cubicBezTo>
                    <a:cubicBezTo>
                      <a:pt x="14486" y="21600"/>
                      <a:pt x="15046" y="21471"/>
                      <a:pt x="15510" y="21203"/>
                    </a:cubicBezTo>
                    <a:cubicBezTo>
                      <a:pt x="15974" y="20934"/>
                      <a:pt x="16197" y="20610"/>
                      <a:pt x="16197" y="20236"/>
                    </a:cubicBezTo>
                    <a:lnTo>
                      <a:pt x="16197" y="9114"/>
                    </a:lnTo>
                    <a:lnTo>
                      <a:pt x="17544" y="9114"/>
                    </a:lnTo>
                    <a:lnTo>
                      <a:pt x="17544" y="13408"/>
                    </a:lnTo>
                    <a:cubicBezTo>
                      <a:pt x="17544" y="13733"/>
                      <a:pt x="17746" y="14005"/>
                      <a:pt x="18140" y="14233"/>
                    </a:cubicBezTo>
                    <a:cubicBezTo>
                      <a:pt x="18533" y="14460"/>
                      <a:pt x="19016" y="14577"/>
                      <a:pt x="19579" y="14577"/>
                    </a:cubicBezTo>
                    <a:cubicBezTo>
                      <a:pt x="20141" y="14577"/>
                      <a:pt x="20611" y="14460"/>
                      <a:pt x="21004" y="14233"/>
                    </a:cubicBezTo>
                    <a:cubicBezTo>
                      <a:pt x="21397" y="14005"/>
                      <a:pt x="21600" y="13733"/>
                      <a:pt x="21600" y="13408"/>
                    </a:cubicBezTo>
                    <a:lnTo>
                      <a:pt x="21600" y="8334"/>
                    </a:lnTo>
                    <a:cubicBezTo>
                      <a:pt x="21600" y="7684"/>
                      <a:pt x="21208" y="7126"/>
                      <a:pt x="20421" y="6670"/>
                    </a:cubicBezTo>
                    <a:cubicBezTo>
                      <a:pt x="19634" y="6216"/>
                      <a:pt x="18668" y="5988"/>
                      <a:pt x="17544" y="5988"/>
                    </a:cubicBezTo>
                    <a:lnTo>
                      <a:pt x="4056" y="5988"/>
                    </a:lnTo>
                    <a:close/>
                  </a:path>
                </a:pathLst>
              </a:custGeom>
              <a:solidFill>
                <a:srgbClr val="0070C0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6" name="íṧļîḍè">
                <a:extLst>
                  <a:ext uri="{FF2B5EF4-FFF2-40B4-BE49-F238E27FC236}">
                    <a16:creationId xmlns:a16="http://schemas.microsoft.com/office/drawing/2014/main" id="{CA7FB7BD-EC8C-4A08-B4AE-1069470ACD01}"/>
                  </a:ext>
                </a:extLst>
              </p:cNvPr>
              <p:cNvSpPr/>
              <p:nvPr/>
            </p:nvSpPr>
            <p:spPr>
              <a:xfrm>
                <a:off x="1755942" y="3397529"/>
                <a:ext cx="263436" cy="4554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547" y="0"/>
                    </a:moveTo>
                    <a:cubicBezTo>
                      <a:pt x="9239" y="0"/>
                      <a:pt x="8126" y="269"/>
                      <a:pt x="7204" y="802"/>
                    </a:cubicBezTo>
                    <a:cubicBezTo>
                      <a:pt x="6284" y="1334"/>
                      <a:pt x="5831" y="1979"/>
                      <a:pt x="5831" y="2736"/>
                    </a:cubicBezTo>
                    <a:cubicBezTo>
                      <a:pt x="5831" y="3491"/>
                      <a:pt x="6284" y="4137"/>
                      <a:pt x="7204" y="4669"/>
                    </a:cubicBezTo>
                    <a:cubicBezTo>
                      <a:pt x="8126" y="5202"/>
                      <a:pt x="9241" y="5464"/>
                      <a:pt x="10547" y="5464"/>
                    </a:cubicBezTo>
                    <a:cubicBezTo>
                      <a:pt x="11854" y="5464"/>
                      <a:pt x="12969" y="5202"/>
                      <a:pt x="13890" y="4669"/>
                    </a:cubicBezTo>
                    <a:cubicBezTo>
                      <a:pt x="14810" y="4137"/>
                      <a:pt x="15277" y="3491"/>
                      <a:pt x="15277" y="2736"/>
                    </a:cubicBezTo>
                    <a:cubicBezTo>
                      <a:pt x="15277" y="1979"/>
                      <a:pt x="14810" y="1335"/>
                      <a:pt x="13890" y="802"/>
                    </a:cubicBezTo>
                    <a:cubicBezTo>
                      <a:pt x="12969" y="269"/>
                      <a:pt x="11854" y="0"/>
                      <a:pt x="10547" y="0"/>
                    </a:cubicBezTo>
                    <a:close/>
                    <a:moveTo>
                      <a:pt x="4056" y="5988"/>
                    </a:moveTo>
                    <a:cubicBezTo>
                      <a:pt x="2931" y="5988"/>
                      <a:pt x="1979" y="6215"/>
                      <a:pt x="1192" y="6670"/>
                    </a:cubicBezTo>
                    <a:cubicBezTo>
                      <a:pt x="406" y="7126"/>
                      <a:pt x="0" y="7684"/>
                      <a:pt x="0" y="8334"/>
                    </a:cubicBezTo>
                    <a:lnTo>
                      <a:pt x="0" y="13408"/>
                    </a:lnTo>
                    <a:cubicBezTo>
                      <a:pt x="0" y="13733"/>
                      <a:pt x="203" y="14005"/>
                      <a:pt x="596" y="14233"/>
                    </a:cubicBezTo>
                    <a:cubicBezTo>
                      <a:pt x="990" y="14460"/>
                      <a:pt x="1472" y="14577"/>
                      <a:pt x="2034" y="14577"/>
                    </a:cubicBezTo>
                    <a:cubicBezTo>
                      <a:pt x="2597" y="14577"/>
                      <a:pt x="3065" y="14460"/>
                      <a:pt x="3460" y="14233"/>
                    </a:cubicBezTo>
                    <a:cubicBezTo>
                      <a:pt x="3853" y="14005"/>
                      <a:pt x="4056" y="13733"/>
                      <a:pt x="4056" y="13408"/>
                    </a:cubicBezTo>
                    <a:lnTo>
                      <a:pt x="4056" y="9114"/>
                    </a:lnTo>
                    <a:lnTo>
                      <a:pt x="5403" y="9114"/>
                    </a:lnTo>
                    <a:lnTo>
                      <a:pt x="5403" y="20236"/>
                    </a:lnTo>
                    <a:cubicBezTo>
                      <a:pt x="5403" y="20610"/>
                      <a:pt x="5639" y="20935"/>
                      <a:pt x="6103" y="21203"/>
                    </a:cubicBezTo>
                    <a:cubicBezTo>
                      <a:pt x="6567" y="21471"/>
                      <a:pt x="7116" y="21600"/>
                      <a:pt x="7761" y="21600"/>
                    </a:cubicBezTo>
                    <a:cubicBezTo>
                      <a:pt x="8409" y="21600"/>
                      <a:pt x="8969" y="21471"/>
                      <a:pt x="9433" y="21203"/>
                    </a:cubicBezTo>
                    <a:cubicBezTo>
                      <a:pt x="9897" y="20935"/>
                      <a:pt x="10133" y="20610"/>
                      <a:pt x="10133" y="20236"/>
                    </a:cubicBezTo>
                    <a:lnTo>
                      <a:pt x="10133" y="14577"/>
                    </a:lnTo>
                    <a:lnTo>
                      <a:pt x="11480" y="14577"/>
                    </a:lnTo>
                    <a:lnTo>
                      <a:pt x="11480" y="20236"/>
                    </a:lnTo>
                    <a:cubicBezTo>
                      <a:pt x="11480" y="20610"/>
                      <a:pt x="11703" y="20935"/>
                      <a:pt x="12167" y="21203"/>
                    </a:cubicBezTo>
                    <a:cubicBezTo>
                      <a:pt x="12631" y="21471"/>
                      <a:pt x="13191" y="21600"/>
                      <a:pt x="13839" y="21600"/>
                    </a:cubicBezTo>
                    <a:cubicBezTo>
                      <a:pt x="14486" y="21600"/>
                      <a:pt x="15046" y="21471"/>
                      <a:pt x="15510" y="21203"/>
                    </a:cubicBezTo>
                    <a:cubicBezTo>
                      <a:pt x="15974" y="20934"/>
                      <a:pt x="16197" y="20610"/>
                      <a:pt x="16197" y="20236"/>
                    </a:cubicBezTo>
                    <a:lnTo>
                      <a:pt x="16197" y="9114"/>
                    </a:lnTo>
                    <a:lnTo>
                      <a:pt x="17544" y="9114"/>
                    </a:lnTo>
                    <a:lnTo>
                      <a:pt x="17544" y="13408"/>
                    </a:lnTo>
                    <a:cubicBezTo>
                      <a:pt x="17544" y="13733"/>
                      <a:pt x="17746" y="14005"/>
                      <a:pt x="18140" y="14233"/>
                    </a:cubicBezTo>
                    <a:cubicBezTo>
                      <a:pt x="18533" y="14460"/>
                      <a:pt x="19016" y="14577"/>
                      <a:pt x="19579" y="14577"/>
                    </a:cubicBezTo>
                    <a:cubicBezTo>
                      <a:pt x="20141" y="14577"/>
                      <a:pt x="20611" y="14460"/>
                      <a:pt x="21004" y="14233"/>
                    </a:cubicBezTo>
                    <a:cubicBezTo>
                      <a:pt x="21397" y="14005"/>
                      <a:pt x="21600" y="13733"/>
                      <a:pt x="21600" y="13408"/>
                    </a:cubicBezTo>
                    <a:lnTo>
                      <a:pt x="21600" y="8334"/>
                    </a:lnTo>
                    <a:cubicBezTo>
                      <a:pt x="21600" y="7684"/>
                      <a:pt x="21208" y="7126"/>
                      <a:pt x="20421" y="6670"/>
                    </a:cubicBezTo>
                    <a:cubicBezTo>
                      <a:pt x="19634" y="6216"/>
                      <a:pt x="18668" y="5988"/>
                      <a:pt x="17544" y="5988"/>
                    </a:cubicBezTo>
                    <a:lnTo>
                      <a:pt x="4056" y="5988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7" name="ïṩlïde">
                <a:extLst>
                  <a:ext uri="{FF2B5EF4-FFF2-40B4-BE49-F238E27FC236}">
                    <a16:creationId xmlns:a16="http://schemas.microsoft.com/office/drawing/2014/main" id="{94539BBC-A79D-4E9F-A37A-97B10A675869}"/>
                  </a:ext>
                </a:extLst>
              </p:cNvPr>
              <p:cNvSpPr/>
              <p:nvPr/>
            </p:nvSpPr>
            <p:spPr>
              <a:xfrm>
                <a:off x="924188" y="4942779"/>
                <a:ext cx="263436" cy="4554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547" y="0"/>
                    </a:moveTo>
                    <a:cubicBezTo>
                      <a:pt x="9239" y="0"/>
                      <a:pt x="8126" y="269"/>
                      <a:pt x="7204" y="802"/>
                    </a:cubicBezTo>
                    <a:cubicBezTo>
                      <a:pt x="6284" y="1334"/>
                      <a:pt x="5831" y="1979"/>
                      <a:pt x="5831" y="2736"/>
                    </a:cubicBezTo>
                    <a:cubicBezTo>
                      <a:pt x="5831" y="3491"/>
                      <a:pt x="6284" y="4137"/>
                      <a:pt x="7204" y="4669"/>
                    </a:cubicBezTo>
                    <a:cubicBezTo>
                      <a:pt x="8126" y="5202"/>
                      <a:pt x="9241" y="5464"/>
                      <a:pt x="10547" y="5464"/>
                    </a:cubicBezTo>
                    <a:cubicBezTo>
                      <a:pt x="11854" y="5464"/>
                      <a:pt x="12969" y="5202"/>
                      <a:pt x="13890" y="4669"/>
                    </a:cubicBezTo>
                    <a:cubicBezTo>
                      <a:pt x="14810" y="4137"/>
                      <a:pt x="15277" y="3491"/>
                      <a:pt x="15277" y="2736"/>
                    </a:cubicBezTo>
                    <a:cubicBezTo>
                      <a:pt x="15277" y="1979"/>
                      <a:pt x="14810" y="1335"/>
                      <a:pt x="13890" y="802"/>
                    </a:cubicBezTo>
                    <a:cubicBezTo>
                      <a:pt x="12969" y="269"/>
                      <a:pt x="11854" y="0"/>
                      <a:pt x="10547" y="0"/>
                    </a:cubicBezTo>
                    <a:close/>
                    <a:moveTo>
                      <a:pt x="4056" y="5988"/>
                    </a:moveTo>
                    <a:cubicBezTo>
                      <a:pt x="2931" y="5988"/>
                      <a:pt x="1979" y="6215"/>
                      <a:pt x="1192" y="6670"/>
                    </a:cubicBezTo>
                    <a:cubicBezTo>
                      <a:pt x="406" y="7126"/>
                      <a:pt x="0" y="7684"/>
                      <a:pt x="0" y="8334"/>
                    </a:cubicBezTo>
                    <a:lnTo>
                      <a:pt x="0" y="13408"/>
                    </a:lnTo>
                    <a:cubicBezTo>
                      <a:pt x="0" y="13733"/>
                      <a:pt x="203" y="14005"/>
                      <a:pt x="596" y="14233"/>
                    </a:cubicBezTo>
                    <a:cubicBezTo>
                      <a:pt x="990" y="14460"/>
                      <a:pt x="1472" y="14577"/>
                      <a:pt x="2034" y="14577"/>
                    </a:cubicBezTo>
                    <a:cubicBezTo>
                      <a:pt x="2597" y="14577"/>
                      <a:pt x="3065" y="14460"/>
                      <a:pt x="3460" y="14233"/>
                    </a:cubicBezTo>
                    <a:cubicBezTo>
                      <a:pt x="3853" y="14005"/>
                      <a:pt x="4056" y="13733"/>
                      <a:pt x="4056" y="13408"/>
                    </a:cubicBezTo>
                    <a:lnTo>
                      <a:pt x="4056" y="9114"/>
                    </a:lnTo>
                    <a:lnTo>
                      <a:pt x="5403" y="9114"/>
                    </a:lnTo>
                    <a:lnTo>
                      <a:pt x="5403" y="20236"/>
                    </a:lnTo>
                    <a:cubicBezTo>
                      <a:pt x="5403" y="20610"/>
                      <a:pt x="5639" y="20935"/>
                      <a:pt x="6103" y="21203"/>
                    </a:cubicBezTo>
                    <a:cubicBezTo>
                      <a:pt x="6567" y="21471"/>
                      <a:pt x="7116" y="21600"/>
                      <a:pt x="7761" y="21600"/>
                    </a:cubicBezTo>
                    <a:cubicBezTo>
                      <a:pt x="8409" y="21600"/>
                      <a:pt x="8969" y="21471"/>
                      <a:pt x="9433" y="21203"/>
                    </a:cubicBezTo>
                    <a:cubicBezTo>
                      <a:pt x="9897" y="20935"/>
                      <a:pt x="10133" y="20610"/>
                      <a:pt x="10133" y="20236"/>
                    </a:cubicBezTo>
                    <a:lnTo>
                      <a:pt x="10133" y="14577"/>
                    </a:lnTo>
                    <a:lnTo>
                      <a:pt x="11480" y="14577"/>
                    </a:lnTo>
                    <a:lnTo>
                      <a:pt x="11480" y="20236"/>
                    </a:lnTo>
                    <a:cubicBezTo>
                      <a:pt x="11480" y="20610"/>
                      <a:pt x="11703" y="20935"/>
                      <a:pt x="12167" y="21203"/>
                    </a:cubicBezTo>
                    <a:cubicBezTo>
                      <a:pt x="12631" y="21471"/>
                      <a:pt x="13191" y="21600"/>
                      <a:pt x="13839" y="21600"/>
                    </a:cubicBezTo>
                    <a:cubicBezTo>
                      <a:pt x="14486" y="21600"/>
                      <a:pt x="15046" y="21471"/>
                      <a:pt x="15510" y="21203"/>
                    </a:cubicBezTo>
                    <a:cubicBezTo>
                      <a:pt x="15974" y="20934"/>
                      <a:pt x="16197" y="20610"/>
                      <a:pt x="16197" y="20236"/>
                    </a:cubicBezTo>
                    <a:lnTo>
                      <a:pt x="16197" y="9114"/>
                    </a:lnTo>
                    <a:lnTo>
                      <a:pt x="17544" y="9114"/>
                    </a:lnTo>
                    <a:lnTo>
                      <a:pt x="17544" y="13408"/>
                    </a:lnTo>
                    <a:cubicBezTo>
                      <a:pt x="17544" y="13733"/>
                      <a:pt x="17746" y="14005"/>
                      <a:pt x="18140" y="14233"/>
                    </a:cubicBezTo>
                    <a:cubicBezTo>
                      <a:pt x="18533" y="14460"/>
                      <a:pt x="19016" y="14577"/>
                      <a:pt x="19579" y="14577"/>
                    </a:cubicBezTo>
                    <a:cubicBezTo>
                      <a:pt x="20141" y="14577"/>
                      <a:pt x="20611" y="14460"/>
                      <a:pt x="21004" y="14233"/>
                    </a:cubicBezTo>
                    <a:cubicBezTo>
                      <a:pt x="21397" y="14005"/>
                      <a:pt x="21600" y="13733"/>
                      <a:pt x="21600" y="13408"/>
                    </a:cubicBezTo>
                    <a:lnTo>
                      <a:pt x="21600" y="8334"/>
                    </a:lnTo>
                    <a:cubicBezTo>
                      <a:pt x="21600" y="7684"/>
                      <a:pt x="21208" y="7126"/>
                      <a:pt x="20421" y="6670"/>
                    </a:cubicBezTo>
                    <a:cubicBezTo>
                      <a:pt x="19634" y="6216"/>
                      <a:pt x="18668" y="5988"/>
                      <a:pt x="17544" y="5988"/>
                    </a:cubicBezTo>
                    <a:lnTo>
                      <a:pt x="4056" y="5988"/>
                    </a:lnTo>
                    <a:close/>
                  </a:path>
                </a:pathLst>
              </a:custGeom>
              <a:solidFill>
                <a:srgbClr val="0070C0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0AFBDF47-6CC2-44B2-B484-276B602983A3}"/>
                </a:ext>
              </a:extLst>
            </p:cNvPr>
            <p:cNvGrpSpPr/>
            <p:nvPr/>
          </p:nvGrpSpPr>
          <p:grpSpPr>
            <a:xfrm>
              <a:off x="2169407" y="2000478"/>
              <a:ext cx="3241130" cy="758883"/>
              <a:chOff x="6670500" y="1646428"/>
              <a:chExt cx="3241130" cy="758883"/>
            </a:xfrm>
          </p:grpSpPr>
          <p:sp>
            <p:nvSpPr>
              <p:cNvPr id="19" name="TextBox 7">
                <a:extLst>
                  <a:ext uri="{FF2B5EF4-FFF2-40B4-BE49-F238E27FC236}">
                    <a16:creationId xmlns:a16="http://schemas.microsoft.com/office/drawing/2014/main" id="{705DC1E3-BE54-4C71-A04B-8A03B5949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70827" y="1944607"/>
                <a:ext cx="3140803" cy="460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+mn-cs"/>
                    <a:sym typeface="微软雅黑" panose="020B0503020204020204" pitchFamily="34" charset="-122"/>
                  </a:rPr>
                  <a:t>请在此处添加你的内容。请在此处添加你的内容。请在此处添加你的内容。</a:t>
                </a:r>
              </a:p>
            </p:txBody>
          </p:sp>
          <p:sp>
            <p:nvSpPr>
              <p:cNvPr id="20" name="文本框 23">
                <a:extLst>
                  <a:ext uri="{FF2B5EF4-FFF2-40B4-BE49-F238E27FC236}">
                    <a16:creationId xmlns:a16="http://schemas.microsoft.com/office/drawing/2014/main" id="{3BD8E5DA-F017-4D0D-8794-C9CECED911C0}"/>
                  </a:ext>
                </a:extLst>
              </p:cNvPr>
              <p:cNvSpPr txBox="1"/>
              <p:nvPr/>
            </p:nvSpPr>
            <p:spPr>
              <a:xfrm>
                <a:off x="6670500" y="1646428"/>
                <a:ext cx="24490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添加标题内容</a:t>
                </a:r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01C1066A-EDA0-435B-99BF-617DDD6AE6D9}"/>
                </a:ext>
              </a:extLst>
            </p:cNvPr>
            <p:cNvGrpSpPr/>
            <p:nvPr/>
          </p:nvGrpSpPr>
          <p:grpSpPr>
            <a:xfrm>
              <a:off x="2630351" y="3483865"/>
              <a:ext cx="3241130" cy="758883"/>
              <a:chOff x="6670500" y="1646428"/>
              <a:chExt cx="3241130" cy="758883"/>
            </a:xfrm>
          </p:grpSpPr>
          <p:sp>
            <p:nvSpPr>
              <p:cNvPr id="22" name="TextBox 7">
                <a:extLst>
                  <a:ext uri="{FF2B5EF4-FFF2-40B4-BE49-F238E27FC236}">
                    <a16:creationId xmlns:a16="http://schemas.microsoft.com/office/drawing/2014/main" id="{841A2FFD-FC60-4E91-9596-53A725EC6F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70827" y="1944607"/>
                <a:ext cx="3140803" cy="460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+mn-cs"/>
                    <a:sym typeface="微软雅黑" panose="020B0503020204020204" pitchFamily="34" charset="-122"/>
                  </a:rPr>
                  <a:t>请在此处添加你的内容。请在此处添加你的内容。请在此处添加你的内容。</a:t>
                </a:r>
              </a:p>
            </p:txBody>
          </p:sp>
          <p:sp>
            <p:nvSpPr>
              <p:cNvPr id="23" name="文本框 23">
                <a:extLst>
                  <a:ext uri="{FF2B5EF4-FFF2-40B4-BE49-F238E27FC236}">
                    <a16:creationId xmlns:a16="http://schemas.microsoft.com/office/drawing/2014/main" id="{1F1BCC18-0C31-498D-899F-AF8A0214B7F7}"/>
                  </a:ext>
                </a:extLst>
              </p:cNvPr>
              <p:cNvSpPr txBox="1"/>
              <p:nvPr/>
            </p:nvSpPr>
            <p:spPr>
              <a:xfrm>
                <a:off x="6670500" y="1646428"/>
                <a:ext cx="24490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添加标题内容</a:t>
                </a:r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352CB8D0-1D8C-4E7D-B2CF-FDD4C9199C8F}"/>
                </a:ext>
              </a:extLst>
            </p:cNvPr>
            <p:cNvGrpSpPr/>
            <p:nvPr/>
          </p:nvGrpSpPr>
          <p:grpSpPr>
            <a:xfrm>
              <a:off x="2073405" y="5067149"/>
              <a:ext cx="3241130" cy="758883"/>
              <a:chOff x="6670500" y="1646428"/>
              <a:chExt cx="3241130" cy="758883"/>
            </a:xfrm>
          </p:grpSpPr>
          <p:sp>
            <p:nvSpPr>
              <p:cNvPr id="25" name="TextBox 7">
                <a:extLst>
                  <a:ext uri="{FF2B5EF4-FFF2-40B4-BE49-F238E27FC236}">
                    <a16:creationId xmlns:a16="http://schemas.microsoft.com/office/drawing/2014/main" id="{0008E3D2-FA47-492C-9200-B7C50EFE64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70827" y="1944607"/>
                <a:ext cx="3140803" cy="460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+mn-cs"/>
                    <a:sym typeface="微软雅黑" panose="020B0503020204020204" pitchFamily="34" charset="-122"/>
                  </a:rPr>
                  <a:t>请在此处添加你的内容。请在此处添加你的内容。请在此处添加你的内容。</a:t>
                </a:r>
              </a:p>
            </p:txBody>
          </p:sp>
          <p:sp>
            <p:nvSpPr>
              <p:cNvPr id="26" name="文本框 23">
                <a:extLst>
                  <a:ext uri="{FF2B5EF4-FFF2-40B4-BE49-F238E27FC236}">
                    <a16:creationId xmlns:a16="http://schemas.microsoft.com/office/drawing/2014/main" id="{A801DD75-B75D-4E41-9E16-7B8740D56157}"/>
                  </a:ext>
                </a:extLst>
              </p:cNvPr>
              <p:cNvSpPr txBox="1"/>
              <p:nvPr/>
            </p:nvSpPr>
            <p:spPr>
              <a:xfrm>
                <a:off x="6670500" y="1646428"/>
                <a:ext cx="24490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添加标题内容</a:t>
                </a:r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9F7205F9-CC20-41E3-877D-B8866D2CBAD0}"/>
                </a:ext>
              </a:extLst>
            </p:cNvPr>
            <p:cNvGrpSpPr/>
            <p:nvPr/>
          </p:nvGrpSpPr>
          <p:grpSpPr>
            <a:xfrm>
              <a:off x="7463358" y="2000478"/>
              <a:ext cx="3241130" cy="758883"/>
              <a:chOff x="6670500" y="1646428"/>
              <a:chExt cx="3241130" cy="758883"/>
            </a:xfrm>
          </p:grpSpPr>
          <p:sp>
            <p:nvSpPr>
              <p:cNvPr id="28" name="TextBox 7">
                <a:extLst>
                  <a:ext uri="{FF2B5EF4-FFF2-40B4-BE49-F238E27FC236}">
                    <a16:creationId xmlns:a16="http://schemas.microsoft.com/office/drawing/2014/main" id="{BEBC3795-2598-40CC-88FA-1EAC584EE4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70827" y="1944607"/>
                <a:ext cx="3140803" cy="460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+mn-cs"/>
                    <a:sym typeface="微软雅黑" panose="020B0503020204020204" pitchFamily="34" charset="-122"/>
                  </a:rPr>
                  <a:t>请在此处添加你的内容。请在此处添加你的内容。请在此处添加你的内容。</a:t>
                </a:r>
              </a:p>
            </p:txBody>
          </p:sp>
          <p:sp>
            <p:nvSpPr>
              <p:cNvPr id="29" name="文本框 23">
                <a:extLst>
                  <a:ext uri="{FF2B5EF4-FFF2-40B4-BE49-F238E27FC236}">
                    <a16:creationId xmlns:a16="http://schemas.microsoft.com/office/drawing/2014/main" id="{592547BF-8FA3-47FB-A00A-9597F4B1BC93}"/>
                  </a:ext>
                </a:extLst>
              </p:cNvPr>
              <p:cNvSpPr txBox="1"/>
              <p:nvPr/>
            </p:nvSpPr>
            <p:spPr>
              <a:xfrm>
                <a:off x="6670500" y="1646428"/>
                <a:ext cx="24490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添加标题内容</a:t>
                </a: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450F02DF-118F-4B9D-91AF-62093FF7DF53}"/>
                </a:ext>
              </a:extLst>
            </p:cNvPr>
            <p:cNvGrpSpPr/>
            <p:nvPr/>
          </p:nvGrpSpPr>
          <p:grpSpPr>
            <a:xfrm>
              <a:off x="7463358" y="3490752"/>
              <a:ext cx="3241130" cy="758883"/>
              <a:chOff x="6670500" y="1646428"/>
              <a:chExt cx="3241130" cy="758883"/>
            </a:xfrm>
          </p:grpSpPr>
          <p:sp>
            <p:nvSpPr>
              <p:cNvPr id="31" name="TextBox 7">
                <a:extLst>
                  <a:ext uri="{FF2B5EF4-FFF2-40B4-BE49-F238E27FC236}">
                    <a16:creationId xmlns:a16="http://schemas.microsoft.com/office/drawing/2014/main" id="{9967E25A-00B5-4F27-AABE-54BE11939E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70827" y="1944607"/>
                <a:ext cx="3140803" cy="460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+mn-cs"/>
                    <a:sym typeface="微软雅黑" panose="020B0503020204020204" pitchFamily="34" charset="-122"/>
                  </a:rPr>
                  <a:t>请在此处添加你的内容。请在此处添加你的内容。请在此处添加你的内容。</a:t>
                </a:r>
              </a:p>
            </p:txBody>
          </p:sp>
          <p:sp>
            <p:nvSpPr>
              <p:cNvPr id="32" name="文本框 23">
                <a:extLst>
                  <a:ext uri="{FF2B5EF4-FFF2-40B4-BE49-F238E27FC236}">
                    <a16:creationId xmlns:a16="http://schemas.microsoft.com/office/drawing/2014/main" id="{93EB81E1-61CC-4CB5-A33C-416BB33BB951}"/>
                  </a:ext>
                </a:extLst>
              </p:cNvPr>
              <p:cNvSpPr txBox="1"/>
              <p:nvPr/>
            </p:nvSpPr>
            <p:spPr>
              <a:xfrm>
                <a:off x="6670500" y="1646428"/>
                <a:ext cx="24490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添加标题内容</a:t>
                </a:r>
              </a:p>
            </p:txBody>
          </p: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AA9A721F-C2E8-49CD-9859-BADE15F76617}"/>
                </a:ext>
              </a:extLst>
            </p:cNvPr>
            <p:cNvGrpSpPr/>
            <p:nvPr/>
          </p:nvGrpSpPr>
          <p:grpSpPr>
            <a:xfrm>
              <a:off x="7463358" y="5057595"/>
              <a:ext cx="3241130" cy="758883"/>
              <a:chOff x="6670500" y="1646428"/>
              <a:chExt cx="3241130" cy="758883"/>
            </a:xfrm>
          </p:grpSpPr>
          <p:sp>
            <p:nvSpPr>
              <p:cNvPr id="34" name="TextBox 7">
                <a:extLst>
                  <a:ext uri="{FF2B5EF4-FFF2-40B4-BE49-F238E27FC236}">
                    <a16:creationId xmlns:a16="http://schemas.microsoft.com/office/drawing/2014/main" id="{49AA4BFA-1691-41A6-BDD4-9A6458D82B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70827" y="1944607"/>
                <a:ext cx="3140803" cy="460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+mn-cs"/>
                    <a:sym typeface="微软雅黑" panose="020B0503020204020204" pitchFamily="34" charset="-122"/>
                  </a:rPr>
                  <a:t>请在此处添加你的内容。请在此处添加你的内容。请在此处添加你的内容。</a:t>
                </a:r>
              </a:p>
            </p:txBody>
          </p:sp>
          <p:sp>
            <p:nvSpPr>
              <p:cNvPr id="35" name="文本框 23">
                <a:extLst>
                  <a:ext uri="{FF2B5EF4-FFF2-40B4-BE49-F238E27FC236}">
                    <a16:creationId xmlns:a16="http://schemas.microsoft.com/office/drawing/2014/main" id="{55518448-C981-43F9-858E-31324DD5ADA0}"/>
                  </a:ext>
                </a:extLst>
              </p:cNvPr>
              <p:cNvSpPr txBox="1"/>
              <p:nvPr/>
            </p:nvSpPr>
            <p:spPr>
              <a:xfrm>
                <a:off x="6670500" y="1646428"/>
                <a:ext cx="24490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添加标题内容</a:t>
                </a:r>
              </a:p>
            </p:txBody>
          </p:sp>
        </p:grpSp>
        <p:sp>
          <p:nvSpPr>
            <p:cNvPr id="3" name="箭头: 虚尾 2">
              <a:extLst>
                <a:ext uri="{FF2B5EF4-FFF2-40B4-BE49-F238E27FC236}">
                  <a16:creationId xmlns:a16="http://schemas.microsoft.com/office/drawing/2014/main" id="{4A22D68A-EEBF-4DC4-83BB-A804114A3853}"/>
                </a:ext>
              </a:extLst>
            </p:cNvPr>
            <p:cNvSpPr/>
            <p:nvPr/>
          </p:nvSpPr>
          <p:spPr>
            <a:xfrm>
              <a:off x="6262166" y="2249251"/>
              <a:ext cx="297864" cy="307768"/>
            </a:xfrm>
            <a:prstGeom prst="striped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86EA"/>
                </a:solidFill>
              </a:endParaRPr>
            </a:p>
          </p:txBody>
        </p:sp>
        <p:sp>
          <p:nvSpPr>
            <p:cNvPr id="37" name="箭头: 虚尾 36">
              <a:extLst>
                <a:ext uri="{FF2B5EF4-FFF2-40B4-BE49-F238E27FC236}">
                  <a16:creationId xmlns:a16="http://schemas.microsoft.com/office/drawing/2014/main" id="{A171E1E8-4C9C-46A2-9DFA-B25C8D8F5C28}"/>
                </a:ext>
              </a:extLst>
            </p:cNvPr>
            <p:cNvSpPr/>
            <p:nvPr/>
          </p:nvSpPr>
          <p:spPr>
            <a:xfrm>
              <a:off x="6260081" y="3795914"/>
              <a:ext cx="297864" cy="307768"/>
            </a:xfrm>
            <a:prstGeom prst="striped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86EA"/>
                </a:solidFill>
              </a:endParaRPr>
            </a:p>
          </p:txBody>
        </p:sp>
        <p:sp>
          <p:nvSpPr>
            <p:cNvPr id="38" name="箭头: 虚尾 37">
              <a:extLst>
                <a:ext uri="{FF2B5EF4-FFF2-40B4-BE49-F238E27FC236}">
                  <a16:creationId xmlns:a16="http://schemas.microsoft.com/office/drawing/2014/main" id="{F0ECA9F1-4F41-4746-8BF5-1F97A8BC4D69}"/>
                </a:ext>
              </a:extLst>
            </p:cNvPr>
            <p:cNvSpPr/>
            <p:nvPr/>
          </p:nvSpPr>
          <p:spPr>
            <a:xfrm>
              <a:off x="6260081" y="5320864"/>
              <a:ext cx="297864" cy="307768"/>
            </a:xfrm>
            <a:prstGeom prst="striped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86EA"/>
                </a:solidFill>
              </a:endParaRPr>
            </a:p>
          </p:txBody>
        </p:sp>
      </p:grpSp>
      <p:pic>
        <p:nvPicPr>
          <p:cNvPr id="39" name="图片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717" y="332656"/>
            <a:ext cx="1484784" cy="148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347606"/>
      </p:ext>
    </p:extLst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4BB607BA-4D22-4146-A75B-9D54789E09B1}"/>
              </a:ext>
            </a:extLst>
          </p:cNvPr>
          <p:cNvGrpSpPr/>
          <p:nvPr/>
        </p:nvGrpSpPr>
        <p:grpSpPr>
          <a:xfrm>
            <a:off x="-8121" y="1376772"/>
            <a:ext cx="6096000" cy="4104456"/>
            <a:chOff x="-8121" y="1376772"/>
            <a:chExt cx="6096000" cy="4104456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60C9C1A3-7609-4416-AA4D-F258B9A8F414}"/>
                </a:ext>
              </a:extLst>
            </p:cNvPr>
            <p:cNvSpPr/>
            <p:nvPr/>
          </p:nvSpPr>
          <p:spPr>
            <a:xfrm>
              <a:off x="-8121" y="1376772"/>
              <a:ext cx="6096000" cy="410445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AB3837F-2E71-4E69-B8D8-805B4FF17FE2}"/>
                </a:ext>
              </a:extLst>
            </p:cNvPr>
            <p:cNvGrpSpPr/>
            <p:nvPr/>
          </p:nvGrpSpPr>
          <p:grpSpPr>
            <a:xfrm>
              <a:off x="784538" y="2564904"/>
              <a:ext cx="4287673" cy="523220"/>
              <a:chOff x="784538" y="2523673"/>
              <a:chExt cx="4287673" cy="523220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F865D370-C1CF-47DE-ABD5-9432703665B5}"/>
                  </a:ext>
                </a:extLst>
              </p:cNvPr>
              <p:cNvGrpSpPr/>
              <p:nvPr/>
            </p:nvGrpSpPr>
            <p:grpSpPr>
              <a:xfrm>
                <a:off x="784538" y="2523673"/>
                <a:ext cx="4287673" cy="523220"/>
                <a:chOff x="164498" y="2217595"/>
                <a:chExt cx="4287673" cy="523220"/>
              </a:xfrm>
            </p:grpSpPr>
            <p:sp>
              <p:nvSpPr>
                <p:cNvPr id="3" name="TextBox 40">
                  <a:extLst>
                    <a:ext uri="{FF2B5EF4-FFF2-40B4-BE49-F238E27FC236}">
                      <a16:creationId xmlns:a16="http://schemas.microsoft.com/office/drawing/2014/main" id="{B4F25F61-C477-4E7A-8B65-82BE2A6B9B5B}"/>
                    </a:ext>
                  </a:extLst>
                </p:cNvPr>
                <p:cNvSpPr txBox="1"/>
                <p:nvPr/>
              </p:nvSpPr>
              <p:spPr>
                <a:xfrm>
                  <a:off x="164498" y="2217595"/>
                  <a:ext cx="242837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思源黑体 CN Bold" panose="020B0800000000000000" pitchFamily="34" charset="-122"/>
                      <a:ea typeface="思源黑体 CN Bold" panose="020B0800000000000000" pitchFamily="34" charset="-122"/>
                      <a:cs typeface="+mn-cs"/>
                    </a:rPr>
                    <a:t>第三章</a:t>
                  </a:r>
                </a:p>
              </p:txBody>
            </p:sp>
            <p:sp>
              <p:nvSpPr>
                <p:cNvPr id="4" name="TextBox 40">
                  <a:extLst>
                    <a:ext uri="{FF2B5EF4-FFF2-40B4-BE49-F238E27FC236}">
                      <a16:creationId xmlns:a16="http://schemas.microsoft.com/office/drawing/2014/main" id="{CC645C2B-E1CB-4FA6-819D-7F8986A9EFA6}"/>
                    </a:ext>
                  </a:extLst>
                </p:cNvPr>
                <p:cNvSpPr txBox="1"/>
                <p:nvPr/>
              </p:nvSpPr>
              <p:spPr>
                <a:xfrm>
                  <a:off x="2318891" y="2298712"/>
                  <a:ext cx="21332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pt-BR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思源黑体 CN Normal" panose="020B0400000000000000" pitchFamily="34" charset="-122"/>
                      <a:ea typeface="思源黑体 CN Normal" panose="020B0400000000000000" pitchFamily="34" charset="-122"/>
                      <a:cs typeface="+mn-cs"/>
                    </a:rPr>
                    <a:t>Chapter  3</a:t>
                  </a:r>
                  <a:endPara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+mn-cs"/>
                  </a:endParaRPr>
                </a:p>
              </p:txBody>
            </p:sp>
          </p:grp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A030AFE3-4F04-4619-8B29-4B772B27039F}"/>
                  </a:ext>
                </a:extLst>
              </p:cNvPr>
              <p:cNvCxnSpPr/>
              <p:nvPr/>
            </p:nvCxnSpPr>
            <p:spPr>
              <a:xfrm>
                <a:off x="3039879" y="2600617"/>
                <a:ext cx="0" cy="36933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6BC70150-804C-418B-B9C0-C4D5DE615BE1}"/>
                </a:ext>
              </a:extLst>
            </p:cNvPr>
            <p:cNvGrpSpPr/>
            <p:nvPr/>
          </p:nvGrpSpPr>
          <p:grpSpPr>
            <a:xfrm>
              <a:off x="683590" y="3331677"/>
              <a:ext cx="4510682" cy="876399"/>
              <a:chOff x="784538" y="3488705"/>
              <a:chExt cx="4510682" cy="876399"/>
            </a:xfrm>
          </p:grpSpPr>
          <p:sp>
            <p:nvSpPr>
              <p:cNvPr id="5" name="TextBox 40">
                <a:extLst>
                  <a:ext uri="{FF2B5EF4-FFF2-40B4-BE49-F238E27FC236}">
                    <a16:creationId xmlns:a16="http://schemas.microsoft.com/office/drawing/2014/main" id="{E767B282-2E96-4614-8586-DD996E8F18AB}"/>
                  </a:ext>
                </a:extLst>
              </p:cNvPr>
              <p:cNvSpPr txBox="1"/>
              <p:nvPr/>
            </p:nvSpPr>
            <p:spPr>
              <a:xfrm>
                <a:off x="784538" y="3576790"/>
                <a:ext cx="451068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思源黑体 CN Bold" panose="020B0800000000000000" pitchFamily="34" charset="-122"/>
                    <a:ea typeface="思源黑体 CN Bold" panose="020B0800000000000000" pitchFamily="34" charset="-122"/>
                    <a:cs typeface="+mn-cs"/>
                  </a:rPr>
                  <a:t>此 处 添 加 标 题</a:t>
                </a:r>
              </a:p>
            </p:txBody>
          </p: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9F6C2BB9-BFA3-4BCF-A87D-5127C7226BAC}"/>
                  </a:ext>
                </a:extLst>
              </p:cNvPr>
              <p:cNvCxnSpPr/>
              <p:nvPr/>
            </p:nvCxnSpPr>
            <p:spPr>
              <a:xfrm>
                <a:off x="1203675" y="4365104"/>
                <a:ext cx="3672408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2F239DB6-E2BA-4631-97AE-A724652F1187}"/>
                  </a:ext>
                </a:extLst>
              </p:cNvPr>
              <p:cNvCxnSpPr/>
              <p:nvPr/>
            </p:nvCxnSpPr>
            <p:spPr>
              <a:xfrm>
                <a:off x="1203675" y="3488705"/>
                <a:ext cx="3672408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TextBox 40">
            <a:extLst>
              <a:ext uri="{FF2B5EF4-FFF2-40B4-BE49-F238E27FC236}">
                <a16:creationId xmlns:a16="http://schemas.microsoft.com/office/drawing/2014/main" id="{59885912-C389-4CCC-831D-39F0EF2C9615}"/>
              </a:ext>
            </a:extLst>
          </p:cNvPr>
          <p:cNvSpPr txBox="1"/>
          <p:nvPr/>
        </p:nvSpPr>
        <p:spPr>
          <a:xfrm>
            <a:off x="6441062" y="1950101"/>
            <a:ext cx="5418943" cy="2957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rPr>
              <a:t>请在此处添加你的内容。请在此处添加你的内容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rPr>
              <a:t>请在此处添加你的内容。请在此处添加你的内容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rPr>
              <a:t>请在此处添加你的内容。请在此处添加你的内容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rPr>
              <a:t>请在此处添加你的内容。请在此处添加你的内容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717" y="332656"/>
            <a:ext cx="1484784" cy="148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71512"/>
      </p:ext>
    </p:extLst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E31C406-0A07-4C91-9E83-A41017F1FC8A}"/>
              </a:ext>
            </a:extLst>
          </p:cNvPr>
          <p:cNvSpPr/>
          <p:nvPr/>
        </p:nvSpPr>
        <p:spPr>
          <a:xfrm>
            <a:off x="460778" y="332656"/>
            <a:ext cx="11270443" cy="619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4B24983-E113-45B6-9CE6-C22EA241D433}"/>
              </a:ext>
            </a:extLst>
          </p:cNvPr>
          <p:cNvGrpSpPr/>
          <p:nvPr/>
        </p:nvGrpSpPr>
        <p:grpSpPr>
          <a:xfrm>
            <a:off x="838622" y="620688"/>
            <a:ext cx="3353239" cy="607201"/>
            <a:chOff x="550590" y="536707"/>
            <a:chExt cx="3353239" cy="607201"/>
          </a:xfrm>
        </p:grpSpPr>
        <p:sp>
          <p:nvSpPr>
            <p:cNvPr id="4" name="TextBox 40">
              <a:extLst>
                <a:ext uri="{FF2B5EF4-FFF2-40B4-BE49-F238E27FC236}">
                  <a16:creationId xmlns:a16="http://schemas.microsoft.com/office/drawing/2014/main" id="{D81E8810-92BC-404F-B415-599A95F35B6E}"/>
                </a:ext>
              </a:extLst>
            </p:cNvPr>
            <p:cNvSpPr txBox="1"/>
            <p:nvPr/>
          </p:nvSpPr>
          <p:spPr>
            <a:xfrm>
              <a:off x="1270670" y="609474"/>
              <a:ext cx="2633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03 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此处添加标题</a:t>
              </a: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E4F30B8-E86F-44E9-95F1-59EBB9193B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054" t="1466" r="6529" b="37409"/>
            <a:stretch/>
          </p:blipFill>
          <p:spPr>
            <a:xfrm>
              <a:off x="550590" y="536707"/>
              <a:ext cx="607201" cy="607201"/>
            </a:xfrm>
            <a:prstGeom prst="ellipse">
              <a:avLst/>
            </a:prstGeom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</p:pic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CB35AEF-73A3-4FDA-9B86-F4961997F15B}"/>
              </a:ext>
            </a:extLst>
          </p:cNvPr>
          <p:cNvGrpSpPr/>
          <p:nvPr/>
        </p:nvGrpSpPr>
        <p:grpSpPr>
          <a:xfrm>
            <a:off x="459192" y="2173707"/>
            <a:ext cx="10585176" cy="3333050"/>
            <a:chOff x="694606" y="2348880"/>
            <a:chExt cx="10585176" cy="3333050"/>
          </a:xfrm>
        </p:grpSpPr>
        <p:sp>
          <p:nvSpPr>
            <p:cNvPr id="58" name="TextBox 7">
              <a:extLst>
                <a:ext uri="{FF2B5EF4-FFF2-40B4-BE49-F238E27FC236}">
                  <a16:creationId xmlns:a16="http://schemas.microsoft.com/office/drawing/2014/main" id="{EE27E3DD-DDAC-41B9-90C3-5010B49E3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5126" y="2780928"/>
              <a:ext cx="5904656" cy="537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cs"/>
                  <a:sym typeface="微软雅黑" panose="020B0503020204020204" pitchFamily="34" charset="-122"/>
                </a:rPr>
                <a:t>请在此处添加你的内容。请在此处添加你的内容。请在此处添加你的内容。请在此处添加你的内容。请在此处添加你的内容。请在此处添加你的内容。</a:t>
              </a:r>
            </a:p>
          </p:txBody>
        </p:sp>
        <p:graphicFrame>
          <p:nvGraphicFramePr>
            <p:cNvPr id="7" name="图示 6">
              <a:extLst>
                <a:ext uri="{FF2B5EF4-FFF2-40B4-BE49-F238E27FC236}">
                  <a16:creationId xmlns:a16="http://schemas.microsoft.com/office/drawing/2014/main" id="{19778F2F-5A15-49AD-A5AD-579C5CF822A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548797374"/>
                </p:ext>
              </p:extLst>
            </p:nvPr>
          </p:nvGraphicFramePr>
          <p:xfrm>
            <a:off x="694606" y="2348880"/>
            <a:ext cx="4999575" cy="333305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sp>
          <p:nvSpPr>
            <p:cNvPr id="10" name="TextBox 7">
              <a:extLst>
                <a:ext uri="{FF2B5EF4-FFF2-40B4-BE49-F238E27FC236}">
                  <a16:creationId xmlns:a16="http://schemas.microsoft.com/office/drawing/2014/main" id="{25AC8518-5399-4786-ADF2-305E4DB01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5126" y="3693974"/>
              <a:ext cx="5904656" cy="537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cs"/>
                  <a:sym typeface="微软雅黑" panose="020B0503020204020204" pitchFamily="34" charset="-122"/>
                </a:rPr>
                <a:t>请在此处添加你的内容。请在此处添加你的内容。请在此处添加你的内容。请在此处添加你的内容。请在此处添加你的内容。请在此处添加你的内容。</a:t>
              </a:r>
            </a:p>
          </p:txBody>
        </p:sp>
        <p:sp>
          <p:nvSpPr>
            <p:cNvPr id="11" name="TextBox 7">
              <a:extLst>
                <a:ext uri="{FF2B5EF4-FFF2-40B4-BE49-F238E27FC236}">
                  <a16:creationId xmlns:a16="http://schemas.microsoft.com/office/drawing/2014/main" id="{0ACE12EE-C07A-4D88-9F14-6181D1537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5126" y="4572204"/>
              <a:ext cx="5904656" cy="537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cs"/>
                  <a:sym typeface="微软雅黑" panose="020B0503020204020204" pitchFamily="34" charset="-122"/>
                </a:rPr>
                <a:t>请在此处添加你的内容。请在此处添加你的内容。请在此处添加你的内容。请在此处添加你的内容。请在此处添加你的内容。请在此处添加你的内容。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0003128"/>
      </p:ext>
    </p:extLst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E31C406-0A07-4C91-9E83-A41017F1FC8A}"/>
              </a:ext>
            </a:extLst>
          </p:cNvPr>
          <p:cNvSpPr/>
          <p:nvPr/>
        </p:nvSpPr>
        <p:spPr>
          <a:xfrm>
            <a:off x="460778" y="332656"/>
            <a:ext cx="11270443" cy="619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4B24983-E113-45B6-9CE6-C22EA241D433}"/>
              </a:ext>
            </a:extLst>
          </p:cNvPr>
          <p:cNvGrpSpPr/>
          <p:nvPr/>
        </p:nvGrpSpPr>
        <p:grpSpPr>
          <a:xfrm>
            <a:off x="838622" y="620688"/>
            <a:ext cx="3353239" cy="607201"/>
            <a:chOff x="550590" y="536707"/>
            <a:chExt cx="3353239" cy="607201"/>
          </a:xfrm>
        </p:grpSpPr>
        <p:sp>
          <p:nvSpPr>
            <p:cNvPr id="4" name="TextBox 40">
              <a:extLst>
                <a:ext uri="{FF2B5EF4-FFF2-40B4-BE49-F238E27FC236}">
                  <a16:creationId xmlns:a16="http://schemas.microsoft.com/office/drawing/2014/main" id="{D81E8810-92BC-404F-B415-599A95F35B6E}"/>
                </a:ext>
              </a:extLst>
            </p:cNvPr>
            <p:cNvSpPr txBox="1"/>
            <p:nvPr/>
          </p:nvSpPr>
          <p:spPr>
            <a:xfrm>
              <a:off x="1270670" y="609474"/>
              <a:ext cx="2633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03 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此处添加标题</a:t>
              </a: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E4F30B8-E86F-44E9-95F1-59EBB9193B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054" t="1466" r="6529" b="37409"/>
            <a:stretch/>
          </p:blipFill>
          <p:spPr>
            <a:xfrm>
              <a:off x="550590" y="536707"/>
              <a:ext cx="607201" cy="607201"/>
            </a:xfrm>
            <a:prstGeom prst="ellipse">
              <a:avLst/>
            </a:prstGeom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</p:pic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DCC9905-0C36-4E59-B8F7-4C63BD616AA4}"/>
              </a:ext>
            </a:extLst>
          </p:cNvPr>
          <p:cNvGrpSpPr/>
          <p:nvPr/>
        </p:nvGrpSpPr>
        <p:grpSpPr>
          <a:xfrm>
            <a:off x="5474133" y="1870170"/>
            <a:ext cx="5832551" cy="1720078"/>
            <a:chOff x="5474133" y="1870170"/>
            <a:chExt cx="5832551" cy="1720078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CA75D9C4-C02B-4A37-8115-72AB4FEAE0BF}"/>
                </a:ext>
              </a:extLst>
            </p:cNvPr>
            <p:cNvGrpSpPr/>
            <p:nvPr/>
          </p:nvGrpSpPr>
          <p:grpSpPr>
            <a:xfrm>
              <a:off x="5474133" y="1870170"/>
              <a:ext cx="1719817" cy="1720078"/>
              <a:chOff x="5474133" y="1870170"/>
              <a:chExt cx="1719817" cy="1720078"/>
            </a:xfrm>
          </p:grpSpPr>
          <p:sp>
            <p:nvSpPr>
              <p:cNvPr id="10" name="箭头: 环形 9">
                <a:extLst>
                  <a:ext uri="{FF2B5EF4-FFF2-40B4-BE49-F238E27FC236}">
                    <a16:creationId xmlns:a16="http://schemas.microsoft.com/office/drawing/2014/main" id="{37FEAB91-4D8C-4F18-9A33-D70F70F30011}"/>
                  </a:ext>
                </a:extLst>
              </p:cNvPr>
              <p:cNvSpPr/>
              <p:nvPr/>
            </p:nvSpPr>
            <p:spPr>
              <a:xfrm>
                <a:off x="5474133" y="1870170"/>
                <a:ext cx="1719817" cy="1720078"/>
              </a:xfrm>
              <a:prstGeom prst="circularArrow">
                <a:avLst>
                  <a:gd name="adj1" fmla="val 10980"/>
                  <a:gd name="adj2" fmla="val 1142322"/>
                  <a:gd name="adj3" fmla="val 4500000"/>
                  <a:gd name="adj4" fmla="val 10800000"/>
                  <a:gd name="adj5" fmla="val 12500"/>
                </a:avLst>
              </a:prstGeom>
              <a:solidFill>
                <a:srgbClr val="0070C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B0060F61-C0DB-4AAF-AC39-80F592517F7A}"/>
                  </a:ext>
                </a:extLst>
              </p:cNvPr>
              <p:cNvSpPr/>
              <p:nvPr/>
            </p:nvSpPr>
            <p:spPr>
              <a:xfrm>
                <a:off x="5854269" y="2491170"/>
                <a:ext cx="955669" cy="477720"/>
              </a:xfrm>
              <a:custGeom>
                <a:avLst/>
                <a:gdLst>
                  <a:gd name="connsiteX0" fmla="*/ 0 w 955669"/>
                  <a:gd name="connsiteY0" fmla="*/ 0 h 477720"/>
                  <a:gd name="connsiteX1" fmla="*/ 955669 w 955669"/>
                  <a:gd name="connsiteY1" fmla="*/ 0 h 477720"/>
                  <a:gd name="connsiteX2" fmla="*/ 955669 w 955669"/>
                  <a:gd name="connsiteY2" fmla="*/ 477720 h 477720"/>
                  <a:gd name="connsiteX3" fmla="*/ 0 w 955669"/>
                  <a:gd name="connsiteY3" fmla="*/ 477720 h 477720"/>
                  <a:gd name="connsiteX4" fmla="*/ 0 w 955669"/>
                  <a:gd name="connsiteY4" fmla="*/ 0 h 477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5669" h="477720">
                    <a:moveTo>
                      <a:pt x="0" y="0"/>
                    </a:moveTo>
                    <a:lnTo>
                      <a:pt x="955669" y="0"/>
                    </a:lnTo>
                    <a:lnTo>
                      <a:pt x="955669" y="477720"/>
                    </a:lnTo>
                    <a:lnTo>
                      <a:pt x="0" y="47772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0320" tIns="20320" rIns="20320" bIns="20320" numCol="1" spcCol="1270" anchor="ctr" anchorCtr="0">
                <a:noAutofit/>
              </a:bodyPr>
              <a:lstStyle/>
              <a:p>
                <a:pPr marL="0" lvl="0" indent="0" algn="ctr" defTabSz="1422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CN" sz="3200" kern="1200" dirty="0">
                    <a:solidFill>
                      <a:srgbClr val="0070C0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01</a:t>
                </a:r>
                <a:endParaRPr lang="zh-CN" altLang="en-US" sz="3200" kern="1200" dirty="0">
                  <a:solidFill>
                    <a:srgbClr val="0070C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705BEDED-1277-4DB0-B62B-E88720A2996F}"/>
                </a:ext>
              </a:extLst>
            </p:cNvPr>
            <p:cNvGrpSpPr/>
            <p:nvPr/>
          </p:nvGrpSpPr>
          <p:grpSpPr>
            <a:xfrm>
              <a:off x="7096413" y="2207146"/>
              <a:ext cx="4210271" cy="1045767"/>
              <a:chOff x="7206346" y="2109232"/>
              <a:chExt cx="4210271" cy="1045767"/>
            </a:xfrm>
          </p:grpSpPr>
          <p:sp>
            <p:nvSpPr>
              <p:cNvPr id="22" name="文本框 23">
                <a:extLst>
                  <a:ext uri="{FF2B5EF4-FFF2-40B4-BE49-F238E27FC236}">
                    <a16:creationId xmlns:a16="http://schemas.microsoft.com/office/drawing/2014/main" id="{2C9B702C-BFB3-48F4-8ADA-1BF883F725D9}"/>
                  </a:ext>
                </a:extLst>
              </p:cNvPr>
              <p:cNvSpPr txBox="1"/>
              <p:nvPr/>
            </p:nvSpPr>
            <p:spPr>
              <a:xfrm>
                <a:off x="7206346" y="2109232"/>
                <a:ext cx="24490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0070C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·</a:t>
                </a:r>
                <a:r>
                  <a:rPr lang="zh-CN" altLang="en-US" sz="2400" dirty="0">
                    <a:solidFill>
                      <a:srgbClr val="0070C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添加标题内容</a:t>
                </a:r>
              </a:p>
            </p:txBody>
          </p:sp>
          <p:sp>
            <p:nvSpPr>
              <p:cNvPr id="23" name="文本框 26">
                <a:extLst>
                  <a:ext uri="{FF2B5EF4-FFF2-40B4-BE49-F238E27FC236}">
                    <a16:creationId xmlns:a16="http://schemas.microsoft.com/office/drawing/2014/main" id="{B1DAF94C-5E34-4EC9-8D6F-2DD735937220}"/>
                  </a:ext>
                </a:extLst>
              </p:cNvPr>
              <p:cNvSpPr txBox="1"/>
              <p:nvPr/>
            </p:nvSpPr>
            <p:spPr>
              <a:xfrm>
                <a:off x="7209016" y="2448459"/>
                <a:ext cx="4207601" cy="706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130000"/>
                  </a:lnSpc>
                  <a:spcBef>
                    <a:spcPct val="0"/>
                  </a:spcBef>
                </a:pP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微软雅黑" panose="020B0503020204020204" pitchFamily="34" charset="-122"/>
                  </a:rPr>
                  <a:t>请在此处添加你的内容。请在此处添加你的内容。请在此处添加你的内容。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F247FCF-5769-499D-BF56-20A152E709E3}"/>
              </a:ext>
            </a:extLst>
          </p:cNvPr>
          <p:cNvGrpSpPr/>
          <p:nvPr/>
        </p:nvGrpSpPr>
        <p:grpSpPr>
          <a:xfrm>
            <a:off x="5596539" y="3965064"/>
            <a:ext cx="5710145" cy="1478181"/>
            <a:chOff x="5596539" y="3965064"/>
            <a:chExt cx="5710145" cy="1478181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083945F0-ABFF-4A61-82DD-322B329AAFC6}"/>
                </a:ext>
              </a:extLst>
            </p:cNvPr>
            <p:cNvGrpSpPr/>
            <p:nvPr/>
          </p:nvGrpSpPr>
          <p:grpSpPr>
            <a:xfrm>
              <a:off x="5596539" y="3965064"/>
              <a:ext cx="1477589" cy="1478181"/>
              <a:chOff x="5596539" y="3965064"/>
              <a:chExt cx="1477589" cy="1478181"/>
            </a:xfrm>
          </p:grpSpPr>
          <p:sp>
            <p:nvSpPr>
              <p:cNvPr id="14" name="空心弧 13">
                <a:extLst>
                  <a:ext uri="{FF2B5EF4-FFF2-40B4-BE49-F238E27FC236}">
                    <a16:creationId xmlns:a16="http://schemas.microsoft.com/office/drawing/2014/main" id="{575D2DBF-2981-4A07-A2CA-EA07EF9BFABD}"/>
                  </a:ext>
                </a:extLst>
              </p:cNvPr>
              <p:cNvSpPr/>
              <p:nvPr/>
            </p:nvSpPr>
            <p:spPr>
              <a:xfrm>
                <a:off x="5596539" y="3965064"/>
                <a:ext cx="1477589" cy="1478181"/>
              </a:xfrm>
              <a:prstGeom prst="blockArc">
                <a:avLst>
                  <a:gd name="adj1" fmla="val 13500000"/>
                  <a:gd name="adj2" fmla="val 10800000"/>
                  <a:gd name="adj3" fmla="val 12740"/>
                </a:avLst>
              </a:prstGeom>
              <a:solidFill>
                <a:srgbClr val="0070C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D367DAD5-FCD0-4905-81D9-688FC01A301F}"/>
                  </a:ext>
                </a:extLst>
              </p:cNvPr>
              <p:cNvSpPr/>
              <p:nvPr/>
            </p:nvSpPr>
            <p:spPr>
              <a:xfrm>
                <a:off x="5856530" y="4480659"/>
                <a:ext cx="955669" cy="477720"/>
              </a:xfrm>
              <a:custGeom>
                <a:avLst/>
                <a:gdLst>
                  <a:gd name="connsiteX0" fmla="*/ 0 w 955669"/>
                  <a:gd name="connsiteY0" fmla="*/ 0 h 477720"/>
                  <a:gd name="connsiteX1" fmla="*/ 955669 w 955669"/>
                  <a:gd name="connsiteY1" fmla="*/ 0 h 477720"/>
                  <a:gd name="connsiteX2" fmla="*/ 955669 w 955669"/>
                  <a:gd name="connsiteY2" fmla="*/ 477720 h 477720"/>
                  <a:gd name="connsiteX3" fmla="*/ 0 w 955669"/>
                  <a:gd name="connsiteY3" fmla="*/ 477720 h 477720"/>
                  <a:gd name="connsiteX4" fmla="*/ 0 w 955669"/>
                  <a:gd name="connsiteY4" fmla="*/ 0 h 477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5669" h="477720">
                    <a:moveTo>
                      <a:pt x="0" y="0"/>
                    </a:moveTo>
                    <a:lnTo>
                      <a:pt x="955669" y="0"/>
                    </a:lnTo>
                    <a:lnTo>
                      <a:pt x="955669" y="477720"/>
                    </a:lnTo>
                    <a:lnTo>
                      <a:pt x="0" y="47772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0320" tIns="20320" rIns="20320" bIns="20320" numCol="1" spcCol="1270" anchor="ctr" anchorCtr="0">
                <a:noAutofit/>
              </a:bodyPr>
              <a:lstStyle/>
              <a:p>
                <a:pPr marL="0" lvl="0" indent="0" algn="ctr" defTabSz="1422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CN" sz="3200" kern="1200" dirty="0">
                    <a:solidFill>
                      <a:srgbClr val="0070C0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03</a:t>
                </a:r>
                <a:endParaRPr lang="zh-CN" altLang="en-US" sz="3200" kern="1200" dirty="0">
                  <a:solidFill>
                    <a:srgbClr val="0070C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F71A32BD-F6F4-4284-A7FF-4D42999E7CEC}"/>
                </a:ext>
              </a:extLst>
            </p:cNvPr>
            <p:cNvGrpSpPr/>
            <p:nvPr/>
          </p:nvGrpSpPr>
          <p:grpSpPr>
            <a:xfrm>
              <a:off x="7096413" y="4180696"/>
              <a:ext cx="4210271" cy="1045767"/>
              <a:chOff x="7206346" y="2109232"/>
              <a:chExt cx="4210271" cy="1045767"/>
            </a:xfrm>
          </p:grpSpPr>
          <p:sp>
            <p:nvSpPr>
              <p:cNvPr id="26" name="文本框 23">
                <a:extLst>
                  <a:ext uri="{FF2B5EF4-FFF2-40B4-BE49-F238E27FC236}">
                    <a16:creationId xmlns:a16="http://schemas.microsoft.com/office/drawing/2014/main" id="{858D1518-D372-46EB-BD5E-940A2CFDEF40}"/>
                  </a:ext>
                </a:extLst>
              </p:cNvPr>
              <p:cNvSpPr txBox="1"/>
              <p:nvPr/>
            </p:nvSpPr>
            <p:spPr>
              <a:xfrm>
                <a:off x="7206346" y="2109232"/>
                <a:ext cx="24490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0070C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·</a:t>
                </a:r>
                <a:r>
                  <a:rPr lang="zh-CN" altLang="en-US" sz="2400" dirty="0">
                    <a:solidFill>
                      <a:srgbClr val="0070C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添加标题内容</a:t>
                </a: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F8CBA5D-E4B4-4523-AA4B-74E70283930C}"/>
                  </a:ext>
                </a:extLst>
              </p:cNvPr>
              <p:cNvSpPr txBox="1"/>
              <p:nvPr/>
            </p:nvSpPr>
            <p:spPr>
              <a:xfrm>
                <a:off x="7209016" y="2448459"/>
                <a:ext cx="4207601" cy="706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130000"/>
                  </a:lnSpc>
                  <a:spcBef>
                    <a:spcPct val="0"/>
                  </a:spcBef>
                </a:pP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微软雅黑" panose="020B0503020204020204" pitchFamily="34" charset="-122"/>
                  </a:rPr>
                  <a:t>请在此处添加你的内容。请在此处添加你的内容。请在此处添加你的内容。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4F82523-C69D-492B-B7A1-851C005E427F}"/>
              </a:ext>
            </a:extLst>
          </p:cNvPr>
          <p:cNvGrpSpPr/>
          <p:nvPr/>
        </p:nvGrpSpPr>
        <p:grpSpPr>
          <a:xfrm>
            <a:off x="817040" y="2858482"/>
            <a:ext cx="5899237" cy="1720078"/>
            <a:chOff x="817040" y="2858482"/>
            <a:chExt cx="5899237" cy="1720078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081F61C1-0481-406E-BF64-68E88C46762A}"/>
                </a:ext>
              </a:extLst>
            </p:cNvPr>
            <p:cNvGrpSpPr/>
            <p:nvPr/>
          </p:nvGrpSpPr>
          <p:grpSpPr>
            <a:xfrm>
              <a:off x="4996460" y="2858482"/>
              <a:ext cx="1719817" cy="1720078"/>
              <a:chOff x="4996460" y="2858482"/>
              <a:chExt cx="1719817" cy="1720078"/>
            </a:xfrm>
          </p:grpSpPr>
          <p:sp>
            <p:nvSpPr>
              <p:cNvPr id="12" name="形状 11">
                <a:extLst>
                  <a:ext uri="{FF2B5EF4-FFF2-40B4-BE49-F238E27FC236}">
                    <a16:creationId xmlns:a16="http://schemas.microsoft.com/office/drawing/2014/main" id="{11ABC4D8-B6CF-46A8-A7B7-AA549D894621}"/>
                  </a:ext>
                </a:extLst>
              </p:cNvPr>
              <p:cNvSpPr/>
              <p:nvPr/>
            </p:nvSpPr>
            <p:spPr>
              <a:xfrm>
                <a:off x="4996460" y="2858482"/>
                <a:ext cx="1719817" cy="1720078"/>
              </a:xfrm>
              <a:prstGeom prst="leftCircularArrow">
                <a:avLst>
                  <a:gd name="adj1" fmla="val 10980"/>
                  <a:gd name="adj2" fmla="val 1142322"/>
                  <a:gd name="adj3" fmla="val 6300000"/>
                  <a:gd name="adj4" fmla="val 18900000"/>
                  <a:gd name="adj5" fmla="val 12500"/>
                </a:avLst>
              </a:prstGeom>
              <a:solidFill>
                <a:srgbClr val="0070C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2F7AA267-7E6F-460B-9D3F-D621FECB871F}"/>
                  </a:ext>
                </a:extLst>
              </p:cNvPr>
              <p:cNvSpPr/>
              <p:nvPr/>
            </p:nvSpPr>
            <p:spPr>
              <a:xfrm>
                <a:off x="5378534" y="3485200"/>
                <a:ext cx="955669" cy="477720"/>
              </a:xfrm>
              <a:custGeom>
                <a:avLst/>
                <a:gdLst>
                  <a:gd name="connsiteX0" fmla="*/ 0 w 955669"/>
                  <a:gd name="connsiteY0" fmla="*/ 0 h 477720"/>
                  <a:gd name="connsiteX1" fmla="*/ 955669 w 955669"/>
                  <a:gd name="connsiteY1" fmla="*/ 0 h 477720"/>
                  <a:gd name="connsiteX2" fmla="*/ 955669 w 955669"/>
                  <a:gd name="connsiteY2" fmla="*/ 477720 h 477720"/>
                  <a:gd name="connsiteX3" fmla="*/ 0 w 955669"/>
                  <a:gd name="connsiteY3" fmla="*/ 477720 h 477720"/>
                  <a:gd name="connsiteX4" fmla="*/ 0 w 955669"/>
                  <a:gd name="connsiteY4" fmla="*/ 0 h 477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5669" h="477720">
                    <a:moveTo>
                      <a:pt x="0" y="0"/>
                    </a:moveTo>
                    <a:lnTo>
                      <a:pt x="955669" y="0"/>
                    </a:lnTo>
                    <a:lnTo>
                      <a:pt x="955669" y="477720"/>
                    </a:lnTo>
                    <a:lnTo>
                      <a:pt x="0" y="47772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0320" tIns="20320" rIns="20320" bIns="20320" numCol="1" spcCol="1270" anchor="ctr" anchorCtr="0">
                <a:noAutofit/>
              </a:bodyPr>
              <a:lstStyle/>
              <a:p>
                <a:pPr marL="0" lvl="0" indent="0" algn="ctr" defTabSz="1422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CN" sz="3200" kern="1200" dirty="0">
                    <a:solidFill>
                      <a:srgbClr val="0070C0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02</a:t>
                </a:r>
                <a:endParaRPr lang="zh-CN" altLang="en-US" sz="3200" kern="1200" dirty="0">
                  <a:solidFill>
                    <a:srgbClr val="0070C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91FCE48A-B924-43D8-8EBE-55C510F3055B}"/>
                </a:ext>
              </a:extLst>
            </p:cNvPr>
            <p:cNvGrpSpPr/>
            <p:nvPr/>
          </p:nvGrpSpPr>
          <p:grpSpPr>
            <a:xfrm>
              <a:off x="817040" y="3212813"/>
              <a:ext cx="4207601" cy="1011416"/>
              <a:chOff x="7209016" y="2143583"/>
              <a:chExt cx="4207601" cy="1011416"/>
            </a:xfrm>
          </p:grpSpPr>
          <p:sp>
            <p:nvSpPr>
              <p:cNvPr id="30" name="文本框 23">
                <a:extLst>
                  <a:ext uri="{FF2B5EF4-FFF2-40B4-BE49-F238E27FC236}">
                    <a16:creationId xmlns:a16="http://schemas.microsoft.com/office/drawing/2014/main" id="{21915D19-CE49-4708-925F-D2496D8E3C13}"/>
                  </a:ext>
                </a:extLst>
              </p:cNvPr>
              <p:cNvSpPr txBox="1"/>
              <p:nvPr/>
            </p:nvSpPr>
            <p:spPr>
              <a:xfrm>
                <a:off x="8931733" y="2143583"/>
                <a:ext cx="24490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2400" dirty="0">
                    <a:solidFill>
                      <a:srgbClr val="0070C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添加标题内容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·</a:t>
                </a:r>
                <a:endParaRPr lang="zh-CN" altLang="en-US" sz="2400" dirty="0">
                  <a:solidFill>
                    <a:srgbClr val="0070C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31" name="文本框 26">
                <a:extLst>
                  <a:ext uri="{FF2B5EF4-FFF2-40B4-BE49-F238E27FC236}">
                    <a16:creationId xmlns:a16="http://schemas.microsoft.com/office/drawing/2014/main" id="{0AC1B61A-D542-458B-B2F4-301139E486C0}"/>
                  </a:ext>
                </a:extLst>
              </p:cNvPr>
              <p:cNvSpPr txBox="1"/>
              <p:nvPr/>
            </p:nvSpPr>
            <p:spPr>
              <a:xfrm>
                <a:off x="7209016" y="2448459"/>
                <a:ext cx="4207601" cy="706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r">
                  <a:lnSpc>
                    <a:spcPct val="130000"/>
                  </a:lnSpc>
                  <a:spcBef>
                    <a:spcPct val="0"/>
                  </a:spcBef>
                </a:pP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微软雅黑" panose="020B0503020204020204" pitchFamily="34" charset="-122"/>
                  </a:rPr>
                  <a:t>请在此处添加你的内容。请在此处添加你的内容。请在此处添加你的内容。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9635013"/>
      </p:ext>
    </p:extLst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E31C406-0A07-4C91-9E83-A41017F1FC8A}"/>
              </a:ext>
            </a:extLst>
          </p:cNvPr>
          <p:cNvSpPr/>
          <p:nvPr/>
        </p:nvSpPr>
        <p:spPr>
          <a:xfrm>
            <a:off x="460778" y="332656"/>
            <a:ext cx="11270443" cy="619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4B24983-E113-45B6-9CE6-C22EA241D433}"/>
              </a:ext>
            </a:extLst>
          </p:cNvPr>
          <p:cNvGrpSpPr/>
          <p:nvPr/>
        </p:nvGrpSpPr>
        <p:grpSpPr>
          <a:xfrm>
            <a:off x="838622" y="620688"/>
            <a:ext cx="3353239" cy="607201"/>
            <a:chOff x="550590" y="536707"/>
            <a:chExt cx="3353239" cy="607201"/>
          </a:xfrm>
        </p:grpSpPr>
        <p:sp>
          <p:nvSpPr>
            <p:cNvPr id="4" name="TextBox 40">
              <a:extLst>
                <a:ext uri="{FF2B5EF4-FFF2-40B4-BE49-F238E27FC236}">
                  <a16:creationId xmlns:a16="http://schemas.microsoft.com/office/drawing/2014/main" id="{D81E8810-92BC-404F-B415-599A95F35B6E}"/>
                </a:ext>
              </a:extLst>
            </p:cNvPr>
            <p:cNvSpPr txBox="1"/>
            <p:nvPr/>
          </p:nvSpPr>
          <p:spPr>
            <a:xfrm>
              <a:off x="1270670" y="609474"/>
              <a:ext cx="2633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03 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此处添加标题</a:t>
              </a: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E4F30B8-E86F-44E9-95F1-59EBB9193B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054" t="1466" r="6529" b="37409"/>
            <a:stretch/>
          </p:blipFill>
          <p:spPr>
            <a:xfrm>
              <a:off x="550590" y="536707"/>
              <a:ext cx="607201" cy="607201"/>
            </a:xfrm>
            <a:prstGeom prst="ellipse">
              <a:avLst/>
            </a:prstGeom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</p:pic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C69DA99-4122-4391-83BF-9CD9C647A240}"/>
              </a:ext>
            </a:extLst>
          </p:cNvPr>
          <p:cNvGrpSpPr/>
          <p:nvPr/>
        </p:nvGrpSpPr>
        <p:grpSpPr>
          <a:xfrm>
            <a:off x="1445823" y="3008954"/>
            <a:ext cx="2556284" cy="2556284"/>
            <a:chOff x="1445823" y="3008954"/>
            <a:chExt cx="2556284" cy="2556284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A2182348-CA5A-4EB7-A48F-328C7BDFAD06}"/>
                </a:ext>
              </a:extLst>
            </p:cNvPr>
            <p:cNvSpPr/>
            <p:nvPr/>
          </p:nvSpPr>
          <p:spPr>
            <a:xfrm>
              <a:off x="1445823" y="3008954"/>
              <a:ext cx="2556284" cy="2556284"/>
            </a:xfrm>
            <a:prstGeom prst="ellipse">
              <a:avLst/>
            </a:prstGeom>
            <a:solidFill>
              <a:srgbClr val="0070C0">
                <a:alpha val="26000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745C8225-E074-40D4-A26E-73D668C4A202}"/>
                </a:ext>
              </a:extLst>
            </p:cNvPr>
            <p:cNvSpPr/>
            <p:nvPr/>
          </p:nvSpPr>
          <p:spPr>
            <a:xfrm>
              <a:off x="1957079" y="3520211"/>
              <a:ext cx="1533770" cy="1533770"/>
            </a:xfrm>
            <a:prstGeom prst="ellipse">
              <a:avLst/>
            </a:prstGeom>
            <a:solidFill>
              <a:srgbClr val="0070C0">
                <a:alpha val="46000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24508890-634F-4D9E-AC1A-1628C0676CBF}"/>
                </a:ext>
              </a:extLst>
            </p:cNvPr>
            <p:cNvSpPr/>
            <p:nvPr/>
          </p:nvSpPr>
          <p:spPr>
            <a:xfrm>
              <a:off x="2468336" y="4031468"/>
              <a:ext cx="511256" cy="511256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93A0010-4224-4146-BFCA-BC3B1895D3F1}"/>
              </a:ext>
            </a:extLst>
          </p:cNvPr>
          <p:cNvGrpSpPr/>
          <p:nvPr/>
        </p:nvGrpSpPr>
        <p:grpSpPr>
          <a:xfrm>
            <a:off x="2723965" y="2156860"/>
            <a:ext cx="8012259" cy="2130236"/>
            <a:chOff x="2723965" y="2156860"/>
            <a:chExt cx="8012259" cy="2130236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42CF313B-217A-45E5-BD37-42E568917CF6}"/>
                </a:ext>
              </a:extLst>
            </p:cNvPr>
            <p:cNvGrpSpPr/>
            <p:nvPr/>
          </p:nvGrpSpPr>
          <p:grpSpPr>
            <a:xfrm>
              <a:off x="4428153" y="2156860"/>
              <a:ext cx="6308071" cy="745582"/>
              <a:chOff x="4428153" y="2156860"/>
              <a:chExt cx="6308071" cy="745582"/>
            </a:xfrm>
          </p:grpSpPr>
          <p:sp>
            <p:nvSpPr>
              <p:cNvPr id="58" name="TextBox 7">
                <a:extLst>
                  <a:ext uri="{FF2B5EF4-FFF2-40B4-BE49-F238E27FC236}">
                    <a16:creationId xmlns:a16="http://schemas.microsoft.com/office/drawing/2014/main" id="{EE27E3DD-DDAC-41B9-90C3-5010B49E32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0726" y="2260923"/>
                <a:ext cx="4625498" cy="5374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+mn-cs"/>
                    <a:sym typeface="微软雅黑" panose="020B0503020204020204" pitchFamily="34" charset="-122"/>
                  </a:rPr>
                  <a:t>请在此处添加你的内容。请在此处添加你的内容。请在此处添加你的内容。请在此处添加你的内容。</a:t>
                </a:r>
              </a:p>
            </p:txBody>
          </p:sp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1FD089ED-9386-4303-9DC1-47AA0A761038}"/>
                  </a:ext>
                </a:extLst>
              </p:cNvPr>
              <p:cNvSpPr/>
              <p:nvPr/>
            </p:nvSpPr>
            <p:spPr>
              <a:xfrm>
                <a:off x="4428153" y="2156860"/>
                <a:ext cx="1617205" cy="745582"/>
              </a:xfrm>
              <a:custGeom>
                <a:avLst/>
                <a:gdLst>
                  <a:gd name="connsiteX0" fmla="*/ 0 w 1278142"/>
                  <a:gd name="connsiteY0" fmla="*/ 0 h 745582"/>
                  <a:gd name="connsiteX1" fmla="*/ 1278142 w 1278142"/>
                  <a:gd name="connsiteY1" fmla="*/ 0 h 745582"/>
                  <a:gd name="connsiteX2" fmla="*/ 1278142 w 1278142"/>
                  <a:gd name="connsiteY2" fmla="*/ 745582 h 745582"/>
                  <a:gd name="connsiteX3" fmla="*/ 0 w 1278142"/>
                  <a:gd name="connsiteY3" fmla="*/ 745582 h 745582"/>
                  <a:gd name="connsiteX4" fmla="*/ 0 w 1278142"/>
                  <a:gd name="connsiteY4" fmla="*/ 0 h 745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8142" h="745582">
                    <a:moveTo>
                      <a:pt x="0" y="0"/>
                    </a:moveTo>
                    <a:lnTo>
                      <a:pt x="1278142" y="0"/>
                    </a:lnTo>
                    <a:lnTo>
                      <a:pt x="1278142" y="745582"/>
                    </a:lnTo>
                    <a:lnTo>
                      <a:pt x="0" y="74558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13792" tIns="20320" rIns="20320" bIns="20320" numCol="1" spcCol="1270" anchor="ctr" anchorCtr="0">
                <a:noAutofit/>
              </a:bodyPr>
              <a:lstStyle/>
              <a:p>
                <a:pPr marL="0" lvl="0" indent="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</a:pP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添加标题内容</a:t>
                </a:r>
                <a:endParaRPr lang="zh-CN" altLang="en-US" sz="1600" kern="1200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2" name="直接连接符 11">
              <a:extLst>
                <a:ext uri="{FF2B5EF4-FFF2-40B4-BE49-F238E27FC236}">
                  <a16:creationId xmlns:a16="http://schemas.microsoft.com/office/drawing/2014/main" id="{81AE1778-B4DE-4637-9CA7-5757366F0A9C}"/>
                </a:ext>
              </a:extLst>
            </p:cNvPr>
            <p:cNvSpPr/>
            <p:nvPr/>
          </p:nvSpPr>
          <p:spPr>
            <a:xfrm>
              <a:off x="4108619" y="2529651"/>
              <a:ext cx="319535" cy="0"/>
            </a:xfrm>
            <a:prstGeom prst="line">
              <a:avLst/>
            </a:prstGeom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" name="直接连接符 12">
              <a:extLst>
                <a:ext uri="{FF2B5EF4-FFF2-40B4-BE49-F238E27FC236}">
                  <a16:creationId xmlns:a16="http://schemas.microsoft.com/office/drawing/2014/main" id="{B7AE9C8E-E2E6-4326-9630-F4055B15E9FF}"/>
                </a:ext>
              </a:extLst>
            </p:cNvPr>
            <p:cNvSpPr/>
            <p:nvPr/>
          </p:nvSpPr>
          <p:spPr>
            <a:xfrm rot="5400000">
              <a:off x="2537143" y="2716899"/>
              <a:ext cx="1757019" cy="1383375"/>
            </a:xfrm>
            <a:prstGeom prst="line">
              <a:avLst/>
            </a:prstGeom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5067573-3B69-455A-B262-D8896802B9A6}"/>
              </a:ext>
            </a:extLst>
          </p:cNvPr>
          <p:cNvGrpSpPr/>
          <p:nvPr/>
        </p:nvGrpSpPr>
        <p:grpSpPr>
          <a:xfrm>
            <a:off x="3090365" y="2902442"/>
            <a:ext cx="7630339" cy="1741469"/>
            <a:chOff x="3090365" y="2902442"/>
            <a:chExt cx="7630339" cy="1741469"/>
          </a:xfrm>
        </p:grpSpPr>
        <p:sp>
          <p:nvSpPr>
            <p:cNvPr id="15" name="直接连接符 14">
              <a:extLst>
                <a:ext uri="{FF2B5EF4-FFF2-40B4-BE49-F238E27FC236}">
                  <a16:creationId xmlns:a16="http://schemas.microsoft.com/office/drawing/2014/main" id="{8B14341D-2B54-4FC1-B423-9CE70A511DE6}"/>
                </a:ext>
              </a:extLst>
            </p:cNvPr>
            <p:cNvSpPr/>
            <p:nvPr/>
          </p:nvSpPr>
          <p:spPr>
            <a:xfrm>
              <a:off x="4108619" y="3275234"/>
              <a:ext cx="319535" cy="0"/>
            </a:xfrm>
            <a:prstGeom prst="line">
              <a:avLst/>
            </a:prstGeom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" name="直接连接符 15">
              <a:extLst>
                <a:ext uri="{FF2B5EF4-FFF2-40B4-BE49-F238E27FC236}">
                  <a16:creationId xmlns:a16="http://schemas.microsoft.com/office/drawing/2014/main" id="{A8B0D5B5-A609-4C74-9904-EC5693A39936}"/>
                </a:ext>
              </a:extLst>
            </p:cNvPr>
            <p:cNvSpPr/>
            <p:nvPr/>
          </p:nvSpPr>
          <p:spPr>
            <a:xfrm rot="5400000">
              <a:off x="2914280" y="3450851"/>
              <a:ext cx="1369145" cy="1016975"/>
            </a:xfrm>
            <a:prstGeom prst="line">
              <a:avLst/>
            </a:prstGeom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/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3EC449EE-1BEF-47E6-9714-74775900A3A3}"/>
                </a:ext>
              </a:extLst>
            </p:cNvPr>
            <p:cNvGrpSpPr/>
            <p:nvPr/>
          </p:nvGrpSpPr>
          <p:grpSpPr>
            <a:xfrm>
              <a:off x="4428153" y="2902442"/>
              <a:ext cx="6292551" cy="745582"/>
              <a:chOff x="4428153" y="2902442"/>
              <a:chExt cx="6292551" cy="745582"/>
            </a:xfrm>
          </p:grpSpPr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3B4668EB-6DDC-405E-83E2-826F54BE47BE}"/>
                  </a:ext>
                </a:extLst>
              </p:cNvPr>
              <p:cNvSpPr/>
              <p:nvPr/>
            </p:nvSpPr>
            <p:spPr>
              <a:xfrm>
                <a:off x="4428153" y="2902442"/>
                <a:ext cx="1511971" cy="745582"/>
              </a:xfrm>
              <a:custGeom>
                <a:avLst/>
                <a:gdLst>
                  <a:gd name="connsiteX0" fmla="*/ 0 w 1278142"/>
                  <a:gd name="connsiteY0" fmla="*/ 0 h 745582"/>
                  <a:gd name="connsiteX1" fmla="*/ 1278142 w 1278142"/>
                  <a:gd name="connsiteY1" fmla="*/ 0 h 745582"/>
                  <a:gd name="connsiteX2" fmla="*/ 1278142 w 1278142"/>
                  <a:gd name="connsiteY2" fmla="*/ 745582 h 745582"/>
                  <a:gd name="connsiteX3" fmla="*/ 0 w 1278142"/>
                  <a:gd name="connsiteY3" fmla="*/ 745582 h 745582"/>
                  <a:gd name="connsiteX4" fmla="*/ 0 w 1278142"/>
                  <a:gd name="connsiteY4" fmla="*/ 0 h 745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8142" h="745582">
                    <a:moveTo>
                      <a:pt x="0" y="0"/>
                    </a:moveTo>
                    <a:lnTo>
                      <a:pt x="1278142" y="0"/>
                    </a:lnTo>
                    <a:lnTo>
                      <a:pt x="1278142" y="745582"/>
                    </a:lnTo>
                    <a:lnTo>
                      <a:pt x="0" y="74558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13792" tIns="20320" rIns="20320" bIns="20320" numCol="1" spcCol="1270" anchor="ctr" anchorCtr="0">
                <a:noAutofit/>
              </a:bodyPr>
              <a:lstStyle/>
              <a:p>
                <a:pPr marL="0" lvl="0" indent="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</a:pP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添加标题内容</a:t>
                </a:r>
                <a:endParaRPr lang="zh-CN" altLang="en-US" sz="1600" kern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2" name="TextBox 7">
                <a:extLst>
                  <a:ext uri="{FF2B5EF4-FFF2-40B4-BE49-F238E27FC236}">
                    <a16:creationId xmlns:a16="http://schemas.microsoft.com/office/drawing/2014/main" id="{BB94F61D-1165-4413-A2F4-16DAB7974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5206" y="2982756"/>
                <a:ext cx="4625498" cy="5374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+mn-cs"/>
                    <a:sym typeface="微软雅黑" panose="020B0503020204020204" pitchFamily="34" charset="-122"/>
                  </a:rPr>
                  <a:t>请在此处添加你的内容。请在此处添加你的内容。请在此处添加你的内容。请在此处添加你的内容。</a:t>
                </a:r>
              </a:p>
            </p:txBody>
          </p:sp>
        </p:grp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BE064FE5-5431-4FE4-B2C5-E8DD45C5C81B}"/>
              </a:ext>
            </a:extLst>
          </p:cNvPr>
          <p:cNvGrpSpPr/>
          <p:nvPr/>
        </p:nvGrpSpPr>
        <p:grpSpPr>
          <a:xfrm>
            <a:off x="3455701" y="3648025"/>
            <a:ext cx="7265003" cy="1350570"/>
            <a:chOff x="3455701" y="3648025"/>
            <a:chExt cx="7265003" cy="1350570"/>
          </a:xfrm>
        </p:grpSpPr>
        <p:sp>
          <p:nvSpPr>
            <p:cNvPr id="18" name="直接连接符 17">
              <a:extLst>
                <a:ext uri="{FF2B5EF4-FFF2-40B4-BE49-F238E27FC236}">
                  <a16:creationId xmlns:a16="http://schemas.microsoft.com/office/drawing/2014/main" id="{4AE5238F-42FD-4CE7-ABC5-C2C72987287A}"/>
                </a:ext>
              </a:extLst>
            </p:cNvPr>
            <p:cNvSpPr/>
            <p:nvPr/>
          </p:nvSpPr>
          <p:spPr>
            <a:xfrm>
              <a:off x="4108619" y="4020817"/>
              <a:ext cx="319535" cy="0"/>
            </a:xfrm>
            <a:prstGeom prst="line">
              <a:avLst/>
            </a:prstGeom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直接连接符 18">
              <a:extLst>
                <a:ext uri="{FF2B5EF4-FFF2-40B4-BE49-F238E27FC236}">
                  <a16:creationId xmlns:a16="http://schemas.microsoft.com/office/drawing/2014/main" id="{0F42C41F-1377-4AD5-9040-BA11E16126A8}"/>
                </a:ext>
              </a:extLst>
            </p:cNvPr>
            <p:cNvSpPr/>
            <p:nvPr/>
          </p:nvSpPr>
          <p:spPr>
            <a:xfrm rot="5400000">
              <a:off x="3291886" y="4184206"/>
              <a:ext cx="978204" cy="650574"/>
            </a:xfrm>
            <a:prstGeom prst="line">
              <a:avLst/>
            </a:prstGeom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/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6745C7F7-3979-4015-ACCF-A4EB21E0BBC4}"/>
                </a:ext>
              </a:extLst>
            </p:cNvPr>
            <p:cNvGrpSpPr/>
            <p:nvPr/>
          </p:nvGrpSpPr>
          <p:grpSpPr>
            <a:xfrm>
              <a:off x="4428153" y="3648025"/>
              <a:ext cx="6292551" cy="745582"/>
              <a:chOff x="4428153" y="3648025"/>
              <a:chExt cx="6292551" cy="745582"/>
            </a:xfrm>
          </p:grpSpPr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D093DC26-F324-4156-B4E7-6C236348A2DB}"/>
                  </a:ext>
                </a:extLst>
              </p:cNvPr>
              <p:cNvSpPr/>
              <p:nvPr/>
            </p:nvSpPr>
            <p:spPr>
              <a:xfrm>
                <a:off x="4428153" y="3648025"/>
                <a:ext cx="1416157" cy="745582"/>
              </a:xfrm>
              <a:custGeom>
                <a:avLst/>
                <a:gdLst>
                  <a:gd name="connsiteX0" fmla="*/ 0 w 1278142"/>
                  <a:gd name="connsiteY0" fmla="*/ 0 h 745582"/>
                  <a:gd name="connsiteX1" fmla="*/ 1278142 w 1278142"/>
                  <a:gd name="connsiteY1" fmla="*/ 0 h 745582"/>
                  <a:gd name="connsiteX2" fmla="*/ 1278142 w 1278142"/>
                  <a:gd name="connsiteY2" fmla="*/ 745582 h 745582"/>
                  <a:gd name="connsiteX3" fmla="*/ 0 w 1278142"/>
                  <a:gd name="connsiteY3" fmla="*/ 745582 h 745582"/>
                  <a:gd name="connsiteX4" fmla="*/ 0 w 1278142"/>
                  <a:gd name="connsiteY4" fmla="*/ 0 h 745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8142" h="745582">
                    <a:moveTo>
                      <a:pt x="0" y="0"/>
                    </a:moveTo>
                    <a:lnTo>
                      <a:pt x="1278142" y="0"/>
                    </a:lnTo>
                    <a:lnTo>
                      <a:pt x="1278142" y="745582"/>
                    </a:lnTo>
                    <a:lnTo>
                      <a:pt x="0" y="74558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13792" tIns="20320" rIns="20320" bIns="20320" numCol="1" spcCol="1270" anchor="ctr" anchorCtr="0">
                <a:noAutofit/>
              </a:bodyPr>
              <a:lstStyle/>
              <a:p>
                <a:pPr marL="0" lvl="0" indent="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</a:pP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添加标题内容</a:t>
                </a:r>
                <a:endParaRPr lang="zh-CN" altLang="en-US" sz="1600" kern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3" name="TextBox 7">
                <a:extLst>
                  <a:ext uri="{FF2B5EF4-FFF2-40B4-BE49-F238E27FC236}">
                    <a16:creationId xmlns:a16="http://schemas.microsoft.com/office/drawing/2014/main" id="{6AADA0D4-D483-40C4-B549-4A7ED5AB55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5206" y="3751663"/>
                <a:ext cx="4625498" cy="5374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+mn-cs"/>
                    <a:sym typeface="微软雅黑" panose="020B0503020204020204" pitchFamily="34" charset="-122"/>
                  </a:rPr>
                  <a:t>请在此处添加你的内容。请在此处添加你的内容。请在此处添加你的内容。请在此处添加你的内容。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9698456"/>
      </p:ext>
    </p:extLst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4BB607BA-4D22-4146-A75B-9D54789E09B1}"/>
              </a:ext>
            </a:extLst>
          </p:cNvPr>
          <p:cNvGrpSpPr/>
          <p:nvPr/>
        </p:nvGrpSpPr>
        <p:grpSpPr>
          <a:xfrm>
            <a:off x="-8121" y="1376772"/>
            <a:ext cx="6096000" cy="4104456"/>
            <a:chOff x="-8121" y="1376772"/>
            <a:chExt cx="6096000" cy="4104456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60C9C1A3-7609-4416-AA4D-F258B9A8F414}"/>
                </a:ext>
              </a:extLst>
            </p:cNvPr>
            <p:cNvSpPr/>
            <p:nvPr/>
          </p:nvSpPr>
          <p:spPr>
            <a:xfrm>
              <a:off x="-8121" y="1376772"/>
              <a:ext cx="6096000" cy="410445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AB3837F-2E71-4E69-B8D8-805B4FF17FE2}"/>
                </a:ext>
              </a:extLst>
            </p:cNvPr>
            <p:cNvGrpSpPr/>
            <p:nvPr/>
          </p:nvGrpSpPr>
          <p:grpSpPr>
            <a:xfrm>
              <a:off x="784538" y="2564904"/>
              <a:ext cx="4287673" cy="523220"/>
              <a:chOff x="784538" y="2523673"/>
              <a:chExt cx="4287673" cy="523220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F865D370-C1CF-47DE-ABD5-9432703665B5}"/>
                  </a:ext>
                </a:extLst>
              </p:cNvPr>
              <p:cNvGrpSpPr/>
              <p:nvPr/>
            </p:nvGrpSpPr>
            <p:grpSpPr>
              <a:xfrm>
                <a:off x="784538" y="2523673"/>
                <a:ext cx="4287673" cy="523220"/>
                <a:chOff x="164498" y="2217595"/>
                <a:chExt cx="4287673" cy="523220"/>
              </a:xfrm>
            </p:grpSpPr>
            <p:sp>
              <p:nvSpPr>
                <p:cNvPr id="3" name="TextBox 40">
                  <a:extLst>
                    <a:ext uri="{FF2B5EF4-FFF2-40B4-BE49-F238E27FC236}">
                      <a16:creationId xmlns:a16="http://schemas.microsoft.com/office/drawing/2014/main" id="{B4F25F61-C477-4E7A-8B65-82BE2A6B9B5B}"/>
                    </a:ext>
                  </a:extLst>
                </p:cNvPr>
                <p:cNvSpPr txBox="1"/>
                <p:nvPr/>
              </p:nvSpPr>
              <p:spPr>
                <a:xfrm>
                  <a:off x="164498" y="2217595"/>
                  <a:ext cx="242837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思源黑体 CN Bold" panose="020B0800000000000000" pitchFamily="34" charset="-122"/>
                      <a:ea typeface="思源黑体 CN Bold" panose="020B0800000000000000" pitchFamily="34" charset="-122"/>
                      <a:cs typeface="+mn-cs"/>
                    </a:rPr>
                    <a:t>第四章</a:t>
                  </a:r>
                </a:p>
              </p:txBody>
            </p:sp>
            <p:sp>
              <p:nvSpPr>
                <p:cNvPr id="4" name="TextBox 40">
                  <a:extLst>
                    <a:ext uri="{FF2B5EF4-FFF2-40B4-BE49-F238E27FC236}">
                      <a16:creationId xmlns:a16="http://schemas.microsoft.com/office/drawing/2014/main" id="{CC645C2B-E1CB-4FA6-819D-7F8986A9EFA6}"/>
                    </a:ext>
                  </a:extLst>
                </p:cNvPr>
                <p:cNvSpPr txBox="1"/>
                <p:nvPr/>
              </p:nvSpPr>
              <p:spPr>
                <a:xfrm>
                  <a:off x="2318891" y="2298712"/>
                  <a:ext cx="21332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pt-BR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思源黑体 CN Normal" panose="020B0400000000000000" pitchFamily="34" charset="-122"/>
                      <a:ea typeface="思源黑体 CN Normal" panose="020B0400000000000000" pitchFamily="34" charset="-122"/>
                      <a:cs typeface="+mn-cs"/>
                    </a:rPr>
                    <a:t>Chapter  4</a:t>
                  </a:r>
                  <a:endPara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+mn-cs"/>
                  </a:endParaRPr>
                </a:p>
              </p:txBody>
            </p:sp>
          </p:grp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A030AFE3-4F04-4619-8B29-4B772B27039F}"/>
                  </a:ext>
                </a:extLst>
              </p:cNvPr>
              <p:cNvCxnSpPr/>
              <p:nvPr/>
            </p:nvCxnSpPr>
            <p:spPr>
              <a:xfrm>
                <a:off x="3039879" y="2600617"/>
                <a:ext cx="0" cy="36933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6BC70150-804C-418B-B9C0-C4D5DE615BE1}"/>
                </a:ext>
              </a:extLst>
            </p:cNvPr>
            <p:cNvGrpSpPr/>
            <p:nvPr/>
          </p:nvGrpSpPr>
          <p:grpSpPr>
            <a:xfrm>
              <a:off x="683590" y="3331677"/>
              <a:ext cx="4510682" cy="876399"/>
              <a:chOff x="784538" y="3488705"/>
              <a:chExt cx="4510682" cy="876399"/>
            </a:xfrm>
          </p:grpSpPr>
          <p:sp>
            <p:nvSpPr>
              <p:cNvPr id="5" name="TextBox 40">
                <a:extLst>
                  <a:ext uri="{FF2B5EF4-FFF2-40B4-BE49-F238E27FC236}">
                    <a16:creationId xmlns:a16="http://schemas.microsoft.com/office/drawing/2014/main" id="{E767B282-2E96-4614-8586-DD996E8F18AB}"/>
                  </a:ext>
                </a:extLst>
              </p:cNvPr>
              <p:cNvSpPr txBox="1"/>
              <p:nvPr/>
            </p:nvSpPr>
            <p:spPr>
              <a:xfrm>
                <a:off x="784538" y="3576790"/>
                <a:ext cx="451068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思源黑体 CN Bold" panose="020B0800000000000000" pitchFamily="34" charset="-122"/>
                    <a:ea typeface="思源黑体 CN Bold" panose="020B0800000000000000" pitchFamily="34" charset="-122"/>
                    <a:cs typeface="+mn-cs"/>
                  </a:rPr>
                  <a:t>此 处 添 加 标 题</a:t>
                </a:r>
              </a:p>
            </p:txBody>
          </p: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9F6C2BB9-BFA3-4BCF-A87D-5127C7226BAC}"/>
                  </a:ext>
                </a:extLst>
              </p:cNvPr>
              <p:cNvCxnSpPr/>
              <p:nvPr/>
            </p:nvCxnSpPr>
            <p:spPr>
              <a:xfrm>
                <a:off x="1203675" y="4365104"/>
                <a:ext cx="3672408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2F239DB6-E2BA-4631-97AE-A724652F1187}"/>
                  </a:ext>
                </a:extLst>
              </p:cNvPr>
              <p:cNvCxnSpPr/>
              <p:nvPr/>
            </p:nvCxnSpPr>
            <p:spPr>
              <a:xfrm>
                <a:off x="1203675" y="3488705"/>
                <a:ext cx="3672408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TextBox 40">
            <a:extLst>
              <a:ext uri="{FF2B5EF4-FFF2-40B4-BE49-F238E27FC236}">
                <a16:creationId xmlns:a16="http://schemas.microsoft.com/office/drawing/2014/main" id="{59885912-C389-4CCC-831D-39F0EF2C9615}"/>
              </a:ext>
            </a:extLst>
          </p:cNvPr>
          <p:cNvSpPr txBox="1"/>
          <p:nvPr/>
        </p:nvSpPr>
        <p:spPr>
          <a:xfrm>
            <a:off x="6441062" y="1950101"/>
            <a:ext cx="5418943" cy="2957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rPr>
              <a:t>请在此处添加你的内容。请在此处添加你的内容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rPr>
              <a:t>请在此处添加你的内容。请在此处添加你的内容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rPr>
              <a:t>请在此处添加你的内容。请在此处添加你的内容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rPr>
              <a:t>请在此处添加你的内容。请在此处添加你的内容</a:t>
            </a:r>
          </a:p>
        </p:txBody>
      </p:sp>
    </p:spTree>
    <p:extLst>
      <p:ext uri="{BB962C8B-B14F-4D97-AF65-F5344CB8AC3E}">
        <p14:creationId xmlns:p14="http://schemas.microsoft.com/office/powerpoint/2010/main" val="2504253445"/>
      </p:ext>
    </p:extLst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E31C406-0A07-4C91-9E83-A41017F1FC8A}"/>
              </a:ext>
            </a:extLst>
          </p:cNvPr>
          <p:cNvSpPr/>
          <p:nvPr/>
        </p:nvSpPr>
        <p:spPr>
          <a:xfrm>
            <a:off x="460778" y="332656"/>
            <a:ext cx="11270443" cy="619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4B24983-E113-45B6-9CE6-C22EA241D433}"/>
              </a:ext>
            </a:extLst>
          </p:cNvPr>
          <p:cNvGrpSpPr/>
          <p:nvPr/>
        </p:nvGrpSpPr>
        <p:grpSpPr>
          <a:xfrm>
            <a:off x="838622" y="620688"/>
            <a:ext cx="3353239" cy="607201"/>
            <a:chOff x="550590" y="536707"/>
            <a:chExt cx="3353239" cy="607201"/>
          </a:xfrm>
        </p:grpSpPr>
        <p:sp>
          <p:nvSpPr>
            <p:cNvPr id="4" name="TextBox 40">
              <a:extLst>
                <a:ext uri="{FF2B5EF4-FFF2-40B4-BE49-F238E27FC236}">
                  <a16:creationId xmlns:a16="http://schemas.microsoft.com/office/drawing/2014/main" id="{D81E8810-92BC-404F-B415-599A95F35B6E}"/>
                </a:ext>
              </a:extLst>
            </p:cNvPr>
            <p:cNvSpPr txBox="1"/>
            <p:nvPr/>
          </p:nvSpPr>
          <p:spPr>
            <a:xfrm>
              <a:off x="1270670" y="609474"/>
              <a:ext cx="2633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04 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此处添加标题</a:t>
              </a: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E4F30B8-E86F-44E9-95F1-59EBB9193B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054" t="1466" r="6529" b="37409"/>
            <a:stretch/>
          </p:blipFill>
          <p:spPr>
            <a:xfrm>
              <a:off x="550590" y="536707"/>
              <a:ext cx="607201" cy="607201"/>
            </a:xfrm>
            <a:prstGeom prst="ellipse">
              <a:avLst/>
            </a:prstGeom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</p:pic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E7931D0-742F-42D6-ADA1-5791CEAE46C1}"/>
              </a:ext>
            </a:extLst>
          </p:cNvPr>
          <p:cNvGrpSpPr/>
          <p:nvPr/>
        </p:nvGrpSpPr>
        <p:grpSpPr>
          <a:xfrm>
            <a:off x="7640389" y="2731070"/>
            <a:ext cx="2735408" cy="2269802"/>
            <a:chOff x="7640389" y="2891021"/>
            <a:chExt cx="2735408" cy="2269802"/>
          </a:xfrm>
        </p:grpSpPr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D3B3E282-E47D-4963-9A8C-2ACC05AC85FD}"/>
                </a:ext>
              </a:extLst>
            </p:cNvPr>
            <p:cNvSpPr/>
            <p:nvPr/>
          </p:nvSpPr>
          <p:spPr>
            <a:xfrm>
              <a:off x="7640389" y="2891021"/>
              <a:ext cx="2266331" cy="1869249"/>
            </a:xfrm>
            <a:custGeom>
              <a:avLst/>
              <a:gdLst>
                <a:gd name="connsiteX0" fmla="*/ 0 w 2266331"/>
                <a:gd name="connsiteY0" fmla="*/ 186925 h 1869249"/>
                <a:gd name="connsiteX1" fmla="*/ 186925 w 2266331"/>
                <a:gd name="connsiteY1" fmla="*/ 0 h 1869249"/>
                <a:gd name="connsiteX2" fmla="*/ 2079406 w 2266331"/>
                <a:gd name="connsiteY2" fmla="*/ 0 h 1869249"/>
                <a:gd name="connsiteX3" fmla="*/ 2266331 w 2266331"/>
                <a:gd name="connsiteY3" fmla="*/ 186925 h 1869249"/>
                <a:gd name="connsiteX4" fmla="*/ 2266331 w 2266331"/>
                <a:gd name="connsiteY4" fmla="*/ 1682324 h 1869249"/>
                <a:gd name="connsiteX5" fmla="*/ 2079406 w 2266331"/>
                <a:gd name="connsiteY5" fmla="*/ 1869249 h 1869249"/>
                <a:gd name="connsiteX6" fmla="*/ 186925 w 2266331"/>
                <a:gd name="connsiteY6" fmla="*/ 1869249 h 1869249"/>
                <a:gd name="connsiteX7" fmla="*/ 0 w 2266331"/>
                <a:gd name="connsiteY7" fmla="*/ 1682324 h 1869249"/>
                <a:gd name="connsiteX8" fmla="*/ 0 w 2266331"/>
                <a:gd name="connsiteY8" fmla="*/ 186925 h 1869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66331" h="1869249">
                  <a:moveTo>
                    <a:pt x="0" y="186925"/>
                  </a:moveTo>
                  <a:cubicBezTo>
                    <a:pt x="0" y="83689"/>
                    <a:pt x="83689" y="0"/>
                    <a:pt x="186925" y="0"/>
                  </a:cubicBezTo>
                  <a:lnTo>
                    <a:pt x="2079406" y="0"/>
                  </a:lnTo>
                  <a:cubicBezTo>
                    <a:pt x="2182642" y="0"/>
                    <a:pt x="2266331" y="83689"/>
                    <a:pt x="2266331" y="186925"/>
                  </a:cubicBezTo>
                  <a:lnTo>
                    <a:pt x="2266331" y="1682324"/>
                  </a:lnTo>
                  <a:cubicBezTo>
                    <a:pt x="2266331" y="1785560"/>
                    <a:pt x="2182642" y="1869249"/>
                    <a:pt x="2079406" y="1869249"/>
                  </a:cubicBezTo>
                  <a:lnTo>
                    <a:pt x="186925" y="1869249"/>
                  </a:lnTo>
                  <a:cubicBezTo>
                    <a:pt x="83689" y="1869249"/>
                    <a:pt x="0" y="1785560"/>
                    <a:pt x="0" y="1682324"/>
                  </a:cubicBezTo>
                  <a:lnTo>
                    <a:pt x="0" y="186925"/>
                  </a:lnTo>
                  <a:close/>
                </a:path>
              </a:pathLst>
            </a:custGeom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5407" tIns="115407" rIns="115407" bIns="515960" numCol="1" spcCol="1270" anchor="t" anchorCtr="0">
              <a:noAutofit/>
            </a:bodyPr>
            <a:lstStyle/>
            <a:p>
              <a:pPr marL="285750" lvl="1" indent="-285750" algn="l" defTabSz="1689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zh-CN" altLang="en-US" sz="3800" kern="1200" dirty="0"/>
            </a:p>
            <a:p>
              <a:pPr marL="285750" lvl="1" indent="-285750" algn="l" defTabSz="1689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zh-CN" altLang="en-US" sz="3800" kern="1200" dirty="0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BB0906B6-42A9-4B63-8B20-4F744D41C30C}"/>
                </a:ext>
              </a:extLst>
            </p:cNvPr>
            <p:cNvSpPr/>
            <p:nvPr/>
          </p:nvSpPr>
          <p:spPr>
            <a:xfrm>
              <a:off x="8144018" y="4359717"/>
              <a:ext cx="2014516" cy="801106"/>
            </a:xfrm>
            <a:custGeom>
              <a:avLst/>
              <a:gdLst>
                <a:gd name="connsiteX0" fmla="*/ 0 w 2014516"/>
                <a:gd name="connsiteY0" fmla="*/ 80111 h 801106"/>
                <a:gd name="connsiteX1" fmla="*/ 80111 w 2014516"/>
                <a:gd name="connsiteY1" fmla="*/ 0 h 801106"/>
                <a:gd name="connsiteX2" fmla="*/ 1934405 w 2014516"/>
                <a:gd name="connsiteY2" fmla="*/ 0 h 801106"/>
                <a:gd name="connsiteX3" fmla="*/ 2014516 w 2014516"/>
                <a:gd name="connsiteY3" fmla="*/ 80111 h 801106"/>
                <a:gd name="connsiteX4" fmla="*/ 2014516 w 2014516"/>
                <a:gd name="connsiteY4" fmla="*/ 720995 h 801106"/>
                <a:gd name="connsiteX5" fmla="*/ 1934405 w 2014516"/>
                <a:gd name="connsiteY5" fmla="*/ 801106 h 801106"/>
                <a:gd name="connsiteX6" fmla="*/ 80111 w 2014516"/>
                <a:gd name="connsiteY6" fmla="*/ 801106 h 801106"/>
                <a:gd name="connsiteX7" fmla="*/ 0 w 2014516"/>
                <a:gd name="connsiteY7" fmla="*/ 720995 h 801106"/>
                <a:gd name="connsiteX8" fmla="*/ 0 w 2014516"/>
                <a:gd name="connsiteY8" fmla="*/ 80111 h 801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4516" h="801106">
                  <a:moveTo>
                    <a:pt x="0" y="80111"/>
                  </a:moveTo>
                  <a:cubicBezTo>
                    <a:pt x="0" y="35867"/>
                    <a:pt x="35867" y="0"/>
                    <a:pt x="80111" y="0"/>
                  </a:cubicBezTo>
                  <a:lnTo>
                    <a:pt x="1934405" y="0"/>
                  </a:lnTo>
                  <a:cubicBezTo>
                    <a:pt x="1978649" y="0"/>
                    <a:pt x="2014516" y="35867"/>
                    <a:pt x="2014516" y="80111"/>
                  </a:cubicBezTo>
                  <a:lnTo>
                    <a:pt x="2014516" y="720995"/>
                  </a:lnTo>
                  <a:cubicBezTo>
                    <a:pt x="2014516" y="765239"/>
                    <a:pt x="1978649" y="801106"/>
                    <a:pt x="1934405" y="801106"/>
                  </a:cubicBezTo>
                  <a:lnTo>
                    <a:pt x="80111" y="801106"/>
                  </a:lnTo>
                  <a:cubicBezTo>
                    <a:pt x="35867" y="801106"/>
                    <a:pt x="0" y="765239"/>
                    <a:pt x="0" y="720995"/>
                  </a:cubicBezTo>
                  <a:lnTo>
                    <a:pt x="0" y="80111"/>
                  </a:lnTo>
                  <a:close/>
                </a:path>
              </a:pathLst>
            </a:cu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5379" tIns="78074" rIns="105379" bIns="78074" numCol="1" spcCol="1270" anchor="ctr" anchorCtr="0">
              <a:noAutofit/>
            </a:bodyPr>
            <a:lstStyle/>
            <a:p>
              <a:pPr marL="0" lvl="0" indent="0" algn="ctr" defTabSz="1911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4300" kern="1200" dirty="0"/>
            </a:p>
          </p:txBody>
        </p:sp>
        <p:sp>
          <p:nvSpPr>
            <p:cNvPr id="18" name="文本框 23">
              <a:extLst>
                <a:ext uri="{FF2B5EF4-FFF2-40B4-BE49-F238E27FC236}">
                  <a16:creationId xmlns:a16="http://schemas.microsoft.com/office/drawing/2014/main" id="{04722879-70FB-45CE-AEA6-4CB7F2951FC5}"/>
                </a:ext>
              </a:extLst>
            </p:cNvPr>
            <p:cNvSpPr txBox="1"/>
            <p:nvPr/>
          </p:nvSpPr>
          <p:spPr>
            <a:xfrm>
              <a:off x="7926755" y="4529437"/>
              <a:ext cx="24490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cs"/>
                </a:rPr>
                <a:t>添加标题内容</a:t>
              </a:r>
            </a:p>
          </p:txBody>
        </p:sp>
        <p:sp>
          <p:nvSpPr>
            <p:cNvPr id="58" name="TextBox 7">
              <a:extLst>
                <a:ext uri="{FF2B5EF4-FFF2-40B4-BE49-F238E27FC236}">
                  <a16:creationId xmlns:a16="http://schemas.microsoft.com/office/drawing/2014/main" id="{EE27E3DD-DDAC-41B9-90C3-5010B49E3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0584" y="3371007"/>
              <a:ext cx="2014516" cy="817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cs"/>
                  <a:sym typeface="微软雅黑" panose="020B0503020204020204" pitchFamily="34" charset="-122"/>
                </a:rPr>
                <a:t>请在此处添加你的内容。请在此处添加你的内容。请在此处添加你的内容。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C9D4CEAC-8A50-42C5-9D50-466A60284E83}"/>
              </a:ext>
            </a:extLst>
          </p:cNvPr>
          <p:cNvGrpSpPr/>
          <p:nvPr/>
        </p:nvGrpSpPr>
        <p:grpSpPr>
          <a:xfrm>
            <a:off x="4836133" y="1628800"/>
            <a:ext cx="3927336" cy="2971519"/>
            <a:chOff x="4836133" y="1628800"/>
            <a:chExt cx="3927336" cy="2971519"/>
          </a:xfrm>
        </p:grpSpPr>
        <p:sp>
          <p:nvSpPr>
            <p:cNvPr id="12" name="箭头: 环形 11">
              <a:extLst>
                <a:ext uri="{FF2B5EF4-FFF2-40B4-BE49-F238E27FC236}">
                  <a16:creationId xmlns:a16="http://schemas.microsoft.com/office/drawing/2014/main" id="{EAA48F5B-F050-4C45-A232-B352A0DD329B}"/>
                </a:ext>
              </a:extLst>
            </p:cNvPr>
            <p:cNvSpPr/>
            <p:nvPr/>
          </p:nvSpPr>
          <p:spPr>
            <a:xfrm>
              <a:off x="6117883" y="1628800"/>
              <a:ext cx="2645586" cy="2645586"/>
            </a:xfrm>
            <a:prstGeom prst="circularArrow">
              <a:avLst>
                <a:gd name="adj1" fmla="val 2271"/>
                <a:gd name="adj2" fmla="val 273786"/>
                <a:gd name="adj3" fmla="val 19550703"/>
                <a:gd name="adj4" fmla="val 12575511"/>
                <a:gd name="adj5" fmla="val 265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3BD6E93E-782E-4B85-90EB-E603D1874C12}"/>
                </a:ext>
              </a:extLst>
            </p:cNvPr>
            <p:cNvGrpSpPr/>
            <p:nvPr/>
          </p:nvGrpSpPr>
          <p:grpSpPr>
            <a:xfrm>
              <a:off x="4836133" y="2330517"/>
              <a:ext cx="2735409" cy="2269802"/>
              <a:chOff x="4836133" y="2490468"/>
              <a:chExt cx="2735409" cy="2269802"/>
            </a:xfrm>
          </p:grpSpPr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00DFEDEE-98A0-4844-91EC-C719461AC3C4}"/>
                  </a:ext>
                </a:extLst>
              </p:cNvPr>
              <p:cNvSpPr/>
              <p:nvPr/>
            </p:nvSpPr>
            <p:spPr>
              <a:xfrm>
                <a:off x="4836133" y="2891021"/>
                <a:ext cx="2266331" cy="1869249"/>
              </a:xfrm>
              <a:custGeom>
                <a:avLst/>
                <a:gdLst>
                  <a:gd name="connsiteX0" fmla="*/ 0 w 2266331"/>
                  <a:gd name="connsiteY0" fmla="*/ 186925 h 1869249"/>
                  <a:gd name="connsiteX1" fmla="*/ 186925 w 2266331"/>
                  <a:gd name="connsiteY1" fmla="*/ 0 h 1869249"/>
                  <a:gd name="connsiteX2" fmla="*/ 2079406 w 2266331"/>
                  <a:gd name="connsiteY2" fmla="*/ 0 h 1869249"/>
                  <a:gd name="connsiteX3" fmla="*/ 2266331 w 2266331"/>
                  <a:gd name="connsiteY3" fmla="*/ 186925 h 1869249"/>
                  <a:gd name="connsiteX4" fmla="*/ 2266331 w 2266331"/>
                  <a:gd name="connsiteY4" fmla="*/ 1682324 h 1869249"/>
                  <a:gd name="connsiteX5" fmla="*/ 2079406 w 2266331"/>
                  <a:gd name="connsiteY5" fmla="*/ 1869249 h 1869249"/>
                  <a:gd name="connsiteX6" fmla="*/ 186925 w 2266331"/>
                  <a:gd name="connsiteY6" fmla="*/ 1869249 h 1869249"/>
                  <a:gd name="connsiteX7" fmla="*/ 0 w 2266331"/>
                  <a:gd name="connsiteY7" fmla="*/ 1682324 h 1869249"/>
                  <a:gd name="connsiteX8" fmla="*/ 0 w 2266331"/>
                  <a:gd name="connsiteY8" fmla="*/ 186925 h 1869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66331" h="1869249">
                    <a:moveTo>
                      <a:pt x="0" y="186925"/>
                    </a:moveTo>
                    <a:cubicBezTo>
                      <a:pt x="0" y="83689"/>
                      <a:pt x="83689" y="0"/>
                      <a:pt x="186925" y="0"/>
                    </a:cubicBezTo>
                    <a:lnTo>
                      <a:pt x="2079406" y="0"/>
                    </a:lnTo>
                    <a:cubicBezTo>
                      <a:pt x="2182642" y="0"/>
                      <a:pt x="2266331" y="83689"/>
                      <a:pt x="2266331" y="186925"/>
                    </a:cubicBezTo>
                    <a:lnTo>
                      <a:pt x="2266331" y="1682324"/>
                    </a:lnTo>
                    <a:cubicBezTo>
                      <a:pt x="2266331" y="1785560"/>
                      <a:pt x="2182642" y="1869249"/>
                      <a:pt x="2079406" y="1869249"/>
                    </a:cubicBezTo>
                    <a:lnTo>
                      <a:pt x="186925" y="1869249"/>
                    </a:lnTo>
                    <a:cubicBezTo>
                      <a:pt x="83689" y="1869249"/>
                      <a:pt x="0" y="1785560"/>
                      <a:pt x="0" y="1682324"/>
                    </a:cubicBezTo>
                    <a:lnTo>
                      <a:pt x="0" y="186925"/>
                    </a:lnTo>
                    <a:close/>
                  </a:path>
                </a:pathLst>
              </a:custGeom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15407" tIns="515961" rIns="115407" bIns="115406" numCol="1" spcCol="1270" anchor="t" anchorCtr="0">
                <a:noAutofit/>
              </a:bodyPr>
              <a:lstStyle/>
              <a:p>
                <a:pPr marL="285750" lvl="1" indent="-285750" algn="l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zh-CN" altLang="en-US" sz="3800" kern="1200" dirty="0"/>
              </a:p>
              <a:p>
                <a:pPr marL="285750" lvl="1" indent="-285750" algn="l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zh-CN" altLang="en-US" sz="3800" kern="1200" dirty="0"/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506A450B-A122-4D47-B53C-5181C96341F9}"/>
                  </a:ext>
                </a:extLst>
              </p:cNvPr>
              <p:cNvSpPr/>
              <p:nvPr/>
            </p:nvSpPr>
            <p:spPr>
              <a:xfrm>
                <a:off x="5339763" y="2490468"/>
                <a:ext cx="2014516" cy="801106"/>
              </a:xfrm>
              <a:custGeom>
                <a:avLst/>
                <a:gdLst>
                  <a:gd name="connsiteX0" fmla="*/ 0 w 2014516"/>
                  <a:gd name="connsiteY0" fmla="*/ 80111 h 801106"/>
                  <a:gd name="connsiteX1" fmla="*/ 80111 w 2014516"/>
                  <a:gd name="connsiteY1" fmla="*/ 0 h 801106"/>
                  <a:gd name="connsiteX2" fmla="*/ 1934405 w 2014516"/>
                  <a:gd name="connsiteY2" fmla="*/ 0 h 801106"/>
                  <a:gd name="connsiteX3" fmla="*/ 2014516 w 2014516"/>
                  <a:gd name="connsiteY3" fmla="*/ 80111 h 801106"/>
                  <a:gd name="connsiteX4" fmla="*/ 2014516 w 2014516"/>
                  <a:gd name="connsiteY4" fmla="*/ 720995 h 801106"/>
                  <a:gd name="connsiteX5" fmla="*/ 1934405 w 2014516"/>
                  <a:gd name="connsiteY5" fmla="*/ 801106 h 801106"/>
                  <a:gd name="connsiteX6" fmla="*/ 80111 w 2014516"/>
                  <a:gd name="connsiteY6" fmla="*/ 801106 h 801106"/>
                  <a:gd name="connsiteX7" fmla="*/ 0 w 2014516"/>
                  <a:gd name="connsiteY7" fmla="*/ 720995 h 801106"/>
                  <a:gd name="connsiteX8" fmla="*/ 0 w 2014516"/>
                  <a:gd name="connsiteY8" fmla="*/ 80111 h 801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14516" h="801106">
                    <a:moveTo>
                      <a:pt x="0" y="80111"/>
                    </a:moveTo>
                    <a:cubicBezTo>
                      <a:pt x="0" y="35867"/>
                      <a:pt x="35867" y="0"/>
                      <a:pt x="80111" y="0"/>
                    </a:cubicBezTo>
                    <a:lnTo>
                      <a:pt x="1934405" y="0"/>
                    </a:lnTo>
                    <a:cubicBezTo>
                      <a:pt x="1978649" y="0"/>
                      <a:pt x="2014516" y="35867"/>
                      <a:pt x="2014516" y="80111"/>
                    </a:cubicBezTo>
                    <a:lnTo>
                      <a:pt x="2014516" y="720995"/>
                    </a:lnTo>
                    <a:cubicBezTo>
                      <a:pt x="2014516" y="765239"/>
                      <a:pt x="1978649" y="801106"/>
                      <a:pt x="1934405" y="801106"/>
                    </a:cubicBezTo>
                    <a:lnTo>
                      <a:pt x="80111" y="801106"/>
                    </a:lnTo>
                    <a:cubicBezTo>
                      <a:pt x="35867" y="801106"/>
                      <a:pt x="0" y="765239"/>
                      <a:pt x="0" y="720995"/>
                    </a:cubicBezTo>
                    <a:lnTo>
                      <a:pt x="0" y="80111"/>
                    </a:lnTo>
                    <a:close/>
                  </a:path>
                </a:pathLst>
              </a:custGeom>
              <a:solidFill>
                <a:srgbClr val="0070C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5379" tIns="78074" rIns="105379" bIns="78074" numCol="1" spcCol="1270" anchor="ctr" anchorCtr="0">
                <a:noAutofit/>
              </a:bodyPr>
              <a:lstStyle/>
              <a:p>
                <a:pPr marL="0" lvl="0" indent="0" algn="ctr" defTabSz="1911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zh-CN" altLang="en-US" sz="4300" kern="1200"/>
              </a:p>
            </p:txBody>
          </p:sp>
          <p:sp>
            <p:nvSpPr>
              <p:cNvPr id="59" name="文本框 23">
                <a:extLst>
                  <a:ext uri="{FF2B5EF4-FFF2-40B4-BE49-F238E27FC236}">
                    <a16:creationId xmlns:a16="http://schemas.microsoft.com/office/drawing/2014/main" id="{DBF4D863-BC9C-4678-8A0C-335F0D3953D9}"/>
                  </a:ext>
                </a:extLst>
              </p:cNvPr>
              <p:cNvSpPr txBox="1"/>
              <p:nvPr/>
            </p:nvSpPr>
            <p:spPr>
              <a:xfrm>
                <a:off x="5122500" y="2660188"/>
                <a:ext cx="24490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+mn-cs"/>
                  </a:rPr>
                  <a:t>添加标题内容</a:t>
                </a:r>
              </a:p>
            </p:txBody>
          </p:sp>
          <p:sp>
            <p:nvSpPr>
              <p:cNvPr id="20" name="TextBox 7">
                <a:extLst>
                  <a:ext uri="{FF2B5EF4-FFF2-40B4-BE49-F238E27FC236}">
                    <a16:creationId xmlns:a16="http://schemas.microsoft.com/office/drawing/2014/main" id="{65A2F039-F8E5-4A60-9410-3CB8EE94E1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4711" y="3375941"/>
                <a:ext cx="2014516" cy="8175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+mn-cs"/>
                    <a:sym typeface="微软雅黑" panose="020B0503020204020204" pitchFamily="34" charset="-122"/>
                  </a:rPr>
                  <a:t>请在此处添加你的内容。请在此处添加你的内容。请在此处添加你的内容。</a:t>
                </a:r>
              </a:p>
            </p:txBody>
          </p:sp>
        </p:grp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D38BB85-88C4-491F-93A9-71FE5D15D469}"/>
              </a:ext>
            </a:extLst>
          </p:cNvPr>
          <p:cNvGrpSpPr/>
          <p:nvPr/>
        </p:nvGrpSpPr>
        <p:grpSpPr>
          <a:xfrm>
            <a:off x="2031878" y="2731070"/>
            <a:ext cx="3656634" cy="2898227"/>
            <a:chOff x="2031878" y="2731070"/>
            <a:chExt cx="3656634" cy="2898227"/>
          </a:xfrm>
        </p:grpSpPr>
        <p:sp>
          <p:nvSpPr>
            <p:cNvPr id="9" name="形状 8">
              <a:extLst>
                <a:ext uri="{FF2B5EF4-FFF2-40B4-BE49-F238E27FC236}">
                  <a16:creationId xmlns:a16="http://schemas.microsoft.com/office/drawing/2014/main" id="{B82119CD-A337-4467-8D65-449A2DBA67EC}"/>
                </a:ext>
              </a:extLst>
            </p:cNvPr>
            <p:cNvSpPr/>
            <p:nvPr/>
          </p:nvSpPr>
          <p:spPr>
            <a:xfrm>
              <a:off x="3332513" y="3273298"/>
              <a:ext cx="2355999" cy="2355999"/>
            </a:xfrm>
            <a:prstGeom prst="leftCircularArrow">
              <a:avLst>
                <a:gd name="adj1" fmla="val 2550"/>
                <a:gd name="adj2" fmla="val 309429"/>
                <a:gd name="adj3" fmla="val 2084940"/>
                <a:gd name="adj4" fmla="val 9024489"/>
                <a:gd name="adj5" fmla="val 2975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503B665D-7096-47BD-8190-4D2454895A2F}"/>
                </a:ext>
              </a:extLst>
            </p:cNvPr>
            <p:cNvGrpSpPr/>
            <p:nvPr/>
          </p:nvGrpSpPr>
          <p:grpSpPr>
            <a:xfrm>
              <a:off x="2031878" y="2731070"/>
              <a:ext cx="2735408" cy="2269802"/>
              <a:chOff x="2031878" y="2891021"/>
              <a:chExt cx="2735408" cy="2269802"/>
            </a:xfrm>
          </p:grpSpPr>
          <p:sp>
            <p:nvSpPr>
              <p:cNvPr id="8" name="任意多边形: 形状 7">
                <a:extLst>
                  <a:ext uri="{FF2B5EF4-FFF2-40B4-BE49-F238E27FC236}">
                    <a16:creationId xmlns:a16="http://schemas.microsoft.com/office/drawing/2014/main" id="{9245BA7B-B0D7-4BDB-A70D-F28CFBAE88B1}"/>
                  </a:ext>
                </a:extLst>
              </p:cNvPr>
              <p:cNvSpPr/>
              <p:nvPr/>
            </p:nvSpPr>
            <p:spPr>
              <a:xfrm>
                <a:off x="2031878" y="2891021"/>
                <a:ext cx="2266331" cy="1869249"/>
              </a:xfrm>
              <a:custGeom>
                <a:avLst/>
                <a:gdLst>
                  <a:gd name="connsiteX0" fmla="*/ 0 w 2266331"/>
                  <a:gd name="connsiteY0" fmla="*/ 186925 h 1869249"/>
                  <a:gd name="connsiteX1" fmla="*/ 186925 w 2266331"/>
                  <a:gd name="connsiteY1" fmla="*/ 0 h 1869249"/>
                  <a:gd name="connsiteX2" fmla="*/ 2079406 w 2266331"/>
                  <a:gd name="connsiteY2" fmla="*/ 0 h 1869249"/>
                  <a:gd name="connsiteX3" fmla="*/ 2266331 w 2266331"/>
                  <a:gd name="connsiteY3" fmla="*/ 186925 h 1869249"/>
                  <a:gd name="connsiteX4" fmla="*/ 2266331 w 2266331"/>
                  <a:gd name="connsiteY4" fmla="*/ 1682324 h 1869249"/>
                  <a:gd name="connsiteX5" fmla="*/ 2079406 w 2266331"/>
                  <a:gd name="connsiteY5" fmla="*/ 1869249 h 1869249"/>
                  <a:gd name="connsiteX6" fmla="*/ 186925 w 2266331"/>
                  <a:gd name="connsiteY6" fmla="*/ 1869249 h 1869249"/>
                  <a:gd name="connsiteX7" fmla="*/ 0 w 2266331"/>
                  <a:gd name="connsiteY7" fmla="*/ 1682324 h 1869249"/>
                  <a:gd name="connsiteX8" fmla="*/ 0 w 2266331"/>
                  <a:gd name="connsiteY8" fmla="*/ 186925 h 1869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66331" h="1869249">
                    <a:moveTo>
                      <a:pt x="0" y="186925"/>
                    </a:moveTo>
                    <a:cubicBezTo>
                      <a:pt x="0" y="83689"/>
                      <a:pt x="83689" y="0"/>
                      <a:pt x="186925" y="0"/>
                    </a:cubicBezTo>
                    <a:lnTo>
                      <a:pt x="2079406" y="0"/>
                    </a:lnTo>
                    <a:cubicBezTo>
                      <a:pt x="2182642" y="0"/>
                      <a:pt x="2266331" y="83689"/>
                      <a:pt x="2266331" y="186925"/>
                    </a:cubicBezTo>
                    <a:lnTo>
                      <a:pt x="2266331" y="1682324"/>
                    </a:lnTo>
                    <a:cubicBezTo>
                      <a:pt x="2266331" y="1785560"/>
                      <a:pt x="2182642" y="1869249"/>
                      <a:pt x="2079406" y="1869249"/>
                    </a:cubicBezTo>
                    <a:lnTo>
                      <a:pt x="186925" y="1869249"/>
                    </a:lnTo>
                    <a:cubicBezTo>
                      <a:pt x="83689" y="1869249"/>
                      <a:pt x="0" y="1785560"/>
                      <a:pt x="0" y="1682324"/>
                    </a:cubicBezTo>
                    <a:lnTo>
                      <a:pt x="0" y="186925"/>
                    </a:lnTo>
                    <a:close/>
                  </a:path>
                </a:pathLst>
              </a:custGeom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15407" tIns="115407" rIns="115407" bIns="515960" numCol="1" spcCol="1270" anchor="t" anchorCtr="0">
                <a:noAutofit/>
              </a:bodyPr>
              <a:lstStyle/>
              <a:p>
                <a:pPr marL="285750" lvl="1" indent="-285750" algn="l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zh-CN" altLang="en-US" sz="3800" kern="1200" dirty="0"/>
              </a:p>
              <a:p>
                <a:pPr marL="285750" lvl="1" indent="-285750" algn="l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zh-CN" altLang="en-US" sz="3800" kern="1200" dirty="0"/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2F2705F9-7A90-47DF-A355-04A42E3A1CDD}"/>
                  </a:ext>
                </a:extLst>
              </p:cNvPr>
              <p:cNvSpPr/>
              <p:nvPr/>
            </p:nvSpPr>
            <p:spPr>
              <a:xfrm>
                <a:off x="2535507" y="4359717"/>
                <a:ext cx="2014516" cy="801106"/>
              </a:xfrm>
              <a:custGeom>
                <a:avLst/>
                <a:gdLst>
                  <a:gd name="connsiteX0" fmla="*/ 0 w 2014516"/>
                  <a:gd name="connsiteY0" fmla="*/ 80111 h 801106"/>
                  <a:gd name="connsiteX1" fmla="*/ 80111 w 2014516"/>
                  <a:gd name="connsiteY1" fmla="*/ 0 h 801106"/>
                  <a:gd name="connsiteX2" fmla="*/ 1934405 w 2014516"/>
                  <a:gd name="connsiteY2" fmla="*/ 0 h 801106"/>
                  <a:gd name="connsiteX3" fmla="*/ 2014516 w 2014516"/>
                  <a:gd name="connsiteY3" fmla="*/ 80111 h 801106"/>
                  <a:gd name="connsiteX4" fmla="*/ 2014516 w 2014516"/>
                  <a:gd name="connsiteY4" fmla="*/ 720995 h 801106"/>
                  <a:gd name="connsiteX5" fmla="*/ 1934405 w 2014516"/>
                  <a:gd name="connsiteY5" fmla="*/ 801106 h 801106"/>
                  <a:gd name="connsiteX6" fmla="*/ 80111 w 2014516"/>
                  <a:gd name="connsiteY6" fmla="*/ 801106 h 801106"/>
                  <a:gd name="connsiteX7" fmla="*/ 0 w 2014516"/>
                  <a:gd name="connsiteY7" fmla="*/ 720995 h 801106"/>
                  <a:gd name="connsiteX8" fmla="*/ 0 w 2014516"/>
                  <a:gd name="connsiteY8" fmla="*/ 80111 h 801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14516" h="801106">
                    <a:moveTo>
                      <a:pt x="0" y="80111"/>
                    </a:moveTo>
                    <a:cubicBezTo>
                      <a:pt x="0" y="35867"/>
                      <a:pt x="35867" y="0"/>
                      <a:pt x="80111" y="0"/>
                    </a:cubicBezTo>
                    <a:lnTo>
                      <a:pt x="1934405" y="0"/>
                    </a:lnTo>
                    <a:cubicBezTo>
                      <a:pt x="1978649" y="0"/>
                      <a:pt x="2014516" y="35867"/>
                      <a:pt x="2014516" y="80111"/>
                    </a:cubicBezTo>
                    <a:lnTo>
                      <a:pt x="2014516" y="720995"/>
                    </a:lnTo>
                    <a:cubicBezTo>
                      <a:pt x="2014516" y="765239"/>
                      <a:pt x="1978649" y="801106"/>
                      <a:pt x="1934405" y="801106"/>
                    </a:cubicBezTo>
                    <a:lnTo>
                      <a:pt x="80111" y="801106"/>
                    </a:lnTo>
                    <a:cubicBezTo>
                      <a:pt x="35867" y="801106"/>
                      <a:pt x="0" y="765239"/>
                      <a:pt x="0" y="720995"/>
                    </a:cubicBezTo>
                    <a:lnTo>
                      <a:pt x="0" y="80111"/>
                    </a:lnTo>
                    <a:close/>
                  </a:path>
                </a:pathLst>
              </a:custGeom>
              <a:solidFill>
                <a:srgbClr val="0070C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5379" tIns="78074" rIns="105379" bIns="78074" numCol="1" spcCol="1270" anchor="ctr" anchorCtr="0">
                <a:noAutofit/>
              </a:bodyPr>
              <a:lstStyle/>
              <a:p>
                <a:pPr marL="0" lvl="0" indent="0" algn="ctr" defTabSz="1911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zh-CN" altLang="en-US" sz="4300" kern="1200"/>
              </a:p>
            </p:txBody>
          </p:sp>
          <p:sp>
            <p:nvSpPr>
              <p:cNvPr id="19" name="文本框 23">
                <a:extLst>
                  <a:ext uri="{FF2B5EF4-FFF2-40B4-BE49-F238E27FC236}">
                    <a16:creationId xmlns:a16="http://schemas.microsoft.com/office/drawing/2014/main" id="{5314D28C-AE6C-43F0-9DD8-597FE58882DB}"/>
                  </a:ext>
                </a:extLst>
              </p:cNvPr>
              <p:cNvSpPr txBox="1"/>
              <p:nvPr/>
            </p:nvSpPr>
            <p:spPr>
              <a:xfrm>
                <a:off x="2318244" y="4530670"/>
                <a:ext cx="24490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+mn-cs"/>
                  </a:rPr>
                  <a:t>添加标题内容</a:t>
                </a:r>
              </a:p>
            </p:txBody>
          </p:sp>
          <p:sp>
            <p:nvSpPr>
              <p:cNvPr id="21" name="TextBox 7">
                <a:extLst>
                  <a:ext uri="{FF2B5EF4-FFF2-40B4-BE49-F238E27FC236}">
                    <a16:creationId xmlns:a16="http://schemas.microsoft.com/office/drawing/2014/main" id="{EA26830E-204A-4F6B-B629-BE4076BC71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3719" y="3356992"/>
                <a:ext cx="2014516" cy="8175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+mn-cs"/>
                    <a:sym typeface="微软雅黑" panose="020B0503020204020204" pitchFamily="34" charset="-122"/>
                  </a:rPr>
                  <a:t>请在此处添加你的内容。请在此处添加你的内容。请在此处添加你的内容。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5053059"/>
      </p:ext>
    </p:extLst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1" name="矩形 6"/>
          <p:cNvGrpSpPr/>
          <p:nvPr/>
        </p:nvGrpSpPr>
        <p:grpSpPr>
          <a:xfrm>
            <a:off x="6345" y="1128868"/>
            <a:ext cx="12177722" cy="1013844"/>
            <a:chOff x="-2" y="-1"/>
            <a:chExt cx="12179307" cy="1013974"/>
          </a:xfrm>
        </p:grpSpPr>
        <p:sp>
          <p:nvSpPr>
            <p:cNvPr id="749" name="矩形"/>
            <p:cNvSpPr/>
            <p:nvPr/>
          </p:nvSpPr>
          <p:spPr>
            <a:xfrm>
              <a:off x="-2" y="-1"/>
              <a:ext cx="12179307" cy="1013974"/>
            </a:xfrm>
            <a:prstGeom prst="rect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663" tIns="45663" rIns="45663" bIns="45663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sz="1600"/>
            </a:p>
          </p:txBody>
        </p:sp>
        <p:sp>
          <p:nvSpPr>
            <p:cNvPr id="750" name="更多资源请关注微信公众号：学苑君"/>
            <p:cNvSpPr txBox="1"/>
            <p:nvPr/>
          </p:nvSpPr>
          <p:spPr>
            <a:xfrm>
              <a:off x="-2" y="306929"/>
              <a:ext cx="12179307" cy="4001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600" spc="184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dirty="0" err="1"/>
                <a:t>更多资源请关注微信公众号</a:t>
              </a:r>
              <a:endParaRPr dirty="0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4925B5CF-5DD0-4F99-A7F4-FFD9054E3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65" y="2721171"/>
            <a:ext cx="3462962" cy="346296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F93B92F-1774-47C9-9474-E68540B853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20" y="2721171"/>
            <a:ext cx="3462962" cy="346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8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E31C406-0A07-4C91-9E83-A41017F1FC8A}"/>
              </a:ext>
            </a:extLst>
          </p:cNvPr>
          <p:cNvSpPr/>
          <p:nvPr/>
        </p:nvSpPr>
        <p:spPr>
          <a:xfrm>
            <a:off x="460778" y="332656"/>
            <a:ext cx="11270443" cy="619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4B24983-E113-45B6-9CE6-C22EA241D433}"/>
              </a:ext>
            </a:extLst>
          </p:cNvPr>
          <p:cNvGrpSpPr/>
          <p:nvPr/>
        </p:nvGrpSpPr>
        <p:grpSpPr>
          <a:xfrm>
            <a:off x="838622" y="620688"/>
            <a:ext cx="3353239" cy="607201"/>
            <a:chOff x="550590" y="536707"/>
            <a:chExt cx="3353239" cy="607201"/>
          </a:xfrm>
        </p:grpSpPr>
        <p:sp>
          <p:nvSpPr>
            <p:cNvPr id="4" name="TextBox 40">
              <a:extLst>
                <a:ext uri="{FF2B5EF4-FFF2-40B4-BE49-F238E27FC236}">
                  <a16:creationId xmlns:a16="http://schemas.microsoft.com/office/drawing/2014/main" id="{D81E8810-92BC-404F-B415-599A95F35B6E}"/>
                </a:ext>
              </a:extLst>
            </p:cNvPr>
            <p:cNvSpPr txBox="1"/>
            <p:nvPr/>
          </p:nvSpPr>
          <p:spPr>
            <a:xfrm>
              <a:off x="1270670" y="609474"/>
              <a:ext cx="2633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04 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此处添加标题</a:t>
              </a: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E4F30B8-E86F-44E9-95F1-59EBB9193B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054" t="1466" r="6529" b="37409"/>
            <a:stretch/>
          </p:blipFill>
          <p:spPr>
            <a:xfrm>
              <a:off x="550590" y="536707"/>
              <a:ext cx="607201" cy="607201"/>
            </a:xfrm>
            <a:prstGeom prst="ellipse">
              <a:avLst/>
            </a:prstGeom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</p:pic>
      </p:grpSp>
      <p:sp>
        <p:nvSpPr>
          <p:cNvPr id="8" name="箭头: 十字 7">
            <a:extLst>
              <a:ext uri="{FF2B5EF4-FFF2-40B4-BE49-F238E27FC236}">
                <a16:creationId xmlns:a16="http://schemas.microsoft.com/office/drawing/2014/main" id="{26BFB441-7EB5-473B-BF46-43355A2AF565}"/>
              </a:ext>
            </a:extLst>
          </p:cNvPr>
          <p:cNvSpPr/>
          <p:nvPr/>
        </p:nvSpPr>
        <p:spPr>
          <a:xfrm>
            <a:off x="4417474" y="2075013"/>
            <a:ext cx="3357052" cy="3357052"/>
          </a:xfrm>
          <a:prstGeom prst="quadArrow">
            <a:avLst>
              <a:gd name="adj1" fmla="val 2000"/>
              <a:gd name="adj2" fmla="val 4000"/>
              <a:gd name="adj3" fmla="val 5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BD2FAE9-04C3-4D0B-88E3-8F47B7E5E5A4}"/>
              </a:ext>
            </a:extLst>
          </p:cNvPr>
          <p:cNvGrpSpPr/>
          <p:nvPr/>
        </p:nvGrpSpPr>
        <p:grpSpPr>
          <a:xfrm>
            <a:off x="6213497" y="2293221"/>
            <a:ext cx="4805951" cy="1342821"/>
            <a:chOff x="6213497" y="2293221"/>
            <a:chExt cx="4805951" cy="1342821"/>
          </a:xfrm>
        </p:grpSpPr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2F55965D-DF7E-4ED9-88EA-756A00B2ABF5}"/>
                </a:ext>
              </a:extLst>
            </p:cNvPr>
            <p:cNvSpPr/>
            <p:nvPr/>
          </p:nvSpPr>
          <p:spPr>
            <a:xfrm>
              <a:off x="6213497" y="2293221"/>
              <a:ext cx="1342821" cy="1342821"/>
            </a:xfrm>
            <a:custGeom>
              <a:avLst/>
              <a:gdLst>
                <a:gd name="connsiteX0" fmla="*/ 0 w 2167184"/>
                <a:gd name="connsiteY0" fmla="*/ 361205 h 2167184"/>
                <a:gd name="connsiteX1" fmla="*/ 361205 w 2167184"/>
                <a:gd name="connsiteY1" fmla="*/ 0 h 2167184"/>
                <a:gd name="connsiteX2" fmla="*/ 1805979 w 2167184"/>
                <a:gd name="connsiteY2" fmla="*/ 0 h 2167184"/>
                <a:gd name="connsiteX3" fmla="*/ 2167184 w 2167184"/>
                <a:gd name="connsiteY3" fmla="*/ 361205 h 2167184"/>
                <a:gd name="connsiteX4" fmla="*/ 2167184 w 2167184"/>
                <a:gd name="connsiteY4" fmla="*/ 1805979 h 2167184"/>
                <a:gd name="connsiteX5" fmla="*/ 1805979 w 2167184"/>
                <a:gd name="connsiteY5" fmla="*/ 2167184 h 2167184"/>
                <a:gd name="connsiteX6" fmla="*/ 361205 w 2167184"/>
                <a:gd name="connsiteY6" fmla="*/ 2167184 h 2167184"/>
                <a:gd name="connsiteX7" fmla="*/ 0 w 2167184"/>
                <a:gd name="connsiteY7" fmla="*/ 1805979 h 2167184"/>
                <a:gd name="connsiteX8" fmla="*/ 0 w 2167184"/>
                <a:gd name="connsiteY8" fmla="*/ 361205 h 2167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7184" h="2167184">
                  <a:moveTo>
                    <a:pt x="0" y="361205"/>
                  </a:moveTo>
                  <a:cubicBezTo>
                    <a:pt x="0" y="161717"/>
                    <a:pt x="161717" y="0"/>
                    <a:pt x="361205" y="0"/>
                  </a:cubicBezTo>
                  <a:lnTo>
                    <a:pt x="1805979" y="0"/>
                  </a:lnTo>
                  <a:cubicBezTo>
                    <a:pt x="2005467" y="0"/>
                    <a:pt x="2167184" y="161717"/>
                    <a:pt x="2167184" y="361205"/>
                  </a:cubicBezTo>
                  <a:lnTo>
                    <a:pt x="2167184" y="1805979"/>
                  </a:lnTo>
                  <a:cubicBezTo>
                    <a:pt x="2167184" y="2005467"/>
                    <a:pt x="2005467" y="2167184"/>
                    <a:pt x="1805979" y="2167184"/>
                  </a:cubicBezTo>
                  <a:lnTo>
                    <a:pt x="361205" y="2167184"/>
                  </a:lnTo>
                  <a:cubicBezTo>
                    <a:pt x="161717" y="2167184"/>
                    <a:pt x="0" y="2005467"/>
                    <a:pt x="0" y="1805979"/>
                  </a:cubicBezTo>
                  <a:lnTo>
                    <a:pt x="0" y="361205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3913" tIns="303913" rIns="303913" bIns="303913" numCol="1" spcCol="1270" anchor="ctr" anchorCtr="0">
              <a:noAutofit/>
            </a:bodyPr>
            <a:lstStyle/>
            <a:p>
              <a:pPr marL="0" lvl="0" indent="0" algn="ctr" defTabSz="2311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5200" kern="1200" dirty="0"/>
            </a:p>
          </p:txBody>
        </p:sp>
        <p:sp>
          <p:nvSpPr>
            <p:cNvPr id="59" name="文本框 23">
              <a:extLst>
                <a:ext uri="{FF2B5EF4-FFF2-40B4-BE49-F238E27FC236}">
                  <a16:creationId xmlns:a16="http://schemas.microsoft.com/office/drawing/2014/main" id="{DBF4D863-BC9C-4678-8A0C-335F0D3953D9}"/>
                </a:ext>
              </a:extLst>
            </p:cNvPr>
            <p:cNvSpPr txBox="1"/>
            <p:nvPr/>
          </p:nvSpPr>
          <p:spPr>
            <a:xfrm>
              <a:off x="6405128" y="2544863"/>
              <a:ext cx="9595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cs"/>
                </a:rPr>
                <a:t>添加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cs"/>
                </a:rPr>
                <a:t>标题</a:t>
              </a:r>
            </a:p>
          </p:txBody>
        </p:sp>
        <p:sp>
          <p:nvSpPr>
            <p:cNvPr id="58" name="TextBox 7">
              <a:extLst>
                <a:ext uri="{FF2B5EF4-FFF2-40B4-BE49-F238E27FC236}">
                  <a16:creationId xmlns:a16="http://schemas.microsoft.com/office/drawing/2014/main" id="{EE27E3DD-DDAC-41B9-90C3-5010B49E3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7974" y="2543285"/>
              <a:ext cx="2991474" cy="817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cs"/>
                  <a:sym typeface="微软雅黑" panose="020B0503020204020204" pitchFamily="34" charset="-122"/>
                </a:rPr>
                <a:t>请在此处添加你的内容。请在此处添加你的内容。请在此处添加你的内容。请在此处添加你的内容。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3F42C5F-F74D-4043-84E7-5F3613F17269}"/>
              </a:ext>
            </a:extLst>
          </p:cNvPr>
          <p:cNvGrpSpPr/>
          <p:nvPr/>
        </p:nvGrpSpPr>
        <p:grpSpPr>
          <a:xfrm>
            <a:off x="6213497" y="3871036"/>
            <a:ext cx="4799771" cy="1342821"/>
            <a:chOff x="6213497" y="3871036"/>
            <a:chExt cx="4799771" cy="1342821"/>
          </a:xfrm>
        </p:grpSpPr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091E3B58-B6F9-464D-9825-FB6F25E84333}"/>
                </a:ext>
              </a:extLst>
            </p:cNvPr>
            <p:cNvSpPr/>
            <p:nvPr/>
          </p:nvSpPr>
          <p:spPr>
            <a:xfrm>
              <a:off x="6213497" y="3871036"/>
              <a:ext cx="1342821" cy="1342821"/>
            </a:xfrm>
            <a:custGeom>
              <a:avLst/>
              <a:gdLst>
                <a:gd name="connsiteX0" fmla="*/ 0 w 2167184"/>
                <a:gd name="connsiteY0" fmla="*/ 361205 h 2167184"/>
                <a:gd name="connsiteX1" fmla="*/ 361205 w 2167184"/>
                <a:gd name="connsiteY1" fmla="*/ 0 h 2167184"/>
                <a:gd name="connsiteX2" fmla="*/ 1805979 w 2167184"/>
                <a:gd name="connsiteY2" fmla="*/ 0 h 2167184"/>
                <a:gd name="connsiteX3" fmla="*/ 2167184 w 2167184"/>
                <a:gd name="connsiteY3" fmla="*/ 361205 h 2167184"/>
                <a:gd name="connsiteX4" fmla="*/ 2167184 w 2167184"/>
                <a:gd name="connsiteY4" fmla="*/ 1805979 h 2167184"/>
                <a:gd name="connsiteX5" fmla="*/ 1805979 w 2167184"/>
                <a:gd name="connsiteY5" fmla="*/ 2167184 h 2167184"/>
                <a:gd name="connsiteX6" fmla="*/ 361205 w 2167184"/>
                <a:gd name="connsiteY6" fmla="*/ 2167184 h 2167184"/>
                <a:gd name="connsiteX7" fmla="*/ 0 w 2167184"/>
                <a:gd name="connsiteY7" fmla="*/ 1805979 h 2167184"/>
                <a:gd name="connsiteX8" fmla="*/ 0 w 2167184"/>
                <a:gd name="connsiteY8" fmla="*/ 361205 h 2167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7184" h="2167184">
                  <a:moveTo>
                    <a:pt x="0" y="361205"/>
                  </a:moveTo>
                  <a:cubicBezTo>
                    <a:pt x="0" y="161717"/>
                    <a:pt x="161717" y="0"/>
                    <a:pt x="361205" y="0"/>
                  </a:cubicBezTo>
                  <a:lnTo>
                    <a:pt x="1805979" y="0"/>
                  </a:lnTo>
                  <a:cubicBezTo>
                    <a:pt x="2005467" y="0"/>
                    <a:pt x="2167184" y="161717"/>
                    <a:pt x="2167184" y="361205"/>
                  </a:cubicBezTo>
                  <a:lnTo>
                    <a:pt x="2167184" y="1805979"/>
                  </a:lnTo>
                  <a:cubicBezTo>
                    <a:pt x="2167184" y="2005467"/>
                    <a:pt x="2005467" y="2167184"/>
                    <a:pt x="1805979" y="2167184"/>
                  </a:cubicBezTo>
                  <a:lnTo>
                    <a:pt x="361205" y="2167184"/>
                  </a:lnTo>
                  <a:cubicBezTo>
                    <a:pt x="161717" y="2167184"/>
                    <a:pt x="0" y="2005467"/>
                    <a:pt x="0" y="1805979"/>
                  </a:cubicBezTo>
                  <a:lnTo>
                    <a:pt x="0" y="361205"/>
                  </a:lnTo>
                  <a:close/>
                </a:path>
              </a:pathLst>
            </a:cu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3913" tIns="303913" rIns="303913" bIns="303913" numCol="1" spcCol="1270" anchor="ctr" anchorCtr="0">
              <a:noAutofit/>
            </a:bodyPr>
            <a:lstStyle/>
            <a:p>
              <a:pPr marL="0" lvl="0" indent="0" algn="ctr" defTabSz="2311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5200" kern="1200" dirty="0"/>
            </a:p>
          </p:txBody>
        </p:sp>
        <p:sp>
          <p:nvSpPr>
            <p:cNvPr id="18" name="文本框 23">
              <a:extLst>
                <a:ext uri="{FF2B5EF4-FFF2-40B4-BE49-F238E27FC236}">
                  <a16:creationId xmlns:a16="http://schemas.microsoft.com/office/drawing/2014/main" id="{6E1F0DC7-5C5F-4A33-A849-FD0C56998935}"/>
                </a:ext>
              </a:extLst>
            </p:cNvPr>
            <p:cNvSpPr txBox="1"/>
            <p:nvPr/>
          </p:nvSpPr>
          <p:spPr>
            <a:xfrm>
              <a:off x="6405128" y="4126947"/>
              <a:ext cx="9595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cs"/>
                </a:rPr>
                <a:t>添加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cs"/>
                </a:rPr>
                <a:t>标题</a:t>
              </a:r>
            </a:p>
          </p:txBody>
        </p:sp>
        <p:sp>
          <p:nvSpPr>
            <p:cNvPr id="21" name="TextBox 7">
              <a:extLst>
                <a:ext uri="{FF2B5EF4-FFF2-40B4-BE49-F238E27FC236}">
                  <a16:creationId xmlns:a16="http://schemas.microsoft.com/office/drawing/2014/main" id="{031A6245-D6A6-4615-8F68-FF888D6407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1794" y="4136848"/>
              <a:ext cx="2991474" cy="817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cs"/>
                  <a:sym typeface="微软雅黑" panose="020B0503020204020204" pitchFamily="34" charset="-122"/>
                </a:rPr>
                <a:t>请在此处添加你的内容。请在此处添加你的内容。请在此处添加你的内容。请在此处添加你的内容。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235D630-B3FD-4505-9379-ED34B057DF8D}"/>
              </a:ext>
            </a:extLst>
          </p:cNvPr>
          <p:cNvGrpSpPr/>
          <p:nvPr/>
        </p:nvGrpSpPr>
        <p:grpSpPr>
          <a:xfrm>
            <a:off x="1170965" y="2293221"/>
            <a:ext cx="4807538" cy="1342821"/>
            <a:chOff x="1170965" y="2293221"/>
            <a:chExt cx="4807538" cy="1342821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0161CD04-EFE2-40A9-AACA-BFBD6E961259}"/>
                </a:ext>
              </a:extLst>
            </p:cNvPr>
            <p:cNvSpPr/>
            <p:nvPr/>
          </p:nvSpPr>
          <p:spPr>
            <a:xfrm>
              <a:off x="4635682" y="2293221"/>
              <a:ext cx="1342821" cy="1342821"/>
            </a:xfrm>
            <a:custGeom>
              <a:avLst/>
              <a:gdLst>
                <a:gd name="connsiteX0" fmla="*/ 0 w 2167184"/>
                <a:gd name="connsiteY0" fmla="*/ 361205 h 2167184"/>
                <a:gd name="connsiteX1" fmla="*/ 361205 w 2167184"/>
                <a:gd name="connsiteY1" fmla="*/ 0 h 2167184"/>
                <a:gd name="connsiteX2" fmla="*/ 1805979 w 2167184"/>
                <a:gd name="connsiteY2" fmla="*/ 0 h 2167184"/>
                <a:gd name="connsiteX3" fmla="*/ 2167184 w 2167184"/>
                <a:gd name="connsiteY3" fmla="*/ 361205 h 2167184"/>
                <a:gd name="connsiteX4" fmla="*/ 2167184 w 2167184"/>
                <a:gd name="connsiteY4" fmla="*/ 1805979 h 2167184"/>
                <a:gd name="connsiteX5" fmla="*/ 1805979 w 2167184"/>
                <a:gd name="connsiteY5" fmla="*/ 2167184 h 2167184"/>
                <a:gd name="connsiteX6" fmla="*/ 361205 w 2167184"/>
                <a:gd name="connsiteY6" fmla="*/ 2167184 h 2167184"/>
                <a:gd name="connsiteX7" fmla="*/ 0 w 2167184"/>
                <a:gd name="connsiteY7" fmla="*/ 1805979 h 2167184"/>
                <a:gd name="connsiteX8" fmla="*/ 0 w 2167184"/>
                <a:gd name="connsiteY8" fmla="*/ 361205 h 2167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7184" h="2167184">
                  <a:moveTo>
                    <a:pt x="0" y="361205"/>
                  </a:moveTo>
                  <a:cubicBezTo>
                    <a:pt x="0" y="161717"/>
                    <a:pt x="161717" y="0"/>
                    <a:pt x="361205" y="0"/>
                  </a:cubicBezTo>
                  <a:lnTo>
                    <a:pt x="1805979" y="0"/>
                  </a:lnTo>
                  <a:cubicBezTo>
                    <a:pt x="2005467" y="0"/>
                    <a:pt x="2167184" y="161717"/>
                    <a:pt x="2167184" y="361205"/>
                  </a:cubicBezTo>
                  <a:lnTo>
                    <a:pt x="2167184" y="1805979"/>
                  </a:lnTo>
                  <a:cubicBezTo>
                    <a:pt x="2167184" y="2005467"/>
                    <a:pt x="2005467" y="2167184"/>
                    <a:pt x="1805979" y="2167184"/>
                  </a:cubicBezTo>
                  <a:lnTo>
                    <a:pt x="361205" y="2167184"/>
                  </a:lnTo>
                  <a:cubicBezTo>
                    <a:pt x="161717" y="2167184"/>
                    <a:pt x="0" y="2005467"/>
                    <a:pt x="0" y="1805979"/>
                  </a:cubicBezTo>
                  <a:lnTo>
                    <a:pt x="0" y="361205"/>
                  </a:lnTo>
                  <a:close/>
                </a:path>
              </a:pathLst>
            </a:cu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3913" tIns="303913" rIns="303913" bIns="303913" numCol="1" spcCol="1270" anchor="ctr" anchorCtr="0">
              <a:noAutofit/>
            </a:bodyPr>
            <a:lstStyle/>
            <a:p>
              <a:pPr marL="0" lvl="0" indent="0" algn="ctr" defTabSz="2311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5200" kern="1200" dirty="0"/>
            </a:p>
          </p:txBody>
        </p:sp>
        <p:sp>
          <p:nvSpPr>
            <p:cNvPr id="20" name="文本框 23">
              <a:extLst>
                <a:ext uri="{FF2B5EF4-FFF2-40B4-BE49-F238E27FC236}">
                  <a16:creationId xmlns:a16="http://schemas.microsoft.com/office/drawing/2014/main" id="{CB02E151-FD45-4864-B990-D34434E154C8}"/>
                </a:ext>
              </a:extLst>
            </p:cNvPr>
            <p:cNvSpPr txBox="1"/>
            <p:nvPr/>
          </p:nvSpPr>
          <p:spPr>
            <a:xfrm>
              <a:off x="4827313" y="2543285"/>
              <a:ext cx="9595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cs"/>
                </a:rPr>
                <a:t>添加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cs"/>
                </a:rPr>
                <a:t>标题</a:t>
              </a:r>
            </a:p>
          </p:txBody>
        </p:sp>
        <p:sp>
          <p:nvSpPr>
            <p:cNvPr id="22" name="TextBox 7">
              <a:extLst>
                <a:ext uri="{FF2B5EF4-FFF2-40B4-BE49-F238E27FC236}">
                  <a16:creationId xmlns:a16="http://schemas.microsoft.com/office/drawing/2014/main" id="{EEEF2AA9-5097-47FF-BD69-63A761D98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965" y="2543284"/>
              <a:ext cx="2991474" cy="817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3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cs"/>
                  <a:sym typeface="微软雅黑" panose="020B0503020204020204" pitchFamily="34" charset="-122"/>
                </a:rPr>
                <a:t>请在此处添加你的内容。请在此处添加你的内容。请在此处添加你的内容。请在此处添加你的内容。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AB3C35E-ECA2-46A0-BEBF-01693CF8297A}"/>
              </a:ext>
            </a:extLst>
          </p:cNvPr>
          <p:cNvGrpSpPr/>
          <p:nvPr/>
        </p:nvGrpSpPr>
        <p:grpSpPr>
          <a:xfrm>
            <a:off x="1170965" y="3871036"/>
            <a:ext cx="4807538" cy="1342821"/>
            <a:chOff x="1170965" y="3871036"/>
            <a:chExt cx="4807538" cy="1342821"/>
          </a:xfrm>
        </p:grpSpPr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A6DE9015-B3A1-4763-B8DD-7BB21F0B1938}"/>
                </a:ext>
              </a:extLst>
            </p:cNvPr>
            <p:cNvSpPr/>
            <p:nvPr/>
          </p:nvSpPr>
          <p:spPr>
            <a:xfrm>
              <a:off x="4635682" y="3871036"/>
              <a:ext cx="1342821" cy="1342821"/>
            </a:xfrm>
            <a:custGeom>
              <a:avLst/>
              <a:gdLst>
                <a:gd name="connsiteX0" fmla="*/ 0 w 2167184"/>
                <a:gd name="connsiteY0" fmla="*/ 361205 h 2167184"/>
                <a:gd name="connsiteX1" fmla="*/ 361205 w 2167184"/>
                <a:gd name="connsiteY1" fmla="*/ 0 h 2167184"/>
                <a:gd name="connsiteX2" fmla="*/ 1805979 w 2167184"/>
                <a:gd name="connsiteY2" fmla="*/ 0 h 2167184"/>
                <a:gd name="connsiteX3" fmla="*/ 2167184 w 2167184"/>
                <a:gd name="connsiteY3" fmla="*/ 361205 h 2167184"/>
                <a:gd name="connsiteX4" fmla="*/ 2167184 w 2167184"/>
                <a:gd name="connsiteY4" fmla="*/ 1805979 h 2167184"/>
                <a:gd name="connsiteX5" fmla="*/ 1805979 w 2167184"/>
                <a:gd name="connsiteY5" fmla="*/ 2167184 h 2167184"/>
                <a:gd name="connsiteX6" fmla="*/ 361205 w 2167184"/>
                <a:gd name="connsiteY6" fmla="*/ 2167184 h 2167184"/>
                <a:gd name="connsiteX7" fmla="*/ 0 w 2167184"/>
                <a:gd name="connsiteY7" fmla="*/ 1805979 h 2167184"/>
                <a:gd name="connsiteX8" fmla="*/ 0 w 2167184"/>
                <a:gd name="connsiteY8" fmla="*/ 361205 h 2167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7184" h="2167184">
                  <a:moveTo>
                    <a:pt x="0" y="361205"/>
                  </a:moveTo>
                  <a:cubicBezTo>
                    <a:pt x="0" y="161717"/>
                    <a:pt x="161717" y="0"/>
                    <a:pt x="361205" y="0"/>
                  </a:cubicBezTo>
                  <a:lnTo>
                    <a:pt x="1805979" y="0"/>
                  </a:lnTo>
                  <a:cubicBezTo>
                    <a:pt x="2005467" y="0"/>
                    <a:pt x="2167184" y="161717"/>
                    <a:pt x="2167184" y="361205"/>
                  </a:cubicBezTo>
                  <a:lnTo>
                    <a:pt x="2167184" y="1805979"/>
                  </a:lnTo>
                  <a:cubicBezTo>
                    <a:pt x="2167184" y="2005467"/>
                    <a:pt x="2005467" y="2167184"/>
                    <a:pt x="1805979" y="2167184"/>
                  </a:cubicBezTo>
                  <a:lnTo>
                    <a:pt x="361205" y="2167184"/>
                  </a:lnTo>
                  <a:cubicBezTo>
                    <a:pt x="161717" y="2167184"/>
                    <a:pt x="0" y="2005467"/>
                    <a:pt x="0" y="1805979"/>
                  </a:cubicBezTo>
                  <a:lnTo>
                    <a:pt x="0" y="361205"/>
                  </a:lnTo>
                  <a:close/>
                </a:path>
              </a:pathLst>
            </a:cu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3913" tIns="303913" rIns="303913" bIns="303913" numCol="1" spcCol="1270" anchor="ctr" anchorCtr="0">
              <a:noAutofit/>
            </a:bodyPr>
            <a:lstStyle/>
            <a:p>
              <a:pPr marL="0" lvl="0" indent="0" algn="ctr" defTabSz="2311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5200" kern="1200" dirty="0"/>
            </a:p>
          </p:txBody>
        </p:sp>
        <p:sp>
          <p:nvSpPr>
            <p:cNvPr id="19" name="文本框 23">
              <a:extLst>
                <a:ext uri="{FF2B5EF4-FFF2-40B4-BE49-F238E27FC236}">
                  <a16:creationId xmlns:a16="http://schemas.microsoft.com/office/drawing/2014/main" id="{AC7BF244-455F-48E4-88BB-F40DE90E2C5B}"/>
                </a:ext>
              </a:extLst>
            </p:cNvPr>
            <p:cNvSpPr txBox="1"/>
            <p:nvPr/>
          </p:nvSpPr>
          <p:spPr>
            <a:xfrm>
              <a:off x="4827313" y="4123382"/>
              <a:ext cx="9595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cs"/>
                </a:rPr>
                <a:t>添加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cs"/>
                </a:rPr>
                <a:t>标题</a:t>
              </a:r>
            </a:p>
          </p:txBody>
        </p:sp>
        <p:sp>
          <p:nvSpPr>
            <p:cNvPr id="23" name="TextBox 7">
              <a:extLst>
                <a:ext uri="{FF2B5EF4-FFF2-40B4-BE49-F238E27FC236}">
                  <a16:creationId xmlns:a16="http://schemas.microsoft.com/office/drawing/2014/main" id="{7ED4F529-88EB-47B6-87AC-C2380DA33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965" y="4136848"/>
              <a:ext cx="2991474" cy="817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3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cs"/>
                  <a:sym typeface="微软雅黑" panose="020B0503020204020204" pitchFamily="34" charset="-122"/>
                </a:rPr>
                <a:t>请在此处添加你的内容。请在此处添加你的内容。请在此处添加你的内容。请在此处添加你的内容。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3848772"/>
      </p:ext>
    </p:extLst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E31C406-0A07-4C91-9E83-A41017F1FC8A}"/>
              </a:ext>
            </a:extLst>
          </p:cNvPr>
          <p:cNvSpPr/>
          <p:nvPr/>
        </p:nvSpPr>
        <p:spPr>
          <a:xfrm>
            <a:off x="460778" y="332656"/>
            <a:ext cx="11270443" cy="619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4B24983-E113-45B6-9CE6-C22EA241D433}"/>
              </a:ext>
            </a:extLst>
          </p:cNvPr>
          <p:cNvGrpSpPr/>
          <p:nvPr/>
        </p:nvGrpSpPr>
        <p:grpSpPr>
          <a:xfrm>
            <a:off x="838622" y="620688"/>
            <a:ext cx="3353239" cy="607201"/>
            <a:chOff x="550590" y="536707"/>
            <a:chExt cx="3353239" cy="607201"/>
          </a:xfrm>
        </p:grpSpPr>
        <p:sp>
          <p:nvSpPr>
            <p:cNvPr id="4" name="TextBox 40">
              <a:extLst>
                <a:ext uri="{FF2B5EF4-FFF2-40B4-BE49-F238E27FC236}">
                  <a16:creationId xmlns:a16="http://schemas.microsoft.com/office/drawing/2014/main" id="{D81E8810-92BC-404F-B415-599A95F35B6E}"/>
                </a:ext>
              </a:extLst>
            </p:cNvPr>
            <p:cNvSpPr txBox="1"/>
            <p:nvPr/>
          </p:nvSpPr>
          <p:spPr>
            <a:xfrm>
              <a:off x="1270670" y="609474"/>
              <a:ext cx="2633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03 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此处添加标题</a:t>
              </a: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E4F30B8-E86F-44E9-95F1-59EBB9193B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054" t="1466" r="6529" b="37409"/>
            <a:stretch/>
          </p:blipFill>
          <p:spPr>
            <a:xfrm>
              <a:off x="550590" y="536707"/>
              <a:ext cx="607201" cy="607201"/>
            </a:xfrm>
            <a:prstGeom prst="ellipse">
              <a:avLst/>
            </a:prstGeom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</p:pic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FAED3A8-4C1A-4B0F-8F54-96B79DE6A688}"/>
              </a:ext>
            </a:extLst>
          </p:cNvPr>
          <p:cNvGrpSpPr/>
          <p:nvPr/>
        </p:nvGrpSpPr>
        <p:grpSpPr>
          <a:xfrm>
            <a:off x="3327879" y="4725144"/>
            <a:ext cx="7591863" cy="1230341"/>
            <a:chOff x="2215158" y="3437384"/>
            <a:chExt cx="7591863" cy="1230341"/>
          </a:xfrm>
        </p:grpSpPr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84A1498D-CA32-46CA-BD49-FD1D8D4060EF}"/>
                </a:ext>
              </a:extLst>
            </p:cNvPr>
            <p:cNvSpPr/>
            <p:nvPr/>
          </p:nvSpPr>
          <p:spPr>
            <a:xfrm>
              <a:off x="2215158" y="3437384"/>
              <a:ext cx="7591863" cy="1230341"/>
            </a:xfrm>
            <a:custGeom>
              <a:avLst/>
              <a:gdLst>
                <a:gd name="connsiteX0" fmla="*/ 0 w 6907900"/>
                <a:gd name="connsiteY0" fmla="*/ 162539 h 1625388"/>
                <a:gd name="connsiteX1" fmla="*/ 162539 w 6907900"/>
                <a:gd name="connsiteY1" fmla="*/ 0 h 1625388"/>
                <a:gd name="connsiteX2" fmla="*/ 6745361 w 6907900"/>
                <a:gd name="connsiteY2" fmla="*/ 0 h 1625388"/>
                <a:gd name="connsiteX3" fmla="*/ 6907900 w 6907900"/>
                <a:gd name="connsiteY3" fmla="*/ 162539 h 1625388"/>
                <a:gd name="connsiteX4" fmla="*/ 6907900 w 6907900"/>
                <a:gd name="connsiteY4" fmla="*/ 1462849 h 1625388"/>
                <a:gd name="connsiteX5" fmla="*/ 6745361 w 6907900"/>
                <a:gd name="connsiteY5" fmla="*/ 1625388 h 1625388"/>
                <a:gd name="connsiteX6" fmla="*/ 162539 w 6907900"/>
                <a:gd name="connsiteY6" fmla="*/ 1625388 h 1625388"/>
                <a:gd name="connsiteX7" fmla="*/ 0 w 6907900"/>
                <a:gd name="connsiteY7" fmla="*/ 1462849 h 1625388"/>
                <a:gd name="connsiteX8" fmla="*/ 0 w 6907900"/>
                <a:gd name="connsiteY8" fmla="*/ 162539 h 162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07900" h="1625388">
                  <a:moveTo>
                    <a:pt x="0" y="162539"/>
                  </a:moveTo>
                  <a:cubicBezTo>
                    <a:pt x="0" y="72771"/>
                    <a:pt x="72771" y="0"/>
                    <a:pt x="162539" y="0"/>
                  </a:cubicBezTo>
                  <a:lnTo>
                    <a:pt x="6745361" y="0"/>
                  </a:lnTo>
                  <a:cubicBezTo>
                    <a:pt x="6835129" y="0"/>
                    <a:pt x="6907900" y="72771"/>
                    <a:pt x="6907900" y="162539"/>
                  </a:cubicBezTo>
                  <a:lnTo>
                    <a:pt x="6907900" y="1462849"/>
                  </a:lnTo>
                  <a:cubicBezTo>
                    <a:pt x="6907900" y="1552617"/>
                    <a:pt x="6835129" y="1625388"/>
                    <a:pt x="6745361" y="1625388"/>
                  </a:cubicBezTo>
                  <a:lnTo>
                    <a:pt x="162539" y="1625388"/>
                  </a:lnTo>
                  <a:cubicBezTo>
                    <a:pt x="72771" y="1625388"/>
                    <a:pt x="0" y="1552617"/>
                    <a:pt x="0" y="1462849"/>
                  </a:cubicBezTo>
                  <a:lnTo>
                    <a:pt x="0" y="162539"/>
                  </a:lnTo>
                  <a:close/>
                </a:path>
              </a:pathLst>
            </a:cu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5256" tIns="295256" rIns="1953965" bIns="295256" numCol="1" spcCol="1270" anchor="ctr" anchorCtr="0">
              <a:noAutofit/>
            </a:bodyPr>
            <a:lstStyle/>
            <a:p>
              <a:pPr marL="0" lvl="0" indent="0" algn="l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6500" kern="1200" dirty="0"/>
            </a:p>
          </p:txBody>
        </p:sp>
        <p:sp>
          <p:nvSpPr>
            <p:cNvPr id="22" name="文本框 23">
              <a:extLst>
                <a:ext uri="{FF2B5EF4-FFF2-40B4-BE49-F238E27FC236}">
                  <a16:creationId xmlns:a16="http://schemas.microsoft.com/office/drawing/2014/main" id="{AB3E7628-0BAC-4EFB-8F29-850885E4F261}"/>
                </a:ext>
              </a:extLst>
            </p:cNvPr>
            <p:cNvSpPr txBox="1"/>
            <p:nvPr/>
          </p:nvSpPr>
          <p:spPr>
            <a:xfrm>
              <a:off x="2606222" y="3511067"/>
              <a:ext cx="24490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cs"/>
                </a:rPr>
                <a:t>添加标题内容</a:t>
              </a:r>
            </a:p>
          </p:txBody>
        </p:sp>
        <p:sp>
          <p:nvSpPr>
            <p:cNvPr id="23" name="TextBox 7">
              <a:extLst>
                <a:ext uri="{FF2B5EF4-FFF2-40B4-BE49-F238E27FC236}">
                  <a16:creationId xmlns:a16="http://schemas.microsoft.com/office/drawing/2014/main" id="{073F230A-4D13-447C-B625-E19B43C81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0418" y="3936085"/>
              <a:ext cx="6560360" cy="53745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cs"/>
                  <a:sym typeface="微软雅黑" panose="020B0503020204020204" pitchFamily="34" charset="-122"/>
                </a:rPr>
                <a:t>请在此处添加你的内容。请在此处添加你的内容。请在此处添加你的内容。请在此处添加你的内容。请在此处添加你的内容。请在此处添加你的内容。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BE9D810-1B59-45F8-B0BE-99AAFF706961}"/>
              </a:ext>
            </a:extLst>
          </p:cNvPr>
          <p:cNvGrpSpPr/>
          <p:nvPr/>
        </p:nvGrpSpPr>
        <p:grpSpPr>
          <a:xfrm>
            <a:off x="2247759" y="3212976"/>
            <a:ext cx="7591863" cy="1759830"/>
            <a:chOff x="2031734" y="2036843"/>
            <a:chExt cx="7591863" cy="1759830"/>
          </a:xfrm>
        </p:grpSpPr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47A8EAE1-8209-4063-AE16-E164DF98EFD8}"/>
                </a:ext>
              </a:extLst>
            </p:cNvPr>
            <p:cNvSpPr/>
            <p:nvPr/>
          </p:nvSpPr>
          <p:spPr>
            <a:xfrm>
              <a:off x="2031734" y="2036843"/>
              <a:ext cx="7591863" cy="1230341"/>
            </a:xfrm>
            <a:custGeom>
              <a:avLst/>
              <a:gdLst>
                <a:gd name="connsiteX0" fmla="*/ 0 w 6907900"/>
                <a:gd name="connsiteY0" fmla="*/ 162539 h 1625388"/>
                <a:gd name="connsiteX1" fmla="*/ 162539 w 6907900"/>
                <a:gd name="connsiteY1" fmla="*/ 0 h 1625388"/>
                <a:gd name="connsiteX2" fmla="*/ 6745361 w 6907900"/>
                <a:gd name="connsiteY2" fmla="*/ 0 h 1625388"/>
                <a:gd name="connsiteX3" fmla="*/ 6907900 w 6907900"/>
                <a:gd name="connsiteY3" fmla="*/ 162539 h 1625388"/>
                <a:gd name="connsiteX4" fmla="*/ 6907900 w 6907900"/>
                <a:gd name="connsiteY4" fmla="*/ 1462849 h 1625388"/>
                <a:gd name="connsiteX5" fmla="*/ 6745361 w 6907900"/>
                <a:gd name="connsiteY5" fmla="*/ 1625388 h 1625388"/>
                <a:gd name="connsiteX6" fmla="*/ 162539 w 6907900"/>
                <a:gd name="connsiteY6" fmla="*/ 1625388 h 1625388"/>
                <a:gd name="connsiteX7" fmla="*/ 0 w 6907900"/>
                <a:gd name="connsiteY7" fmla="*/ 1462849 h 1625388"/>
                <a:gd name="connsiteX8" fmla="*/ 0 w 6907900"/>
                <a:gd name="connsiteY8" fmla="*/ 162539 h 162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07900" h="1625388">
                  <a:moveTo>
                    <a:pt x="0" y="162539"/>
                  </a:moveTo>
                  <a:cubicBezTo>
                    <a:pt x="0" y="72771"/>
                    <a:pt x="72771" y="0"/>
                    <a:pt x="162539" y="0"/>
                  </a:cubicBezTo>
                  <a:lnTo>
                    <a:pt x="6745361" y="0"/>
                  </a:lnTo>
                  <a:cubicBezTo>
                    <a:pt x="6835129" y="0"/>
                    <a:pt x="6907900" y="72771"/>
                    <a:pt x="6907900" y="162539"/>
                  </a:cubicBezTo>
                  <a:lnTo>
                    <a:pt x="6907900" y="1462849"/>
                  </a:lnTo>
                  <a:cubicBezTo>
                    <a:pt x="6907900" y="1552617"/>
                    <a:pt x="6835129" y="1625388"/>
                    <a:pt x="6745361" y="1625388"/>
                  </a:cubicBezTo>
                  <a:lnTo>
                    <a:pt x="162539" y="1625388"/>
                  </a:lnTo>
                  <a:cubicBezTo>
                    <a:pt x="72771" y="1625388"/>
                    <a:pt x="0" y="1552617"/>
                    <a:pt x="0" y="1462849"/>
                  </a:cubicBezTo>
                  <a:lnTo>
                    <a:pt x="0" y="162539"/>
                  </a:lnTo>
                  <a:close/>
                </a:path>
              </a:pathLst>
            </a:cu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5256" tIns="295256" rIns="1953965" bIns="295256" numCol="1" spcCol="1270" anchor="ctr" anchorCtr="0">
              <a:noAutofit/>
            </a:bodyPr>
            <a:lstStyle/>
            <a:p>
              <a:pPr marL="0" lvl="0" indent="0" algn="l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6500" kern="1200" dirty="0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221A0C45-1669-43F2-B9C5-DE1527F7C58A}"/>
                </a:ext>
              </a:extLst>
            </p:cNvPr>
            <p:cNvSpPr/>
            <p:nvPr/>
          </p:nvSpPr>
          <p:spPr>
            <a:xfrm>
              <a:off x="8687494" y="2996952"/>
              <a:ext cx="799721" cy="799721"/>
            </a:xfrm>
            <a:custGeom>
              <a:avLst/>
              <a:gdLst>
                <a:gd name="connsiteX0" fmla="*/ 0 w 1056502"/>
                <a:gd name="connsiteY0" fmla="*/ 581076 h 1056502"/>
                <a:gd name="connsiteX1" fmla="*/ 237713 w 1056502"/>
                <a:gd name="connsiteY1" fmla="*/ 581076 h 1056502"/>
                <a:gd name="connsiteX2" fmla="*/ 237713 w 1056502"/>
                <a:gd name="connsiteY2" fmla="*/ 0 h 1056502"/>
                <a:gd name="connsiteX3" fmla="*/ 818789 w 1056502"/>
                <a:gd name="connsiteY3" fmla="*/ 0 h 1056502"/>
                <a:gd name="connsiteX4" fmla="*/ 818789 w 1056502"/>
                <a:gd name="connsiteY4" fmla="*/ 581076 h 1056502"/>
                <a:gd name="connsiteX5" fmla="*/ 1056502 w 1056502"/>
                <a:gd name="connsiteY5" fmla="*/ 581076 h 1056502"/>
                <a:gd name="connsiteX6" fmla="*/ 528251 w 1056502"/>
                <a:gd name="connsiteY6" fmla="*/ 1056502 h 1056502"/>
                <a:gd name="connsiteX7" fmla="*/ 0 w 1056502"/>
                <a:gd name="connsiteY7" fmla="*/ 581076 h 1056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56502" h="1056502">
                  <a:moveTo>
                    <a:pt x="0" y="581076"/>
                  </a:moveTo>
                  <a:lnTo>
                    <a:pt x="237713" y="581076"/>
                  </a:lnTo>
                  <a:lnTo>
                    <a:pt x="237713" y="0"/>
                  </a:lnTo>
                  <a:lnTo>
                    <a:pt x="818789" y="0"/>
                  </a:lnTo>
                  <a:lnTo>
                    <a:pt x="818789" y="581076"/>
                  </a:lnTo>
                  <a:lnTo>
                    <a:pt x="1056502" y="581076"/>
                  </a:lnTo>
                  <a:lnTo>
                    <a:pt x="528251" y="1056502"/>
                  </a:lnTo>
                  <a:lnTo>
                    <a:pt x="0" y="581076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83433" tIns="45720" rIns="283433" bIns="307204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3600" kern="1200"/>
            </a:p>
          </p:txBody>
        </p:sp>
        <p:sp>
          <p:nvSpPr>
            <p:cNvPr id="19" name="文本框 23">
              <a:extLst>
                <a:ext uri="{FF2B5EF4-FFF2-40B4-BE49-F238E27FC236}">
                  <a16:creationId xmlns:a16="http://schemas.microsoft.com/office/drawing/2014/main" id="{44782842-4B0F-4275-8BB1-BE97BA30DD3E}"/>
                </a:ext>
              </a:extLst>
            </p:cNvPr>
            <p:cNvSpPr txBox="1"/>
            <p:nvPr/>
          </p:nvSpPr>
          <p:spPr>
            <a:xfrm>
              <a:off x="2422798" y="2110526"/>
              <a:ext cx="24490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cs"/>
                </a:rPr>
                <a:t>添加标题内容</a:t>
              </a:r>
            </a:p>
          </p:txBody>
        </p:sp>
        <p:sp>
          <p:nvSpPr>
            <p:cNvPr id="20" name="TextBox 7">
              <a:extLst>
                <a:ext uri="{FF2B5EF4-FFF2-40B4-BE49-F238E27FC236}">
                  <a16:creationId xmlns:a16="http://schemas.microsoft.com/office/drawing/2014/main" id="{B3F846EE-6D34-485C-8C61-A4BA73290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6994" y="2535544"/>
              <a:ext cx="6560360" cy="53745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cs"/>
                  <a:sym typeface="微软雅黑" panose="020B0503020204020204" pitchFamily="34" charset="-122"/>
                </a:rPr>
                <a:t>请在此处添加你的内容。请在此处添加你的内容。请在此处添加你的内容。请在此处添加你的内容。请在此处添加你的内容。请在此处添加你的内容。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0B70811-5ABB-4DD7-95A6-94A76A303B60}"/>
              </a:ext>
            </a:extLst>
          </p:cNvPr>
          <p:cNvGrpSpPr/>
          <p:nvPr/>
        </p:nvGrpSpPr>
        <p:grpSpPr>
          <a:xfrm>
            <a:off x="1327223" y="1700808"/>
            <a:ext cx="7591863" cy="1759830"/>
            <a:chOff x="2031734" y="2036843"/>
            <a:chExt cx="7591863" cy="1759830"/>
          </a:xfrm>
        </p:grpSpPr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B00E777C-DB8A-433B-B1A2-1976411B3B01}"/>
                </a:ext>
              </a:extLst>
            </p:cNvPr>
            <p:cNvSpPr/>
            <p:nvPr/>
          </p:nvSpPr>
          <p:spPr>
            <a:xfrm>
              <a:off x="2031734" y="2036843"/>
              <a:ext cx="7591863" cy="1230341"/>
            </a:xfrm>
            <a:custGeom>
              <a:avLst/>
              <a:gdLst>
                <a:gd name="connsiteX0" fmla="*/ 0 w 6907900"/>
                <a:gd name="connsiteY0" fmla="*/ 162539 h 1625388"/>
                <a:gd name="connsiteX1" fmla="*/ 162539 w 6907900"/>
                <a:gd name="connsiteY1" fmla="*/ 0 h 1625388"/>
                <a:gd name="connsiteX2" fmla="*/ 6745361 w 6907900"/>
                <a:gd name="connsiteY2" fmla="*/ 0 h 1625388"/>
                <a:gd name="connsiteX3" fmla="*/ 6907900 w 6907900"/>
                <a:gd name="connsiteY3" fmla="*/ 162539 h 1625388"/>
                <a:gd name="connsiteX4" fmla="*/ 6907900 w 6907900"/>
                <a:gd name="connsiteY4" fmla="*/ 1462849 h 1625388"/>
                <a:gd name="connsiteX5" fmla="*/ 6745361 w 6907900"/>
                <a:gd name="connsiteY5" fmla="*/ 1625388 h 1625388"/>
                <a:gd name="connsiteX6" fmla="*/ 162539 w 6907900"/>
                <a:gd name="connsiteY6" fmla="*/ 1625388 h 1625388"/>
                <a:gd name="connsiteX7" fmla="*/ 0 w 6907900"/>
                <a:gd name="connsiteY7" fmla="*/ 1462849 h 1625388"/>
                <a:gd name="connsiteX8" fmla="*/ 0 w 6907900"/>
                <a:gd name="connsiteY8" fmla="*/ 162539 h 162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07900" h="1625388">
                  <a:moveTo>
                    <a:pt x="0" y="162539"/>
                  </a:moveTo>
                  <a:cubicBezTo>
                    <a:pt x="0" y="72771"/>
                    <a:pt x="72771" y="0"/>
                    <a:pt x="162539" y="0"/>
                  </a:cubicBezTo>
                  <a:lnTo>
                    <a:pt x="6745361" y="0"/>
                  </a:lnTo>
                  <a:cubicBezTo>
                    <a:pt x="6835129" y="0"/>
                    <a:pt x="6907900" y="72771"/>
                    <a:pt x="6907900" y="162539"/>
                  </a:cubicBezTo>
                  <a:lnTo>
                    <a:pt x="6907900" y="1462849"/>
                  </a:lnTo>
                  <a:cubicBezTo>
                    <a:pt x="6907900" y="1552617"/>
                    <a:pt x="6835129" y="1625388"/>
                    <a:pt x="6745361" y="1625388"/>
                  </a:cubicBezTo>
                  <a:lnTo>
                    <a:pt x="162539" y="1625388"/>
                  </a:lnTo>
                  <a:cubicBezTo>
                    <a:pt x="72771" y="1625388"/>
                    <a:pt x="0" y="1552617"/>
                    <a:pt x="0" y="1462849"/>
                  </a:cubicBezTo>
                  <a:lnTo>
                    <a:pt x="0" y="162539"/>
                  </a:lnTo>
                  <a:close/>
                </a:path>
              </a:pathLst>
            </a:cu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5256" tIns="295256" rIns="1953965" bIns="295256" numCol="1" spcCol="1270" anchor="ctr" anchorCtr="0">
              <a:noAutofit/>
            </a:bodyPr>
            <a:lstStyle/>
            <a:p>
              <a:pPr marL="0" lvl="0" indent="0" algn="l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6500" kern="1200" dirty="0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B3C22B73-ABB7-4469-B13F-EFC4E65BD78D}"/>
                </a:ext>
              </a:extLst>
            </p:cNvPr>
            <p:cNvSpPr/>
            <p:nvPr/>
          </p:nvSpPr>
          <p:spPr>
            <a:xfrm>
              <a:off x="8687494" y="2996952"/>
              <a:ext cx="799721" cy="799721"/>
            </a:xfrm>
            <a:custGeom>
              <a:avLst/>
              <a:gdLst>
                <a:gd name="connsiteX0" fmla="*/ 0 w 1056502"/>
                <a:gd name="connsiteY0" fmla="*/ 581076 h 1056502"/>
                <a:gd name="connsiteX1" fmla="*/ 237713 w 1056502"/>
                <a:gd name="connsiteY1" fmla="*/ 581076 h 1056502"/>
                <a:gd name="connsiteX2" fmla="*/ 237713 w 1056502"/>
                <a:gd name="connsiteY2" fmla="*/ 0 h 1056502"/>
                <a:gd name="connsiteX3" fmla="*/ 818789 w 1056502"/>
                <a:gd name="connsiteY3" fmla="*/ 0 h 1056502"/>
                <a:gd name="connsiteX4" fmla="*/ 818789 w 1056502"/>
                <a:gd name="connsiteY4" fmla="*/ 581076 h 1056502"/>
                <a:gd name="connsiteX5" fmla="*/ 1056502 w 1056502"/>
                <a:gd name="connsiteY5" fmla="*/ 581076 h 1056502"/>
                <a:gd name="connsiteX6" fmla="*/ 528251 w 1056502"/>
                <a:gd name="connsiteY6" fmla="*/ 1056502 h 1056502"/>
                <a:gd name="connsiteX7" fmla="*/ 0 w 1056502"/>
                <a:gd name="connsiteY7" fmla="*/ 581076 h 1056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56502" h="1056502">
                  <a:moveTo>
                    <a:pt x="0" y="581076"/>
                  </a:moveTo>
                  <a:lnTo>
                    <a:pt x="237713" y="581076"/>
                  </a:lnTo>
                  <a:lnTo>
                    <a:pt x="237713" y="0"/>
                  </a:lnTo>
                  <a:lnTo>
                    <a:pt x="818789" y="0"/>
                  </a:lnTo>
                  <a:lnTo>
                    <a:pt x="818789" y="581076"/>
                  </a:lnTo>
                  <a:lnTo>
                    <a:pt x="1056502" y="581076"/>
                  </a:lnTo>
                  <a:lnTo>
                    <a:pt x="528251" y="1056502"/>
                  </a:lnTo>
                  <a:lnTo>
                    <a:pt x="0" y="581076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83433" tIns="45720" rIns="283433" bIns="307204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3600" kern="1200"/>
            </a:p>
          </p:txBody>
        </p:sp>
        <p:sp>
          <p:nvSpPr>
            <p:cNvPr id="59" name="文本框 23">
              <a:extLst>
                <a:ext uri="{FF2B5EF4-FFF2-40B4-BE49-F238E27FC236}">
                  <a16:creationId xmlns:a16="http://schemas.microsoft.com/office/drawing/2014/main" id="{DBF4D863-BC9C-4678-8A0C-335F0D3953D9}"/>
                </a:ext>
              </a:extLst>
            </p:cNvPr>
            <p:cNvSpPr txBox="1"/>
            <p:nvPr/>
          </p:nvSpPr>
          <p:spPr>
            <a:xfrm>
              <a:off x="2422798" y="2110526"/>
              <a:ext cx="24490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cs"/>
                </a:rPr>
                <a:t>添加标题内容</a:t>
              </a:r>
            </a:p>
          </p:txBody>
        </p:sp>
        <p:sp>
          <p:nvSpPr>
            <p:cNvPr id="58" name="TextBox 7">
              <a:extLst>
                <a:ext uri="{FF2B5EF4-FFF2-40B4-BE49-F238E27FC236}">
                  <a16:creationId xmlns:a16="http://schemas.microsoft.com/office/drawing/2014/main" id="{EE27E3DD-DDAC-41B9-90C3-5010B49E3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6994" y="2535544"/>
              <a:ext cx="6560360" cy="53745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cs"/>
                  <a:sym typeface="微软雅黑" panose="020B0503020204020204" pitchFamily="34" charset="-122"/>
                </a:rPr>
                <a:t>请在此处添加你的内容。请在此处添加你的内容。请在此处添加你的内容。请在此处添加你的内容。请在此处添加你的内容。请在此处添加你的内容。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4343522"/>
      </p:ext>
    </p:extLst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85E2B24-0D2C-4E0F-BE75-F061C0DB0758}"/>
              </a:ext>
            </a:extLst>
          </p:cNvPr>
          <p:cNvSpPr/>
          <p:nvPr/>
        </p:nvSpPr>
        <p:spPr>
          <a:xfrm>
            <a:off x="622598" y="548680"/>
            <a:ext cx="10945216" cy="5760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B12DAE0-6822-4C3D-AC29-AC8AA49B39A4}"/>
              </a:ext>
            </a:extLst>
          </p:cNvPr>
          <p:cNvGrpSpPr/>
          <p:nvPr/>
        </p:nvGrpSpPr>
        <p:grpSpPr>
          <a:xfrm>
            <a:off x="3697384" y="2757337"/>
            <a:ext cx="7445127" cy="1651101"/>
            <a:chOff x="3521514" y="3051796"/>
            <a:chExt cx="7445127" cy="1651101"/>
          </a:xfrm>
        </p:grpSpPr>
        <p:sp>
          <p:nvSpPr>
            <p:cNvPr id="3" name="TextBox 40">
              <a:extLst>
                <a:ext uri="{FF2B5EF4-FFF2-40B4-BE49-F238E27FC236}">
                  <a16:creationId xmlns:a16="http://schemas.microsoft.com/office/drawing/2014/main" id="{994E93A4-F86E-4B5B-9A14-2EFFE3A3A0CE}"/>
                </a:ext>
              </a:extLst>
            </p:cNvPr>
            <p:cNvSpPr txBox="1"/>
            <p:nvPr/>
          </p:nvSpPr>
          <p:spPr>
            <a:xfrm>
              <a:off x="3521514" y="3051796"/>
              <a:ext cx="74451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到此结束  谢谢观看</a:t>
              </a:r>
            </a:p>
          </p:txBody>
        </p:sp>
        <p:sp>
          <p:nvSpPr>
            <p:cNvPr id="9" name="TextBox 40">
              <a:extLst>
                <a:ext uri="{FF2B5EF4-FFF2-40B4-BE49-F238E27FC236}">
                  <a16:creationId xmlns:a16="http://schemas.microsoft.com/office/drawing/2014/main" id="{A289324B-F43D-4B47-8CBB-49F7ADB1F906}"/>
                </a:ext>
              </a:extLst>
            </p:cNvPr>
            <p:cNvSpPr txBox="1"/>
            <p:nvPr/>
          </p:nvSpPr>
          <p:spPr>
            <a:xfrm>
              <a:off x="4582168" y="3995011"/>
              <a:ext cx="60896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cs"/>
                </a:rPr>
                <a:t>Only by working hard can we have a better tomorrow.</a:t>
              </a: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3C0F6A11-AA25-4A9F-84D9-17BFF91B3FCB}"/>
                </a:ext>
              </a:extLst>
            </p:cNvPr>
            <p:cNvCxnSpPr>
              <a:cxnSpLocks/>
            </p:cNvCxnSpPr>
            <p:nvPr/>
          </p:nvCxnSpPr>
          <p:spPr>
            <a:xfrm>
              <a:off x="4670386" y="3894977"/>
              <a:ext cx="5147382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ADEB40A9-D5A9-4332-9595-E101071E20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054" t="1466" r="6529" b="37409"/>
          <a:stretch/>
        </p:blipFill>
        <p:spPr>
          <a:xfrm>
            <a:off x="1918742" y="2341491"/>
            <a:ext cx="2175017" cy="2175017"/>
          </a:xfrm>
          <a:prstGeom prst="ellipse">
            <a:avLst/>
          </a:prstGeom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</p:pic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8876325C-A5B3-4C68-A1E3-AF434DE1DAEB}"/>
              </a:ext>
            </a:extLst>
          </p:cNvPr>
          <p:cNvSpPr/>
          <p:nvPr/>
        </p:nvSpPr>
        <p:spPr>
          <a:xfrm>
            <a:off x="5412563" y="5612325"/>
            <a:ext cx="1365285" cy="369332"/>
          </a:xfrm>
          <a:prstGeom prst="roundRect">
            <a:avLst/>
          </a:prstGeom>
          <a:noFill/>
          <a:ln w="12700">
            <a:solidFill>
              <a:srgbClr val="008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srgbClr val="0070C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玉米资源库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563" y="1121562"/>
            <a:ext cx="2206650" cy="86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025030"/>
      </p:ext>
    </p:extLst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97F9B6B-6044-4009-AEBC-4163E31F8E74}"/>
              </a:ext>
            </a:extLst>
          </p:cNvPr>
          <p:cNvSpPr/>
          <p:nvPr/>
        </p:nvSpPr>
        <p:spPr>
          <a:xfrm>
            <a:off x="0" y="0"/>
            <a:ext cx="379095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40">
            <a:extLst>
              <a:ext uri="{FF2B5EF4-FFF2-40B4-BE49-F238E27FC236}">
                <a16:creationId xmlns:a16="http://schemas.microsoft.com/office/drawing/2014/main" id="{8426923E-5AFD-4892-85E4-5568DCF3C0AB}"/>
              </a:ext>
            </a:extLst>
          </p:cNvPr>
          <p:cNvSpPr txBox="1"/>
          <p:nvPr/>
        </p:nvSpPr>
        <p:spPr>
          <a:xfrm>
            <a:off x="1074544" y="3367423"/>
            <a:ext cx="1656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目录</a:t>
            </a:r>
          </a:p>
        </p:txBody>
      </p:sp>
      <p:sp>
        <p:nvSpPr>
          <p:cNvPr id="4" name="TextBox 40">
            <a:extLst>
              <a:ext uri="{FF2B5EF4-FFF2-40B4-BE49-F238E27FC236}">
                <a16:creationId xmlns:a16="http://schemas.microsoft.com/office/drawing/2014/main" id="{986088AE-F288-40DB-B454-B81C659EE64C}"/>
              </a:ext>
            </a:extLst>
          </p:cNvPr>
          <p:cNvSpPr txBox="1"/>
          <p:nvPr/>
        </p:nvSpPr>
        <p:spPr>
          <a:xfrm>
            <a:off x="984448" y="4161731"/>
            <a:ext cx="1822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Contents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3C9215-12F9-4128-8717-28296B1BEB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25000"/>
          </a:blip>
          <a:srcRect l="26054" t="1466" r="6529" b="37409"/>
          <a:stretch/>
        </p:blipFill>
        <p:spPr>
          <a:xfrm>
            <a:off x="1499873" y="2234603"/>
            <a:ext cx="830998" cy="830998"/>
          </a:xfrm>
          <a:prstGeom prst="ellipse">
            <a:avLst/>
          </a:prstGeom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7F0058E0-0988-4139-AB48-4CDB6F9FF9C8}"/>
              </a:ext>
            </a:extLst>
          </p:cNvPr>
          <p:cNvGrpSpPr/>
          <p:nvPr/>
        </p:nvGrpSpPr>
        <p:grpSpPr>
          <a:xfrm>
            <a:off x="5161078" y="981683"/>
            <a:ext cx="6216460" cy="831989"/>
            <a:chOff x="5289297" y="1123752"/>
            <a:chExt cx="6216460" cy="831989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5B971F00-524C-417E-A58E-BB525A328CD6}"/>
                </a:ext>
              </a:extLst>
            </p:cNvPr>
            <p:cNvGrpSpPr/>
            <p:nvPr/>
          </p:nvGrpSpPr>
          <p:grpSpPr>
            <a:xfrm>
              <a:off x="6599262" y="1124744"/>
              <a:ext cx="4906495" cy="830997"/>
              <a:chOff x="4865129" y="2357715"/>
              <a:chExt cx="4906495" cy="830997"/>
            </a:xfrm>
          </p:grpSpPr>
          <p:sp>
            <p:nvSpPr>
              <p:cNvPr id="7" name="TextBox 40">
                <a:extLst>
                  <a:ext uri="{FF2B5EF4-FFF2-40B4-BE49-F238E27FC236}">
                    <a16:creationId xmlns:a16="http://schemas.microsoft.com/office/drawing/2014/main" id="{3E02C2E1-DE75-4801-8C0D-C1FA16F72F7F}"/>
                  </a:ext>
                </a:extLst>
              </p:cNvPr>
              <p:cNvSpPr txBox="1"/>
              <p:nvPr/>
            </p:nvSpPr>
            <p:spPr>
              <a:xfrm>
                <a:off x="4871071" y="2357715"/>
                <a:ext cx="27148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>
                    <a:solidFill>
                      <a:srgbClr val="0070C0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此处添加标题</a:t>
                </a:r>
              </a:p>
            </p:txBody>
          </p:sp>
          <p:sp>
            <p:nvSpPr>
              <p:cNvPr id="8" name="TextBox 40">
                <a:extLst>
                  <a:ext uri="{FF2B5EF4-FFF2-40B4-BE49-F238E27FC236}">
                    <a16:creationId xmlns:a16="http://schemas.microsoft.com/office/drawing/2014/main" id="{401D4B55-1F65-473B-9532-4D9EEDB4E6E0}"/>
                  </a:ext>
                </a:extLst>
              </p:cNvPr>
              <p:cNvSpPr txBox="1"/>
              <p:nvPr/>
            </p:nvSpPr>
            <p:spPr>
              <a:xfrm>
                <a:off x="4865129" y="2880935"/>
                <a:ext cx="49064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0070C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Only by working hard can we have a better tomorrow.</a:t>
                </a:r>
              </a:p>
            </p:txBody>
          </p:sp>
        </p:grpSp>
        <p:sp>
          <p:nvSpPr>
            <p:cNvPr id="10" name="TextBox 40">
              <a:extLst>
                <a:ext uri="{FF2B5EF4-FFF2-40B4-BE49-F238E27FC236}">
                  <a16:creationId xmlns:a16="http://schemas.microsoft.com/office/drawing/2014/main" id="{284B2433-9683-4D82-95F4-D2CBE00B659A}"/>
                </a:ext>
              </a:extLst>
            </p:cNvPr>
            <p:cNvSpPr txBox="1"/>
            <p:nvPr/>
          </p:nvSpPr>
          <p:spPr>
            <a:xfrm>
              <a:off x="5447134" y="1124744"/>
              <a:ext cx="10089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rgbClr val="0070C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01</a:t>
              </a:r>
              <a:endParaRPr lang="zh-CN" altLang="en-US" sz="4800" dirty="0">
                <a:solidFill>
                  <a:srgbClr val="0070C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3DEA37A-E37A-42C3-95AF-EE9CC8542D86}"/>
                </a:ext>
              </a:extLst>
            </p:cNvPr>
            <p:cNvSpPr/>
            <p:nvPr/>
          </p:nvSpPr>
          <p:spPr>
            <a:xfrm>
              <a:off x="5289297" y="1123752"/>
              <a:ext cx="96362" cy="83099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325F628-B15B-4312-A1FA-B7FDB97EF6B0}"/>
              </a:ext>
            </a:extLst>
          </p:cNvPr>
          <p:cNvGrpSpPr/>
          <p:nvPr/>
        </p:nvGrpSpPr>
        <p:grpSpPr>
          <a:xfrm>
            <a:off x="5161078" y="2335899"/>
            <a:ext cx="6216460" cy="831989"/>
            <a:chOff x="5289297" y="1123752"/>
            <a:chExt cx="6216460" cy="831989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98B4D165-2319-4B54-A6C4-4042B1CEBFF2}"/>
                </a:ext>
              </a:extLst>
            </p:cNvPr>
            <p:cNvGrpSpPr/>
            <p:nvPr/>
          </p:nvGrpSpPr>
          <p:grpSpPr>
            <a:xfrm>
              <a:off x="6599262" y="1124744"/>
              <a:ext cx="4906495" cy="830997"/>
              <a:chOff x="4865129" y="2357715"/>
              <a:chExt cx="4906495" cy="830997"/>
            </a:xfrm>
          </p:grpSpPr>
          <p:sp>
            <p:nvSpPr>
              <p:cNvPr id="17" name="TextBox 40">
                <a:extLst>
                  <a:ext uri="{FF2B5EF4-FFF2-40B4-BE49-F238E27FC236}">
                    <a16:creationId xmlns:a16="http://schemas.microsoft.com/office/drawing/2014/main" id="{E0E4B7FF-A633-4296-9D74-3D4420EBF873}"/>
                  </a:ext>
                </a:extLst>
              </p:cNvPr>
              <p:cNvSpPr txBox="1"/>
              <p:nvPr/>
            </p:nvSpPr>
            <p:spPr>
              <a:xfrm>
                <a:off x="4871071" y="2357715"/>
                <a:ext cx="27148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>
                    <a:solidFill>
                      <a:srgbClr val="0070C0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此处添加标题</a:t>
                </a:r>
              </a:p>
            </p:txBody>
          </p:sp>
          <p:sp>
            <p:nvSpPr>
              <p:cNvPr id="18" name="TextBox 40">
                <a:extLst>
                  <a:ext uri="{FF2B5EF4-FFF2-40B4-BE49-F238E27FC236}">
                    <a16:creationId xmlns:a16="http://schemas.microsoft.com/office/drawing/2014/main" id="{4E4F7276-076F-449E-8220-16D8DBB9AC66}"/>
                  </a:ext>
                </a:extLst>
              </p:cNvPr>
              <p:cNvSpPr txBox="1"/>
              <p:nvPr/>
            </p:nvSpPr>
            <p:spPr>
              <a:xfrm>
                <a:off x="4865129" y="2880935"/>
                <a:ext cx="49064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0070C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Only by working hard can we have a better tomorrow.</a:t>
                </a:r>
              </a:p>
            </p:txBody>
          </p:sp>
        </p:grpSp>
        <p:sp>
          <p:nvSpPr>
            <p:cNvPr id="15" name="TextBox 40">
              <a:extLst>
                <a:ext uri="{FF2B5EF4-FFF2-40B4-BE49-F238E27FC236}">
                  <a16:creationId xmlns:a16="http://schemas.microsoft.com/office/drawing/2014/main" id="{C55F829D-ECA0-4ED9-8E7C-E627EB8398A3}"/>
                </a:ext>
              </a:extLst>
            </p:cNvPr>
            <p:cNvSpPr txBox="1"/>
            <p:nvPr/>
          </p:nvSpPr>
          <p:spPr>
            <a:xfrm>
              <a:off x="5447134" y="1124744"/>
              <a:ext cx="10089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rgbClr val="0070C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02</a:t>
              </a:r>
              <a:endParaRPr lang="zh-CN" altLang="en-US" sz="4800" dirty="0">
                <a:solidFill>
                  <a:srgbClr val="0070C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10DB2F4-94DA-4005-A543-079B798EC366}"/>
                </a:ext>
              </a:extLst>
            </p:cNvPr>
            <p:cNvSpPr/>
            <p:nvPr/>
          </p:nvSpPr>
          <p:spPr>
            <a:xfrm>
              <a:off x="5289297" y="1123752"/>
              <a:ext cx="96362" cy="83099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460FF95-C309-4925-8F10-6B2FF827231F}"/>
              </a:ext>
            </a:extLst>
          </p:cNvPr>
          <p:cNvGrpSpPr/>
          <p:nvPr/>
        </p:nvGrpSpPr>
        <p:grpSpPr>
          <a:xfrm>
            <a:off x="5159102" y="3690114"/>
            <a:ext cx="6216460" cy="831989"/>
            <a:chOff x="5289297" y="1123752"/>
            <a:chExt cx="6216460" cy="831989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978604C3-2FFE-430D-AC01-3A9806EC92EE}"/>
                </a:ext>
              </a:extLst>
            </p:cNvPr>
            <p:cNvGrpSpPr/>
            <p:nvPr/>
          </p:nvGrpSpPr>
          <p:grpSpPr>
            <a:xfrm>
              <a:off x="6599262" y="1124744"/>
              <a:ext cx="4906495" cy="830997"/>
              <a:chOff x="4865129" y="2357715"/>
              <a:chExt cx="4906495" cy="830997"/>
            </a:xfrm>
          </p:grpSpPr>
          <p:sp>
            <p:nvSpPr>
              <p:cNvPr id="23" name="TextBox 40">
                <a:extLst>
                  <a:ext uri="{FF2B5EF4-FFF2-40B4-BE49-F238E27FC236}">
                    <a16:creationId xmlns:a16="http://schemas.microsoft.com/office/drawing/2014/main" id="{7E9351AD-BAFB-46D3-AF71-A3B4DEF4DD42}"/>
                  </a:ext>
                </a:extLst>
              </p:cNvPr>
              <p:cNvSpPr txBox="1"/>
              <p:nvPr/>
            </p:nvSpPr>
            <p:spPr>
              <a:xfrm>
                <a:off x="4871071" y="2357715"/>
                <a:ext cx="27148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>
                    <a:solidFill>
                      <a:srgbClr val="0070C0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此处添加标题</a:t>
                </a:r>
              </a:p>
            </p:txBody>
          </p:sp>
          <p:sp>
            <p:nvSpPr>
              <p:cNvPr id="24" name="TextBox 40">
                <a:extLst>
                  <a:ext uri="{FF2B5EF4-FFF2-40B4-BE49-F238E27FC236}">
                    <a16:creationId xmlns:a16="http://schemas.microsoft.com/office/drawing/2014/main" id="{7F3FFC86-FF13-4638-9EB9-4CA3A72A51B7}"/>
                  </a:ext>
                </a:extLst>
              </p:cNvPr>
              <p:cNvSpPr txBox="1"/>
              <p:nvPr/>
            </p:nvSpPr>
            <p:spPr>
              <a:xfrm>
                <a:off x="4865129" y="2880935"/>
                <a:ext cx="49064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0070C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Only by working hard can we have a better tomorrow.</a:t>
                </a:r>
              </a:p>
            </p:txBody>
          </p:sp>
        </p:grpSp>
        <p:sp>
          <p:nvSpPr>
            <p:cNvPr id="21" name="TextBox 40">
              <a:extLst>
                <a:ext uri="{FF2B5EF4-FFF2-40B4-BE49-F238E27FC236}">
                  <a16:creationId xmlns:a16="http://schemas.microsoft.com/office/drawing/2014/main" id="{682B501D-DD68-4EB6-B1D5-C4A225373E20}"/>
                </a:ext>
              </a:extLst>
            </p:cNvPr>
            <p:cNvSpPr txBox="1"/>
            <p:nvPr/>
          </p:nvSpPr>
          <p:spPr>
            <a:xfrm>
              <a:off x="5447134" y="1124744"/>
              <a:ext cx="10089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rgbClr val="0070C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03</a:t>
              </a:r>
              <a:endParaRPr lang="zh-CN" altLang="en-US" sz="4800" dirty="0">
                <a:solidFill>
                  <a:srgbClr val="0070C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6E4D193F-4435-4E63-AF56-4FBA796BBABC}"/>
                </a:ext>
              </a:extLst>
            </p:cNvPr>
            <p:cNvSpPr/>
            <p:nvPr/>
          </p:nvSpPr>
          <p:spPr>
            <a:xfrm>
              <a:off x="5289297" y="1123752"/>
              <a:ext cx="96362" cy="83099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3EC3AB7-CADB-4DA3-ABA2-4CDF33E764C0}"/>
              </a:ext>
            </a:extLst>
          </p:cNvPr>
          <p:cNvGrpSpPr/>
          <p:nvPr/>
        </p:nvGrpSpPr>
        <p:grpSpPr>
          <a:xfrm>
            <a:off x="5159102" y="5044328"/>
            <a:ext cx="6216460" cy="831989"/>
            <a:chOff x="5289297" y="1123752"/>
            <a:chExt cx="6216460" cy="831989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2AE0C1EA-0B9F-43CC-882F-63CEC37B1428}"/>
                </a:ext>
              </a:extLst>
            </p:cNvPr>
            <p:cNvGrpSpPr/>
            <p:nvPr/>
          </p:nvGrpSpPr>
          <p:grpSpPr>
            <a:xfrm>
              <a:off x="6599262" y="1124744"/>
              <a:ext cx="4906495" cy="830997"/>
              <a:chOff x="4865129" y="2357715"/>
              <a:chExt cx="4906495" cy="830997"/>
            </a:xfrm>
          </p:grpSpPr>
          <p:sp>
            <p:nvSpPr>
              <p:cNvPr id="29" name="TextBox 40">
                <a:extLst>
                  <a:ext uri="{FF2B5EF4-FFF2-40B4-BE49-F238E27FC236}">
                    <a16:creationId xmlns:a16="http://schemas.microsoft.com/office/drawing/2014/main" id="{FAD14D29-7DE6-4708-BD2E-4476856EE24C}"/>
                  </a:ext>
                </a:extLst>
              </p:cNvPr>
              <p:cNvSpPr txBox="1"/>
              <p:nvPr/>
            </p:nvSpPr>
            <p:spPr>
              <a:xfrm>
                <a:off x="4871071" y="2357715"/>
                <a:ext cx="27148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>
                    <a:solidFill>
                      <a:srgbClr val="0070C0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此处添加标题</a:t>
                </a:r>
              </a:p>
            </p:txBody>
          </p:sp>
          <p:sp>
            <p:nvSpPr>
              <p:cNvPr id="30" name="TextBox 40">
                <a:extLst>
                  <a:ext uri="{FF2B5EF4-FFF2-40B4-BE49-F238E27FC236}">
                    <a16:creationId xmlns:a16="http://schemas.microsoft.com/office/drawing/2014/main" id="{3A400490-8912-4305-A836-4CDD47B2D2D8}"/>
                  </a:ext>
                </a:extLst>
              </p:cNvPr>
              <p:cNvSpPr txBox="1"/>
              <p:nvPr/>
            </p:nvSpPr>
            <p:spPr>
              <a:xfrm>
                <a:off x="4865129" y="2880935"/>
                <a:ext cx="49064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0070C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Only by working hard can we have a better tomorrow.</a:t>
                </a:r>
              </a:p>
            </p:txBody>
          </p:sp>
        </p:grpSp>
        <p:sp>
          <p:nvSpPr>
            <p:cNvPr id="27" name="TextBox 40">
              <a:extLst>
                <a:ext uri="{FF2B5EF4-FFF2-40B4-BE49-F238E27FC236}">
                  <a16:creationId xmlns:a16="http://schemas.microsoft.com/office/drawing/2014/main" id="{E30FC0D4-5892-47AF-85A7-E4D787F08CDD}"/>
                </a:ext>
              </a:extLst>
            </p:cNvPr>
            <p:cNvSpPr txBox="1"/>
            <p:nvPr/>
          </p:nvSpPr>
          <p:spPr>
            <a:xfrm>
              <a:off x="5447134" y="1124744"/>
              <a:ext cx="10089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rgbClr val="0070C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04</a:t>
              </a:r>
              <a:endParaRPr lang="zh-CN" altLang="en-US" sz="4800" dirty="0">
                <a:solidFill>
                  <a:srgbClr val="0070C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E3C425A3-A7DF-4097-8D1F-1F655720C69D}"/>
                </a:ext>
              </a:extLst>
            </p:cNvPr>
            <p:cNvSpPr/>
            <p:nvPr/>
          </p:nvSpPr>
          <p:spPr>
            <a:xfrm>
              <a:off x="5289297" y="1123752"/>
              <a:ext cx="96362" cy="83099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629" y="3191"/>
            <a:ext cx="1484784" cy="148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758818"/>
      </p:ext>
    </p:extLst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4BB607BA-4D22-4146-A75B-9D54789E09B1}"/>
              </a:ext>
            </a:extLst>
          </p:cNvPr>
          <p:cNvGrpSpPr/>
          <p:nvPr/>
        </p:nvGrpSpPr>
        <p:grpSpPr>
          <a:xfrm>
            <a:off x="-8121" y="1376772"/>
            <a:ext cx="6096000" cy="4104456"/>
            <a:chOff x="-8121" y="1376772"/>
            <a:chExt cx="6096000" cy="4104456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60C9C1A3-7609-4416-AA4D-F258B9A8F414}"/>
                </a:ext>
              </a:extLst>
            </p:cNvPr>
            <p:cNvSpPr/>
            <p:nvPr/>
          </p:nvSpPr>
          <p:spPr>
            <a:xfrm>
              <a:off x="-8121" y="1376772"/>
              <a:ext cx="6096000" cy="410445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AB3837F-2E71-4E69-B8D8-805B4FF17FE2}"/>
                </a:ext>
              </a:extLst>
            </p:cNvPr>
            <p:cNvGrpSpPr/>
            <p:nvPr/>
          </p:nvGrpSpPr>
          <p:grpSpPr>
            <a:xfrm>
              <a:off x="784538" y="2564904"/>
              <a:ext cx="4287673" cy="523220"/>
              <a:chOff x="784538" y="2523673"/>
              <a:chExt cx="4287673" cy="523220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F865D370-C1CF-47DE-ABD5-9432703665B5}"/>
                  </a:ext>
                </a:extLst>
              </p:cNvPr>
              <p:cNvGrpSpPr/>
              <p:nvPr/>
            </p:nvGrpSpPr>
            <p:grpSpPr>
              <a:xfrm>
                <a:off x="784538" y="2523673"/>
                <a:ext cx="4287673" cy="523220"/>
                <a:chOff x="164498" y="2217595"/>
                <a:chExt cx="4287673" cy="523220"/>
              </a:xfrm>
            </p:grpSpPr>
            <p:sp>
              <p:nvSpPr>
                <p:cNvPr id="3" name="TextBox 40">
                  <a:extLst>
                    <a:ext uri="{FF2B5EF4-FFF2-40B4-BE49-F238E27FC236}">
                      <a16:creationId xmlns:a16="http://schemas.microsoft.com/office/drawing/2014/main" id="{B4F25F61-C477-4E7A-8B65-82BE2A6B9B5B}"/>
                    </a:ext>
                  </a:extLst>
                </p:cNvPr>
                <p:cNvSpPr txBox="1"/>
                <p:nvPr/>
              </p:nvSpPr>
              <p:spPr>
                <a:xfrm>
                  <a:off x="164498" y="2217595"/>
                  <a:ext cx="242837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2800" dirty="0">
                      <a:solidFill>
                        <a:schemeClr val="bg1"/>
                      </a:solidFill>
                      <a:latin typeface="思源黑体 CN Bold" panose="020B0800000000000000" pitchFamily="34" charset="-122"/>
                      <a:ea typeface="思源黑体 CN Bold" panose="020B0800000000000000" pitchFamily="34" charset="-122"/>
                    </a:rPr>
                    <a:t>第一章</a:t>
                  </a:r>
                </a:p>
              </p:txBody>
            </p:sp>
            <p:sp>
              <p:nvSpPr>
                <p:cNvPr id="4" name="TextBox 40">
                  <a:extLst>
                    <a:ext uri="{FF2B5EF4-FFF2-40B4-BE49-F238E27FC236}">
                      <a16:creationId xmlns:a16="http://schemas.microsoft.com/office/drawing/2014/main" id="{CC645C2B-E1CB-4FA6-819D-7F8986A9EFA6}"/>
                    </a:ext>
                  </a:extLst>
                </p:cNvPr>
                <p:cNvSpPr txBox="1"/>
                <p:nvPr/>
              </p:nvSpPr>
              <p:spPr>
                <a:xfrm>
                  <a:off x="2318891" y="2298712"/>
                  <a:ext cx="21332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altLang="zh-CN" dirty="0">
                      <a:solidFill>
                        <a:schemeClr val="bg1"/>
                      </a:solidFill>
                      <a:latin typeface="思源黑体 CN Normal" panose="020B0400000000000000" pitchFamily="34" charset="-122"/>
                      <a:ea typeface="思源黑体 CN Normal" panose="020B0400000000000000" pitchFamily="34" charset="-122"/>
                    </a:rPr>
                    <a:t>Chapter  1</a:t>
                  </a:r>
                  <a:endParaRPr lang="en-US" altLang="zh-CN" dirty="0">
                    <a:solidFill>
                      <a:schemeClr val="bg1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endParaRPr>
                </a:p>
              </p:txBody>
            </p:sp>
          </p:grp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A030AFE3-4F04-4619-8B29-4B772B27039F}"/>
                  </a:ext>
                </a:extLst>
              </p:cNvPr>
              <p:cNvCxnSpPr/>
              <p:nvPr/>
            </p:nvCxnSpPr>
            <p:spPr>
              <a:xfrm>
                <a:off x="3039879" y="2600617"/>
                <a:ext cx="0" cy="36933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6BC70150-804C-418B-B9C0-C4D5DE615BE1}"/>
                </a:ext>
              </a:extLst>
            </p:cNvPr>
            <p:cNvGrpSpPr/>
            <p:nvPr/>
          </p:nvGrpSpPr>
          <p:grpSpPr>
            <a:xfrm>
              <a:off x="683590" y="3331677"/>
              <a:ext cx="4510682" cy="876399"/>
              <a:chOff x="784538" y="3488705"/>
              <a:chExt cx="4510682" cy="876399"/>
            </a:xfrm>
          </p:grpSpPr>
          <p:sp>
            <p:nvSpPr>
              <p:cNvPr id="5" name="TextBox 40">
                <a:extLst>
                  <a:ext uri="{FF2B5EF4-FFF2-40B4-BE49-F238E27FC236}">
                    <a16:creationId xmlns:a16="http://schemas.microsoft.com/office/drawing/2014/main" id="{E767B282-2E96-4614-8586-DD996E8F18AB}"/>
                  </a:ext>
                </a:extLst>
              </p:cNvPr>
              <p:cNvSpPr txBox="1"/>
              <p:nvPr/>
            </p:nvSpPr>
            <p:spPr>
              <a:xfrm>
                <a:off x="784538" y="3576790"/>
                <a:ext cx="451068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4000" dirty="0">
                    <a:solidFill>
                      <a:schemeClr val="bg1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此 处 添 加 标 题</a:t>
                </a:r>
              </a:p>
            </p:txBody>
          </p: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9F6C2BB9-BFA3-4BCF-A87D-5127C7226BAC}"/>
                  </a:ext>
                </a:extLst>
              </p:cNvPr>
              <p:cNvCxnSpPr/>
              <p:nvPr/>
            </p:nvCxnSpPr>
            <p:spPr>
              <a:xfrm>
                <a:off x="1203675" y="4365104"/>
                <a:ext cx="3672408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2F239DB6-E2BA-4631-97AE-A724652F1187}"/>
                  </a:ext>
                </a:extLst>
              </p:cNvPr>
              <p:cNvCxnSpPr/>
              <p:nvPr/>
            </p:nvCxnSpPr>
            <p:spPr>
              <a:xfrm>
                <a:off x="1203675" y="3488705"/>
                <a:ext cx="3672408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TextBox 40">
            <a:extLst>
              <a:ext uri="{FF2B5EF4-FFF2-40B4-BE49-F238E27FC236}">
                <a16:creationId xmlns:a16="http://schemas.microsoft.com/office/drawing/2014/main" id="{59885912-C389-4CCC-831D-39F0EF2C9615}"/>
              </a:ext>
            </a:extLst>
          </p:cNvPr>
          <p:cNvSpPr txBox="1"/>
          <p:nvPr/>
        </p:nvSpPr>
        <p:spPr>
          <a:xfrm>
            <a:off x="6441062" y="1950101"/>
            <a:ext cx="5418943" cy="2957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70C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请在此处添加你的内容。请在此处添加你的内容</a:t>
            </a:r>
            <a:endParaRPr lang="en-US" altLang="zh-CN" dirty="0">
              <a:solidFill>
                <a:srgbClr val="0070C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0070C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70C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请在此处添加你的内容。请在此处添加你的内容</a:t>
            </a:r>
            <a:endParaRPr lang="en-US" altLang="zh-CN" dirty="0">
              <a:solidFill>
                <a:srgbClr val="0070C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0070C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70C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请在此处添加你的内容。请在此处添加你的内容</a:t>
            </a:r>
            <a:endParaRPr lang="en-US" altLang="zh-CN" dirty="0">
              <a:solidFill>
                <a:srgbClr val="0070C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0070C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70C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请在此处添加你的内容。请在此处添加你的内容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629" y="3191"/>
            <a:ext cx="1484784" cy="148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847022"/>
      </p:ext>
    </p:extLst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E31C406-0A07-4C91-9E83-A41017F1FC8A}"/>
              </a:ext>
            </a:extLst>
          </p:cNvPr>
          <p:cNvSpPr/>
          <p:nvPr/>
        </p:nvSpPr>
        <p:spPr>
          <a:xfrm>
            <a:off x="460778" y="332656"/>
            <a:ext cx="11270443" cy="619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4B24983-E113-45B6-9CE6-C22EA241D433}"/>
              </a:ext>
            </a:extLst>
          </p:cNvPr>
          <p:cNvGrpSpPr/>
          <p:nvPr/>
        </p:nvGrpSpPr>
        <p:grpSpPr>
          <a:xfrm>
            <a:off x="838622" y="620688"/>
            <a:ext cx="3353239" cy="607201"/>
            <a:chOff x="550590" y="536707"/>
            <a:chExt cx="3353239" cy="607201"/>
          </a:xfrm>
        </p:grpSpPr>
        <p:sp>
          <p:nvSpPr>
            <p:cNvPr id="4" name="TextBox 40">
              <a:extLst>
                <a:ext uri="{FF2B5EF4-FFF2-40B4-BE49-F238E27FC236}">
                  <a16:creationId xmlns:a16="http://schemas.microsoft.com/office/drawing/2014/main" id="{D81E8810-92BC-404F-B415-599A95F35B6E}"/>
                </a:ext>
              </a:extLst>
            </p:cNvPr>
            <p:cNvSpPr txBox="1"/>
            <p:nvPr/>
          </p:nvSpPr>
          <p:spPr>
            <a:xfrm>
              <a:off x="1270670" y="609474"/>
              <a:ext cx="2633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0070C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01 </a:t>
              </a:r>
              <a:r>
                <a:rPr lang="zh-CN" altLang="en-US" sz="2400" dirty="0">
                  <a:solidFill>
                    <a:srgbClr val="0070C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此处添加标题</a:t>
              </a: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E4F30B8-E86F-44E9-95F1-59EBB9193B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054" t="1466" r="6529" b="37409"/>
            <a:stretch/>
          </p:blipFill>
          <p:spPr>
            <a:xfrm>
              <a:off x="550590" y="536707"/>
              <a:ext cx="607201" cy="607201"/>
            </a:xfrm>
            <a:prstGeom prst="ellipse">
              <a:avLst/>
            </a:prstGeom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</p:pic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406AA54-BECE-4656-96AA-1307C45190FF}"/>
              </a:ext>
            </a:extLst>
          </p:cNvPr>
          <p:cNvGrpSpPr/>
          <p:nvPr/>
        </p:nvGrpSpPr>
        <p:grpSpPr>
          <a:xfrm>
            <a:off x="1558702" y="1988840"/>
            <a:ext cx="8273889" cy="706540"/>
            <a:chOff x="1445823" y="1719969"/>
            <a:chExt cx="8273889" cy="7065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ECBE602-E0AF-43A0-91B1-60319AD757D9}"/>
                </a:ext>
              </a:extLst>
            </p:cNvPr>
            <p:cNvSpPr/>
            <p:nvPr/>
          </p:nvSpPr>
          <p:spPr>
            <a:xfrm>
              <a:off x="1445823" y="1769640"/>
              <a:ext cx="3106078" cy="60720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23">
              <a:extLst>
                <a:ext uri="{FF2B5EF4-FFF2-40B4-BE49-F238E27FC236}">
                  <a16:creationId xmlns:a16="http://schemas.microsoft.com/office/drawing/2014/main" id="{4EB3C0B2-209A-458A-8AC9-D4CB627C46B1}"/>
                </a:ext>
              </a:extLst>
            </p:cNvPr>
            <p:cNvSpPr txBox="1"/>
            <p:nvPr/>
          </p:nvSpPr>
          <p:spPr>
            <a:xfrm>
              <a:off x="1774341" y="1842407"/>
              <a:ext cx="24490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添加标题内容</a:t>
              </a:r>
            </a:p>
          </p:txBody>
        </p:sp>
        <p:sp>
          <p:nvSpPr>
            <p:cNvPr id="9" name="文本框 26">
              <a:extLst>
                <a:ext uri="{FF2B5EF4-FFF2-40B4-BE49-F238E27FC236}">
                  <a16:creationId xmlns:a16="http://schemas.microsoft.com/office/drawing/2014/main" id="{ADE4F40B-F366-44BE-8C58-556931CA42BD}"/>
                </a:ext>
              </a:extLst>
            </p:cNvPr>
            <p:cNvSpPr txBox="1"/>
            <p:nvPr/>
          </p:nvSpPr>
          <p:spPr>
            <a:xfrm>
              <a:off x="4655046" y="1719969"/>
              <a:ext cx="5064666" cy="706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微软雅黑" panose="020B0503020204020204" pitchFamily="34" charset="-122"/>
                </a:rPr>
                <a:t>请在此处添加你的内容。请在此处添加你的内容。请在此处添加你的内容。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D92D2C9-B711-47F7-A624-666DAF183C76}"/>
              </a:ext>
            </a:extLst>
          </p:cNvPr>
          <p:cNvGrpSpPr/>
          <p:nvPr/>
        </p:nvGrpSpPr>
        <p:grpSpPr>
          <a:xfrm>
            <a:off x="1558702" y="3291754"/>
            <a:ext cx="8273889" cy="706540"/>
            <a:chOff x="1445823" y="1719969"/>
            <a:chExt cx="8273889" cy="70654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054A0D0-7312-4B43-9866-D8ACE7D7B240}"/>
                </a:ext>
              </a:extLst>
            </p:cNvPr>
            <p:cNvSpPr/>
            <p:nvPr/>
          </p:nvSpPr>
          <p:spPr>
            <a:xfrm>
              <a:off x="1445823" y="1769640"/>
              <a:ext cx="3106078" cy="60720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文本框 23">
              <a:extLst>
                <a:ext uri="{FF2B5EF4-FFF2-40B4-BE49-F238E27FC236}">
                  <a16:creationId xmlns:a16="http://schemas.microsoft.com/office/drawing/2014/main" id="{0667831D-5DCD-40EF-84DF-51788D313865}"/>
                </a:ext>
              </a:extLst>
            </p:cNvPr>
            <p:cNvSpPr txBox="1"/>
            <p:nvPr/>
          </p:nvSpPr>
          <p:spPr>
            <a:xfrm>
              <a:off x="1774341" y="1842407"/>
              <a:ext cx="24490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添加标题内容</a:t>
              </a:r>
            </a:p>
          </p:txBody>
        </p:sp>
        <p:sp>
          <p:nvSpPr>
            <p:cNvPr id="14" name="文本框 26">
              <a:extLst>
                <a:ext uri="{FF2B5EF4-FFF2-40B4-BE49-F238E27FC236}">
                  <a16:creationId xmlns:a16="http://schemas.microsoft.com/office/drawing/2014/main" id="{487B78C3-E7DD-4254-9FF7-D84C48DE6F60}"/>
                </a:ext>
              </a:extLst>
            </p:cNvPr>
            <p:cNvSpPr txBox="1"/>
            <p:nvPr/>
          </p:nvSpPr>
          <p:spPr>
            <a:xfrm>
              <a:off x="4655046" y="1719969"/>
              <a:ext cx="5064666" cy="706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微软雅黑" panose="020B0503020204020204" pitchFamily="34" charset="-122"/>
                </a:rPr>
                <a:t>请在此处添加你的内容。请在此处添加你的内容。请在此处添加你的内容。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877A2E6-F7F2-4319-8624-5FBBCF4D8F14}"/>
              </a:ext>
            </a:extLst>
          </p:cNvPr>
          <p:cNvGrpSpPr/>
          <p:nvPr/>
        </p:nvGrpSpPr>
        <p:grpSpPr>
          <a:xfrm>
            <a:off x="1558702" y="4594668"/>
            <a:ext cx="8273889" cy="706540"/>
            <a:chOff x="1445823" y="1719969"/>
            <a:chExt cx="8273889" cy="70654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E32A263-003D-4248-98BE-CA64AB1CED45}"/>
                </a:ext>
              </a:extLst>
            </p:cNvPr>
            <p:cNvSpPr/>
            <p:nvPr/>
          </p:nvSpPr>
          <p:spPr>
            <a:xfrm>
              <a:off x="1445823" y="1769640"/>
              <a:ext cx="3106078" cy="60720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23">
              <a:extLst>
                <a:ext uri="{FF2B5EF4-FFF2-40B4-BE49-F238E27FC236}">
                  <a16:creationId xmlns:a16="http://schemas.microsoft.com/office/drawing/2014/main" id="{FE5AEB2A-1738-4131-8864-7E8C86796265}"/>
                </a:ext>
              </a:extLst>
            </p:cNvPr>
            <p:cNvSpPr txBox="1"/>
            <p:nvPr/>
          </p:nvSpPr>
          <p:spPr>
            <a:xfrm>
              <a:off x="1774341" y="1842407"/>
              <a:ext cx="24490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添加标题内容</a:t>
              </a:r>
            </a:p>
          </p:txBody>
        </p:sp>
        <p:sp>
          <p:nvSpPr>
            <p:cNvPr id="18" name="文本框 26">
              <a:extLst>
                <a:ext uri="{FF2B5EF4-FFF2-40B4-BE49-F238E27FC236}">
                  <a16:creationId xmlns:a16="http://schemas.microsoft.com/office/drawing/2014/main" id="{B645431B-B6C6-40A9-B25F-ECA859BCFA54}"/>
                </a:ext>
              </a:extLst>
            </p:cNvPr>
            <p:cNvSpPr txBox="1"/>
            <p:nvPr/>
          </p:nvSpPr>
          <p:spPr>
            <a:xfrm>
              <a:off x="4655046" y="1719969"/>
              <a:ext cx="5064666" cy="706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微软雅黑" panose="020B0503020204020204" pitchFamily="34" charset="-122"/>
                </a:rPr>
                <a:t>请在此处添加你的内容。请在此处添加你的内容。请在此处添加你的内容。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9" name="箭头: 虚尾 18">
            <a:extLst>
              <a:ext uri="{FF2B5EF4-FFF2-40B4-BE49-F238E27FC236}">
                <a16:creationId xmlns:a16="http://schemas.microsoft.com/office/drawing/2014/main" id="{A8ADECDE-EDD1-446B-8B3C-EE27C39D0CD0}"/>
              </a:ext>
            </a:extLst>
          </p:cNvPr>
          <p:cNvSpPr/>
          <p:nvPr/>
        </p:nvSpPr>
        <p:spPr>
          <a:xfrm rot="5400000">
            <a:off x="2911560" y="2804573"/>
            <a:ext cx="400361" cy="377992"/>
          </a:xfrm>
          <a:prstGeom prst="stripedRightArrow">
            <a:avLst>
              <a:gd name="adj1" fmla="val 53938"/>
              <a:gd name="adj2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虚尾 19">
            <a:extLst>
              <a:ext uri="{FF2B5EF4-FFF2-40B4-BE49-F238E27FC236}">
                <a16:creationId xmlns:a16="http://schemas.microsoft.com/office/drawing/2014/main" id="{4177BD0A-1BDE-4FFA-BE29-D5DB5C968937}"/>
              </a:ext>
            </a:extLst>
          </p:cNvPr>
          <p:cNvSpPr/>
          <p:nvPr/>
        </p:nvSpPr>
        <p:spPr>
          <a:xfrm rot="5400000">
            <a:off x="2911560" y="4107486"/>
            <a:ext cx="400361" cy="377992"/>
          </a:xfrm>
          <a:prstGeom prst="stripedRightArrow">
            <a:avLst>
              <a:gd name="adj1" fmla="val 53938"/>
              <a:gd name="adj2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518" y="355329"/>
            <a:ext cx="1484784" cy="148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260368"/>
      </p:ext>
    </p:extLst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E31C406-0A07-4C91-9E83-A41017F1FC8A}"/>
              </a:ext>
            </a:extLst>
          </p:cNvPr>
          <p:cNvSpPr/>
          <p:nvPr/>
        </p:nvSpPr>
        <p:spPr>
          <a:xfrm>
            <a:off x="459984" y="332656"/>
            <a:ext cx="11270443" cy="619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4B24983-E113-45B6-9CE6-C22EA241D433}"/>
              </a:ext>
            </a:extLst>
          </p:cNvPr>
          <p:cNvGrpSpPr/>
          <p:nvPr/>
        </p:nvGrpSpPr>
        <p:grpSpPr>
          <a:xfrm>
            <a:off x="838622" y="620688"/>
            <a:ext cx="3353239" cy="607201"/>
            <a:chOff x="550590" y="536707"/>
            <a:chExt cx="3353239" cy="607201"/>
          </a:xfrm>
        </p:grpSpPr>
        <p:sp>
          <p:nvSpPr>
            <p:cNvPr id="4" name="TextBox 40">
              <a:extLst>
                <a:ext uri="{FF2B5EF4-FFF2-40B4-BE49-F238E27FC236}">
                  <a16:creationId xmlns:a16="http://schemas.microsoft.com/office/drawing/2014/main" id="{D81E8810-92BC-404F-B415-599A95F35B6E}"/>
                </a:ext>
              </a:extLst>
            </p:cNvPr>
            <p:cNvSpPr txBox="1"/>
            <p:nvPr/>
          </p:nvSpPr>
          <p:spPr>
            <a:xfrm>
              <a:off x="1270670" y="609474"/>
              <a:ext cx="2633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01 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此处添加标题</a:t>
              </a: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E4F30B8-E86F-44E9-95F1-59EBB9193B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054" t="1466" r="6529" b="37409"/>
            <a:stretch/>
          </p:blipFill>
          <p:spPr>
            <a:xfrm>
              <a:off x="550590" y="536707"/>
              <a:ext cx="607201" cy="607201"/>
            </a:xfrm>
            <a:prstGeom prst="ellipse">
              <a:avLst/>
            </a:prstGeom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</p:pic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1B3A529-3CF1-43D1-B686-70AF6AFF7AE9}"/>
              </a:ext>
            </a:extLst>
          </p:cNvPr>
          <p:cNvGrpSpPr/>
          <p:nvPr/>
        </p:nvGrpSpPr>
        <p:grpSpPr>
          <a:xfrm>
            <a:off x="5158902" y="2691744"/>
            <a:ext cx="1872605" cy="1980220"/>
            <a:chOff x="5087491" y="2564904"/>
            <a:chExt cx="1872605" cy="1980220"/>
          </a:xfrm>
        </p:grpSpPr>
        <p:sp>
          <p:nvSpPr>
            <p:cNvPr id="3" name="空心弧 2">
              <a:extLst>
                <a:ext uri="{FF2B5EF4-FFF2-40B4-BE49-F238E27FC236}">
                  <a16:creationId xmlns:a16="http://schemas.microsoft.com/office/drawing/2014/main" id="{1B65CE45-47B2-4F6A-816A-BA638C75E38D}"/>
                </a:ext>
              </a:extLst>
            </p:cNvPr>
            <p:cNvSpPr/>
            <p:nvPr/>
          </p:nvSpPr>
          <p:spPr>
            <a:xfrm>
              <a:off x="5231904" y="2564904"/>
              <a:ext cx="1728192" cy="1728192"/>
            </a:xfrm>
            <a:prstGeom prst="blockArc">
              <a:avLst>
                <a:gd name="adj1" fmla="val 16222875"/>
                <a:gd name="adj2" fmla="val 0"/>
                <a:gd name="adj3" fmla="val 16963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空心弧 6">
              <a:extLst>
                <a:ext uri="{FF2B5EF4-FFF2-40B4-BE49-F238E27FC236}">
                  <a16:creationId xmlns:a16="http://schemas.microsoft.com/office/drawing/2014/main" id="{C5BB848C-E7F1-4D51-8AD5-DF0D04228E30}"/>
                </a:ext>
              </a:extLst>
            </p:cNvPr>
            <p:cNvSpPr/>
            <p:nvPr/>
          </p:nvSpPr>
          <p:spPr>
            <a:xfrm flipV="1">
              <a:off x="5231904" y="2816932"/>
              <a:ext cx="1728192" cy="1728192"/>
            </a:xfrm>
            <a:prstGeom prst="blockArc">
              <a:avLst>
                <a:gd name="adj1" fmla="val 16222875"/>
                <a:gd name="adj2" fmla="val 0"/>
                <a:gd name="adj3" fmla="val 16963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空心弧 7">
              <a:extLst>
                <a:ext uri="{FF2B5EF4-FFF2-40B4-BE49-F238E27FC236}">
                  <a16:creationId xmlns:a16="http://schemas.microsoft.com/office/drawing/2014/main" id="{3B29D2B2-B9B5-4D27-93A5-807DC2238706}"/>
                </a:ext>
              </a:extLst>
            </p:cNvPr>
            <p:cNvSpPr/>
            <p:nvPr/>
          </p:nvSpPr>
          <p:spPr>
            <a:xfrm flipH="1" flipV="1">
              <a:off x="5087491" y="2816932"/>
              <a:ext cx="1728192" cy="1728192"/>
            </a:xfrm>
            <a:prstGeom prst="blockArc">
              <a:avLst>
                <a:gd name="adj1" fmla="val 16222875"/>
                <a:gd name="adj2" fmla="val 0"/>
                <a:gd name="adj3" fmla="val 16963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空心弧 8">
              <a:extLst>
                <a:ext uri="{FF2B5EF4-FFF2-40B4-BE49-F238E27FC236}">
                  <a16:creationId xmlns:a16="http://schemas.microsoft.com/office/drawing/2014/main" id="{3571C23C-665B-4108-BB00-E791397F38D8}"/>
                </a:ext>
              </a:extLst>
            </p:cNvPr>
            <p:cNvSpPr/>
            <p:nvPr/>
          </p:nvSpPr>
          <p:spPr>
            <a:xfrm flipH="1">
              <a:off x="5087491" y="2564904"/>
              <a:ext cx="1728192" cy="1728192"/>
            </a:xfrm>
            <a:prstGeom prst="blockArc">
              <a:avLst>
                <a:gd name="adj1" fmla="val 16222875"/>
                <a:gd name="adj2" fmla="val 0"/>
                <a:gd name="adj3" fmla="val 16963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B8558E5-E18E-4CB1-87D9-5E29F30CE62E}"/>
              </a:ext>
            </a:extLst>
          </p:cNvPr>
          <p:cNvGrpSpPr/>
          <p:nvPr/>
        </p:nvGrpSpPr>
        <p:grpSpPr>
          <a:xfrm>
            <a:off x="7255378" y="2420888"/>
            <a:ext cx="4210271" cy="1045767"/>
            <a:chOff x="7206346" y="2109232"/>
            <a:chExt cx="4210271" cy="1045767"/>
          </a:xfrm>
        </p:grpSpPr>
        <p:sp>
          <p:nvSpPr>
            <p:cNvPr id="11" name="文本框 23">
              <a:extLst>
                <a:ext uri="{FF2B5EF4-FFF2-40B4-BE49-F238E27FC236}">
                  <a16:creationId xmlns:a16="http://schemas.microsoft.com/office/drawing/2014/main" id="{EE2CDF77-734E-4209-9830-31C34940721A}"/>
                </a:ext>
              </a:extLst>
            </p:cNvPr>
            <p:cNvSpPr txBox="1"/>
            <p:nvPr/>
          </p:nvSpPr>
          <p:spPr>
            <a:xfrm>
              <a:off x="7206346" y="2109232"/>
              <a:ext cx="24490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0070C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·</a:t>
              </a:r>
              <a:r>
                <a:rPr lang="zh-CN" altLang="en-US" sz="2400" dirty="0">
                  <a:solidFill>
                    <a:srgbClr val="0070C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添加标题内容</a:t>
              </a:r>
            </a:p>
          </p:txBody>
        </p:sp>
        <p:sp>
          <p:nvSpPr>
            <p:cNvPr id="12" name="文本框 26">
              <a:extLst>
                <a:ext uri="{FF2B5EF4-FFF2-40B4-BE49-F238E27FC236}">
                  <a16:creationId xmlns:a16="http://schemas.microsoft.com/office/drawing/2014/main" id="{BEF3C4D2-3E3B-4917-B34A-D18BD14BC841}"/>
                </a:ext>
              </a:extLst>
            </p:cNvPr>
            <p:cNvSpPr txBox="1"/>
            <p:nvPr/>
          </p:nvSpPr>
          <p:spPr>
            <a:xfrm>
              <a:off x="7209016" y="2448459"/>
              <a:ext cx="4207601" cy="706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微软雅黑" panose="020B0503020204020204" pitchFamily="34" charset="-122"/>
                </a:rPr>
                <a:t>请在此处添加你的内容。请在此处添加你的内容。请在此处添加你的内容。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BECA330-E00A-4733-A9D4-8DB70E7539A7}"/>
              </a:ext>
            </a:extLst>
          </p:cNvPr>
          <p:cNvGrpSpPr/>
          <p:nvPr/>
        </p:nvGrpSpPr>
        <p:grpSpPr>
          <a:xfrm>
            <a:off x="7258075" y="4149080"/>
            <a:ext cx="4210271" cy="1045767"/>
            <a:chOff x="7206346" y="2109232"/>
            <a:chExt cx="4210271" cy="1045767"/>
          </a:xfrm>
        </p:grpSpPr>
        <p:sp>
          <p:nvSpPr>
            <p:cNvPr id="15" name="文本框 23">
              <a:extLst>
                <a:ext uri="{FF2B5EF4-FFF2-40B4-BE49-F238E27FC236}">
                  <a16:creationId xmlns:a16="http://schemas.microsoft.com/office/drawing/2014/main" id="{1E4E96B1-0A93-4399-B83E-09F47E855D3C}"/>
                </a:ext>
              </a:extLst>
            </p:cNvPr>
            <p:cNvSpPr txBox="1"/>
            <p:nvPr/>
          </p:nvSpPr>
          <p:spPr>
            <a:xfrm>
              <a:off x="7206346" y="2109232"/>
              <a:ext cx="24490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0070C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·</a:t>
              </a:r>
              <a:r>
                <a:rPr lang="zh-CN" altLang="en-US" sz="2400" dirty="0">
                  <a:solidFill>
                    <a:srgbClr val="0070C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添加标题内容</a:t>
              </a:r>
            </a:p>
          </p:txBody>
        </p:sp>
        <p:sp>
          <p:nvSpPr>
            <p:cNvPr id="16" name="文本框 26">
              <a:extLst>
                <a:ext uri="{FF2B5EF4-FFF2-40B4-BE49-F238E27FC236}">
                  <a16:creationId xmlns:a16="http://schemas.microsoft.com/office/drawing/2014/main" id="{6B27BDA6-D192-43CE-B3D2-C1D910B330A1}"/>
                </a:ext>
              </a:extLst>
            </p:cNvPr>
            <p:cNvSpPr txBox="1"/>
            <p:nvPr/>
          </p:nvSpPr>
          <p:spPr>
            <a:xfrm>
              <a:off x="7209016" y="2448459"/>
              <a:ext cx="4207601" cy="706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微软雅黑" panose="020B0503020204020204" pitchFamily="34" charset="-122"/>
                </a:rPr>
                <a:t>请在此处添加你的内容。请在此处添加你的内容。请在此处添加你的内容。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8284CD5-796F-4C65-AA7B-665DDA89A80D}"/>
              </a:ext>
            </a:extLst>
          </p:cNvPr>
          <p:cNvGrpSpPr/>
          <p:nvPr/>
        </p:nvGrpSpPr>
        <p:grpSpPr>
          <a:xfrm>
            <a:off x="829013" y="2420888"/>
            <a:ext cx="4208730" cy="1045767"/>
            <a:chOff x="7029063" y="2109232"/>
            <a:chExt cx="4208730" cy="1045767"/>
          </a:xfrm>
        </p:grpSpPr>
        <p:sp>
          <p:nvSpPr>
            <p:cNvPr id="18" name="文本框 23">
              <a:extLst>
                <a:ext uri="{FF2B5EF4-FFF2-40B4-BE49-F238E27FC236}">
                  <a16:creationId xmlns:a16="http://schemas.microsoft.com/office/drawing/2014/main" id="{41EAC361-B341-4F1D-A961-F26FFB743482}"/>
                </a:ext>
              </a:extLst>
            </p:cNvPr>
            <p:cNvSpPr txBox="1"/>
            <p:nvPr/>
          </p:nvSpPr>
          <p:spPr>
            <a:xfrm>
              <a:off x="8788751" y="2109232"/>
              <a:ext cx="24490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400" dirty="0">
                  <a:solidFill>
                    <a:srgbClr val="0070C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添加标题内容</a:t>
              </a:r>
              <a:r>
                <a:rPr lang="en-US" altLang="zh-CN" sz="2400" dirty="0">
                  <a:solidFill>
                    <a:srgbClr val="0070C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·</a:t>
              </a:r>
              <a:endParaRPr lang="zh-CN" altLang="en-US" sz="2400" dirty="0">
                <a:solidFill>
                  <a:srgbClr val="0070C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9" name="文本框 26">
              <a:extLst>
                <a:ext uri="{FF2B5EF4-FFF2-40B4-BE49-F238E27FC236}">
                  <a16:creationId xmlns:a16="http://schemas.microsoft.com/office/drawing/2014/main" id="{CD6C42D6-BFA4-402F-B5CB-7A26AAF2596E}"/>
                </a:ext>
              </a:extLst>
            </p:cNvPr>
            <p:cNvSpPr txBox="1"/>
            <p:nvPr/>
          </p:nvSpPr>
          <p:spPr>
            <a:xfrm>
              <a:off x="7029063" y="2448459"/>
              <a:ext cx="4207601" cy="706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微软雅黑" panose="020B0503020204020204" pitchFamily="34" charset="-122"/>
                </a:rPr>
                <a:t>请在此处添加你的内容。请在此处添加你的内容。请在此处添加你的内容。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2A20B46-12CD-4620-B28B-94669EA46BB7}"/>
              </a:ext>
            </a:extLst>
          </p:cNvPr>
          <p:cNvGrpSpPr/>
          <p:nvPr/>
        </p:nvGrpSpPr>
        <p:grpSpPr>
          <a:xfrm>
            <a:off x="827884" y="4149080"/>
            <a:ext cx="4208730" cy="1045767"/>
            <a:chOff x="7029063" y="2109232"/>
            <a:chExt cx="4208730" cy="1045767"/>
          </a:xfrm>
        </p:grpSpPr>
        <p:sp>
          <p:nvSpPr>
            <p:cNvPr id="21" name="文本框 23">
              <a:extLst>
                <a:ext uri="{FF2B5EF4-FFF2-40B4-BE49-F238E27FC236}">
                  <a16:creationId xmlns:a16="http://schemas.microsoft.com/office/drawing/2014/main" id="{28541492-AEEF-4C93-B4BE-A6997A08F14C}"/>
                </a:ext>
              </a:extLst>
            </p:cNvPr>
            <p:cNvSpPr txBox="1"/>
            <p:nvPr/>
          </p:nvSpPr>
          <p:spPr>
            <a:xfrm>
              <a:off x="8788751" y="2109232"/>
              <a:ext cx="24490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400" dirty="0">
                  <a:solidFill>
                    <a:srgbClr val="0070C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添加标题内容</a:t>
              </a:r>
              <a:r>
                <a:rPr lang="en-US" altLang="zh-CN" sz="2400" dirty="0">
                  <a:solidFill>
                    <a:srgbClr val="0070C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·</a:t>
              </a:r>
              <a:endParaRPr lang="zh-CN" altLang="en-US" sz="2400" dirty="0">
                <a:solidFill>
                  <a:srgbClr val="0070C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2" name="文本框 26">
              <a:extLst>
                <a:ext uri="{FF2B5EF4-FFF2-40B4-BE49-F238E27FC236}">
                  <a16:creationId xmlns:a16="http://schemas.microsoft.com/office/drawing/2014/main" id="{53002880-EB72-4617-9450-0A6F0AC61D09}"/>
                </a:ext>
              </a:extLst>
            </p:cNvPr>
            <p:cNvSpPr txBox="1"/>
            <p:nvPr/>
          </p:nvSpPr>
          <p:spPr>
            <a:xfrm>
              <a:off x="7029063" y="2448459"/>
              <a:ext cx="4207601" cy="706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微软雅黑" panose="020B0503020204020204" pitchFamily="34" charset="-122"/>
                </a:rPr>
                <a:t>请在此处添加你的内容。请在此处添加你的内容。请在此处添加你的内容。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3" name="图片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717" y="332656"/>
            <a:ext cx="1484784" cy="148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780507"/>
      </p:ext>
    </p:extLst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E31C406-0A07-4C91-9E83-A41017F1FC8A}"/>
              </a:ext>
            </a:extLst>
          </p:cNvPr>
          <p:cNvSpPr/>
          <p:nvPr/>
        </p:nvSpPr>
        <p:spPr>
          <a:xfrm>
            <a:off x="460778" y="332656"/>
            <a:ext cx="11270443" cy="619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4B24983-E113-45B6-9CE6-C22EA241D433}"/>
              </a:ext>
            </a:extLst>
          </p:cNvPr>
          <p:cNvGrpSpPr/>
          <p:nvPr/>
        </p:nvGrpSpPr>
        <p:grpSpPr>
          <a:xfrm>
            <a:off x="838622" y="620688"/>
            <a:ext cx="3353239" cy="607201"/>
            <a:chOff x="550590" y="536707"/>
            <a:chExt cx="3353239" cy="607201"/>
          </a:xfrm>
        </p:grpSpPr>
        <p:sp>
          <p:nvSpPr>
            <p:cNvPr id="4" name="TextBox 40">
              <a:extLst>
                <a:ext uri="{FF2B5EF4-FFF2-40B4-BE49-F238E27FC236}">
                  <a16:creationId xmlns:a16="http://schemas.microsoft.com/office/drawing/2014/main" id="{D81E8810-92BC-404F-B415-599A95F35B6E}"/>
                </a:ext>
              </a:extLst>
            </p:cNvPr>
            <p:cNvSpPr txBox="1"/>
            <p:nvPr/>
          </p:nvSpPr>
          <p:spPr>
            <a:xfrm>
              <a:off x="1270670" y="609474"/>
              <a:ext cx="2633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01 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此处添加标题</a:t>
              </a: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E4F30B8-E86F-44E9-95F1-59EBB9193B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054" t="1466" r="6529" b="37409"/>
            <a:stretch/>
          </p:blipFill>
          <p:spPr>
            <a:xfrm>
              <a:off x="550590" y="536707"/>
              <a:ext cx="607201" cy="607201"/>
            </a:xfrm>
            <a:prstGeom prst="ellipse">
              <a:avLst/>
            </a:prstGeom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</p:pic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A9FAE0C-E831-49A5-9827-8AA59B95B94E}"/>
              </a:ext>
            </a:extLst>
          </p:cNvPr>
          <p:cNvGrpSpPr/>
          <p:nvPr/>
        </p:nvGrpSpPr>
        <p:grpSpPr>
          <a:xfrm>
            <a:off x="1040771" y="2136732"/>
            <a:ext cx="4104456" cy="3205875"/>
            <a:chOff x="-4004569" y="4257913"/>
            <a:chExt cx="4376920" cy="3418689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E0C99741-B2D1-4547-BC4A-505CF3F4E9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20000" contrast="40000"/>
                      </a14:imgEffect>
                    </a14:imgLayer>
                  </a14:imgProps>
                </a:ext>
              </a:extLst>
            </a:blip>
            <a:srcRect l="24586" t="29024" r="8854" b="19342"/>
            <a:stretch/>
          </p:blipFill>
          <p:spPr>
            <a:xfrm>
              <a:off x="-3796329" y="4539202"/>
              <a:ext cx="3960440" cy="2304256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76A8CA52-2760-45E0-8EE5-FDEC85C0E2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004569" y="4257913"/>
              <a:ext cx="4376920" cy="3418689"/>
            </a:xfrm>
            <a:prstGeom prst="rect">
              <a:avLst/>
            </a:prstGeom>
          </p:spPr>
        </p:pic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B1BCBF1-A7DB-46A5-9842-D9CAF86E5525}"/>
              </a:ext>
            </a:extLst>
          </p:cNvPr>
          <p:cNvGrpSpPr/>
          <p:nvPr/>
        </p:nvGrpSpPr>
        <p:grpSpPr>
          <a:xfrm>
            <a:off x="5768354" y="1815519"/>
            <a:ext cx="5569639" cy="988721"/>
            <a:chOff x="5782151" y="2060848"/>
            <a:chExt cx="5569639" cy="988721"/>
          </a:xfrm>
        </p:grpSpPr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970151D0-3148-4CC4-899B-0B841F2CA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9302" y="2138457"/>
              <a:ext cx="4392488" cy="8129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微软雅黑" panose="020B0503020204020204" pitchFamily="34" charset="-122"/>
                </a:rPr>
                <a:t>请在此处添加你的内容。请在此处添加你的内容。请在此处添加你的内容。请在此处添加你的内容。请在此处添加你的内容。请在此处添加你的内容。</a:t>
              </a: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E596C5CA-8F45-4906-903C-4D2DA653F4B0}"/>
                </a:ext>
              </a:extLst>
            </p:cNvPr>
            <p:cNvSpPr/>
            <p:nvPr/>
          </p:nvSpPr>
          <p:spPr>
            <a:xfrm>
              <a:off x="5782151" y="2060848"/>
              <a:ext cx="988721" cy="988721"/>
            </a:xfrm>
            <a:prstGeom prst="ellipse">
              <a:avLst/>
            </a:prstGeom>
            <a:solidFill>
              <a:srgbClr val="008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添加标题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D29DD6C5-B270-49D6-8B71-C89D1F71E8C6}"/>
              </a:ext>
            </a:extLst>
          </p:cNvPr>
          <p:cNvGrpSpPr/>
          <p:nvPr/>
        </p:nvGrpSpPr>
        <p:grpSpPr>
          <a:xfrm>
            <a:off x="5768354" y="3095050"/>
            <a:ext cx="5569639" cy="988721"/>
            <a:chOff x="5782151" y="2060848"/>
            <a:chExt cx="5569639" cy="988721"/>
          </a:xfrm>
        </p:grpSpPr>
        <p:sp>
          <p:nvSpPr>
            <p:cNvPr id="21" name="TextBox 7">
              <a:extLst>
                <a:ext uri="{FF2B5EF4-FFF2-40B4-BE49-F238E27FC236}">
                  <a16:creationId xmlns:a16="http://schemas.microsoft.com/office/drawing/2014/main" id="{A2C2A1BE-A82D-47B3-98E8-B3AB39C82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9302" y="2138457"/>
              <a:ext cx="4392488" cy="8129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微软雅黑" panose="020B0503020204020204" pitchFamily="34" charset="-122"/>
                </a:rPr>
                <a:t>请在此处添加你的内容。请在此处添加你的内容。请在此处添加你的内容。请在此处添加你的内容。请在此处添加你的内容。请在此处添加你的内容。</a:t>
              </a: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B99478B3-FA2D-432D-8A7E-460F2ED9628C}"/>
                </a:ext>
              </a:extLst>
            </p:cNvPr>
            <p:cNvSpPr/>
            <p:nvPr/>
          </p:nvSpPr>
          <p:spPr>
            <a:xfrm>
              <a:off x="5782151" y="2060848"/>
              <a:ext cx="988721" cy="988721"/>
            </a:xfrm>
            <a:prstGeom prst="ellipse">
              <a:avLst/>
            </a:prstGeom>
            <a:solidFill>
              <a:srgbClr val="008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添加标题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EF1F77B-2F7A-4828-A38F-5567D50BBF49}"/>
              </a:ext>
            </a:extLst>
          </p:cNvPr>
          <p:cNvGrpSpPr/>
          <p:nvPr/>
        </p:nvGrpSpPr>
        <p:grpSpPr>
          <a:xfrm>
            <a:off x="5768354" y="4452083"/>
            <a:ext cx="5569639" cy="988721"/>
            <a:chOff x="5782151" y="2060848"/>
            <a:chExt cx="5569639" cy="988721"/>
          </a:xfrm>
        </p:grpSpPr>
        <p:sp>
          <p:nvSpPr>
            <p:cNvPr id="24" name="TextBox 7">
              <a:extLst>
                <a:ext uri="{FF2B5EF4-FFF2-40B4-BE49-F238E27FC236}">
                  <a16:creationId xmlns:a16="http://schemas.microsoft.com/office/drawing/2014/main" id="{E2A91A37-6CD0-4E83-9428-BAF79695F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9302" y="2138457"/>
              <a:ext cx="4392488" cy="8129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微软雅黑" panose="020B0503020204020204" pitchFamily="34" charset="-122"/>
                </a:rPr>
                <a:t>请在此处添加你的内容。请在此处添加你的内容。请在此处添加你的内容。请在此处添加你的内容。请在此处添加你的内容。请在此处添加你的内容。</a:t>
              </a: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88AE76D5-901A-48A6-BF2D-14A385E2012F}"/>
                </a:ext>
              </a:extLst>
            </p:cNvPr>
            <p:cNvSpPr/>
            <p:nvPr/>
          </p:nvSpPr>
          <p:spPr>
            <a:xfrm>
              <a:off x="5782151" y="2060848"/>
              <a:ext cx="988721" cy="988721"/>
            </a:xfrm>
            <a:prstGeom prst="ellipse">
              <a:avLst/>
            </a:prstGeom>
            <a:solidFill>
              <a:srgbClr val="008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添加标题</a:t>
              </a: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717" y="332656"/>
            <a:ext cx="1484784" cy="148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576393"/>
      </p:ext>
    </p:extLst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E31C406-0A07-4C91-9E83-A41017F1FC8A}"/>
              </a:ext>
            </a:extLst>
          </p:cNvPr>
          <p:cNvSpPr/>
          <p:nvPr/>
        </p:nvSpPr>
        <p:spPr>
          <a:xfrm>
            <a:off x="460778" y="332656"/>
            <a:ext cx="11270443" cy="619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4B24983-E113-45B6-9CE6-C22EA241D433}"/>
              </a:ext>
            </a:extLst>
          </p:cNvPr>
          <p:cNvGrpSpPr/>
          <p:nvPr/>
        </p:nvGrpSpPr>
        <p:grpSpPr>
          <a:xfrm>
            <a:off x="838622" y="620688"/>
            <a:ext cx="3353239" cy="607201"/>
            <a:chOff x="550590" y="536707"/>
            <a:chExt cx="3353239" cy="607201"/>
          </a:xfrm>
        </p:grpSpPr>
        <p:sp>
          <p:nvSpPr>
            <p:cNvPr id="4" name="TextBox 40">
              <a:extLst>
                <a:ext uri="{FF2B5EF4-FFF2-40B4-BE49-F238E27FC236}">
                  <a16:creationId xmlns:a16="http://schemas.microsoft.com/office/drawing/2014/main" id="{D81E8810-92BC-404F-B415-599A95F35B6E}"/>
                </a:ext>
              </a:extLst>
            </p:cNvPr>
            <p:cNvSpPr txBox="1"/>
            <p:nvPr/>
          </p:nvSpPr>
          <p:spPr>
            <a:xfrm>
              <a:off x="1270670" y="609474"/>
              <a:ext cx="2633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01 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此处添加标题</a:t>
              </a: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E4F30B8-E86F-44E9-95F1-59EBB9193B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054" t="1466" r="6529" b="37409"/>
            <a:stretch/>
          </p:blipFill>
          <p:spPr>
            <a:xfrm>
              <a:off x="550590" y="536707"/>
              <a:ext cx="607201" cy="607201"/>
            </a:xfrm>
            <a:prstGeom prst="ellipse">
              <a:avLst/>
            </a:prstGeom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</p:pic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05E369E-A4CB-4B60-8915-98D16C929287}"/>
              </a:ext>
            </a:extLst>
          </p:cNvPr>
          <p:cNvGrpSpPr/>
          <p:nvPr/>
        </p:nvGrpSpPr>
        <p:grpSpPr>
          <a:xfrm>
            <a:off x="1823542" y="3501008"/>
            <a:ext cx="8544916" cy="2765175"/>
            <a:chOff x="1291771" y="1340768"/>
            <a:chExt cx="9695543" cy="3137524"/>
          </a:xfrm>
        </p:grpSpPr>
        <p:cxnSp>
          <p:nvCxnSpPr>
            <p:cNvPr id="27" name="Straight Connector 22">
              <a:extLst>
                <a:ext uri="{FF2B5EF4-FFF2-40B4-BE49-F238E27FC236}">
                  <a16:creationId xmlns:a16="http://schemas.microsoft.com/office/drawing/2014/main" id="{338C66E8-2BD5-488D-B0F2-CC4148F830FE}"/>
                </a:ext>
              </a:extLst>
            </p:cNvPr>
            <p:cNvCxnSpPr/>
            <p:nvPr/>
          </p:nvCxnSpPr>
          <p:spPr>
            <a:xfrm>
              <a:off x="1291771" y="3820021"/>
              <a:ext cx="9695543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  <a:headEnd type="oval"/>
              <a:tailEnd type="oval"/>
            </a:ln>
            <a:effectLst/>
          </p:spPr>
        </p:cxnSp>
        <p:sp>
          <p:nvSpPr>
            <p:cNvPr id="28" name="Rounded Rectangle 1">
              <a:extLst>
                <a:ext uri="{FF2B5EF4-FFF2-40B4-BE49-F238E27FC236}">
                  <a16:creationId xmlns:a16="http://schemas.microsoft.com/office/drawing/2014/main" id="{8AD385F8-0AF4-48A5-9458-2FB88ABAA532}"/>
                </a:ext>
              </a:extLst>
            </p:cNvPr>
            <p:cNvSpPr/>
            <p:nvPr/>
          </p:nvSpPr>
          <p:spPr>
            <a:xfrm>
              <a:off x="1765300" y="2758664"/>
              <a:ext cx="393700" cy="1327150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 w="952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29" name="TextBox 11">
              <a:extLst>
                <a:ext uri="{FF2B5EF4-FFF2-40B4-BE49-F238E27FC236}">
                  <a16:creationId xmlns:a16="http://schemas.microsoft.com/office/drawing/2014/main" id="{AF19EB7D-6628-4BB1-A264-FFD3E9C12068}"/>
                </a:ext>
              </a:extLst>
            </p:cNvPr>
            <p:cNvSpPr txBox="1"/>
            <p:nvPr/>
          </p:nvSpPr>
          <p:spPr>
            <a:xfrm>
              <a:off x="1450726" y="4190185"/>
              <a:ext cx="964791" cy="288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二月份</a:t>
              </a:r>
            </a:p>
          </p:txBody>
        </p:sp>
        <p:sp>
          <p:nvSpPr>
            <p:cNvPr id="30" name="Rounded Rectangle 3">
              <a:extLst>
                <a:ext uri="{FF2B5EF4-FFF2-40B4-BE49-F238E27FC236}">
                  <a16:creationId xmlns:a16="http://schemas.microsoft.com/office/drawing/2014/main" id="{DE1148C9-048D-4325-B566-DA3F8749B6BC}"/>
                </a:ext>
              </a:extLst>
            </p:cNvPr>
            <p:cNvSpPr/>
            <p:nvPr/>
          </p:nvSpPr>
          <p:spPr>
            <a:xfrm>
              <a:off x="2641600" y="2286224"/>
              <a:ext cx="393700" cy="1799590"/>
            </a:xfrm>
            <a:prstGeom prst="roundRect">
              <a:avLst>
                <a:gd name="adj" fmla="val 50000"/>
              </a:avLst>
            </a:prstGeom>
            <a:solidFill>
              <a:srgbClr val="0070C0">
                <a:alpha val="50000"/>
              </a:srgbClr>
            </a:solidFill>
            <a:ln w="952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31" name="TextBox 13">
              <a:extLst>
                <a:ext uri="{FF2B5EF4-FFF2-40B4-BE49-F238E27FC236}">
                  <a16:creationId xmlns:a16="http://schemas.microsoft.com/office/drawing/2014/main" id="{891677DF-70DA-4D08-8479-DC7E34240B45}"/>
                </a:ext>
              </a:extLst>
            </p:cNvPr>
            <p:cNvSpPr txBox="1"/>
            <p:nvPr/>
          </p:nvSpPr>
          <p:spPr>
            <a:xfrm>
              <a:off x="2327026" y="4190185"/>
              <a:ext cx="964791" cy="288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三月份</a:t>
              </a:r>
            </a:p>
          </p:txBody>
        </p:sp>
        <p:sp>
          <p:nvSpPr>
            <p:cNvPr id="32" name="Rounded Rectangle 5">
              <a:extLst>
                <a:ext uri="{FF2B5EF4-FFF2-40B4-BE49-F238E27FC236}">
                  <a16:creationId xmlns:a16="http://schemas.microsoft.com/office/drawing/2014/main" id="{1CC9B00D-178E-4B49-BB8C-8650B52D1BD5}"/>
                </a:ext>
              </a:extLst>
            </p:cNvPr>
            <p:cNvSpPr/>
            <p:nvPr/>
          </p:nvSpPr>
          <p:spPr>
            <a:xfrm>
              <a:off x="3606596" y="3246344"/>
              <a:ext cx="393700" cy="839470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 w="952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33" name="TextBox 15">
              <a:extLst>
                <a:ext uri="{FF2B5EF4-FFF2-40B4-BE49-F238E27FC236}">
                  <a16:creationId xmlns:a16="http://schemas.microsoft.com/office/drawing/2014/main" id="{88EE8BCE-6808-4E41-A341-BA43260B525E}"/>
                </a:ext>
              </a:extLst>
            </p:cNvPr>
            <p:cNvSpPr txBox="1"/>
            <p:nvPr/>
          </p:nvSpPr>
          <p:spPr>
            <a:xfrm>
              <a:off x="3292021" y="4190185"/>
              <a:ext cx="964791" cy="288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四月份</a:t>
              </a:r>
            </a:p>
          </p:txBody>
        </p:sp>
        <p:sp>
          <p:nvSpPr>
            <p:cNvPr id="34" name="Rounded Rectangle 7">
              <a:extLst>
                <a:ext uri="{FF2B5EF4-FFF2-40B4-BE49-F238E27FC236}">
                  <a16:creationId xmlns:a16="http://schemas.microsoft.com/office/drawing/2014/main" id="{6F20F8BF-5484-4C99-8ED1-2D31A26553DC}"/>
                </a:ext>
              </a:extLst>
            </p:cNvPr>
            <p:cNvSpPr/>
            <p:nvPr/>
          </p:nvSpPr>
          <p:spPr>
            <a:xfrm>
              <a:off x="4482896" y="2903444"/>
              <a:ext cx="393700" cy="1182370"/>
            </a:xfrm>
            <a:prstGeom prst="roundRect">
              <a:avLst>
                <a:gd name="adj" fmla="val 50000"/>
              </a:avLst>
            </a:prstGeom>
            <a:solidFill>
              <a:srgbClr val="0070C0">
                <a:alpha val="50000"/>
              </a:srgbClr>
            </a:solidFill>
            <a:ln w="952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35" name="TextBox 17">
              <a:extLst>
                <a:ext uri="{FF2B5EF4-FFF2-40B4-BE49-F238E27FC236}">
                  <a16:creationId xmlns:a16="http://schemas.microsoft.com/office/drawing/2014/main" id="{667BBF60-478C-4C2C-892C-630F58AF6A80}"/>
                </a:ext>
              </a:extLst>
            </p:cNvPr>
            <p:cNvSpPr txBox="1"/>
            <p:nvPr/>
          </p:nvSpPr>
          <p:spPr>
            <a:xfrm>
              <a:off x="4168322" y="4190185"/>
              <a:ext cx="964791" cy="288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五月份</a:t>
              </a:r>
            </a:p>
          </p:txBody>
        </p:sp>
        <p:sp>
          <p:nvSpPr>
            <p:cNvPr id="36" name="Rounded Rectangle 9">
              <a:extLst>
                <a:ext uri="{FF2B5EF4-FFF2-40B4-BE49-F238E27FC236}">
                  <a16:creationId xmlns:a16="http://schemas.microsoft.com/office/drawing/2014/main" id="{BAC2058C-EFA0-418B-8407-2A82E7651B85}"/>
                </a:ext>
              </a:extLst>
            </p:cNvPr>
            <p:cNvSpPr/>
            <p:nvPr/>
          </p:nvSpPr>
          <p:spPr>
            <a:xfrm>
              <a:off x="5447892" y="1684244"/>
              <a:ext cx="393700" cy="2401570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 w="952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37" name="TextBox 19">
              <a:extLst>
                <a:ext uri="{FF2B5EF4-FFF2-40B4-BE49-F238E27FC236}">
                  <a16:creationId xmlns:a16="http://schemas.microsoft.com/office/drawing/2014/main" id="{008FBCD5-C303-4506-831B-8AF30E1107F7}"/>
                </a:ext>
              </a:extLst>
            </p:cNvPr>
            <p:cNvSpPr txBox="1"/>
            <p:nvPr/>
          </p:nvSpPr>
          <p:spPr>
            <a:xfrm>
              <a:off x="5133318" y="4190185"/>
              <a:ext cx="964791" cy="288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六月份</a:t>
              </a:r>
            </a:p>
          </p:txBody>
        </p:sp>
        <p:sp>
          <p:nvSpPr>
            <p:cNvPr id="38" name="Rounded Rectangle 11">
              <a:extLst>
                <a:ext uri="{FF2B5EF4-FFF2-40B4-BE49-F238E27FC236}">
                  <a16:creationId xmlns:a16="http://schemas.microsoft.com/office/drawing/2014/main" id="{C5A6D2E3-645D-4F06-A768-9FF5243CA9AF}"/>
                </a:ext>
              </a:extLst>
            </p:cNvPr>
            <p:cNvSpPr/>
            <p:nvPr/>
          </p:nvSpPr>
          <p:spPr>
            <a:xfrm>
              <a:off x="6324192" y="2339564"/>
              <a:ext cx="393700" cy="1746250"/>
            </a:xfrm>
            <a:prstGeom prst="roundRect">
              <a:avLst>
                <a:gd name="adj" fmla="val 50000"/>
              </a:avLst>
            </a:prstGeom>
            <a:solidFill>
              <a:srgbClr val="0070C0">
                <a:alpha val="50000"/>
              </a:srgbClr>
            </a:solidFill>
            <a:ln w="952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39" name="TextBox 21">
              <a:extLst>
                <a:ext uri="{FF2B5EF4-FFF2-40B4-BE49-F238E27FC236}">
                  <a16:creationId xmlns:a16="http://schemas.microsoft.com/office/drawing/2014/main" id="{A11C03A9-733F-4B18-A66A-4ED6903F9E7E}"/>
                </a:ext>
              </a:extLst>
            </p:cNvPr>
            <p:cNvSpPr txBox="1"/>
            <p:nvPr/>
          </p:nvSpPr>
          <p:spPr>
            <a:xfrm>
              <a:off x="6009618" y="4190185"/>
              <a:ext cx="964791" cy="288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七月份</a:t>
              </a:r>
            </a:p>
          </p:txBody>
        </p:sp>
        <p:sp>
          <p:nvSpPr>
            <p:cNvPr id="40" name="Rounded Rectangle 13">
              <a:extLst>
                <a:ext uri="{FF2B5EF4-FFF2-40B4-BE49-F238E27FC236}">
                  <a16:creationId xmlns:a16="http://schemas.microsoft.com/office/drawing/2014/main" id="{1FC6C589-1B57-4C48-84C1-10E7484C3808}"/>
                </a:ext>
              </a:extLst>
            </p:cNvPr>
            <p:cNvSpPr/>
            <p:nvPr/>
          </p:nvSpPr>
          <p:spPr>
            <a:xfrm>
              <a:off x="7289188" y="2758664"/>
              <a:ext cx="393700" cy="1327150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 w="952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41" name="TextBox 23">
              <a:extLst>
                <a:ext uri="{FF2B5EF4-FFF2-40B4-BE49-F238E27FC236}">
                  <a16:creationId xmlns:a16="http://schemas.microsoft.com/office/drawing/2014/main" id="{5CF31523-97CA-4B43-90D0-7C2C450E2C1B}"/>
                </a:ext>
              </a:extLst>
            </p:cNvPr>
            <p:cNvSpPr txBox="1"/>
            <p:nvPr/>
          </p:nvSpPr>
          <p:spPr>
            <a:xfrm>
              <a:off x="6974614" y="4190185"/>
              <a:ext cx="964791" cy="288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八月份</a:t>
              </a:r>
            </a:p>
          </p:txBody>
        </p:sp>
        <p:sp>
          <p:nvSpPr>
            <p:cNvPr id="42" name="Rounded Rectangle 15">
              <a:extLst>
                <a:ext uri="{FF2B5EF4-FFF2-40B4-BE49-F238E27FC236}">
                  <a16:creationId xmlns:a16="http://schemas.microsoft.com/office/drawing/2014/main" id="{F44D9DD7-B8E2-424A-9ACB-75FE92AF0BB9}"/>
                </a:ext>
              </a:extLst>
            </p:cNvPr>
            <p:cNvSpPr/>
            <p:nvPr/>
          </p:nvSpPr>
          <p:spPr>
            <a:xfrm>
              <a:off x="8165488" y="2903444"/>
              <a:ext cx="399392" cy="1182370"/>
            </a:xfrm>
            <a:prstGeom prst="roundRect">
              <a:avLst>
                <a:gd name="adj" fmla="val 50000"/>
              </a:avLst>
            </a:prstGeom>
            <a:solidFill>
              <a:srgbClr val="0070C0">
                <a:alpha val="50000"/>
              </a:srgbClr>
            </a:solidFill>
            <a:ln w="952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43" name="TextBox 25">
              <a:extLst>
                <a:ext uri="{FF2B5EF4-FFF2-40B4-BE49-F238E27FC236}">
                  <a16:creationId xmlns:a16="http://schemas.microsoft.com/office/drawing/2014/main" id="{37DB6584-9249-473A-92D9-ED649C4A0D92}"/>
                </a:ext>
              </a:extLst>
            </p:cNvPr>
            <p:cNvSpPr txBox="1"/>
            <p:nvPr/>
          </p:nvSpPr>
          <p:spPr>
            <a:xfrm>
              <a:off x="7850914" y="4190185"/>
              <a:ext cx="964791" cy="288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九月份</a:t>
              </a:r>
            </a:p>
          </p:txBody>
        </p:sp>
        <p:sp>
          <p:nvSpPr>
            <p:cNvPr id="44" name="Rounded Rectangle 17">
              <a:extLst>
                <a:ext uri="{FF2B5EF4-FFF2-40B4-BE49-F238E27FC236}">
                  <a16:creationId xmlns:a16="http://schemas.microsoft.com/office/drawing/2014/main" id="{82D68425-504D-40C6-9F21-C420949857AA}"/>
                </a:ext>
              </a:extLst>
            </p:cNvPr>
            <p:cNvSpPr/>
            <p:nvPr/>
          </p:nvSpPr>
          <p:spPr>
            <a:xfrm>
              <a:off x="9130484" y="1996664"/>
              <a:ext cx="394516" cy="2089150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 w="952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45" name="TextBox 27">
              <a:extLst>
                <a:ext uri="{FF2B5EF4-FFF2-40B4-BE49-F238E27FC236}">
                  <a16:creationId xmlns:a16="http://schemas.microsoft.com/office/drawing/2014/main" id="{972F3417-A1DE-4692-8C33-3B25FA990CCC}"/>
                </a:ext>
              </a:extLst>
            </p:cNvPr>
            <p:cNvSpPr txBox="1"/>
            <p:nvPr/>
          </p:nvSpPr>
          <p:spPr>
            <a:xfrm>
              <a:off x="8815910" y="4190185"/>
              <a:ext cx="964791" cy="288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十月份</a:t>
              </a:r>
            </a:p>
          </p:txBody>
        </p:sp>
        <p:sp>
          <p:nvSpPr>
            <p:cNvPr id="46" name="Rounded Rectangle 19">
              <a:extLst>
                <a:ext uri="{FF2B5EF4-FFF2-40B4-BE49-F238E27FC236}">
                  <a16:creationId xmlns:a16="http://schemas.microsoft.com/office/drawing/2014/main" id="{950A03FB-443B-453B-A2D4-DC0849CD1F4D}"/>
                </a:ext>
              </a:extLst>
            </p:cNvPr>
            <p:cNvSpPr/>
            <p:nvPr/>
          </p:nvSpPr>
          <p:spPr>
            <a:xfrm>
              <a:off x="10006784" y="2339564"/>
              <a:ext cx="386896" cy="1746250"/>
            </a:xfrm>
            <a:prstGeom prst="roundRect">
              <a:avLst>
                <a:gd name="adj" fmla="val 50000"/>
              </a:avLst>
            </a:prstGeom>
            <a:solidFill>
              <a:srgbClr val="0070C0">
                <a:alpha val="50000"/>
              </a:srgbClr>
            </a:solidFill>
            <a:ln w="952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47" name="TextBox 29">
              <a:extLst>
                <a:ext uri="{FF2B5EF4-FFF2-40B4-BE49-F238E27FC236}">
                  <a16:creationId xmlns:a16="http://schemas.microsoft.com/office/drawing/2014/main" id="{37053772-21B6-4A38-AC59-114AF316C5DC}"/>
                </a:ext>
              </a:extLst>
            </p:cNvPr>
            <p:cNvSpPr txBox="1"/>
            <p:nvPr/>
          </p:nvSpPr>
          <p:spPr>
            <a:xfrm>
              <a:off x="9692210" y="4190185"/>
              <a:ext cx="964791" cy="288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十一月份</a:t>
              </a:r>
            </a:p>
          </p:txBody>
        </p:sp>
        <p:sp>
          <p:nvSpPr>
            <p:cNvPr id="48" name="TextBox 30">
              <a:extLst>
                <a:ext uri="{FF2B5EF4-FFF2-40B4-BE49-F238E27FC236}">
                  <a16:creationId xmlns:a16="http://schemas.microsoft.com/office/drawing/2014/main" id="{F9D8193C-8024-43EA-A7AA-2490F781EF76}"/>
                </a:ext>
              </a:extLst>
            </p:cNvPr>
            <p:cNvSpPr txBox="1"/>
            <p:nvPr/>
          </p:nvSpPr>
          <p:spPr>
            <a:xfrm>
              <a:off x="1450726" y="2431154"/>
              <a:ext cx="964791" cy="314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d-ID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40%</a:t>
              </a:r>
            </a:p>
          </p:txBody>
        </p:sp>
        <p:sp>
          <p:nvSpPr>
            <p:cNvPr id="49" name="TextBox 31">
              <a:extLst>
                <a:ext uri="{FF2B5EF4-FFF2-40B4-BE49-F238E27FC236}">
                  <a16:creationId xmlns:a16="http://schemas.microsoft.com/office/drawing/2014/main" id="{F967CCA3-33B2-4742-B41F-698EDD538629}"/>
                </a:ext>
              </a:extLst>
            </p:cNvPr>
            <p:cNvSpPr txBox="1"/>
            <p:nvPr/>
          </p:nvSpPr>
          <p:spPr>
            <a:xfrm>
              <a:off x="2327026" y="1950492"/>
              <a:ext cx="964791" cy="314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d-ID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55%</a:t>
              </a:r>
            </a:p>
          </p:txBody>
        </p:sp>
        <p:sp>
          <p:nvSpPr>
            <p:cNvPr id="50" name="TextBox 32">
              <a:extLst>
                <a:ext uri="{FF2B5EF4-FFF2-40B4-BE49-F238E27FC236}">
                  <a16:creationId xmlns:a16="http://schemas.microsoft.com/office/drawing/2014/main" id="{360C8892-C8F7-4E11-B698-022335A82579}"/>
                </a:ext>
              </a:extLst>
            </p:cNvPr>
            <p:cNvSpPr txBox="1"/>
            <p:nvPr/>
          </p:nvSpPr>
          <p:spPr>
            <a:xfrm>
              <a:off x="3292021" y="2893136"/>
              <a:ext cx="964791" cy="314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d-ID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30%</a:t>
              </a:r>
            </a:p>
          </p:txBody>
        </p:sp>
        <p:sp>
          <p:nvSpPr>
            <p:cNvPr id="51" name="TextBox 33">
              <a:extLst>
                <a:ext uri="{FF2B5EF4-FFF2-40B4-BE49-F238E27FC236}">
                  <a16:creationId xmlns:a16="http://schemas.microsoft.com/office/drawing/2014/main" id="{4FE3A42B-E987-4833-9B07-25E53CA32C01}"/>
                </a:ext>
              </a:extLst>
            </p:cNvPr>
            <p:cNvSpPr txBox="1"/>
            <p:nvPr/>
          </p:nvSpPr>
          <p:spPr>
            <a:xfrm>
              <a:off x="4168322" y="2517873"/>
              <a:ext cx="964791" cy="314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d-ID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39%</a:t>
              </a:r>
            </a:p>
          </p:txBody>
        </p:sp>
        <p:sp>
          <p:nvSpPr>
            <p:cNvPr id="52" name="TextBox 34">
              <a:extLst>
                <a:ext uri="{FF2B5EF4-FFF2-40B4-BE49-F238E27FC236}">
                  <a16:creationId xmlns:a16="http://schemas.microsoft.com/office/drawing/2014/main" id="{79E9FC3C-8AC4-419F-8CD7-26A0D31051DD}"/>
                </a:ext>
              </a:extLst>
            </p:cNvPr>
            <p:cNvSpPr txBox="1"/>
            <p:nvPr/>
          </p:nvSpPr>
          <p:spPr>
            <a:xfrm>
              <a:off x="5133318" y="1340768"/>
              <a:ext cx="964791" cy="314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d-ID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75%</a:t>
              </a:r>
            </a:p>
          </p:txBody>
        </p:sp>
        <p:sp>
          <p:nvSpPr>
            <p:cNvPr id="53" name="TextBox 35">
              <a:extLst>
                <a:ext uri="{FF2B5EF4-FFF2-40B4-BE49-F238E27FC236}">
                  <a16:creationId xmlns:a16="http://schemas.microsoft.com/office/drawing/2014/main" id="{307A181D-11BA-4F47-BA8E-672D81E84B68}"/>
                </a:ext>
              </a:extLst>
            </p:cNvPr>
            <p:cNvSpPr txBox="1"/>
            <p:nvPr/>
          </p:nvSpPr>
          <p:spPr>
            <a:xfrm>
              <a:off x="6009618" y="2019683"/>
              <a:ext cx="964791" cy="314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d-ID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55%</a:t>
              </a:r>
            </a:p>
          </p:txBody>
        </p:sp>
        <p:sp>
          <p:nvSpPr>
            <p:cNvPr id="54" name="TextBox 36">
              <a:extLst>
                <a:ext uri="{FF2B5EF4-FFF2-40B4-BE49-F238E27FC236}">
                  <a16:creationId xmlns:a16="http://schemas.microsoft.com/office/drawing/2014/main" id="{75C0B10E-07AA-49C9-A6F4-5243735657B1}"/>
                </a:ext>
              </a:extLst>
            </p:cNvPr>
            <p:cNvSpPr txBox="1"/>
            <p:nvPr/>
          </p:nvSpPr>
          <p:spPr>
            <a:xfrm>
              <a:off x="6974614" y="2456409"/>
              <a:ext cx="964791" cy="314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d-ID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40%</a:t>
              </a:r>
            </a:p>
          </p:txBody>
        </p:sp>
        <p:sp>
          <p:nvSpPr>
            <p:cNvPr id="55" name="TextBox 37">
              <a:extLst>
                <a:ext uri="{FF2B5EF4-FFF2-40B4-BE49-F238E27FC236}">
                  <a16:creationId xmlns:a16="http://schemas.microsoft.com/office/drawing/2014/main" id="{83763871-EF53-453B-B517-8E1EBDE5F03A}"/>
                </a:ext>
              </a:extLst>
            </p:cNvPr>
            <p:cNvSpPr txBox="1"/>
            <p:nvPr/>
          </p:nvSpPr>
          <p:spPr>
            <a:xfrm>
              <a:off x="7850914" y="2560780"/>
              <a:ext cx="964791" cy="314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d-ID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35%</a:t>
              </a:r>
            </a:p>
          </p:txBody>
        </p:sp>
        <p:sp>
          <p:nvSpPr>
            <p:cNvPr id="56" name="TextBox 38">
              <a:extLst>
                <a:ext uri="{FF2B5EF4-FFF2-40B4-BE49-F238E27FC236}">
                  <a16:creationId xmlns:a16="http://schemas.microsoft.com/office/drawing/2014/main" id="{5D75B18C-FAE0-4CD9-A0E5-7F4F761DFA1A}"/>
                </a:ext>
              </a:extLst>
            </p:cNvPr>
            <p:cNvSpPr txBox="1"/>
            <p:nvPr/>
          </p:nvSpPr>
          <p:spPr>
            <a:xfrm>
              <a:off x="8815910" y="1672479"/>
              <a:ext cx="964791" cy="314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d-ID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60%</a:t>
              </a:r>
            </a:p>
          </p:txBody>
        </p:sp>
        <p:sp>
          <p:nvSpPr>
            <p:cNvPr id="57" name="TextBox 39">
              <a:extLst>
                <a:ext uri="{FF2B5EF4-FFF2-40B4-BE49-F238E27FC236}">
                  <a16:creationId xmlns:a16="http://schemas.microsoft.com/office/drawing/2014/main" id="{5DED338E-B126-4A18-8B12-EAEF507AD968}"/>
                </a:ext>
              </a:extLst>
            </p:cNvPr>
            <p:cNvSpPr txBox="1"/>
            <p:nvPr/>
          </p:nvSpPr>
          <p:spPr>
            <a:xfrm>
              <a:off x="9692210" y="2009225"/>
              <a:ext cx="964791" cy="314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d-ID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55%</a:t>
              </a:r>
            </a:p>
          </p:txBody>
        </p:sp>
      </p:grpSp>
      <p:sp>
        <p:nvSpPr>
          <p:cNvPr id="58" name="TextBox 7">
            <a:extLst>
              <a:ext uri="{FF2B5EF4-FFF2-40B4-BE49-F238E27FC236}">
                <a16:creationId xmlns:a16="http://schemas.microsoft.com/office/drawing/2014/main" id="{EE27E3DD-DDAC-41B9-90C3-5010B49E3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1143" y="2459497"/>
            <a:ext cx="9149713" cy="537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微软雅黑" panose="020B0503020204020204" pitchFamily="34" charset="-122"/>
              </a:rPr>
              <a:t>请在此处添加你的内容。请在此处添加你的内容。请在此处添加你的内容。请在此处添加你的内容。请在此处添加你的内容。请在此处添加你的内容。</a:t>
            </a:r>
          </a:p>
        </p:txBody>
      </p:sp>
      <p:sp>
        <p:nvSpPr>
          <p:cNvPr id="59" name="文本框 23">
            <a:extLst>
              <a:ext uri="{FF2B5EF4-FFF2-40B4-BE49-F238E27FC236}">
                <a16:creationId xmlns:a16="http://schemas.microsoft.com/office/drawing/2014/main" id="{DBF4D863-BC9C-4678-8A0C-335F0D3953D9}"/>
              </a:ext>
            </a:extLst>
          </p:cNvPr>
          <p:cNvSpPr txBox="1"/>
          <p:nvPr/>
        </p:nvSpPr>
        <p:spPr>
          <a:xfrm>
            <a:off x="4871479" y="1812265"/>
            <a:ext cx="2449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70C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添加标题内容</a:t>
            </a: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717" y="332656"/>
            <a:ext cx="1484784" cy="148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905058"/>
      </p:ext>
    </p:extLst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4BB607BA-4D22-4146-A75B-9D54789E09B1}"/>
              </a:ext>
            </a:extLst>
          </p:cNvPr>
          <p:cNvGrpSpPr/>
          <p:nvPr/>
        </p:nvGrpSpPr>
        <p:grpSpPr>
          <a:xfrm>
            <a:off x="-8121" y="1376772"/>
            <a:ext cx="6096000" cy="4104456"/>
            <a:chOff x="-8121" y="1376772"/>
            <a:chExt cx="6096000" cy="4104456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60C9C1A3-7609-4416-AA4D-F258B9A8F414}"/>
                </a:ext>
              </a:extLst>
            </p:cNvPr>
            <p:cNvSpPr/>
            <p:nvPr/>
          </p:nvSpPr>
          <p:spPr>
            <a:xfrm>
              <a:off x="-8121" y="1376772"/>
              <a:ext cx="6096000" cy="410445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AB3837F-2E71-4E69-B8D8-805B4FF17FE2}"/>
                </a:ext>
              </a:extLst>
            </p:cNvPr>
            <p:cNvGrpSpPr/>
            <p:nvPr/>
          </p:nvGrpSpPr>
          <p:grpSpPr>
            <a:xfrm>
              <a:off x="784538" y="2564904"/>
              <a:ext cx="4287673" cy="523220"/>
              <a:chOff x="784538" y="2523673"/>
              <a:chExt cx="4287673" cy="523220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F865D370-C1CF-47DE-ABD5-9432703665B5}"/>
                  </a:ext>
                </a:extLst>
              </p:cNvPr>
              <p:cNvGrpSpPr/>
              <p:nvPr/>
            </p:nvGrpSpPr>
            <p:grpSpPr>
              <a:xfrm>
                <a:off x="784538" y="2523673"/>
                <a:ext cx="4287673" cy="523220"/>
                <a:chOff x="164498" y="2217595"/>
                <a:chExt cx="4287673" cy="523220"/>
              </a:xfrm>
            </p:grpSpPr>
            <p:sp>
              <p:nvSpPr>
                <p:cNvPr id="3" name="TextBox 40">
                  <a:extLst>
                    <a:ext uri="{FF2B5EF4-FFF2-40B4-BE49-F238E27FC236}">
                      <a16:creationId xmlns:a16="http://schemas.microsoft.com/office/drawing/2014/main" id="{B4F25F61-C477-4E7A-8B65-82BE2A6B9B5B}"/>
                    </a:ext>
                  </a:extLst>
                </p:cNvPr>
                <p:cNvSpPr txBox="1"/>
                <p:nvPr/>
              </p:nvSpPr>
              <p:spPr>
                <a:xfrm>
                  <a:off x="164498" y="2217595"/>
                  <a:ext cx="242837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思源黑体 CN Bold" panose="020B0800000000000000" pitchFamily="34" charset="-122"/>
                      <a:ea typeface="思源黑体 CN Bold" panose="020B0800000000000000" pitchFamily="34" charset="-122"/>
                      <a:cs typeface="+mn-cs"/>
                    </a:rPr>
                    <a:t>第二章</a:t>
                  </a:r>
                </a:p>
              </p:txBody>
            </p:sp>
            <p:sp>
              <p:nvSpPr>
                <p:cNvPr id="4" name="TextBox 40">
                  <a:extLst>
                    <a:ext uri="{FF2B5EF4-FFF2-40B4-BE49-F238E27FC236}">
                      <a16:creationId xmlns:a16="http://schemas.microsoft.com/office/drawing/2014/main" id="{CC645C2B-E1CB-4FA6-819D-7F8986A9EFA6}"/>
                    </a:ext>
                  </a:extLst>
                </p:cNvPr>
                <p:cNvSpPr txBox="1"/>
                <p:nvPr/>
              </p:nvSpPr>
              <p:spPr>
                <a:xfrm>
                  <a:off x="2318891" y="2298712"/>
                  <a:ext cx="21332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pt-BR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思源黑体 CN Normal" panose="020B0400000000000000" pitchFamily="34" charset="-122"/>
                      <a:ea typeface="思源黑体 CN Normal" panose="020B0400000000000000" pitchFamily="34" charset="-122"/>
                      <a:cs typeface="+mn-cs"/>
                    </a:rPr>
                    <a:t>Chapter  2</a:t>
                  </a:r>
                  <a:endPara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+mn-cs"/>
                  </a:endParaRPr>
                </a:p>
              </p:txBody>
            </p:sp>
          </p:grp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A030AFE3-4F04-4619-8B29-4B772B27039F}"/>
                  </a:ext>
                </a:extLst>
              </p:cNvPr>
              <p:cNvCxnSpPr/>
              <p:nvPr/>
            </p:nvCxnSpPr>
            <p:spPr>
              <a:xfrm>
                <a:off x="3039879" y="2600617"/>
                <a:ext cx="0" cy="36933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6BC70150-804C-418B-B9C0-C4D5DE615BE1}"/>
                </a:ext>
              </a:extLst>
            </p:cNvPr>
            <p:cNvGrpSpPr/>
            <p:nvPr/>
          </p:nvGrpSpPr>
          <p:grpSpPr>
            <a:xfrm>
              <a:off x="683590" y="3331677"/>
              <a:ext cx="4510682" cy="876399"/>
              <a:chOff x="784538" y="3488705"/>
              <a:chExt cx="4510682" cy="876399"/>
            </a:xfrm>
          </p:grpSpPr>
          <p:sp>
            <p:nvSpPr>
              <p:cNvPr id="5" name="TextBox 40">
                <a:extLst>
                  <a:ext uri="{FF2B5EF4-FFF2-40B4-BE49-F238E27FC236}">
                    <a16:creationId xmlns:a16="http://schemas.microsoft.com/office/drawing/2014/main" id="{E767B282-2E96-4614-8586-DD996E8F18AB}"/>
                  </a:ext>
                </a:extLst>
              </p:cNvPr>
              <p:cNvSpPr txBox="1"/>
              <p:nvPr/>
            </p:nvSpPr>
            <p:spPr>
              <a:xfrm>
                <a:off x="784538" y="3576790"/>
                <a:ext cx="451068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思源黑体 CN Bold" panose="020B0800000000000000" pitchFamily="34" charset="-122"/>
                    <a:ea typeface="思源黑体 CN Bold" panose="020B0800000000000000" pitchFamily="34" charset="-122"/>
                    <a:cs typeface="+mn-cs"/>
                  </a:rPr>
                  <a:t>此 处 添 加 标 题</a:t>
                </a:r>
              </a:p>
            </p:txBody>
          </p: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9F6C2BB9-BFA3-4BCF-A87D-5127C7226BAC}"/>
                  </a:ext>
                </a:extLst>
              </p:cNvPr>
              <p:cNvCxnSpPr/>
              <p:nvPr/>
            </p:nvCxnSpPr>
            <p:spPr>
              <a:xfrm>
                <a:off x="1203675" y="4365104"/>
                <a:ext cx="3672408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2F239DB6-E2BA-4631-97AE-A724652F1187}"/>
                  </a:ext>
                </a:extLst>
              </p:cNvPr>
              <p:cNvCxnSpPr/>
              <p:nvPr/>
            </p:nvCxnSpPr>
            <p:spPr>
              <a:xfrm>
                <a:off x="1203675" y="3488705"/>
                <a:ext cx="3672408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TextBox 40">
            <a:extLst>
              <a:ext uri="{FF2B5EF4-FFF2-40B4-BE49-F238E27FC236}">
                <a16:creationId xmlns:a16="http://schemas.microsoft.com/office/drawing/2014/main" id="{59885912-C389-4CCC-831D-39F0EF2C9615}"/>
              </a:ext>
            </a:extLst>
          </p:cNvPr>
          <p:cNvSpPr txBox="1"/>
          <p:nvPr/>
        </p:nvSpPr>
        <p:spPr>
          <a:xfrm>
            <a:off x="6441062" y="1950101"/>
            <a:ext cx="5418943" cy="2957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rPr>
              <a:t>请在此处添加你的内容。请在此处添加你的内容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rPr>
              <a:t>请在此处添加你的内容。请在此处添加你的内容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rPr>
              <a:t>请在此处添加你的内容。请在此处添加你的内容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rPr>
              <a:t>请在此处添加你的内容。请在此处添加你的内容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717" y="332656"/>
            <a:ext cx="1484784" cy="148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89458"/>
      </p:ext>
    </p:extLst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简约风格毕业论文答辩课程演示PPT模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605</TotalTime>
  <Words>2128</Words>
  <Application>Microsoft Office PowerPoint</Application>
  <PresentationFormat>自定义</PresentationFormat>
  <Paragraphs>227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思源黑体 CN Bold</vt:lpstr>
      <vt:lpstr>思源黑体 CN Normal</vt:lpstr>
      <vt:lpstr>微软雅黑</vt:lpstr>
      <vt:lpstr>字魂36号-孙新恒宋楷体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http://www.deepbbs.org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蓝色简约风格毕业论文答辩课程演示PPT模板</dc:title>
  <dc:creator>深度联盟http://www.deepbbs.org</dc:creator>
  <cp:lastModifiedBy>郎 志远</cp:lastModifiedBy>
  <cp:revision>107</cp:revision>
  <dcterms:created xsi:type="dcterms:W3CDTF">2016-05-04T11:42:00Z</dcterms:created>
  <dcterms:modified xsi:type="dcterms:W3CDTF">2023-09-15T06:01:39Z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