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75" r:id="rId9"/>
    <p:sldId id="264" r:id="rId10"/>
    <p:sldId id="265" r:id="rId11"/>
    <p:sldId id="262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3" r:id="rId22"/>
    <p:sldId id="274" r:id="rId23"/>
    <p:sldId id="278" r:id="rId24"/>
  </p:sldIdLst>
  <p:sldSz cx="12192000" cy="6858000"/>
  <p:notesSz cx="6858000" cy="9144000"/>
  <p:embeddedFontLst>
    <p:embeddedFont>
      <p:font typeface="Calibri Light" panose="020F0302020204030204" pitchFamily="34" charset="0"/>
      <p:regular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微软雅黑" panose="020B0503020204020204" pitchFamily="34" charset="-122"/>
      <p:regular r:id="rId32"/>
      <p:bold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6F8"/>
    <a:srgbClr val="4EC1F4"/>
    <a:srgbClr val="F9F9F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954"/>
          <c:y val="5.51928E-2"/>
          <c:w val="0.87152200000000002"/>
          <c:h val="0.852728000000000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EBEAEC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27</c:v>
                </c:pt>
                <c:pt idx="1">
                  <c:v>36</c:v>
                </c:pt>
                <c:pt idx="2">
                  <c:v>63</c:v>
                </c:pt>
                <c:pt idx="3">
                  <c:v>143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62-420C-A178-7A4D7757AA6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8AD6F8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80</c:v>
                </c:pt>
                <c:pt idx="3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E62-420C-A178-7A4D7757A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100"/>
        <c:axId val="565064784"/>
        <c:axId val="674042000"/>
      </c:barChart>
      <c:catAx>
        <c:axId val="5650647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ADBE1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674042000"/>
        <c:crosses val="autoZero"/>
        <c:auto val="1"/>
        <c:lblAlgn val="ctr"/>
        <c:lblOffset val="100"/>
        <c:noMultiLvlLbl val="1"/>
      </c:catAx>
      <c:valAx>
        <c:axId val="674042000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565064784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200">
          <a:latin typeface="思源黑体 CN Normal" panose="020B0400000000000000" pitchFamily="34" charset="-122"/>
          <a:ea typeface="思源黑体 CN Normal" panose="020B0400000000000000" pitchFamily="34" charset="-122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254000" dist="127000" dir="2700000" algn="tl" rotWithShape="0">
                <a:prstClr val="black">
                  <a:alpha val="30000"/>
                </a:prstClr>
              </a:outerShdw>
            </a:effectLst>
          </c:spPr>
          <c:dPt>
            <c:idx val="0"/>
            <c:bubble3D val="0"/>
            <c:explosion val="5"/>
            <c:spPr>
              <a:solidFill>
                <a:schemeClr val="bg1"/>
              </a:solidFill>
              <a:ln w="19050">
                <a:solidFill>
                  <a:srgbClr val="8AD6F8"/>
                </a:solidFill>
              </a:ln>
              <a:effectLst>
                <a:outerShdw blurRad="254000" dist="127000" dir="2700000" algn="tl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CCB-433D-A7D7-DB94A50CFC94}"/>
              </c:ext>
            </c:extLst>
          </c:dPt>
          <c:dPt>
            <c:idx val="1"/>
            <c:bubble3D val="0"/>
            <c:explosion val="5"/>
            <c:spPr>
              <a:solidFill>
                <a:srgbClr val="8AD6F8"/>
              </a:solidFill>
              <a:ln w="19050">
                <a:noFill/>
              </a:ln>
              <a:effectLst>
                <a:outerShdw blurRad="254000" dist="127000" dir="2700000" algn="tl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CCB-433D-A7D7-DB94A50CFC94}"/>
              </c:ext>
            </c:extLst>
          </c:dPt>
          <c:dPt>
            <c:idx val="2"/>
            <c:bubble3D val="0"/>
            <c:explosion val="3"/>
            <c:spPr>
              <a:solidFill>
                <a:schemeClr val="bg1">
                  <a:lumMod val="95000"/>
                </a:schemeClr>
              </a:solidFill>
              <a:ln w="19050">
                <a:solidFill>
                  <a:srgbClr val="8AD6F8"/>
                </a:solidFill>
              </a:ln>
              <a:effectLst>
                <a:outerShdw blurRad="254000" dist="127000" dir="2700000" algn="tl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CCB-433D-A7D7-DB94A50CFC94}"/>
              </c:ext>
            </c:extLst>
          </c:dPt>
          <c:dPt>
            <c:idx val="3"/>
            <c:bubble3D val="0"/>
            <c:explosion val="16"/>
            <c:spPr>
              <a:solidFill>
                <a:srgbClr val="4EC1F4"/>
              </a:solidFill>
              <a:ln w="19050">
                <a:noFill/>
              </a:ln>
              <a:effectLst>
                <a:outerShdw blurRad="254000" dist="127000" dir="2700000" algn="tl" rotWithShape="0">
                  <a:prstClr val="black">
                    <a:alpha val="3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CCB-433D-A7D7-DB94A50CFC9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CCB-433D-A7D7-DB94A50CF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3DDF1-A3C0-4B15-85FE-25FA691BE4F6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5A8AA-F007-4CA4-AE8D-49B9EED4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3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2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9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84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1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25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65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028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01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72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6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4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6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98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33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5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4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7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5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7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99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6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5A8AA-F007-4CA4-AE8D-49B9EED41F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1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7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646D-13A6-4518-AC52-0B64621E04A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61DA-4546-4A9D-B484-8B55AA3E8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8.jpeg"/><Relationship Id="rId4" Type="http://schemas.openxmlformats.org/officeDocument/2006/relationships/tags" Target="../tags/tag5.xml"/><Relationship Id="rId9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203" y="-2433788"/>
            <a:ext cx="6803593" cy="1172773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747209" y="2511398"/>
            <a:ext cx="5390232" cy="1382498"/>
            <a:chOff x="2073578" y="4323884"/>
            <a:chExt cx="13018907" cy="260723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FC59F014-6BE8-47A9-808D-1D8B9296AC1B}"/>
                </a:ext>
              </a:extLst>
            </p:cNvPr>
            <p:cNvSpPr txBox="1"/>
            <p:nvPr/>
          </p:nvSpPr>
          <p:spPr>
            <a:xfrm>
              <a:off x="2073578" y="4323884"/>
              <a:ext cx="13018907" cy="174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创意上海大学</a:t>
              </a:r>
              <a:endParaRPr lang="zh-CN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C13954B7-DAEB-432D-822C-E4F4750B15D8}"/>
                </a:ext>
              </a:extLst>
            </p:cNvPr>
            <p:cNvSpPr txBox="1"/>
            <p:nvPr/>
          </p:nvSpPr>
          <p:spPr>
            <a:xfrm>
              <a:off x="4425714" y="6292647"/>
              <a:ext cx="7955493" cy="63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院名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系别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专业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班级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8E499AC-4F66-43B6-9C54-183A3A2A91FA}"/>
              </a:ext>
            </a:extLst>
          </p:cNvPr>
          <p:cNvSpPr txBox="1"/>
          <p:nvPr/>
        </p:nvSpPr>
        <p:spPr>
          <a:xfrm>
            <a:off x="7401284" y="4211219"/>
            <a:ext cx="208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答辩人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：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玉米君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5571" r="10778" b="8346"/>
          <a:stretch/>
        </p:blipFill>
        <p:spPr>
          <a:xfrm>
            <a:off x="1044485" y="838531"/>
            <a:ext cx="4864231" cy="5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109309" y="1633821"/>
            <a:ext cx="4573491" cy="3590357"/>
            <a:chOff x="2033136" y="1633821"/>
            <a:chExt cx="4573491" cy="3590357"/>
          </a:xfrm>
        </p:grpSpPr>
        <p:grpSp>
          <p:nvGrpSpPr>
            <p:cNvPr id="3" name="组合 2"/>
            <p:cNvGrpSpPr/>
            <p:nvPr/>
          </p:nvGrpSpPr>
          <p:grpSpPr>
            <a:xfrm>
              <a:off x="2033136" y="1633821"/>
              <a:ext cx="987944" cy="3590357"/>
              <a:chOff x="5954687" y="2295237"/>
              <a:chExt cx="987944" cy="359035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xmlns="" id="{F76478A3-DD21-4E0B-8E21-27B80D9DB64F}"/>
                  </a:ext>
                </a:extLst>
              </p:cNvPr>
              <p:cNvGrpSpPr/>
              <p:nvPr/>
            </p:nvGrpSpPr>
            <p:grpSpPr>
              <a:xfrm>
                <a:off x="5954687" y="2295237"/>
                <a:ext cx="987944" cy="987944"/>
                <a:chOff x="1281840" y="2251017"/>
                <a:chExt cx="1177983" cy="1177983"/>
              </a:xfrm>
            </p:grpSpPr>
            <p:sp>
              <p:nvSpPr>
                <p:cNvPr id="11" name="菱形 10">
                  <a:extLst>
                    <a:ext uri="{FF2B5EF4-FFF2-40B4-BE49-F238E27FC236}">
                      <a16:creationId xmlns:a16="http://schemas.microsoft.com/office/drawing/2014/main" xmlns="" id="{9CBBB173-760C-43F5-BD28-9EF4C218B188}"/>
                    </a:ext>
                  </a:extLst>
                </p:cNvPr>
                <p:cNvSpPr/>
                <p:nvPr/>
              </p:nvSpPr>
              <p:spPr>
                <a:xfrm>
                  <a:off x="1281840" y="2251017"/>
                  <a:ext cx="1177983" cy="1177983"/>
                </a:xfrm>
                <a:prstGeom prst="diamond">
                  <a:avLst/>
                </a:prstGeom>
                <a:solidFill>
                  <a:srgbClr val="8AD6F8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椭圆 27">
                  <a:extLst>
                    <a:ext uri="{FF2B5EF4-FFF2-40B4-BE49-F238E27FC236}">
                      <a16:creationId xmlns:a16="http://schemas.microsoft.com/office/drawing/2014/main" xmlns="" id="{AAC4E5B0-E129-4BDF-BDDE-4A4F5DC26B1D}"/>
                    </a:ext>
                  </a:extLst>
                </p:cNvPr>
                <p:cNvSpPr/>
                <p:nvPr/>
              </p:nvSpPr>
              <p:spPr>
                <a:xfrm>
                  <a:off x="1657618" y="2609850"/>
                  <a:ext cx="426425" cy="460316"/>
                </a:xfrm>
                <a:custGeom>
                  <a:avLst/>
                  <a:gdLst>
                    <a:gd name="connsiteX0" fmla="*/ 250789 w 563817"/>
                    <a:gd name="connsiteY0" fmla="*/ 546529 h 608627"/>
                    <a:gd name="connsiteX1" fmla="*/ 313028 w 563817"/>
                    <a:gd name="connsiteY1" fmla="*/ 546529 h 608627"/>
                    <a:gd name="connsiteX2" fmla="*/ 313028 w 563817"/>
                    <a:gd name="connsiteY2" fmla="*/ 577578 h 608627"/>
                    <a:gd name="connsiteX3" fmla="*/ 281909 w 563817"/>
                    <a:gd name="connsiteY3" fmla="*/ 608627 h 608627"/>
                    <a:gd name="connsiteX4" fmla="*/ 250789 w 563817"/>
                    <a:gd name="connsiteY4" fmla="*/ 577578 h 608627"/>
                    <a:gd name="connsiteX5" fmla="*/ 464320 w 563817"/>
                    <a:gd name="connsiteY5" fmla="*/ 405681 h 608627"/>
                    <a:gd name="connsiteX6" fmla="*/ 526488 w 563817"/>
                    <a:gd name="connsiteY6" fmla="*/ 405681 h 608627"/>
                    <a:gd name="connsiteX7" fmla="*/ 526488 w 563817"/>
                    <a:gd name="connsiteY7" fmla="*/ 577572 h 608627"/>
                    <a:gd name="connsiteX8" fmla="*/ 495404 w 563817"/>
                    <a:gd name="connsiteY8" fmla="*/ 608627 h 608627"/>
                    <a:gd name="connsiteX9" fmla="*/ 464320 w 563817"/>
                    <a:gd name="connsiteY9" fmla="*/ 577572 h 608627"/>
                    <a:gd name="connsiteX10" fmla="*/ 233217 w 563817"/>
                    <a:gd name="connsiteY10" fmla="*/ 343583 h 608627"/>
                    <a:gd name="connsiteX11" fmla="*/ 330600 w 563817"/>
                    <a:gd name="connsiteY11" fmla="*/ 343583 h 608627"/>
                    <a:gd name="connsiteX12" fmla="*/ 350357 w 563817"/>
                    <a:gd name="connsiteY12" fmla="*/ 363308 h 608627"/>
                    <a:gd name="connsiteX13" fmla="*/ 350357 w 563817"/>
                    <a:gd name="connsiteY13" fmla="*/ 485538 h 608627"/>
                    <a:gd name="connsiteX14" fmla="*/ 330600 w 563817"/>
                    <a:gd name="connsiteY14" fmla="*/ 505107 h 608627"/>
                    <a:gd name="connsiteX15" fmla="*/ 233217 w 563817"/>
                    <a:gd name="connsiteY15" fmla="*/ 505107 h 608627"/>
                    <a:gd name="connsiteX16" fmla="*/ 213460 w 563817"/>
                    <a:gd name="connsiteY16" fmla="*/ 485538 h 608627"/>
                    <a:gd name="connsiteX17" fmla="*/ 213460 w 563817"/>
                    <a:gd name="connsiteY17" fmla="*/ 363308 h 608627"/>
                    <a:gd name="connsiteX18" fmla="*/ 233217 w 563817"/>
                    <a:gd name="connsiteY18" fmla="*/ 343583 h 608627"/>
                    <a:gd name="connsiteX19" fmla="*/ 37329 w 563817"/>
                    <a:gd name="connsiteY19" fmla="*/ 314722 h 608627"/>
                    <a:gd name="connsiteX20" fmla="*/ 99497 w 563817"/>
                    <a:gd name="connsiteY20" fmla="*/ 314722 h 608627"/>
                    <a:gd name="connsiteX21" fmla="*/ 99497 w 563817"/>
                    <a:gd name="connsiteY21" fmla="*/ 577575 h 608627"/>
                    <a:gd name="connsiteX22" fmla="*/ 68413 w 563817"/>
                    <a:gd name="connsiteY22" fmla="*/ 608627 h 608627"/>
                    <a:gd name="connsiteX23" fmla="*/ 37329 w 563817"/>
                    <a:gd name="connsiteY23" fmla="*/ 577575 h 608627"/>
                    <a:gd name="connsiteX24" fmla="*/ 446737 w 563817"/>
                    <a:gd name="connsiteY24" fmla="*/ 202946 h 608627"/>
                    <a:gd name="connsiteX25" fmla="*/ 544226 w 563817"/>
                    <a:gd name="connsiteY25" fmla="*/ 202946 h 608627"/>
                    <a:gd name="connsiteX26" fmla="*/ 563817 w 563817"/>
                    <a:gd name="connsiteY26" fmla="*/ 222507 h 608627"/>
                    <a:gd name="connsiteX27" fmla="*/ 563817 w 563817"/>
                    <a:gd name="connsiteY27" fmla="*/ 344684 h 608627"/>
                    <a:gd name="connsiteX28" fmla="*/ 544226 w 563817"/>
                    <a:gd name="connsiteY28" fmla="*/ 364400 h 608627"/>
                    <a:gd name="connsiteX29" fmla="*/ 446737 w 563817"/>
                    <a:gd name="connsiteY29" fmla="*/ 364400 h 608627"/>
                    <a:gd name="connsiteX30" fmla="*/ 426991 w 563817"/>
                    <a:gd name="connsiteY30" fmla="*/ 344684 h 608627"/>
                    <a:gd name="connsiteX31" fmla="*/ 426991 w 563817"/>
                    <a:gd name="connsiteY31" fmla="*/ 222507 h 608627"/>
                    <a:gd name="connsiteX32" fmla="*/ 446737 w 563817"/>
                    <a:gd name="connsiteY32" fmla="*/ 202946 h 608627"/>
                    <a:gd name="connsiteX33" fmla="*/ 19591 w 563817"/>
                    <a:gd name="connsiteY33" fmla="*/ 111776 h 608627"/>
                    <a:gd name="connsiteX34" fmla="*/ 117080 w 563817"/>
                    <a:gd name="connsiteY34" fmla="*/ 111776 h 608627"/>
                    <a:gd name="connsiteX35" fmla="*/ 136826 w 563817"/>
                    <a:gd name="connsiteY35" fmla="*/ 131501 h 608627"/>
                    <a:gd name="connsiteX36" fmla="*/ 136826 w 563817"/>
                    <a:gd name="connsiteY36" fmla="*/ 253576 h 608627"/>
                    <a:gd name="connsiteX37" fmla="*/ 117080 w 563817"/>
                    <a:gd name="connsiteY37" fmla="*/ 273300 h 608627"/>
                    <a:gd name="connsiteX38" fmla="*/ 19591 w 563817"/>
                    <a:gd name="connsiteY38" fmla="*/ 273300 h 608627"/>
                    <a:gd name="connsiteX39" fmla="*/ 0 w 563817"/>
                    <a:gd name="connsiteY39" fmla="*/ 253576 h 608627"/>
                    <a:gd name="connsiteX40" fmla="*/ 0 w 563817"/>
                    <a:gd name="connsiteY40" fmla="*/ 131501 h 608627"/>
                    <a:gd name="connsiteX41" fmla="*/ 19591 w 563817"/>
                    <a:gd name="connsiteY41" fmla="*/ 111776 h 608627"/>
                    <a:gd name="connsiteX42" fmla="*/ 495404 w 563817"/>
                    <a:gd name="connsiteY42" fmla="*/ 0 h 608627"/>
                    <a:gd name="connsiteX43" fmla="*/ 526488 w 563817"/>
                    <a:gd name="connsiteY43" fmla="*/ 31049 h 608627"/>
                    <a:gd name="connsiteX44" fmla="*/ 526488 w 563817"/>
                    <a:gd name="connsiteY44" fmla="*/ 161454 h 608627"/>
                    <a:gd name="connsiteX45" fmla="*/ 464320 w 563817"/>
                    <a:gd name="connsiteY45" fmla="*/ 161454 h 608627"/>
                    <a:gd name="connsiteX46" fmla="*/ 464320 w 563817"/>
                    <a:gd name="connsiteY46" fmla="*/ 31049 h 608627"/>
                    <a:gd name="connsiteX47" fmla="*/ 495404 w 563817"/>
                    <a:gd name="connsiteY47" fmla="*/ 0 h 608627"/>
                    <a:gd name="connsiteX48" fmla="*/ 281909 w 563817"/>
                    <a:gd name="connsiteY48" fmla="*/ 0 h 608627"/>
                    <a:gd name="connsiteX49" fmla="*/ 313028 w 563817"/>
                    <a:gd name="connsiteY49" fmla="*/ 31053 h 608627"/>
                    <a:gd name="connsiteX50" fmla="*/ 313028 w 563817"/>
                    <a:gd name="connsiteY50" fmla="*/ 302302 h 608627"/>
                    <a:gd name="connsiteX51" fmla="*/ 250789 w 563817"/>
                    <a:gd name="connsiteY51" fmla="*/ 302302 h 608627"/>
                    <a:gd name="connsiteX52" fmla="*/ 250789 w 563817"/>
                    <a:gd name="connsiteY52" fmla="*/ 31053 h 608627"/>
                    <a:gd name="connsiteX53" fmla="*/ 281909 w 563817"/>
                    <a:gd name="connsiteY53" fmla="*/ 0 h 608627"/>
                    <a:gd name="connsiteX54" fmla="*/ 68413 w 563817"/>
                    <a:gd name="connsiteY54" fmla="*/ 0 h 608627"/>
                    <a:gd name="connsiteX55" fmla="*/ 99497 w 563817"/>
                    <a:gd name="connsiteY55" fmla="*/ 31061 h 608627"/>
                    <a:gd name="connsiteX56" fmla="*/ 99497 w 563817"/>
                    <a:gd name="connsiteY56" fmla="*/ 70354 h 608627"/>
                    <a:gd name="connsiteX57" fmla="*/ 37329 w 563817"/>
                    <a:gd name="connsiteY57" fmla="*/ 70354 h 608627"/>
                    <a:gd name="connsiteX58" fmla="*/ 37329 w 563817"/>
                    <a:gd name="connsiteY58" fmla="*/ 31061 h 608627"/>
                    <a:gd name="connsiteX59" fmla="*/ 68413 w 563817"/>
                    <a:gd name="connsiteY59" fmla="*/ 0 h 608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563817" h="608627">
                      <a:moveTo>
                        <a:pt x="250789" y="546529"/>
                      </a:moveTo>
                      <a:lnTo>
                        <a:pt x="313028" y="546529"/>
                      </a:lnTo>
                      <a:lnTo>
                        <a:pt x="313028" y="577578"/>
                      </a:lnTo>
                      <a:cubicBezTo>
                        <a:pt x="313028" y="594655"/>
                        <a:pt x="299024" y="608627"/>
                        <a:pt x="281909" y="608627"/>
                      </a:cubicBezTo>
                      <a:cubicBezTo>
                        <a:pt x="264793" y="608627"/>
                        <a:pt x="250789" y="594655"/>
                        <a:pt x="250789" y="577578"/>
                      </a:cubicBezTo>
                      <a:close/>
                      <a:moveTo>
                        <a:pt x="464320" y="405681"/>
                      </a:moveTo>
                      <a:lnTo>
                        <a:pt x="526488" y="405681"/>
                      </a:lnTo>
                      <a:lnTo>
                        <a:pt x="526488" y="577572"/>
                      </a:lnTo>
                      <a:cubicBezTo>
                        <a:pt x="526488" y="594652"/>
                        <a:pt x="512656" y="608627"/>
                        <a:pt x="495404" y="608627"/>
                      </a:cubicBezTo>
                      <a:cubicBezTo>
                        <a:pt x="478308" y="608627"/>
                        <a:pt x="464320" y="594652"/>
                        <a:pt x="464320" y="577572"/>
                      </a:cubicBezTo>
                      <a:close/>
                      <a:moveTo>
                        <a:pt x="233217" y="343583"/>
                      </a:moveTo>
                      <a:lnTo>
                        <a:pt x="330600" y="343583"/>
                      </a:lnTo>
                      <a:cubicBezTo>
                        <a:pt x="341490" y="343583"/>
                        <a:pt x="350357" y="352436"/>
                        <a:pt x="350357" y="363308"/>
                      </a:cubicBezTo>
                      <a:lnTo>
                        <a:pt x="350357" y="485538"/>
                      </a:lnTo>
                      <a:cubicBezTo>
                        <a:pt x="350357" y="496410"/>
                        <a:pt x="341490" y="505107"/>
                        <a:pt x="330600" y="505107"/>
                      </a:cubicBezTo>
                      <a:lnTo>
                        <a:pt x="233217" y="505107"/>
                      </a:lnTo>
                      <a:cubicBezTo>
                        <a:pt x="222327" y="505107"/>
                        <a:pt x="213460" y="496410"/>
                        <a:pt x="213460" y="485538"/>
                      </a:cubicBezTo>
                      <a:lnTo>
                        <a:pt x="213460" y="363308"/>
                      </a:lnTo>
                      <a:cubicBezTo>
                        <a:pt x="213460" y="352436"/>
                        <a:pt x="222327" y="343583"/>
                        <a:pt x="233217" y="343583"/>
                      </a:cubicBezTo>
                      <a:close/>
                      <a:moveTo>
                        <a:pt x="37329" y="314722"/>
                      </a:moveTo>
                      <a:lnTo>
                        <a:pt x="99497" y="314722"/>
                      </a:lnTo>
                      <a:lnTo>
                        <a:pt x="99497" y="577575"/>
                      </a:lnTo>
                      <a:cubicBezTo>
                        <a:pt x="99497" y="594654"/>
                        <a:pt x="85509" y="608627"/>
                        <a:pt x="68413" y="608627"/>
                      </a:cubicBezTo>
                      <a:cubicBezTo>
                        <a:pt x="51161" y="608627"/>
                        <a:pt x="37329" y="594654"/>
                        <a:pt x="37329" y="577575"/>
                      </a:cubicBezTo>
                      <a:close/>
                      <a:moveTo>
                        <a:pt x="446737" y="202946"/>
                      </a:moveTo>
                      <a:lnTo>
                        <a:pt x="544226" y="202946"/>
                      </a:lnTo>
                      <a:cubicBezTo>
                        <a:pt x="555110" y="202946"/>
                        <a:pt x="563817" y="211640"/>
                        <a:pt x="563817" y="222507"/>
                      </a:cubicBezTo>
                      <a:lnTo>
                        <a:pt x="563817" y="344684"/>
                      </a:lnTo>
                      <a:cubicBezTo>
                        <a:pt x="563817" y="355551"/>
                        <a:pt x="555110" y="364400"/>
                        <a:pt x="544226" y="364400"/>
                      </a:cubicBezTo>
                      <a:lnTo>
                        <a:pt x="446737" y="364400"/>
                      </a:lnTo>
                      <a:cubicBezTo>
                        <a:pt x="435854" y="364400"/>
                        <a:pt x="426991" y="355551"/>
                        <a:pt x="426991" y="344684"/>
                      </a:cubicBezTo>
                      <a:lnTo>
                        <a:pt x="426991" y="222507"/>
                      </a:lnTo>
                      <a:cubicBezTo>
                        <a:pt x="426991" y="211640"/>
                        <a:pt x="435854" y="202946"/>
                        <a:pt x="446737" y="202946"/>
                      </a:cubicBezTo>
                      <a:close/>
                      <a:moveTo>
                        <a:pt x="19591" y="111776"/>
                      </a:moveTo>
                      <a:lnTo>
                        <a:pt x="117080" y="111776"/>
                      </a:lnTo>
                      <a:cubicBezTo>
                        <a:pt x="127963" y="111776"/>
                        <a:pt x="136826" y="120629"/>
                        <a:pt x="136826" y="131501"/>
                      </a:cubicBezTo>
                      <a:lnTo>
                        <a:pt x="136826" y="253576"/>
                      </a:lnTo>
                      <a:cubicBezTo>
                        <a:pt x="136826" y="264447"/>
                        <a:pt x="127963" y="273300"/>
                        <a:pt x="117080" y="273300"/>
                      </a:cubicBezTo>
                      <a:lnTo>
                        <a:pt x="19591" y="273300"/>
                      </a:lnTo>
                      <a:cubicBezTo>
                        <a:pt x="8707" y="273300"/>
                        <a:pt x="0" y="264447"/>
                        <a:pt x="0" y="253576"/>
                      </a:cubicBezTo>
                      <a:lnTo>
                        <a:pt x="0" y="131501"/>
                      </a:lnTo>
                      <a:cubicBezTo>
                        <a:pt x="0" y="120629"/>
                        <a:pt x="8707" y="111776"/>
                        <a:pt x="19591" y="111776"/>
                      </a:cubicBezTo>
                      <a:close/>
                      <a:moveTo>
                        <a:pt x="495404" y="0"/>
                      </a:moveTo>
                      <a:cubicBezTo>
                        <a:pt x="512656" y="0"/>
                        <a:pt x="526488" y="13972"/>
                        <a:pt x="526488" y="31049"/>
                      </a:cubicBezTo>
                      <a:lnTo>
                        <a:pt x="526488" y="161454"/>
                      </a:lnTo>
                      <a:lnTo>
                        <a:pt x="464320" y="161454"/>
                      </a:lnTo>
                      <a:lnTo>
                        <a:pt x="464320" y="31049"/>
                      </a:lnTo>
                      <a:cubicBezTo>
                        <a:pt x="464320" y="13972"/>
                        <a:pt x="478308" y="0"/>
                        <a:pt x="495404" y="0"/>
                      </a:cubicBezTo>
                      <a:close/>
                      <a:moveTo>
                        <a:pt x="281909" y="0"/>
                      </a:moveTo>
                      <a:cubicBezTo>
                        <a:pt x="299024" y="0"/>
                        <a:pt x="313028" y="13974"/>
                        <a:pt x="313028" y="31053"/>
                      </a:cubicBezTo>
                      <a:lnTo>
                        <a:pt x="313028" y="302302"/>
                      </a:lnTo>
                      <a:lnTo>
                        <a:pt x="250789" y="302302"/>
                      </a:lnTo>
                      <a:lnTo>
                        <a:pt x="250789" y="31053"/>
                      </a:lnTo>
                      <a:cubicBezTo>
                        <a:pt x="250789" y="13974"/>
                        <a:pt x="264793" y="0"/>
                        <a:pt x="281909" y="0"/>
                      </a:cubicBezTo>
                      <a:close/>
                      <a:moveTo>
                        <a:pt x="68413" y="0"/>
                      </a:moveTo>
                      <a:cubicBezTo>
                        <a:pt x="85509" y="0"/>
                        <a:pt x="99497" y="13978"/>
                        <a:pt x="99497" y="31061"/>
                      </a:cubicBezTo>
                      <a:lnTo>
                        <a:pt x="99497" y="70354"/>
                      </a:lnTo>
                      <a:lnTo>
                        <a:pt x="37329" y="70354"/>
                      </a:lnTo>
                      <a:lnTo>
                        <a:pt x="37329" y="31061"/>
                      </a:lnTo>
                      <a:cubicBezTo>
                        <a:pt x="37329" y="13978"/>
                        <a:pt x="51161" y="0"/>
                        <a:pt x="684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6D3B807D-3909-4201-B44F-6BE7B850CC84}"/>
                  </a:ext>
                </a:extLst>
              </p:cNvPr>
              <p:cNvGrpSpPr/>
              <p:nvPr/>
            </p:nvGrpSpPr>
            <p:grpSpPr>
              <a:xfrm>
                <a:off x="5954687" y="3596442"/>
                <a:ext cx="987944" cy="987944"/>
                <a:chOff x="1281840" y="2251017"/>
                <a:chExt cx="1177983" cy="1177983"/>
              </a:xfrm>
            </p:grpSpPr>
            <p:sp>
              <p:nvSpPr>
                <p:cNvPr id="9" name="菱形 8">
                  <a:extLst>
                    <a:ext uri="{FF2B5EF4-FFF2-40B4-BE49-F238E27FC236}">
                      <a16:creationId xmlns:a16="http://schemas.microsoft.com/office/drawing/2014/main" xmlns="" id="{A8932124-4297-41A8-A5EC-C44EDD6C8280}"/>
                    </a:ext>
                  </a:extLst>
                </p:cNvPr>
                <p:cNvSpPr/>
                <p:nvPr/>
              </p:nvSpPr>
              <p:spPr>
                <a:xfrm>
                  <a:off x="1281840" y="2251017"/>
                  <a:ext cx="1177983" cy="1177983"/>
                </a:xfrm>
                <a:prstGeom prst="diamond">
                  <a:avLst/>
                </a:prstGeom>
                <a:solidFill>
                  <a:schemeClr val="bg1"/>
                </a:solidFill>
                <a:ln w="19050">
                  <a:solidFill>
                    <a:srgbClr val="8AD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34">
                  <a:extLst>
                    <a:ext uri="{FF2B5EF4-FFF2-40B4-BE49-F238E27FC236}">
                      <a16:creationId xmlns:a16="http://schemas.microsoft.com/office/drawing/2014/main" xmlns="" id="{0AE98BBD-206A-4FA6-A66A-7995EDE5476A}"/>
                    </a:ext>
                  </a:extLst>
                </p:cNvPr>
                <p:cNvSpPr/>
                <p:nvPr/>
              </p:nvSpPr>
              <p:spPr>
                <a:xfrm>
                  <a:off x="1646378" y="2609850"/>
                  <a:ext cx="448904" cy="460316"/>
                </a:xfrm>
                <a:custGeom>
                  <a:avLst/>
                  <a:gdLst>
                    <a:gd name="connsiteX0" fmla="*/ 289142 w 593263"/>
                    <a:gd name="connsiteY0" fmla="*/ 515850 h 608344"/>
                    <a:gd name="connsiteX1" fmla="*/ 227765 w 593263"/>
                    <a:gd name="connsiteY1" fmla="*/ 563478 h 608344"/>
                    <a:gd name="connsiteX2" fmla="*/ 365576 w 593263"/>
                    <a:gd name="connsiteY2" fmla="*/ 563478 h 608344"/>
                    <a:gd name="connsiteX3" fmla="*/ 304122 w 593263"/>
                    <a:gd name="connsiteY3" fmla="*/ 515850 h 608344"/>
                    <a:gd name="connsiteX4" fmla="*/ 289175 w 593263"/>
                    <a:gd name="connsiteY4" fmla="*/ 515431 h 608344"/>
                    <a:gd name="connsiteX5" fmla="*/ 304155 w 593263"/>
                    <a:gd name="connsiteY5" fmla="*/ 515431 h 608344"/>
                    <a:gd name="connsiteX6" fmla="*/ 366070 w 593263"/>
                    <a:gd name="connsiteY6" fmla="*/ 564057 h 608344"/>
                    <a:gd name="connsiteX7" fmla="*/ 227259 w 593263"/>
                    <a:gd name="connsiteY7" fmla="*/ 564057 h 608344"/>
                    <a:gd name="connsiteX8" fmla="*/ 289175 w 593263"/>
                    <a:gd name="connsiteY8" fmla="*/ 515431 h 608344"/>
                    <a:gd name="connsiteX9" fmla="*/ 289142 w 593263"/>
                    <a:gd name="connsiteY9" fmla="*/ 514853 h 608344"/>
                    <a:gd name="connsiteX10" fmla="*/ 226767 w 593263"/>
                    <a:gd name="connsiteY10" fmla="*/ 564014 h 608344"/>
                    <a:gd name="connsiteX11" fmla="*/ 226767 w 593263"/>
                    <a:gd name="connsiteY11" fmla="*/ 564475 h 608344"/>
                    <a:gd name="connsiteX12" fmla="*/ 366574 w 593263"/>
                    <a:gd name="connsiteY12" fmla="*/ 564475 h 608344"/>
                    <a:gd name="connsiteX13" fmla="*/ 366574 w 593263"/>
                    <a:gd name="connsiteY13" fmla="*/ 564014 h 608344"/>
                    <a:gd name="connsiteX14" fmla="*/ 304122 w 593263"/>
                    <a:gd name="connsiteY14" fmla="*/ 514853 h 608344"/>
                    <a:gd name="connsiteX15" fmla="*/ 530681 w 593263"/>
                    <a:gd name="connsiteY15" fmla="*/ 143537 h 608344"/>
                    <a:gd name="connsiteX16" fmla="*/ 530416 w 593263"/>
                    <a:gd name="connsiteY16" fmla="*/ 144771 h 608344"/>
                    <a:gd name="connsiteX17" fmla="*/ 530089 w 593263"/>
                    <a:gd name="connsiteY17" fmla="*/ 145272 h 608344"/>
                    <a:gd name="connsiteX18" fmla="*/ 62599 w 593263"/>
                    <a:gd name="connsiteY18" fmla="*/ 143295 h 608344"/>
                    <a:gd name="connsiteX19" fmla="*/ 63310 w 593263"/>
                    <a:gd name="connsiteY19" fmla="*/ 145377 h 608344"/>
                    <a:gd name="connsiteX20" fmla="*/ 62916 w 593263"/>
                    <a:gd name="connsiteY20" fmla="*/ 144771 h 608344"/>
                    <a:gd name="connsiteX21" fmla="*/ 151870 w 593263"/>
                    <a:gd name="connsiteY21" fmla="*/ 44867 h 608344"/>
                    <a:gd name="connsiteX22" fmla="*/ 151870 w 593263"/>
                    <a:gd name="connsiteY22" fmla="*/ 247725 h 608344"/>
                    <a:gd name="connsiteX23" fmla="*/ 151870 w 593263"/>
                    <a:gd name="connsiteY23" fmla="*/ 248568 h 608344"/>
                    <a:gd name="connsiteX24" fmla="*/ 163623 w 593263"/>
                    <a:gd name="connsiteY24" fmla="*/ 303712 h 608344"/>
                    <a:gd name="connsiteX25" fmla="*/ 290756 w 593263"/>
                    <a:gd name="connsiteY25" fmla="*/ 386466 h 608344"/>
                    <a:gd name="connsiteX26" fmla="*/ 302509 w 593263"/>
                    <a:gd name="connsiteY26" fmla="*/ 386466 h 608344"/>
                    <a:gd name="connsiteX27" fmla="*/ 429718 w 593263"/>
                    <a:gd name="connsiteY27" fmla="*/ 303712 h 608344"/>
                    <a:gd name="connsiteX28" fmla="*/ 441471 w 593263"/>
                    <a:gd name="connsiteY28" fmla="*/ 248568 h 608344"/>
                    <a:gd name="connsiteX29" fmla="*/ 441471 w 593263"/>
                    <a:gd name="connsiteY29" fmla="*/ 247725 h 608344"/>
                    <a:gd name="connsiteX30" fmla="*/ 441471 w 593263"/>
                    <a:gd name="connsiteY30" fmla="*/ 44867 h 608344"/>
                    <a:gd name="connsiteX31" fmla="*/ 485907 w 593263"/>
                    <a:gd name="connsiteY31" fmla="*/ 44359 h 608344"/>
                    <a:gd name="connsiteX32" fmla="*/ 533074 w 593263"/>
                    <a:gd name="connsiteY32" fmla="*/ 44359 h 608344"/>
                    <a:gd name="connsiteX33" fmla="*/ 548899 w 593263"/>
                    <a:gd name="connsiteY33" fmla="*/ 60926 h 608344"/>
                    <a:gd name="connsiteX34" fmla="*/ 547924 w 593263"/>
                    <a:gd name="connsiteY34" fmla="*/ 67809 h 608344"/>
                    <a:gd name="connsiteX35" fmla="*/ 533150 w 593263"/>
                    <a:gd name="connsiteY35" fmla="*/ 136289 h 608344"/>
                    <a:gd name="connsiteX36" fmla="*/ 530681 w 593263"/>
                    <a:gd name="connsiteY36" fmla="*/ 143537 h 608344"/>
                    <a:gd name="connsiteX37" fmla="*/ 548401 w 593263"/>
                    <a:gd name="connsiteY37" fmla="*/ 60896 h 608344"/>
                    <a:gd name="connsiteX38" fmla="*/ 544176 w 593263"/>
                    <a:gd name="connsiteY38" fmla="*/ 49622 h 608344"/>
                    <a:gd name="connsiteX39" fmla="*/ 533037 w 593263"/>
                    <a:gd name="connsiteY39" fmla="*/ 44867 h 608344"/>
                    <a:gd name="connsiteX40" fmla="*/ 486332 w 593263"/>
                    <a:gd name="connsiteY40" fmla="*/ 44867 h 608344"/>
                    <a:gd name="connsiteX41" fmla="*/ 486332 w 593263"/>
                    <a:gd name="connsiteY41" fmla="*/ 212368 h 608344"/>
                    <a:gd name="connsiteX42" fmla="*/ 530089 w 593263"/>
                    <a:gd name="connsiteY42" fmla="*/ 145272 h 608344"/>
                    <a:gd name="connsiteX43" fmla="*/ 528649 w 593263"/>
                    <a:gd name="connsiteY43" fmla="*/ 149497 h 608344"/>
                    <a:gd name="connsiteX44" fmla="*/ 502008 w 593263"/>
                    <a:gd name="connsiteY44" fmla="*/ 190019 h 608344"/>
                    <a:gd name="connsiteX45" fmla="*/ 485907 w 593263"/>
                    <a:gd name="connsiteY45" fmla="*/ 213629 h 608344"/>
                    <a:gd name="connsiteX46" fmla="*/ 151362 w 593263"/>
                    <a:gd name="connsiteY46" fmla="*/ 44359 h 608344"/>
                    <a:gd name="connsiteX47" fmla="*/ 220576 w 593263"/>
                    <a:gd name="connsiteY47" fmla="*/ 44359 h 608344"/>
                    <a:gd name="connsiteX48" fmla="*/ 264900 w 593263"/>
                    <a:gd name="connsiteY48" fmla="*/ 44359 h 608344"/>
                    <a:gd name="connsiteX49" fmla="*/ 328429 w 593263"/>
                    <a:gd name="connsiteY49" fmla="*/ 44359 h 608344"/>
                    <a:gd name="connsiteX50" fmla="*/ 372830 w 593263"/>
                    <a:gd name="connsiteY50" fmla="*/ 44359 h 608344"/>
                    <a:gd name="connsiteX51" fmla="*/ 442044 w 593263"/>
                    <a:gd name="connsiteY51" fmla="*/ 44359 h 608344"/>
                    <a:gd name="connsiteX52" fmla="*/ 442044 w 593263"/>
                    <a:gd name="connsiteY52" fmla="*/ 247759 h 608344"/>
                    <a:gd name="connsiteX53" fmla="*/ 441967 w 593263"/>
                    <a:gd name="connsiteY53" fmla="*/ 248603 h 608344"/>
                    <a:gd name="connsiteX54" fmla="*/ 430214 w 593263"/>
                    <a:gd name="connsiteY54" fmla="*/ 303978 h 608344"/>
                    <a:gd name="connsiteX55" fmla="*/ 302541 w 593263"/>
                    <a:gd name="connsiteY55" fmla="*/ 386964 h 608344"/>
                    <a:gd name="connsiteX56" fmla="*/ 290788 w 593263"/>
                    <a:gd name="connsiteY56" fmla="*/ 386964 h 608344"/>
                    <a:gd name="connsiteX57" fmla="*/ 163192 w 593263"/>
                    <a:gd name="connsiteY57" fmla="*/ 303978 h 608344"/>
                    <a:gd name="connsiteX58" fmla="*/ 151362 w 593263"/>
                    <a:gd name="connsiteY58" fmla="*/ 248603 h 608344"/>
                    <a:gd name="connsiteX59" fmla="*/ 151362 w 593263"/>
                    <a:gd name="connsiteY59" fmla="*/ 247759 h 608344"/>
                    <a:gd name="connsiteX60" fmla="*/ 60332 w 593263"/>
                    <a:gd name="connsiteY60" fmla="*/ 44359 h 608344"/>
                    <a:gd name="connsiteX61" fmla="*/ 107499 w 593263"/>
                    <a:gd name="connsiteY61" fmla="*/ 44359 h 608344"/>
                    <a:gd name="connsiteX62" fmla="*/ 107499 w 593263"/>
                    <a:gd name="connsiteY62" fmla="*/ 213629 h 608344"/>
                    <a:gd name="connsiteX63" fmla="*/ 89716 w 593263"/>
                    <a:gd name="connsiteY63" fmla="*/ 187576 h 608344"/>
                    <a:gd name="connsiteX64" fmla="*/ 64773 w 593263"/>
                    <a:gd name="connsiteY64" fmla="*/ 149662 h 608344"/>
                    <a:gd name="connsiteX65" fmla="*/ 63310 w 593263"/>
                    <a:gd name="connsiteY65" fmla="*/ 145377 h 608344"/>
                    <a:gd name="connsiteX66" fmla="*/ 106932 w 593263"/>
                    <a:gd name="connsiteY66" fmla="*/ 212368 h 608344"/>
                    <a:gd name="connsiteX67" fmla="*/ 106932 w 593263"/>
                    <a:gd name="connsiteY67" fmla="*/ 44867 h 608344"/>
                    <a:gd name="connsiteX68" fmla="*/ 60304 w 593263"/>
                    <a:gd name="connsiteY68" fmla="*/ 44867 h 608344"/>
                    <a:gd name="connsiteX69" fmla="*/ 49089 w 593263"/>
                    <a:gd name="connsiteY69" fmla="*/ 49622 h 608344"/>
                    <a:gd name="connsiteX70" fmla="*/ 44940 w 593263"/>
                    <a:gd name="connsiteY70" fmla="*/ 60896 h 608344"/>
                    <a:gd name="connsiteX71" fmla="*/ 62599 w 593263"/>
                    <a:gd name="connsiteY71" fmla="*/ 143295 h 608344"/>
                    <a:gd name="connsiteX72" fmla="*/ 60093 w 593263"/>
                    <a:gd name="connsiteY72" fmla="*/ 135955 h 608344"/>
                    <a:gd name="connsiteX73" fmla="*/ 45391 w 593263"/>
                    <a:gd name="connsiteY73" fmla="*/ 67700 h 608344"/>
                    <a:gd name="connsiteX74" fmla="*/ 44431 w 593263"/>
                    <a:gd name="connsiteY74" fmla="*/ 60926 h 608344"/>
                    <a:gd name="connsiteX75" fmla="*/ 60332 w 593263"/>
                    <a:gd name="connsiteY75" fmla="*/ 44359 h 608344"/>
                    <a:gd name="connsiteX76" fmla="*/ 485334 w 593263"/>
                    <a:gd name="connsiteY76" fmla="*/ 43793 h 608344"/>
                    <a:gd name="connsiteX77" fmla="*/ 485334 w 593263"/>
                    <a:gd name="connsiteY77" fmla="*/ 214899 h 608344"/>
                    <a:gd name="connsiteX78" fmla="*/ 486256 w 593263"/>
                    <a:gd name="connsiteY78" fmla="*/ 213979 h 608344"/>
                    <a:gd name="connsiteX79" fmla="*/ 502008 w 593263"/>
                    <a:gd name="connsiteY79" fmla="*/ 190019 h 608344"/>
                    <a:gd name="connsiteX80" fmla="*/ 527658 w 593263"/>
                    <a:gd name="connsiteY80" fmla="*/ 152406 h 608344"/>
                    <a:gd name="connsiteX81" fmla="*/ 528649 w 593263"/>
                    <a:gd name="connsiteY81" fmla="*/ 149497 h 608344"/>
                    <a:gd name="connsiteX82" fmla="*/ 531107 w 593263"/>
                    <a:gd name="connsiteY82" fmla="*/ 145759 h 608344"/>
                    <a:gd name="connsiteX83" fmla="*/ 533150 w 593263"/>
                    <a:gd name="connsiteY83" fmla="*/ 136289 h 608344"/>
                    <a:gd name="connsiteX84" fmla="*/ 541843 w 593263"/>
                    <a:gd name="connsiteY84" fmla="*/ 110778 h 608344"/>
                    <a:gd name="connsiteX85" fmla="*/ 547924 w 593263"/>
                    <a:gd name="connsiteY85" fmla="*/ 67809 h 608344"/>
                    <a:gd name="connsiteX86" fmla="*/ 549399 w 593263"/>
                    <a:gd name="connsiteY86" fmla="*/ 60973 h 608344"/>
                    <a:gd name="connsiteX87" fmla="*/ 544944 w 593263"/>
                    <a:gd name="connsiteY87" fmla="*/ 48931 h 608344"/>
                    <a:gd name="connsiteX88" fmla="*/ 533037 w 593263"/>
                    <a:gd name="connsiteY88" fmla="*/ 43793 h 608344"/>
                    <a:gd name="connsiteX89" fmla="*/ 150795 w 593263"/>
                    <a:gd name="connsiteY89" fmla="*/ 43793 h 608344"/>
                    <a:gd name="connsiteX90" fmla="*/ 150795 w 593263"/>
                    <a:gd name="connsiteY90" fmla="*/ 247725 h 608344"/>
                    <a:gd name="connsiteX91" fmla="*/ 150871 w 593263"/>
                    <a:gd name="connsiteY91" fmla="*/ 248568 h 608344"/>
                    <a:gd name="connsiteX92" fmla="*/ 162701 w 593263"/>
                    <a:gd name="connsiteY92" fmla="*/ 304095 h 608344"/>
                    <a:gd name="connsiteX93" fmla="*/ 290756 w 593263"/>
                    <a:gd name="connsiteY93" fmla="*/ 387463 h 608344"/>
                    <a:gd name="connsiteX94" fmla="*/ 302509 w 593263"/>
                    <a:gd name="connsiteY94" fmla="*/ 387463 h 608344"/>
                    <a:gd name="connsiteX95" fmla="*/ 430640 w 593263"/>
                    <a:gd name="connsiteY95" fmla="*/ 304095 h 608344"/>
                    <a:gd name="connsiteX96" fmla="*/ 442470 w 593263"/>
                    <a:gd name="connsiteY96" fmla="*/ 248568 h 608344"/>
                    <a:gd name="connsiteX97" fmla="*/ 442470 w 593263"/>
                    <a:gd name="connsiteY97" fmla="*/ 43793 h 608344"/>
                    <a:gd name="connsiteX98" fmla="*/ 60304 w 593263"/>
                    <a:gd name="connsiteY98" fmla="*/ 43793 h 608344"/>
                    <a:gd name="connsiteX99" fmla="*/ 48397 w 593263"/>
                    <a:gd name="connsiteY99" fmla="*/ 48931 h 608344"/>
                    <a:gd name="connsiteX100" fmla="*/ 43942 w 593263"/>
                    <a:gd name="connsiteY100" fmla="*/ 60973 h 608344"/>
                    <a:gd name="connsiteX101" fmla="*/ 45391 w 593263"/>
                    <a:gd name="connsiteY101" fmla="*/ 67700 h 608344"/>
                    <a:gd name="connsiteX102" fmla="*/ 51498 w 593263"/>
                    <a:gd name="connsiteY102" fmla="*/ 110778 h 608344"/>
                    <a:gd name="connsiteX103" fmla="*/ 60093 w 593263"/>
                    <a:gd name="connsiteY103" fmla="*/ 135955 h 608344"/>
                    <a:gd name="connsiteX104" fmla="*/ 62205 w 593263"/>
                    <a:gd name="connsiteY104" fmla="*/ 145759 h 608344"/>
                    <a:gd name="connsiteX105" fmla="*/ 64773 w 593263"/>
                    <a:gd name="connsiteY105" fmla="*/ 149662 h 608344"/>
                    <a:gd name="connsiteX106" fmla="*/ 65710 w 593263"/>
                    <a:gd name="connsiteY106" fmla="*/ 152406 h 608344"/>
                    <a:gd name="connsiteX107" fmla="*/ 89716 w 593263"/>
                    <a:gd name="connsiteY107" fmla="*/ 187576 h 608344"/>
                    <a:gd name="connsiteX108" fmla="*/ 107086 w 593263"/>
                    <a:gd name="connsiteY108" fmla="*/ 213979 h 608344"/>
                    <a:gd name="connsiteX109" fmla="*/ 108007 w 593263"/>
                    <a:gd name="connsiteY109" fmla="*/ 214899 h 608344"/>
                    <a:gd name="connsiteX110" fmla="*/ 108007 w 593263"/>
                    <a:gd name="connsiteY110" fmla="*/ 43793 h 608344"/>
                    <a:gd name="connsiteX111" fmla="*/ 60304 w 593263"/>
                    <a:gd name="connsiteY111" fmla="*/ 997 h 608344"/>
                    <a:gd name="connsiteX112" fmla="*/ 533037 w 593263"/>
                    <a:gd name="connsiteY112" fmla="*/ 997 h 608344"/>
                    <a:gd name="connsiteX113" fmla="*/ 575978 w 593263"/>
                    <a:gd name="connsiteY113" fmla="*/ 19481 h 608344"/>
                    <a:gd name="connsiteX114" fmla="*/ 592187 w 593263"/>
                    <a:gd name="connsiteY114" fmla="*/ 63197 h 608344"/>
                    <a:gd name="connsiteX115" fmla="*/ 559539 w 593263"/>
                    <a:gd name="connsiteY115" fmla="*/ 185678 h 608344"/>
                    <a:gd name="connsiteX116" fmla="*/ 496933 w 593263"/>
                    <a:gd name="connsiteY116" fmla="*/ 262297 h 608344"/>
                    <a:gd name="connsiteX117" fmla="*/ 483797 w 593263"/>
                    <a:gd name="connsiteY117" fmla="*/ 272650 h 608344"/>
                    <a:gd name="connsiteX118" fmla="*/ 483644 w 593263"/>
                    <a:gd name="connsiteY118" fmla="*/ 272727 h 608344"/>
                    <a:gd name="connsiteX119" fmla="*/ 483567 w 593263"/>
                    <a:gd name="connsiteY119" fmla="*/ 272957 h 608344"/>
                    <a:gd name="connsiteX120" fmla="*/ 470969 w 593263"/>
                    <a:gd name="connsiteY120" fmla="*/ 318821 h 608344"/>
                    <a:gd name="connsiteX121" fmla="*/ 431792 w 593263"/>
                    <a:gd name="connsiteY121" fmla="*/ 376802 h 608344"/>
                    <a:gd name="connsiteX122" fmla="*/ 373718 w 593263"/>
                    <a:gd name="connsiteY122" fmla="*/ 415917 h 608344"/>
                    <a:gd name="connsiteX123" fmla="*/ 318563 w 593263"/>
                    <a:gd name="connsiteY123" fmla="*/ 429568 h 608344"/>
                    <a:gd name="connsiteX124" fmla="*/ 318103 w 593263"/>
                    <a:gd name="connsiteY124" fmla="*/ 429568 h 608344"/>
                    <a:gd name="connsiteX125" fmla="*/ 318103 w 593263"/>
                    <a:gd name="connsiteY125" fmla="*/ 473438 h 608344"/>
                    <a:gd name="connsiteX126" fmla="*/ 318487 w 593263"/>
                    <a:gd name="connsiteY126" fmla="*/ 473438 h 608344"/>
                    <a:gd name="connsiteX127" fmla="*/ 370722 w 593263"/>
                    <a:gd name="connsiteY127" fmla="*/ 494069 h 608344"/>
                    <a:gd name="connsiteX128" fmla="*/ 409438 w 593263"/>
                    <a:gd name="connsiteY128" fmla="*/ 564014 h 608344"/>
                    <a:gd name="connsiteX129" fmla="*/ 409438 w 593263"/>
                    <a:gd name="connsiteY129" fmla="*/ 607270 h 608344"/>
                    <a:gd name="connsiteX130" fmla="*/ 183903 w 593263"/>
                    <a:gd name="connsiteY130" fmla="*/ 607270 h 608344"/>
                    <a:gd name="connsiteX131" fmla="*/ 183903 w 593263"/>
                    <a:gd name="connsiteY131" fmla="*/ 564014 h 608344"/>
                    <a:gd name="connsiteX132" fmla="*/ 222542 w 593263"/>
                    <a:gd name="connsiteY132" fmla="*/ 494069 h 608344"/>
                    <a:gd name="connsiteX133" fmla="*/ 274778 w 593263"/>
                    <a:gd name="connsiteY133" fmla="*/ 473438 h 608344"/>
                    <a:gd name="connsiteX134" fmla="*/ 275239 w 593263"/>
                    <a:gd name="connsiteY134" fmla="*/ 473438 h 608344"/>
                    <a:gd name="connsiteX135" fmla="*/ 275239 w 593263"/>
                    <a:gd name="connsiteY135" fmla="*/ 429568 h 608344"/>
                    <a:gd name="connsiteX136" fmla="*/ 274778 w 593263"/>
                    <a:gd name="connsiteY136" fmla="*/ 429568 h 608344"/>
                    <a:gd name="connsiteX137" fmla="*/ 219623 w 593263"/>
                    <a:gd name="connsiteY137" fmla="*/ 415917 h 608344"/>
                    <a:gd name="connsiteX138" fmla="*/ 161549 w 593263"/>
                    <a:gd name="connsiteY138" fmla="*/ 376802 h 608344"/>
                    <a:gd name="connsiteX139" fmla="*/ 122372 w 593263"/>
                    <a:gd name="connsiteY139" fmla="*/ 318821 h 608344"/>
                    <a:gd name="connsiteX140" fmla="*/ 109697 w 593263"/>
                    <a:gd name="connsiteY140" fmla="*/ 272957 h 608344"/>
                    <a:gd name="connsiteX141" fmla="*/ 109697 w 593263"/>
                    <a:gd name="connsiteY141" fmla="*/ 272727 h 608344"/>
                    <a:gd name="connsiteX142" fmla="*/ 109544 w 593263"/>
                    <a:gd name="connsiteY142" fmla="*/ 272650 h 608344"/>
                    <a:gd name="connsiteX143" fmla="*/ 96331 w 593263"/>
                    <a:gd name="connsiteY143" fmla="*/ 262297 h 608344"/>
                    <a:gd name="connsiteX144" fmla="*/ 33802 w 593263"/>
                    <a:gd name="connsiteY144" fmla="*/ 185678 h 608344"/>
                    <a:gd name="connsiteX145" fmla="*/ 1155 w 593263"/>
                    <a:gd name="connsiteY145" fmla="*/ 63197 h 608344"/>
                    <a:gd name="connsiteX146" fmla="*/ 17286 w 593263"/>
                    <a:gd name="connsiteY146" fmla="*/ 19481 h 608344"/>
                    <a:gd name="connsiteX147" fmla="*/ 60304 w 593263"/>
                    <a:gd name="connsiteY147" fmla="*/ 997 h 608344"/>
                    <a:gd name="connsiteX148" fmla="*/ 60332 w 593263"/>
                    <a:gd name="connsiteY148" fmla="*/ 565 h 608344"/>
                    <a:gd name="connsiteX149" fmla="*/ 16930 w 593263"/>
                    <a:gd name="connsiteY149" fmla="*/ 19126 h 608344"/>
                    <a:gd name="connsiteX150" fmla="*/ 644 w 593263"/>
                    <a:gd name="connsiteY150" fmla="*/ 63226 h 608344"/>
                    <a:gd name="connsiteX151" fmla="*/ 33369 w 593263"/>
                    <a:gd name="connsiteY151" fmla="*/ 185941 h 608344"/>
                    <a:gd name="connsiteX152" fmla="*/ 96053 w 593263"/>
                    <a:gd name="connsiteY152" fmla="*/ 262715 h 608344"/>
                    <a:gd name="connsiteX153" fmla="*/ 109266 w 593263"/>
                    <a:gd name="connsiteY153" fmla="*/ 273069 h 608344"/>
                    <a:gd name="connsiteX154" fmla="*/ 121941 w 593263"/>
                    <a:gd name="connsiteY154" fmla="*/ 319011 h 608344"/>
                    <a:gd name="connsiteX155" fmla="*/ 161195 w 593263"/>
                    <a:gd name="connsiteY155" fmla="*/ 377224 h 608344"/>
                    <a:gd name="connsiteX156" fmla="*/ 219424 w 593263"/>
                    <a:gd name="connsiteY156" fmla="*/ 416416 h 608344"/>
                    <a:gd name="connsiteX157" fmla="*/ 274733 w 593263"/>
                    <a:gd name="connsiteY157" fmla="*/ 430068 h 608344"/>
                    <a:gd name="connsiteX158" fmla="*/ 274733 w 593263"/>
                    <a:gd name="connsiteY158" fmla="*/ 473018 h 608344"/>
                    <a:gd name="connsiteX159" fmla="*/ 222343 w 593263"/>
                    <a:gd name="connsiteY159" fmla="*/ 493649 h 608344"/>
                    <a:gd name="connsiteX160" fmla="*/ 183396 w 593263"/>
                    <a:gd name="connsiteY160" fmla="*/ 564057 h 608344"/>
                    <a:gd name="connsiteX161" fmla="*/ 183396 w 593263"/>
                    <a:gd name="connsiteY161" fmla="*/ 607851 h 608344"/>
                    <a:gd name="connsiteX162" fmla="*/ 227259 w 593263"/>
                    <a:gd name="connsiteY162" fmla="*/ 607851 h 608344"/>
                    <a:gd name="connsiteX163" fmla="*/ 366070 w 593263"/>
                    <a:gd name="connsiteY163" fmla="*/ 607851 h 608344"/>
                    <a:gd name="connsiteX164" fmla="*/ 409934 w 593263"/>
                    <a:gd name="connsiteY164" fmla="*/ 607851 h 608344"/>
                    <a:gd name="connsiteX165" fmla="*/ 409934 w 593263"/>
                    <a:gd name="connsiteY165" fmla="*/ 564057 h 608344"/>
                    <a:gd name="connsiteX166" fmla="*/ 371064 w 593263"/>
                    <a:gd name="connsiteY166" fmla="*/ 493649 h 608344"/>
                    <a:gd name="connsiteX167" fmla="*/ 318596 w 593263"/>
                    <a:gd name="connsiteY167" fmla="*/ 473018 h 608344"/>
                    <a:gd name="connsiteX168" fmla="*/ 318596 w 593263"/>
                    <a:gd name="connsiteY168" fmla="*/ 430068 h 608344"/>
                    <a:gd name="connsiteX169" fmla="*/ 373906 w 593263"/>
                    <a:gd name="connsiteY169" fmla="*/ 416416 h 608344"/>
                    <a:gd name="connsiteX170" fmla="*/ 432211 w 593263"/>
                    <a:gd name="connsiteY170" fmla="*/ 377224 h 608344"/>
                    <a:gd name="connsiteX171" fmla="*/ 471466 w 593263"/>
                    <a:gd name="connsiteY171" fmla="*/ 319011 h 608344"/>
                    <a:gd name="connsiteX172" fmla="*/ 484141 w 593263"/>
                    <a:gd name="connsiteY172" fmla="*/ 273069 h 608344"/>
                    <a:gd name="connsiteX173" fmla="*/ 497353 w 593263"/>
                    <a:gd name="connsiteY173" fmla="*/ 262715 h 608344"/>
                    <a:gd name="connsiteX174" fmla="*/ 560037 w 593263"/>
                    <a:gd name="connsiteY174" fmla="*/ 185941 h 608344"/>
                    <a:gd name="connsiteX175" fmla="*/ 592762 w 593263"/>
                    <a:gd name="connsiteY175" fmla="*/ 63226 h 608344"/>
                    <a:gd name="connsiteX176" fmla="*/ 576400 w 593263"/>
                    <a:gd name="connsiteY176" fmla="*/ 19126 h 608344"/>
                    <a:gd name="connsiteX177" fmla="*/ 533074 w 593263"/>
                    <a:gd name="connsiteY177" fmla="*/ 565 h 608344"/>
                    <a:gd name="connsiteX178" fmla="*/ 485907 w 593263"/>
                    <a:gd name="connsiteY178" fmla="*/ 565 h 608344"/>
                    <a:gd name="connsiteX179" fmla="*/ 442044 w 593263"/>
                    <a:gd name="connsiteY179" fmla="*/ 565 h 608344"/>
                    <a:gd name="connsiteX180" fmla="*/ 372830 w 593263"/>
                    <a:gd name="connsiteY180" fmla="*/ 565 h 608344"/>
                    <a:gd name="connsiteX181" fmla="*/ 335036 w 593263"/>
                    <a:gd name="connsiteY181" fmla="*/ 565 h 608344"/>
                    <a:gd name="connsiteX182" fmla="*/ 258294 w 593263"/>
                    <a:gd name="connsiteY182" fmla="*/ 565 h 608344"/>
                    <a:gd name="connsiteX183" fmla="*/ 220576 w 593263"/>
                    <a:gd name="connsiteY183" fmla="*/ 565 h 608344"/>
                    <a:gd name="connsiteX184" fmla="*/ 151362 w 593263"/>
                    <a:gd name="connsiteY184" fmla="*/ 565 h 608344"/>
                    <a:gd name="connsiteX185" fmla="*/ 107499 w 593263"/>
                    <a:gd name="connsiteY185" fmla="*/ 565 h 608344"/>
                    <a:gd name="connsiteX186" fmla="*/ 60304 w 593263"/>
                    <a:gd name="connsiteY186" fmla="*/ 0 h 608344"/>
                    <a:gd name="connsiteX187" fmla="*/ 533037 w 593263"/>
                    <a:gd name="connsiteY187" fmla="*/ 0 h 608344"/>
                    <a:gd name="connsiteX188" fmla="*/ 576746 w 593263"/>
                    <a:gd name="connsiteY188" fmla="*/ 18790 h 608344"/>
                    <a:gd name="connsiteX189" fmla="*/ 593185 w 593263"/>
                    <a:gd name="connsiteY189" fmla="*/ 63273 h 608344"/>
                    <a:gd name="connsiteX190" fmla="*/ 560384 w 593263"/>
                    <a:gd name="connsiteY190" fmla="*/ 186139 h 608344"/>
                    <a:gd name="connsiteX191" fmla="*/ 497624 w 593263"/>
                    <a:gd name="connsiteY191" fmla="*/ 263064 h 608344"/>
                    <a:gd name="connsiteX192" fmla="*/ 484566 w 593263"/>
                    <a:gd name="connsiteY192" fmla="*/ 273341 h 608344"/>
                    <a:gd name="connsiteX193" fmla="*/ 471891 w 593263"/>
                    <a:gd name="connsiteY193" fmla="*/ 319204 h 608344"/>
                    <a:gd name="connsiteX194" fmla="*/ 432560 w 593263"/>
                    <a:gd name="connsiteY194" fmla="*/ 377492 h 608344"/>
                    <a:gd name="connsiteX195" fmla="*/ 374102 w 593263"/>
                    <a:gd name="connsiteY195" fmla="*/ 416837 h 608344"/>
                    <a:gd name="connsiteX196" fmla="*/ 319101 w 593263"/>
                    <a:gd name="connsiteY196" fmla="*/ 430565 h 608344"/>
                    <a:gd name="connsiteX197" fmla="*/ 319101 w 593263"/>
                    <a:gd name="connsiteY197" fmla="*/ 472517 h 608344"/>
                    <a:gd name="connsiteX198" fmla="*/ 371337 w 593263"/>
                    <a:gd name="connsiteY198" fmla="*/ 493225 h 608344"/>
                    <a:gd name="connsiteX199" fmla="*/ 410437 w 593263"/>
                    <a:gd name="connsiteY199" fmla="*/ 564014 h 608344"/>
                    <a:gd name="connsiteX200" fmla="*/ 410437 w 593263"/>
                    <a:gd name="connsiteY200" fmla="*/ 608344 h 608344"/>
                    <a:gd name="connsiteX201" fmla="*/ 182904 w 593263"/>
                    <a:gd name="connsiteY201" fmla="*/ 608344 h 608344"/>
                    <a:gd name="connsiteX202" fmla="*/ 182904 w 593263"/>
                    <a:gd name="connsiteY202" fmla="*/ 564014 h 608344"/>
                    <a:gd name="connsiteX203" fmla="*/ 222004 w 593263"/>
                    <a:gd name="connsiteY203" fmla="*/ 493225 h 608344"/>
                    <a:gd name="connsiteX204" fmla="*/ 274240 w 593263"/>
                    <a:gd name="connsiteY204" fmla="*/ 472517 h 608344"/>
                    <a:gd name="connsiteX205" fmla="*/ 274240 w 593263"/>
                    <a:gd name="connsiteY205" fmla="*/ 430565 h 608344"/>
                    <a:gd name="connsiteX206" fmla="*/ 219239 w 593263"/>
                    <a:gd name="connsiteY206" fmla="*/ 416837 h 608344"/>
                    <a:gd name="connsiteX207" fmla="*/ 160781 w 593263"/>
                    <a:gd name="connsiteY207" fmla="*/ 377492 h 608344"/>
                    <a:gd name="connsiteX208" fmla="*/ 121450 w 593263"/>
                    <a:gd name="connsiteY208" fmla="*/ 319204 h 608344"/>
                    <a:gd name="connsiteX209" fmla="*/ 108699 w 593263"/>
                    <a:gd name="connsiteY209" fmla="*/ 273341 h 608344"/>
                    <a:gd name="connsiteX210" fmla="*/ 95717 w 593263"/>
                    <a:gd name="connsiteY210" fmla="*/ 263064 h 608344"/>
                    <a:gd name="connsiteX211" fmla="*/ 32880 w 593263"/>
                    <a:gd name="connsiteY211" fmla="*/ 186139 h 608344"/>
                    <a:gd name="connsiteX212" fmla="*/ 79 w 593263"/>
                    <a:gd name="connsiteY212" fmla="*/ 63273 h 608344"/>
                    <a:gd name="connsiteX213" fmla="*/ 16595 w 593263"/>
                    <a:gd name="connsiteY213" fmla="*/ 18790 h 608344"/>
                    <a:gd name="connsiteX214" fmla="*/ 60304 w 593263"/>
                    <a:gd name="connsiteY214" fmla="*/ 0 h 608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</a:cxnLst>
                  <a:rect l="l" t="t" r="r" b="b"/>
                  <a:pathLst>
                    <a:path w="593263" h="608344">
                      <a:moveTo>
                        <a:pt x="289142" y="515850"/>
                      </a:moveTo>
                      <a:cubicBezTo>
                        <a:pt x="254421" y="518458"/>
                        <a:pt x="228150" y="538935"/>
                        <a:pt x="227765" y="563478"/>
                      </a:cubicBezTo>
                      <a:lnTo>
                        <a:pt x="365576" y="563478"/>
                      </a:lnTo>
                      <a:cubicBezTo>
                        <a:pt x="365192" y="538935"/>
                        <a:pt x="338920" y="518458"/>
                        <a:pt x="304122" y="515850"/>
                      </a:cubicBezTo>
                      <a:close/>
                      <a:moveTo>
                        <a:pt x="289175" y="515431"/>
                      </a:moveTo>
                      <a:lnTo>
                        <a:pt x="304155" y="515431"/>
                      </a:lnTo>
                      <a:cubicBezTo>
                        <a:pt x="338953" y="518039"/>
                        <a:pt x="366070" y="538824"/>
                        <a:pt x="366070" y="564057"/>
                      </a:cubicBezTo>
                      <a:lnTo>
                        <a:pt x="227259" y="564057"/>
                      </a:lnTo>
                      <a:cubicBezTo>
                        <a:pt x="227259" y="538824"/>
                        <a:pt x="254376" y="518039"/>
                        <a:pt x="289175" y="515431"/>
                      </a:cubicBezTo>
                      <a:close/>
                      <a:moveTo>
                        <a:pt x="289142" y="514853"/>
                      </a:moveTo>
                      <a:cubicBezTo>
                        <a:pt x="253576" y="517537"/>
                        <a:pt x="226767" y="538705"/>
                        <a:pt x="226767" y="564014"/>
                      </a:cubicBezTo>
                      <a:lnTo>
                        <a:pt x="226767" y="564475"/>
                      </a:lnTo>
                      <a:lnTo>
                        <a:pt x="366574" y="564475"/>
                      </a:lnTo>
                      <a:lnTo>
                        <a:pt x="366574" y="564014"/>
                      </a:lnTo>
                      <a:cubicBezTo>
                        <a:pt x="366574" y="538705"/>
                        <a:pt x="339765" y="517537"/>
                        <a:pt x="304122" y="514853"/>
                      </a:cubicBezTo>
                      <a:close/>
                      <a:moveTo>
                        <a:pt x="530681" y="143537"/>
                      </a:moveTo>
                      <a:lnTo>
                        <a:pt x="530416" y="144771"/>
                      </a:lnTo>
                      <a:lnTo>
                        <a:pt x="530089" y="145272"/>
                      </a:lnTo>
                      <a:close/>
                      <a:moveTo>
                        <a:pt x="62599" y="143295"/>
                      </a:moveTo>
                      <a:lnTo>
                        <a:pt x="63310" y="145377"/>
                      </a:lnTo>
                      <a:lnTo>
                        <a:pt x="62916" y="144771"/>
                      </a:lnTo>
                      <a:close/>
                      <a:moveTo>
                        <a:pt x="151870" y="44867"/>
                      </a:moveTo>
                      <a:lnTo>
                        <a:pt x="151870" y="247725"/>
                      </a:lnTo>
                      <a:lnTo>
                        <a:pt x="151870" y="248568"/>
                      </a:lnTo>
                      <a:cubicBezTo>
                        <a:pt x="151947" y="267742"/>
                        <a:pt x="155941" y="286302"/>
                        <a:pt x="163623" y="303712"/>
                      </a:cubicBezTo>
                      <a:cubicBezTo>
                        <a:pt x="185900" y="353947"/>
                        <a:pt x="235754" y="386466"/>
                        <a:pt x="290756" y="386466"/>
                      </a:cubicBezTo>
                      <a:lnTo>
                        <a:pt x="302509" y="386466"/>
                      </a:lnTo>
                      <a:cubicBezTo>
                        <a:pt x="357510" y="386466"/>
                        <a:pt x="407441" y="353947"/>
                        <a:pt x="429718" y="303712"/>
                      </a:cubicBezTo>
                      <a:cubicBezTo>
                        <a:pt x="437400" y="286302"/>
                        <a:pt x="441317" y="267742"/>
                        <a:pt x="441471" y="248568"/>
                      </a:cubicBezTo>
                      <a:lnTo>
                        <a:pt x="441471" y="247725"/>
                      </a:lnTo>
                      <a:lnTo>
                        <a:pt x="441471" y="44867"/>
                      </a:lnTo>
                      <a:close/>
                      <a:moveTo>
                        <a:pt x="485907" y="44359"/>
                      </a:moveTo>
                      <a:lnTo>
                        <a:pt x="533074" y="44359"/>
                      </a:lnTo>
                      <a:cubicBezTo>
                        <a:pt x="542139" y="44359"/>
                        <a:pt x="549360" y="51952"/>
                        <a:pt x="548899" y="60926"/>
                      </a:cubicBezTo>
                      <a:lnTo>
                        <a:pt x="547924" y="67809"/>
                      </a:lnTo>
                      <a:lnTo>
                        <a:pt x="533150" y="136289"/>
                      </a:lnTo>
                      <a:lnTo>
                        <a:pt x="530681" y="143537"/>
                      </a:lnTo>
                      <a:lnTo>
                        <a:pt x="548401" y="60896"/>
                      </a:lnTo>
                      <a:cubicBezTo>
                        <a:pt x="548554" y="56678"/>
                        <a:pt x="547095" y="52689"/>
                        <a:pt x="544176" y="49622"/>
                      </a:cubicBezTo>
                      <a:cubicBezTo>
                        <a:pt x="541257" y="46554"/>
                        <a:pt x="537262" y="44867"/>
                        <a:pt x="533037" y="44867"/>
                      </a:cubicBezTo>
                      <a:lnTo>
                        <a:pt x="486332" y="44867"/>
                      </a:lnTo>
                      <a:lnTo>
                        <a:pt x="486332" y="212368"/>
                      </a:lnTo>
                      <a:lnTo>
                        <a:pt x="530089" y="145272"/>
                      </a:lnTo>
                      <a:lnTo>
                        <a:pt x="528649" y="149497"/>
                      </a:lnTo>
                      <a:lnTo>
                        <a:pt x="502008" y="190019"/>
                      </a:lnTo>
                      <a:lnTo>
                        <a:pt x="485907" y="213629"/>
                      </a:lnTo>
                      <a:close/>
                      <a:moveTo>
                        <a:pt x="151362" y="44359"/>
                      </a:moveTo>
                      <a:lnTo>
                        <a:pt x="220576" y="44359"/>
                      </a:lnTo>
                      <a:lnTo>
                        <a:pt x="264900" y="44359"/>
                      </a:lnTo>
                      <a:lnTo>
                        <a:pt x="328429" y="44359"/>
                      </a:lnTo>
                      <a:lnTo>
                        <a:pt x="372830" y="44359"/>
                      </a:lnTo>
                      <a:lnTo>
                        <a:pt x="442044" y="44359"/>
                      </a:lnTo>
                      <a:lnTo>
                        <a:pt x="442044" y="247759"/>
                      </a:lnTo>
                      <a:cubicBezTo>
                        <a:pt x="442044" y="248066"/>
                        <a:pt x="441967" y="248373"/>
                        <a:pt x="441967" y="248603"/>
                      </a:cubicBezTo>
                      <a:cubicBezTo>
                        <a:pt x="441890" y="268314"/>
                        <a:pt x="437665" y="287028"/>
                        <a:pt x="430214" y="303978"/>
                      </a:cubicBezTo>
                      <a:cubicBezTo>
                        <a:pt x="408551" y="352834"/>
                        <a:pt x="359541" y="386964"/>
                        <a:pt x="302541" y="386964"/>
                      </a:cubicBezTo>
                      <a:lnTo>
                        <a:pt x="290788" y="386964"/>
                      </a:lnTo>
                      <a:cubicBezTo>
                        <a:pt x="233789" y="386964"/>
                        <a:pt x="184855" y="352834"/>
                        <a:pt x="163192" y="303978"/>
                      </a:cubicBezTo>
                      <a:cubicBezTo>
                        <a:pt x="155741" y="287028"/>
                        <a:pt x="151516" y="268314"/>
                        <a:pt x="151362" y="248603"/>
                      </a:cubicBezTo>
                      <a:cubicBezTo>
                        <a:pt x="151362" y="248373"/>
                        <a:pt x="151362" y="248066"/>
                        <a:pt x="151362" y="247759"/>
                      </a:cubicBezTo>
                      <a:close/>
                      <a:moveTo>
                        <a:pt x="60332" y="44359"/>
                      </a:moveTo>
                      <a:lnTo>
                        <a:pt x="107499" y="44359"/>
                      </a:lnTo>
                      <a:lnTo>
                        <a:pt x="107499" y="213629"/>
                      </a:lnTo>
                      <a:lnTo>
                        <a:pt x="89716" y="187576"/>
                      </a:lnTo>
                      <a:lnTo>
                        <a:pt x="64773" y="149662"/>
                      </a:lnTo>
                      <a:lnTo>
                        <a:pt x="63310" y="145377"/>
                      </a:lnTo>
                      <a:lnTo>
                        <a:pt x="106932" y="212368"/>
                      </a:lnTo>
                      <a:lnTo>
                        <a:pt x="106932" y="44867"/>
                      </a:lnTo>
                      <a:lnTo>
                        <a:pt x="60304" y="44867"/>
                      </a:lnTo>
                      <a:cubicBezTo>
                        <a:pt x="56002" y="44867"/>
                        <a:pt x="52084" y="46554"/>
                        <a:pt x="49089" y="49622"/>
                      </a:cubicBezTo>
                      <a:cubicBezTo>
                        <a:pt x="46246" y="52689"/>
                        <a:pt x="44710" y="56678"/>
                        <a:pt x="44940" y="60896"/>
                      </a:cubicBezTo>
                      <a:lnTo>
                        <a:pt x="62599" y="143295"/>
                      </a:lnTo>
                      <a:lnTo>
                        <a:pt x="60093" y="135955"/>
                      </a:lnTo>
                      <a:lnTo>
                        <a:pt x="45391" y="67700"/>
                      </a:lnTo>
                      <a:lnTo>
                        <a:pt x="44431" y="60926"/>
                      </a:lnTo>
                      <a:cubicBezTo>
                        <a:pt x="43970" y="51952"/>
                        <a:pt x="51268" y="44359"/>
                        <a:pt x="60332" y="44359"/>
                      </a:cubicBezTo>
                      <a:close/>
                      <a:moveTo>
                        <a:pt x="485334" y="43793"/>
                      </a:moveTo>
                      <a:lnTo>
                        <a:pt x="485334" y="214899"/>
                      </a:lnTo>
                      <a:lnTo>
                        <a:pt x="486256" y="213979"/>
                      </a:lnTo>
                      <a:lnTo>
                        <a:pt x="502008" y="190019"/>
                      </a:lnTo>
                      <a:lnTo>
                        <a:pt x="527658" y="152406"/>
                      </a:lnTo>
                      <a:lnTo>
                        <a:pt x="528649" y="149497"/>
                      </a:lnTo>
                      <a:lnTo>
                        <a:pt x="531107" y="145759"/>
                      </a:lnTo>
                      <a:lnTo>
                        <a:pt x="533150" y="136289"/>
                      </a:lnTo>
                      <a:lnTo>
                        <a:pt x="541843" y="110778"/>
                      </a:lnTo>
                      <a:lnTo>
                        <a:pt x="547924" y="67809"/>
                      </a:lnTo>
                      <a:lnTo>
                        <a:pt x="549399" y="60973"/>
                      </a:lnTo>
                      <a:cubicBezTo>
                        <a:pt x="549630" y="56448"/>
                        <a:pt x="548017" y="52229"/>
                        <a:pt x="544944" y="48931"/>
                      </a:cubicBezTo>
                      <a:cubicBezTo>
                        <a:pt x="541794" y="45634"/>
                        <a:pt x="537569" y="43793"/>
                        <a:pt x="533037" y="43793"/>
                      </a:cubicBezTo>
                      <a:close/>
                      <a:moveTo>
                        <a:pt x="150795" y="43793"/>
                      </a:moveTo>
                      <a:lnTo>
                        <a:pt x="150795" y="247725"/>
                      </a:lnTo>
                      <a:lnTo>
                        <a:pt x="150871" y="248568"/>
                      </a:lnTo>
                      <a:cubicBezTo>
                        <a:pt x="150948" y="267895"/>
                        <a:pt x="154943" y="286609"/>
                        <a:pt x="162701" y="304095"/>
                      </a:cubicBezTo>
                      <a:cubicBezTo>
                        <a:pt x="185055" y="354714"/>
                        <a:pt x="235370" y="387463"/>
                        <a:pt x="290756" y="387463"/>
                      </a:cubicBezTo>
                      <a:lnTo>
                        <a:pt x="302509" y="387463"/>
                      </a:lnTo>
                      <a:cubicBezTo>
                        <a:pt x="357971" y="387463"/>
                        <a:pt x="408209" y="354714"/>
                        <a:pt x="430640" y="304095"/>
                      </a:cubicBezTo>
                      <a:cubicBezTo>
                        <a:pt x="438398" y="286609"/>
                        <a:pt x="442393" y="267895"/>
                        <a:pt x="442470" y="248568"/>
                      </a:cubicBezTo>
                      <a:lnTo>
                        <a:pt x="442470" y="43793"/>
                      </a:lnTo>
                      <a:close/>
                      <a:moveTo>
                        <a:pt x="60304" y="43793"/>
                      </a:moveTo>
                      <a:cubicBezTo>
                        <a:pt x="55772" y="43793"/>
                        <a:pt x="51547" y="45634"/>
                        <a:pt x="48397" y="48931"/>
                      </a:cubicBezTo>
                      <a:cubicBezTo>
                        <a:pt x="45248" y="52229"/>
                        <a:pt x="43711" y="56448"/>
                        <a:pt x="43942" y="60973"/>
                      </a:cubicBezTo>
                      <a:lnTo>
                        <a:pt x="45391" y="67700"/>
                      </a:lnTo>
                      <a:lnTo>
                        <a:pt x="51498" y="110778"/>
                      </a:lnTo>
                      <a:lnTo>
                        <a:pt x="60093" y="135955"/>
                      </a:lnTo>
                      <a:lnTo>
                        <a:pt x="62205" y="145759"/>
                      </a:lnTo>
                      <a:lnTo>
                        <a:pt x="64773" y="149662"/>
                      </a:lnTo>
                      <a:lnTo>
                        <a:pt x="65710" y="152406"/>
                      </a:lnTo>
                      <a:lnTo>
                        <a:pt x="89716" y="187576"/>
                      </a:lnTo>
                      <a:lnTo>
                        <a:pt x="107086" y="213979"/>
                      </a:lnTo>
                      <a:lnTo>
                        <a:pt x="108007" y="214899"/>
                      </a:lnTo>
                      <a:lnTo>
                        <a:pt x="108007" y="43793"/>
                      </a:lnTo>
                      <a:close/>
                      <a:moveTo>
                        <a:pt x="60304" y="997"/>
                      </a:moveTo>
                      <a:lnTo>
                        <a:pt x="533037" y="997"/>
                      </a:lnTo>
                      <a:cubicBezTo>
                        <a:pt x="549169" y="997"/>
                        <a:pt x="564840" y="7746"/>
                        <a:pt x="575978" y="19481"/>
                      </a:cubicBezTo>
                      <a:cubicBezTo>
                        <a:pt x="587117" y="31138"/>
                        <a:pt x="593032" y="47091"/>
                        <a:pt x="592187" y="63197"/>
                      </a:cubicBezTo>
                      <a:cubicBezTo>
                        <a:pt x="589805" y="108370"/>
                        <a:pt x="578820" y="149555"/>
                        <a:pt x="559539" y="185678"/>
                      </a:cubicBezTo>
                      <a:cubicBezTo>
                        <a:pt x="543868" y="214976"/>
                        <a:pt x="522821" y="240745"/>
                        <a:pt x="496933" y="262297"/>
                      </a:cubicBezTo>
                      <a:cubicBezTo>
                        <a:pt x="492708" y="265825"/>
                        <a:pt x="488330" y="269353"/>
                        <a:pt x="483797" y="272650"/>
                      </a:cubicBezTo>
                      <a:lnTo>
                        <a:pt x="483644" y="272727"/>
                      </a:lnTo>
                      <a:lnTo>
                        <a:pt x="483567" y="272957"/>
                      </a:lnTo>
                      <a:cubicBezTo>
                        <a:pt x="481416" y="288680"/>
                        <a:pt x="477191" y="304172"/>
                        <a:pt x="470969" y="318821"/>
                      </a:cubicBezTo>
                      <a:cubicBezTo>
                        <a:pt x="461751" y="340525"/>
                        <a:pt x="448538" y="360083"/>
                        <a:pt x="431792" y="376802"/>
                      </a:cubicBezTo>
                      <a:cubicBezTo>
                        <a:pt x="415046" y="393522"/>
                        <a:pt x="395458" y="406713"/>
                        <a:pt x="373718" y="415917"/>
                      </a:cubicBezTo>
                      <a:cubicBezTo>
                        <a:pt x="356127" y="423279"/>
                        <a:pt x="337614" y="427881"/>
                        <a:pt x="318563" y="429568"/>
                      </a:cubicBezTo>
                      <a:lnTo>
                        <a:pt x="318103" y="429568"/>
                      </a:lnTo>
                      <a:lnTo>
                        <a:pt x="318103" y="473438"/>
                      </a:lnTo>
                      <a:lnTo>
                        <a:pt x="318487" y="473438"/>
                      </a:lnTo>
                      <a:cubicBezTo>
                        <a:pt x="337921" y="476506"/>
                        <a:pt x="355973" y="483638"/>
                        <a:pt x="370722" y="494069"/>
                      </a:cubicBezTo>
                      <a:cubicBezTo>
                        <a:pt x="395304" y="511325"/>
                        <a:pt x="409438" y="536864"/>
                        <a:pt x="409438" y="564014"/>
                      </a:cubicBezTo>
                      <a:lnTo>
                        <a:pt x="409438" y="607270"/>
                      </a:lnTo>
                      <a:lnTo>
                        <a:pt x="183903" y="607270"/>
                      </a:lnTo>
                      <a:lnTo>
                        <a:pt x="183903" y="564014"/>
                      </a:lnTo>
                      <a:cubicBezTo>
                        <a:pt x="183903" y="536864"/>
                        <a:pt x="197960" y="511325"/>
                        <a:pt x="222542" y="494069"/>
                      </a:cubicBezTo>
                      <a:cubicBezTo>
                        <a:pt x="237291" y="483638"/>
                        <a:pt x="255343" y="476506"/>
                        <a:pt x="274778" y="473438"/>
                      </a:cubicBezTo>
                      <a:lnTo>
                        <a:pt x="275239" y="473438"/>
                      </a:lnTo>
                      <a:lnTo>
                        <a:pt x="275239" y="429568"/>
                      </a:lnTo>
                      <a:lnTo>
                        <a:pt x="274778" y="429568"/>
                      </a:lnTo>
                      <a:cubicBezTo>
                        <a:pt x="255727" y="427881"/>
                        <a:pt x="237214" y="423279"/>
                        <a:pt x="219623" y="415917"/>
                      </a:cubicBezTo>
                      <a:cubicBezTo>
                        <a:pt x="197807" y="406713"/>
                        <a:pt x="178295" y="393522"/>
                        <a:pt x="161549" y="376802"/>
                      </a:cubicBezTo>
                      <a:cubicBezTo>
                        <a:pt x="144726" y="360083"/>
                        <a:pt x="131590" y="340525"/>
                        <a:pt x="122372" y="318821"/>
                      </a:cubicBezTo>
                      <a:cubicBezTo>
                        <a:pt x="116150" y="304095"/>
                        <a:pt x="111925" y="288680"/>
                        <a:pt x="109697" y="272957"/>
                      </a:cubicBezTo>
                      <a:lnTo>
                        <a:pt x="109697" y="272727"/>
                      </a:lnTo>
                      <a:lnTo>
                        <a:pt x="109544" y="272650"/>
                      </a:lnTo>
                      <a:cubicBezTo>
                        <a:pt x="105011" y="269353"/>
                        <a:pt x="100556" y="265825"/>
                        <a:pt x="96331" y="262297"/>
                      </a:cubicBezTo>
                      <a:cubicBezTo>
                        <a:pt x="70521" y="240745"/>
                        <a:pt x="49473" y="214976"/>
                        <a:pt x="33802" y="185678"/>
                      </a:cubicBezTo>
                      <a:cubicBezTo>
                        <a:pt x="14444" y="149555"/>
                        <a:pt x="3459" y="108370"/>
                        <a:pt x="1155" y="63197"/>
                      </a:cubicBezTo>
                      <a:cubicBezTo>
                        <a:pt x="310" y="47091"/>
                        <a:pt x="6148" y="31138"/>
                        <a:pt x="17286" y="19481"/>
                      </a:cubicBezTo>
                      <a:cubicBezTo>
                        <a:pt x="28425" y="7746"/>
                        <a:pt x="44095" y="997"/>
                        <a:pt x="60304" y="997"/>
                      </a:cubicBezTo>
                      <a:close/>
                      <a:moveTo>
                        <a:pt x="60332" y="565"/>
                      </a:moveTo>
                      <a:cubicBezTo>
                        <a:pt x="43970" y="565"/>
                        <a:pt x="28222" y="7314"/>
                        <a:pt x="16930" y="19126"/>
                      </a:cubicBezTo>
                      <a:cubicBezTo>
                        <a:pt x="5714" y="30937"/>
                        <a:pt x="-201" y="47043"/>
                        <a:pt x="644" y="63226"/>
                      </a:cubicBezTo>
                      <a:cubicBezTo>
                        <a:pt x="3026" y="108478"/>
                        <a:pt x="14011" y="149741"/>
                        <a:pt x="33369" y="185941"/>
                      </a:cubicBezTo>
                      <a:cubicBezTo>
                        <a:pt x="49117" y="215316"/>
                        <a:pt x="70165" y="241163"/>
                        <a:pt x="96053" y="262715"/>
                      </a:cubicBezTo>
                      <a:cubicBezTo>
                        <a:pt x="100508" y="266397"/>
                        <a:pt x="104887" y="269848"/>
                        <a:pt x="109266" y="273069"/>
                      </a:cubicBezTo>
                      <a:cubicBezTo>
                        <a:pt x="111417" y="288869"/>
                        <a:pt x="115642" y="304208"/>
                        <a:pt x="121941" y="319011"/>
                      </a:cubicBezTo>
                      <a:cubicBezTo>
                        <a:pt x="131159" y="340792"/>
                        <a:pt x="144372" y="360427"/>
                        <a:pt x="161195" y="377224"/>
                      </a:cubicBezTo>
                      <a:cubicBezTo>
                        <a:pt x="178018" y="394020"/>
                        <a:pt x="197607" y="407212"/>
                        <a:pt x="219424" y="416416"/>
                      </a:cubicBezTo>
                      <a:cubicBezTo>
                        <a:pt x="237169" y="423855"/>
                        <a:pt x="255682" y="428457"/>
                        <a:pt x="274733" y="430068"/>
                      </a:cubicBezTo>
                      <a:lnTo>
                        <a:pt x="274733" y="473018"/>
                      </a:lnTo>
                      <a:cubicBezTo>
                        <a:pt x="255375" y="476086"/>
                        <a:pt x="237246" y="483142"/>
                        <a:pt x="222343" y="493649"/>
                      </a:cubicBezTo>
                      <a:cubicBezTo>
                        <a:pt x="197607" y="511060"/>
                        <a:pt x="183396" y="536753"/>
                        <a:pt x="183396" y="564057"/>
                      </a:cubicBezTo>
                      <a:lnTo>
                        <a:pt x="183396" y="607851"/>
                      </a:lnTo>
                      <a:lnTo>
                        <a:pt x="227259" y="607851"/>
                      </a:lnTo>
                      <a:lnTo>
                        <a:pt x="366070" y="607851"/>
                      </a:lnTo>
                      <a:lnTo>
                        <a:pt x="409934" y="607851"/>
                      </a:lnTo>
                      <a:lnTo>
                        <a:pt x="409934" y="564057"/>
                      </a:lnTo>
                      <a:cubicBezTo>
                        <a:pt x="409934" y="536753"/>
                        <a:pt x="395799" y="511060"/>
                        <a:pt x="371064" y="493649"/>
                      </a:cubicBezTo>
                      <a:cubicBezTo>
                        <a:pt x="356161" y="483142"/>
                        <a:pt x="338032" y="476086"/>
                        <a:pt x="318596" y="473018"/>
                      </a:cubicBezTo>
                      <a:lnTo>
                        <a:pt x="318596" y="430068"/>
                      </a:lnTo>
                      <a:cubicBezTo>
                        <a:pt x="337724" y="428457"/>
                        <a:pt x="356238" y="423855"/>
                        <a:pt x="373906" y="416416"/>
                      </a:cubicBezTo>
                      <a:cubicBezTo>
                        <a:pt x="395799" y="407212"/>
                        <a:pt x="415388" y="394020"/>
                        <a:pt x="432211" y="377224"/>
                      </a:cubicBezTo>
                      <a:cubicBezTo>
                        <a:pt x="449034" y="360427"/>
                        <a:pt x="462247" y="340792"/>
                        <a:pt x="471466" y="319011"/>
                      </a:cubicBezTo>
                      <a:cubicBezTo>
                        <a:pt x="477765" y="304208"/>
                        <a:pt x="481990" y="288869"/>
                        <a:pt x="484141" y="273069"/>
                      </a:cubicBezTo>
                      <a:cubicBezTo>
                        <a:pt x="488519" y="269848"/>
                        <a:pt x="492898" y="266397"/>
                        <a:pt x="497353" y="262715"/>
                      </a:cubicBezTo>
                      <a:cubicBezTo>
                        <a:pt x="523241" y="241163"/>
                        <a:pt x="544290" y="215316"/>
                        <a:pt x="560037" y="185941"/>
                      </a:cubicBezTo>
                      <a:cubicBezTo>
                        <a:pt x="579396" y="149741"/>
                        <a:pt x="590381" y="108478"/>
                        <a:pt x="592762" y="63226"/>
                      </a:cubicBezTo>
                      <a:cubicBezTo>
                        <a:pt x="593607" y="47043"/>
                        <a:pt x="587615" y="30937"/>
                        <a:pt x="576400" y="19126"/>
                      </a:cubicBezTo>
                      <a:cubicBezTo>
                        <a:pt x="565184" y="7314"/>
                        <a:pt x="549360" y="565"/>
                        <a:pt x="533074" y="565"/>
                      </a:cubicBezTo>
                      <a:lnTo>
                        <a:pt x="485907" y="565"/>
                      </a:lnTo>
                      <a:lnTo>
                        <a:pt x="442044" y="565"/>
                      </a:lnTo>
                      <a:lnTo>
                        <a:pt x="372830" y="565"/>
                      </a:lnTo>
                      <a:lnTo>
                        <a:pt x="335036" y="565"/>
                      </a:lnTo>
                      <a:lnTo>
                        <a:pt x="258294" y="565"/>
                      </a:lnTo>
                      <a:lnTo>
                        <a:pt x="220576" y="565"/>
                      </a:lnTo>
                      <a:lnTo>
                        <a:pt x="151362" y="565"/>
                      </a:lnTo>
                      <a:lnTo>
                        <a:pt x="107499" y="565"/>
                      </a:lnTo>
                      <a:close/>
                      <a:moveTo>
                        <a:pt x="60304" y="0"/>
                      </a:moveTo>
                      <a:lnTo>
                        <a:pt x="533037" y="0"/>
                      </a:lnTo>
                      <a:cubicBezTo>
                        <a:pt x="549476" y="0"/>
                        <a:pt x="565454" y="6826"/>
                        <a:pt x="576746" y="18790"/>
                      </a:cubicBezTo>
                      <a:cubicBezTo>
                        <a:pt x="588038" y="30678"/>
                        <a:pt x="594030" y="46861"/>
                        <a:pt x="593185" y="63273"/>
                      </a:cubicBezTo>
                      <a:cubicBezTo>
                        <a:pt x="590881" y="108523"/>
                        <a:pt x="579819" y="149939"/>
                        <a:pt x="560384" y="186139"/>
                      </a:cubicBezTo>
                      <a:cubicBezTo>
                        <a:pt x="544637" y="215589"/>
                        <a:pt x="523512" y="241436"/>
                        <a:pt x="497624" y="263064"/>
                      </a:cubicBezTo>
                      <a:cubicBezTo>
                        <a:pt x="493400" y="266592"/>
                        <a:pt x="489021" y="270043"/>
                        <a:pt x="484566" y="273341"/>
                      </a:cubicBezTo>
                      <a:cubicBezTo>
                        <a:pt x="482415" y="289063"/>
                        <a:pt x="478113" y="304556"/>
                        <a:pt x="471891" y="319204"/>
                      </a:cubicBezTo>
                      <a:cubicBezTo>
                        <a:pt x="462673" y="341062"/>
                        <a:pt x="449383" y="360696"/>
                        <a:pt x="432560" y="377492"/>
                      </a:cubicBezTo>
                      <a:cubicBezTo>
                        <a:pt x="415660" y="394365"/>
                        <a:pt x="395995" y="407557"/>
                        <a:pt x="374102" y="416837"/>
                      </a:cubicBezTo>
                      <a:cubicBezTo>
                        <a:pt x="356588" y="424200"/>
                        <a:pt x="338075" y="428801"/>
                        <a:pt x="319101" y="430565"/>
                      </a:cubicBezTo>
                      <a:lnTo>
                        <a:pt x="319101" y="472517"/>
                      </a:lnTo>
                      <a:cubicBezTo>
                        <a:pt x="338536" y="475662"/>
                        <a:pt x="356588" y="482795"/>
                        <a:pt x="371337" y="493225"/>
                      </a:cubicBezTo>
                      <a:cubicBezTo>
                        <a:pt x="396226" y="510711"/>
                        <a:pt x="410437" y="536558"/>
                        <a:pt x="410437" y="564014"/>
                      </a:cubicBezTo>
                      <a:lnTo>
                        <a:pt x="410437" y="608344"/>
                      </a:lnTo>
                      <a:lnTo>
                        <a:pt x="182904" y="608344"/>
                      </a:lnTo>
                      <a:lnTo>
                        <a:pt x="182904" y="564014"/>
                      </a:lnTo>
                      <a:cubicBezTo>
                        <a:pt x="182904" y="536558"/>
                        <a:pt x="197115" y="510711"/>
                        <a:pt x="222004" y="493225"/>
                      </a:cubicBezTo>
                      <a:cubicBezTo>
                        <a:pt x="236753" y="482795"/>
                        <a:pt x="254805" y="475662"/>
                        <a:pt x="274240" y="472517"/>
                      </a:cubicBezTo>
                      <a:lnTo>
                        <a:pt x="274240" y="430565"/>
                      </a:lnTo>
                      <a:cubicBezTo>
                        <a:pt x="255266" y="428801"/>
                        <a:pt x="236753" y="424200"/>
                        <a:pt x="219239" y="416837"/>
                      </a:cubicBezTo>
                      <a:cubicBezTo>
                        <a:pt x="197346" y="407557"/>
                        <a:pt x="177681" y="394365"/>
                        <a:pt x="160781" y="377492"/>
                      </a:cubicBezTo>
                      <a:cubicBezTo>
                        <a:pt x="143958" y="360696"/>
                        <a:pt x="130668" y="341062"/>
                        <a:pt x="121450" y="319204"/>
                      </a:cubicBezTo>
                      <a:cubicBezTo>
                        <a:pt x="115228" y="304479"/>
                        <a:pt x="110926" y="289063"/>
                        <a:pt x="108699" y="273341"/>
                      </a:cubicBezTo>
                      <a:cubicBezTo>
                        <a:pt x="104243" y="270043"/>
                        <a:pt x="99865" y="266592"/>
                        <a:pt x="95717" y="263064"/>
                      </a:cubicBezTo>
                      <a:cubicBezTo>
                        <a:pt x="69752" y="241436"/>
                        <a:pt x="48628" y="215589"/>
                        <a:pt x="32880" y="186139"/>
                      </a:cubicBezTo>
                      <a:cubicBezTo>
                        <a:pt x="13522" y="149939"/>
                        <a:pt x="2460" y="108523"/>
                        <a:pt x="79" y="63273"/>
                      </a:cubicBezTo>
                      <a:cubicBezTo>
                        <a:pt x="-766" y="46861"/>
                        <a:pt x="5226" y="30678"/>
                        <a:pt x="16595" y="18790"/>
                      </a:cubicBezTo>
                      <a:cubicBezTo>
                        <a:pt x="27887" y="6826"/>
                        <a:pt x="43865" y="0"/>
                        <a:pt x="60304" y="0"/>
                      </a:cubicBezTo>
                      <a:close/>
                    </a:path>
                  </a:pathLst>
                </a:custGeom>
                <a:solidFill>
                  <a:srgbClr val="8AD6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xmlns="" id="{F3CFDB4F-01CA-435F-BBD6-490498DBE566}"/>
                  </a:ext>
                </a:extLst>
              </p:cNvPr>
              <p:cNvGrpSpPr/>
              <p:nvPr/>
            </p:nvGrpSpPr>
            <p:grpSpPr>
              <a:xfrm>
                <a:off x="5954687" y="4897650"/>
                <a:ext cx="987944" cy="987944"/>
                <a:chOff x="1281840" y="2251017"/>
                <a:chExt cx="1177983" cy="1177983"/>
              </a:xfrm>
            </p:grpSpPr>
            <p:sp>
              <p:nvSpPr>
                <p:cNvPr id="7" name="菱形 6">
                  <a:extLst>
                    <a:ext uri="{FF2B5EF4-FFF2-40B4-BE49-F238E27FC236}">
                      <a16:creationId xmlns:a16="http://schemas.microsoft.com/office/drawing/2014/main" xmlns="" id="{33B0902A-C617-4DF9-A79B-CFA3F736879B}"/>
                    </a:ext>
                  </a:extLst>
                </p:cNvPr>
                <p:cNvSpPr/>
                <p:nvPr/>
              </p:nvSpPr>
              <p:spPr>
                <a:xfrm>
                  <a:off x="1281840" y="2251017"/>
                  <a:ext cx="1177983" cy="1177983"/>
                </a:xfrm>
                <a:prstGeom prst="diamond">
                  <a:avLst/>
                </a:prstGeom>
                <a:solidFill>
                  <a:srgbClr val="8AD6F8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椭圆 41">
                  <a:extLst>
                    <a:ext uri="{FF2B5EF4-FFF2-40B4-BE49-F238E27FC236}">
                      <a16:creationId xmlns:a16="http://schemas.microsoft.com/office/drawing/2014/main" xmlns="" id="{F071258F-955E-4E7D-B147-62B045B1C47C}"/>
                    </a:ext>
                  </a:extLst>
                </p:cNvPr>
                <p:cNvSpPr/>
                <p:nvPr/>
              </p:nvSpPr>
              <p:spPr>
                <a:xfrm>
                  <a:off x="1640673" y="2610293"/>
                  <a:ext cx="460316" cy="459429"/>
                </a:xfrm>
                <a:custGeom>
                  <a:avLst/>
                  <a:gdLst>
                    <a:gd name="T0" fmla="*/ 325 w 333"/>
                    <a:gd name="T1" fmla="*/ 136 h 333"/>
                    <a:gd name="T2" fmla="*/ 295 w 333"/>
                    <a:gd name="T3" fmla="*/ 132 h 333"/>
                    <a:gd name="T4" fmla="*/ 282 w 333"/>
                    <a:gd name="T5" fmla="*/ 100 h 333"/>
                    <a:gd name="T6" fmla="*/ 301 w 333"/>
                    <a:gd name="T7" fmla="*/ 77 h 333"/>
                    <a:gd name="T8" fmla="*/ 300 w 333"/>
                    <a:gd name="T9" fmla="*/ 64 h 333"/>
                    <a:gd name="T10" fmla="*/ 269 w 333"/>
                    <a:gd name="T11" fmla="*/ 33 h 333"/>
                    <a:gd name="T12" fmla="*/ 257 w 333"/>
                    <a:gd name="T13" fmla="*/ 33 h 333"/>
                    <a:gd name="T14" fmla="*/ 233 w 333"/>
                    <a:gd name="T15" fmla="*/ 51 h 333"/>
                    <a:gd name="T16" fmla="*/ 201 w 333"/>
                    <a:gd name="T17" fmla="*/ 38 h 333"/>
                    <a:gd name="T18" fmla="*/ 198 w 333"/>
                    <a:gd name="T19" fmla="*/ 8 h 333"/>
                    <a:gd name="T20" fmla="*/ 188 w 333"/>
                    <a:gd name="T21" fmla="*/ 0 h 333"/>
                    <a:gd name="T22" fmla="*/ 145 w 333"/>
                    <a:gd name="T23" fmla="*/ 0 h 333"/>
                    <a:gd name="T24" fmla="*/ 136 w 333"/>
                    <a:gd name="T25" fmla="*/ 8 h 333"/>
                    <a:gd name="T26" fmla="*/ 132 w 333"/>
                    <a:gd name="T27" fmla="*/ 38 h 333"/>
                    <a:gd name="T28" fmla="*/ 100 w 333"/>
                    <a:gd name="T29" fmla="*/ 51 h 333"/>
                    <a:gd name="T30" fmla="*/ 77 w 333"/>
                    <a:gd name="T31" fmla="*/ 33 h 333"/>
                    <a:gd name="T32" fmla="*/ 64 w 333"/>
                    <a:gd name="T33" fmla="*/ 33 h 333"/>
                    <a:gd name="T34" fmla="*/ 33 w 333"/>
                    <a:gd name="T35" fmla="*/ 64 h 333"/>
                    <a:gd name="T36" fmla="*/ 33 w 333"/>
                    <a:gd name="T37" fmla="*/ 77 h 333"/>
                    <a:gd name="T38" fmla="*/ 51 w 333"/>
                    <a:gd name="T39" fmla="*/ 100 h 333"/>
                    <a:gd name="T40" fmla="*/ 38 w 333"/>
                    <a:gd name="T41" fmla="*/ 132 h 333"/>
                    <a:gd name="T42" fmla="*/ 8 w 333"/>
                    <a:gd name="T43" fmla="*/ 136 h 333"/>
                    <a:gd name="T44" fmla="*/ 0 w 333"/>
                    <a:gd name="T45" fmla="*/ 145 h 333"/>
                    <a:gd name="T46" fmla="*/ 0 w 333"/>
                    <a:gd name="T47" fmla="*/ 188 h 333"/>
                    <a:gd name="T48" fmla="*/ 8 w 333"/>
                    <a:gd name="T49" fmla="*/ 198 h 333"/>
                    <a:gd name="T50" fmla="*/ 38 w 333"/>
                    <a:gd name="T51" fmla="*/ 201 h 333"/>
                    <a:gd name="T52" fmla="*/ 51 w 333"/>
                    <a:gd name="T53" fmla="*/ 233 h 333"/>
                    <a:gd name="T54" fmla="*/ 33 w 333"/>
                    <a:gd name="T55" fmla="*/ 257 h 333"/>
                    <a:gd name="T56" fmla="*/ 34 w 333"/>
                    <a:gd name="T57" fmla="*/ 269 h 333"/>
                    <a:gd name="T58" fmla="*/ 64 w 333"/>
                    <a:gd name="T59" fmla="*/ 300 h 333"/>
                    <a:gd name="T60" fmla="*/ 77 w 333"/>
                    <a:gd name="T61" fmla="*/ 301 h 333"/>
                    <a:gd name="T62" fmla="*/ 100 w 333"/>
                    <a:gd name="T63" fmla="*/ 282 h 333"/>
                    <a:gd name="T64" fmla="*/ 132 w 333"/>
                    <a:gd name="T65" fmla="*/ 295 h 333"/>
                    <a:gd name="T66" fmla="*/ 136 w 333"/>
                    <a:gd name="T67" fmla="*/ 325 h 333"/>
                    <a:gd name="T68" fmla="*/ 145 w 333"/>
                    <a:gd name="T69" fmla="*/ 333 h 333"/>
                    <a:gd name="T70" fmla="*/ 188 w 333"/>
                    <a:gd name="T71" fmla="*/ 333 h 333"/>
                    <a:gd name="T72" fmla="*/ 198 w 333"/>
                    <a:gd name="T73" fmla="*/ 325 h 333"/>
                    <a:gd name="T74" fmla="*/ 201 w 333"/>
                    <a:gd name="T75" fmla="*/ 295 h 333"/>
                    <a:gd name="T76" fmla="*/ 233 w 333"/>
                    <a:gd name="T77" fmla="*/ 282 h 333"/>
                    <a:gd name="T78" fmla="*/ 257 w 333"/>
                    <a:gd name="T79" fmla="*/ 301 h 333"/>
                    <a:gd name="T80" fmla="*/ 269 w 333"/>
                    <a:gd name="T81" fmla="*/ 300 h 333"/>
                    <a:gd name="T82" fmla="*/ 300 w 333"/>
                    <a:gd name="T83" fmla="*/ 269 h 333"/>
                    <a:gd name="T84" fmla="*/ 301 w 333"/>
                    <a:gd name="T85" fmla="*/ 257 h 333"/>
                    <a:gd name="T86" fmla="*/ 282 w 333"/>
                    <a:gd name="T87" fmla="*/ 233 h 333"/>
                    <a:gd name="T88" fmla="*/ 295 w 333"/>
                    <a:gd name="T89" fmla="*/ 201 h 333"/>
                    <a:gd name="T90" fmla="*/ 325 w 333"/>
                    <a:gd name="T91" fmla="*/ 198 h 333"/>
                    <a:gd name="T92" fmla="*/ 333 w 333"/>
                    <a:gd name="T93" fmla="*/ 188 h 333"/>
                    <a:gd name="T94" fmla="*/ 333 w 333"/>
                    <a:gd name="T95" fmla="*/ 145 h 333"/>
                    <a:gd name="T96" fmla="*/ 325 w 333"/>
                    <a:gd name="T97" fmla="*/ 136 h 333"/>
                    <a:gd name="T98" fmla="*/ 167 w 333"/>
                    <a:gd name="T99" fmla="*/ 250 h 333"/>
                    <a:gd name="T100" fmla="*/ 83 w 333"/>
                    <a:gd name="T101" fmla="*/ 167 h 333"/>
                    <a:gd name="T102" fmla="*/ 167 w 333"/>
                    <a:gd name="T103" fmla="*/ 83 h 333"/>
                    <a:gd name="T104" fmla="*/ 250 w 333"/>
                    <a:gd name="T105" fmla="*/ 167 h 333"/>
                    <a:gd name="T106" fmla="*/ 167 w 333"/>
                    <a:gd name="T107" fmla="*/ 250 h 3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3" h="333">
                      <a:moveTo>
                        <a:pt x="325" y="136"/>
                      </a:moveTo>
                      <a:lnTo>
                        <a:pt x="295" y="132"/>
                      </a:lnTo>
                      <a:cubicBezTo>
                        <a:pt x="292" y="121"/>
                        <a:pt x="288" y="110"/>
                        <a:pt x="282" y="100"/>
                      </a:cubicBezTo>
                      <a:lnTo>
                        <a:pt x="301" y="77"/>
                      </a:lnTo>
                      <a:cubicBezTo>
                        <a:pt x="303" y="73"/>
                        <a:pt x="303" y="67"/>
                        <a:pt x="300" y="64"/>
                      </a:cubicBezTo>
                      <a:lnTo>
                        <a:pt x="269" y="33"/>
                      </a:lnTo>
                      <a:cubicBezTo>
                        <a:pt x="266" y="30"/>
                        <a:pt x="260" y="30"/>
                        <a:pt x="257" y="33"/>
                      </a:cubicBezTo>
                      <a:lnTo>
                        <a:pt x="233" y="51"/>
                      </a:lnTo>
                      <a:cubicBezTo>
                        <a:pt x="223" y="45"/>
                        <a:pt x="213" y="41"/>
                        <a:pt x="201" y="38"/>
                      </a:cubicBezTo>
                      <a:lnTo>
                        <a:pt x="198" y="8"/>
                      </a:lnTo>
                      <a:cubicBezTo>
                        <a:pt x="197" y="4"/>
                        <a:pt x="193" y="0"/>
                        <a:pt x="188" y="0"/>
                      </a:cubicBezTo>
                      <a:lnTo>
                        <a:pt x="145" y="0"/>
                      </a:lnTo>
                      <a:cubicBezTo>
                        <a:pt x="140" y="0"/>
                        <a:pt x="136" y="4"/>
                        <a:pt x="136" y="8"/>
                      </a:cubicBezTo>
                      <a:lnTo>
                        <a:pt x="132" y="38"/>
                      </a:lnTo>
                      <a:cubicBezTo>
                        <a:pt x="121" y="41"/>
                        <a:pt x="110" y="46"/>
                        <a:pt x="100" y="51"/>
                      </a:cubicBezTo>
                      <a:lnTo>
                        <a:pt x="77" y="33"/>
                      </a:lnTo>
                      <a:cubicBezTo>
                        <a:pt x="73" y="30"/>
                        <a:pt x="67" y="30"/>
                        <a:pt x="64" y="33"/>
                      </a:cubicBezTo>
                      <a:lnTo>
                        <a:pt x="33" y="64"/>
                      </a:lnTo>
                      <a:cubicBezTo>
                        <a:pt x="30" y="67"/>
                        <a:pt x="30" y="73"/>
                        <a:pt x="33" y="77"/>
                      </a:cubicBezTo>
                      <a:lnTo>
                        <a:pt x="51" y="100"/>
                      </a:lnTo>
                      <a:cubicBezTo>
                        <a:pt x="45" y="110"/>
                        <a:pt x="41" y="121"/>
                        <a:pt x="38" y="132"/>
                      </a:cubicBezTo>
                      <a:lnTo>
                        <a:pt x="8" y="136"/>
                      </a:lnTo>
                      <a:cubicBezTo>
                        <a:pt x="4" y="136"/>
                        <a:pt x="0" y="140"/>
                        <a:pt x="0" y="145"/>
                      </a:cubicBezTo>
                      <a:lnTo>
                        <a:pt x="0" y="188"/>
                      </a:lnTo>
                      <a:cubicBezTo>
                        <a:pt x="0" y="193"/>
                        <a:pt x="4" y="197"/>
                        <a:pt x="8" y="198"/>
                      </a:cubicBezTo>
                      <a:lnTo>
                        <a:pt x="38" y="201"/>
                      </a:lnTo>
                      <a:cubicBezTo>
                        <a:pt x="41" y="213"/>
                        <a:pt x="46" y="223"/>
                        <a:pt x="51" y="233"/>
                      </a:cubicBezTo>
                      <a:lnTo>
                        <a:pt x="33" y="257"/>
                      </a:lnTo>
                      <a:cubicBezTo>
                        <a:pt x="30" y="260"/>
                        <a:pt x="30" y="266"/>
                        <a:pt x="34" y="269"/>
                      </a:cubicBezTo>
                      <a:lnTo>
                        <a:pt x="64" y="300"/>
                      </a:lnTo>
                      <a:cubicBezTo>
                        <a:pt x="67" y="303"/>
                        <a:pt x="73" y="303"/>
                        <a:pt x="77" y="301"/>
                      </a:cubicBezTo>
                      <a:lnTo>
                        <a:pt x="100" y="282"/>
                      </a:lnTo>
                      <a:cubicBezTo>
                        <a:pt x="110" y="288"/>
                        <a:pt x="121" y="292"/>
                        <a:pt x="132" y="295"/>
                      </a:cubicBezTo>
                      <a:lnTo>
                        <a:pt x="136" y="325"/>
                      </a:lnTo>
                      <a:cubicBezTo>
                        <a:pt x="136" y="330"/>
                        <a:pt x="140" y="333"/>
                        <a:pt x="145" y="333"/>
                      </a:cubicBezTo>
                      <a:lnTo>
                        <a:pt x="188" y="333"/>
                      </a:lnTo>
                      <a:cubicBezTo>
                        <a:pt x="193" y="333"/>
                        <a:pt x="197" y="330"/>
                        <a:pt x="198" y="325"/>
                      </a:cubicBezTo>
                      <a:lnTo>
                        <a:pt x="201" y="295"/>
                      </a:lnTo>
                      <a:cubicBezTo>
                        <a:pt x="213" y="292"/>
                        <a:pt x="223" y="288"/>
                        <a:pt x="233" y="282"/>
                      </a:cubicBezTo>
                      <a:lnTo>
                        <a:pt x="257" y="301"/>
                      </a:lnTo>
                      <a:cubicBezTo>
                        <a:pt x="260" y="303"/>
                        <a:pt x="266" y="303"/>
                        <a:pt x="269" y="300"/>
                      </a:cubicBezTo>
                      <a:lnTo>
                        <a:pt x="300" y="269"/>
                      </a:lnTo>
                      <a:cubicBezTo>
                        <a:pt x="303" y="266"/>
                        <a:pt x="303" y="260"/>
                        <a:pt x="301" y="257"/>
                      </a:cubicBezTo>
                      <a:lnTo>
                        <a:pt x="282" y="233"/>
                      </a:lnTo>
                      <a:cubicBezTo>
                        <a:pt x="288" y="223"/>
                        <a:pt x="292" y="213"/>
                        <a:pt x="295" y="201"/>
                      </a:cubicBezTo>
                      <a:lnTo>
                        <a:pt x="325" y="198"/>
                      </a:lnTo>
                      <a:cubicBezTo>
                        <a:pt x="330" y="197"/>
                        <a:pt x="333" y="193"/>
                        <a:pt x="333" y="188"/>
                      </a:cubicBezTo>
                      <a:lnTo>
                        <a:pt x="333" y="145"/>
                      </a:lnTo>
                      <a:cubicBezTo>
                        <a:pt x="333" y="140"/>
                        <a:pt x="330" y="136"/>
                        <a:pt x="325" y="136"/>
                      </a:cubicBezTo>
                      <a:close/>
                      <a:moveTo>
                        <a:pt x="167" y="250"/>
                      </a:moveTo>
                      <a:cubicBezTo>
                        <a:pt x="121" y="250"/>
                        <a:pt x="83" y="213"/>
                        <a:pt x="83" y="167"/>
                      </a:cubicBezTo>
                      <a:cubicBezTo>
                        <a:pt x="83" y="121"/>
                        <a:pt x="121" y="83"/>
                        <a:pt x="167" y="83"/>
                      </a:cubicBezTo>
                      <a:cubicBezTo>
                        <a:pt x="213" y="83"/>
                        <a:pt x="250" y="121"/>
                        <a:pt x="250" y="167"/>
                      </a:cubicBezTo>
                      <a:cubicBezTo>
                        <a:pt x="250" y="213"/>
                        <a:pt x="213" y="250"/>
                        <a:pt x="167" y="2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265793" y="1692542"/>
              <a:ext cx="3340834" cy="870500"/>
              <a:chOff x="7061842" y="1532127"/>
              <a:chExt cx="3340834" cy="8705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7061842" y="1532127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843" y="1870886"/>
                <a:ext cx="3340833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265793" y="2940928"/>
              <a:ext cx="3340834" cy="870500"/>
              <a:chOff x="7061842" y="1532127"/>
              <a:chExt cx="3340834" cy="8705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7061842" y="1532127"/>
                <a:ext cx="3340833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843" y="1870886"/>
                <a:ext cx="3340833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265790" y="4294955"/>
              <a:ext cx="3340834" cy="870500"/>
              <a:chOff x="7061842" y="1532127"/>
              <a:chExt cx="3340834" cy="870500"/>
            </a:xfrm>
          </p:grpSpPr>
          <p:sp>
            <p:nvSpPr>
              <p:cNvPr id="20" name="矩形 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7061842" y="1532127"/>
                <a:ext cx="3340833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843" y="1870886"/>
                <a:ext cx="3340833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/>
          <a:stretch/>
        </p:blipFill>
        <p:spPr>
          <a:xfrm>
            <a:off x="6449505" y="1072408"/>
            <a:ext cx="4572000" cy="47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531178" y="988110"/>
            <a:ext cx="5553615" cy="4904592"/>
            <a:chOff x="5201240" y="1686262"/>
            <a:chExt cx="5553615" cy="4904592"/>
          </a:xfrm>
        </p:grpSpPr>
        <p:grpSp>
          <p:nvGrpSpPr>
            <p:cNvPr id="7" name="组合 6"/>
            <p:cNvGrpSpPr/>
            <p:nvPr/>
          </p:nvGrpSpPr>
          <p:grpSpPr>
            <a:xfrm>
              <a:off x="5896940" y="1686262"/>
              <a:ext cx="4189484" cy="3485476"/>
              <a:chOff x="11925781" y="2157845"/>
              <a:chExt cx="8400817" cy="6989129"/>
            </a:xfrm>
            <a:solidFill>
              <a:srgbClr val="8AD6F8"/>
            </a:solidFill>
          </p:grpSpPr>
          <p:sp>
            <p:nvSpPr>
              <p:cNvPr id="3" name="Shape 3647">
                <a:extLst>
                  <a:ext uri="{FF2B5EF4-FFF2-40B4-BE49-F238E27FC236}">
                    <a16:creationId xmlns="" xmlns:a16="http://schemas.microsoft.com/office/drawing/2014/main" id="{6372EA87-9382-4B4D-83E7-1556CEC46A5C}"/>
                  </a:ext>
                </a:extLst>
              </p:cNvPr>
              <p:cNvSpPr/>
              <p:nvPr/>
            </p:nvSpPr>
            <p:spPr>
              <a:xfrm>
                <a:off x="11925781" y="2157847"/>
                <a:ext cx="1093544" cy="120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32" y="4909"/>
                      <a:pt x="1080" y="4030"/>
                      <a:pt x="1080" y="2945"/>
                    </a:cubicBezTo>
                    <a:cubicBezTo>
                      <a:pt x="1080" y="1861"/>
                      <a:pt x="5432" y="982"/>
                      <a:pt x="10800" y="982"/>
                    </a:cubicBezTo>
                    <a:cubicBezTo>
                      <a:pt x="16168" y="982"/>
                      <a:pt x="20520" y="1861"/>
                      <a:pt x="20520" y="2945"/>
                    </a:cubicBezTo>
                    <a:cubicBezTo>
                      <a:pt x="20520" y="4030"/>
                      <a:pt x="16168" y="4909"/>
                      <a:pt x="10800" y="4909"/>
                    </a:cubicBezTo>
                    <a:moveTo>
                      <a:pt x="16305" y="8659"/>
                    </a:moveTo>
                    <a:cubicBezTo>
                      <a:pt x="14130" y="10260"/>
                      <a:pt x="11880" y="11916"/>
                      <a:pt x="11880" y="14727"/>
                    </a:cubicBezTo>
                    <a:cubicBezTo>
                      <a:pt x="11880" y="17561"/>
                      <a:pt x="11880" y="19270"/>
                      <a:pt x="11642" y="20135"/>
                    </a:cubicBezTo>
                    <a:cubicBezTo>
                      <a:pt x="11522" y="20573"/>
                      <a:pt x="11509" y="20618"/>
                      <a:pt x="10800" y="20618"/>
                    </a:cubicBezTo>
                    <a:cubicBezTo>
                      <a:pt x="10091" y="20618"/>
                      <a:pt x="10078" y="20573"/>
                      <a:pt x="9957" y="20135"/>
                    </a:cubicBezTo>
                    <a:cubicBezTo>
                      <a:pt x="9818" y="19627"/>
                      <a:pt x="9761" y="18820"/>
                      <a:pt x="9738" y="17673"/>
                    </a:cubicBezTo>
                    <a:lnTo>
                      <a:pt x="10260" y="17673"/>
                    </a:lnTo>
                    <a:cubicBezTo>
                      <a:pt x="10558" y="17673"/>
                      <a:pt x="10800" y="17453"/>
                      <a:pt x="10800" y="17182"/>
                    </a:cubicBezTo>
                    <a:cubicBezTo>
                      <a:pt x="10800" y="16911"/>
                      <a:pt x="10558" y="16691"/>
                      <a:pt x="10260" y="16691"/>
                    </a:cubicBezTo>
                    <a:lnTo>
                      <a:pt x="9724" y="16691"/>
                    </a:lnTo>
                    <a:cubicBezTo>
                      <a:pt x="9722" y="16381"/>
                      <a:pt x="9721" y="16059"/>
                      <a:pt x="9721" y="15709"/>
                    </a:cubicBezTo>
                    <a:lnTo>
                      <a:pt x="10260" y="15709"/>
                    </a:lnTo>
                    <a:cubicBezTo>
                      <a:pt x="10558" y="15709"/>
                      <a:pt x="10800" y="15489"/>
                      <a:pt x="10800" y="15218"/>
                    </a:cubicBezTo>
                    <a:cubicBezTo>
                      <a:pt x="10800" y="14947"/>
                      <a:pt x="10558" y="14727"/>
                      <a:pt x="10260" y="14727"/>
                    </a:cubicBezTo>
                    <a:lnTo>
                      <a:pt x="9720" y="14727"/>
                    </a:lnTo>
                    <a:cubicBezTo>
                      <a:pt x="9720" y="11916"/>
                      <a:pt x="7470" y="10260"/>
                      <a:pt x="5295" y="8659"/>
                    </a:cubicBezTo>
                    <a:cubicBezTo>
                      <a:pt x="3543" y="7370"/>
                      <a:pt x="1872" y="6139"/>
                      <a:pt x="1294" y="4344"/>
                    </a:cubicBezTo>
                    <a:cubicBezTo>
                      <a:pt x="3119" y="5266"/>
                      <a:pt x="6691" y="5891"/>
                      <a:pt x="10800" y="5891"/>
                    </a:cubicBezTo>
                    <a:cubicBezTo>
                      <a:pt x="14905" y="5891"/>
                      <a:pt x="18475" y="5266"/>
                      <a:pt x="20302" y="4347"/>
                    </a:cubicBezTo>
                    <a:cubicBezTo>
                      <a:pt x="19721" y="6143"/>
                      <a:pt x="18053" y="7373"/>
                      <a:pt x="16305" y="8659"/>
                    </a:cubicBezTo>
                    <a:moveTo>
                      <a:pt x="10800" y="0"/>
                    </a:moveTo>
                    <a:cubicBezTo>
                      <a:pt x="4835" y="0"/>
                      <a:pt x="0" y="1319"/>
                      <a:pt x="0" y="2945"/>
                    </a:cubicBezTo>
                    <a:cubicBezTo>
                      <a:pt x="0" y="8836"/>
                      <a:pt x="8640" y="9818"/>
                      <a:pt x="8640" y="14727"/>
                    </a:cubicBezTo>
                    <a:lnTo>
                      <a:pt x="8640" y="15217"/>
                    </a:lnTo>
                    <a:lnTo>
                      <a:pt x="8640" y="15218"/>
                    </a:lnTo>
                    <a:lnTo>
                      <a:pt x="8640" y="15219"/>
                    </a:lnTo>
                    <a:cubicBezTo>
                      <a:pt x="8641" y="15938"/>
                      <a:pt x="8642" y="16572"/>
                      <a:pt x="8649" y="17142"/>
                    </a:cubicBezTo>
                    <a:cubicBezTo>
                      <a:pt x="8647" y="17155"/>
                      <a:pt x="8640" y="17168"/>
                      <a:pt x="8640" y="17182"/>
                    </a:cubicBezTo>
                    <a:cubicBezTo>
                      <a:pt x="8640" y="17199"/>
                      <a:pt x="8648" y="17212"/>
                      <a:pt x="8651" y="17230"/>
                    </a:cubicBezTo>
                    <a:cubicBezTo>
                      <a:pt x="8699" y="20896"/>
                      <a:pt x="8995" y="21600"/>
                      <a:pt x="10800" y="21600"/>
                    </a:cubicBezTo>
                    <a:cubicBezTo>
                      <a:pt x="12960" y="21600"/>
                      <a:pt x="12960" y="20618"/>
                      <a:pt x="12960" y="14727"/>
                    </a:cubicBezTo>
                    <a:cubicBezTo>
                      <a:pt x="12960" y="9818"/>
                      <a:pt x="21600" y="8836"/>
                      <a:pt x="21600" y="2945"/>
                    </a:cubicBezTo>
                    <a:cubicBezTo>
                      <a:pt x="21600" y="1319"/>
                      <a:pt x="16765" y="0"/>
                      <a:pt x="10800" y="0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76200" tIns="76200" rIns="76200" bIns="76200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sz="36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" name="Shape 3664">
                <a:extLst>
                  <a:ext uri="{FF2B5EF4-FFF2-40B4-BE49-F238E27FC236}">
                    <a16:creationId xmlns="" xmlns:a16="http://schemas.microsoft.com/office/drawing/2014/main" id="{18106A89-8828-49C2-8079-F0FE010C8081}"/>
                  </a:ext>
                </a:extLst>
              </p:cNvPr>
              <p:cNvSpPr/>
              <p:nvPr/>
            </p:nvSpPr>
            <p:spPr>
              <a:xfrm>
                <a:off x="19123700" y="2157845"/>
                <a:ext cx="1202898" cy="120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76200" tIns="76200" rIns="76200" bIns="76200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sz="36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Shape 3647">
                <a:extLst>
                  <a:ext uri="{FF2B5EF4-FFF2-40B4-BE49-F238E27FC236}">
                    <a16:creationId xmlns="" xmlns:a16="http://schemas.microsoft.com/office/drawing/2014/main" id="{43CF9828-79D2-42F4-B13C-5BA0595F55FE}"/>
                  </a:ext>
                </a:extLst>
              </p:cNvPr>
              <p:cNvSpPr/>
              <p:nvPr/>
            </p:nvSpPr>
            <p:spPr>
              <a:xfrm>
                <a:off x="11925781" y="7944076"/>
                <a:ext cx="1093544" cy="120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909"/>
                    </a:moveTo>
                    <a:cubicBezTo>
                      <a:pt x="5432" y="4909"/>
                      <a:pt x="1080" y="4030"/>
                      <a:pt x="1080" y="2945"/>
                    </a:cubicBezTo>
                    <a:cubicBezTo>
                      <a:pt x="1080" y="1861"/>
                      <a:pt x="5432" y="982"/>
                      <a:pt x="10800" y="982"/>
                    </a:cubicBezTo>
                    <a:cubicBezTo>
                      <a:pt x="16168" y="982"/>
                      <a:pt x="20520" y="1861"/>
                      <a:pt x="20520" y="2945"/>
                    </a:cubicBezTo>
                    <a:cubicBezTo>
                      <a:pt x="20520" y="4030"/>
                      <a:pt x="16168" y="4909"/>
                      <a:pt x="10800" y="4909"/>
                    </a:cubicBezTo>
                    <a:moveTo>
                      <a:pt x="16305" y="8659"/>
                    </a:moveTo>
                    <a:cubicBezTo>
                      <a:pt x="14130" y="10260"/>
                      <a:pt x="11880" y="11916"/>
                      <a:pt x="11880" y="14727"/>
                    </a:cubicBezTo>
                    <a:cubicBezTo>
                      <a:pt x="11880" y="17561"/>
                      <a:pt x="11880" y="19270"/>
                      <a:pt x="11642" y="20135"/>
                    </a:cubicBezTo>
                    <a:cubicBezTo>
                      <a:pt x="11522" y="20573"/>
                      <a:pt x="11509" y="20618"/>
                      <a:pt x="10800" y="20618"/>
                    </a:cubicBezTo>
                    <a:cubicBezTo>
                      <a:pt x="10091" y="20618"/>
                      <a:pt x="10078" y="20573"/>
                      <a:pt x="9957" y="20135"/>
                    </a:cubicBezTo>
                    <a:cubicBezTo>
                      <a:pt x="9818" y="19627"/>
                      <a:pt x="9761" y="18820"/>
                      <a:pt x="9738" y="17673"/>
                    </a:cubicBezTo>
                    <a:lnTo>
                      <a:pt x="10260" y="17673"/>
                    </a:lnTo>
                    <a:cubicBezTo>
                      <a:pt x="10558" y="17673"/>
                      <a:pt x="10800" y="17453"/>
                      <a:pt x="10800" y="17182"/>
                    </a:cubicBezTo>
                    <a:cubicBezTo>
                      <a:pt x="10800" y="16911"/>
                      <a:pt x="10558" y="16691"/>
                      <a:pt x="10260" y="16691"/>
                    </a:cubicBezTo>
                    <a:lnTo>
                      <a:pt x="9724" y="16691"/>
                    </a:lnTo>
                    <a:cubicBezTo>
                      <a:pt x="9722" y="16381"/>
                      <a:pt x="9721" y="16059"/>
                      <a:pt x="9721" y="15709"/>
                    </a:cubicBezTo>
                    <a:lnTo>
                      <a:pt x="10260" y="15709"/>
                    </a:lnTo>
                    <a:cubicBezTo>
                      <a:pt x="10558" y="15709"/>
                      <a:pt x="10800" y="15489"/>
                      <a:pt x="10800" y="15218"/>
                    </a:cubicBezTo>
                    <a:cubicBezTo>
                      <a:pt x="10800" y="14947"/>
                      <a:pt x="10558" y="14727"/>
                      <a:pt x="10260" y="14727"/>
                    </a:cubicBezTo>
                    <a:lnTo>
                      <a:pt x="9720" y="14727"/>
                    </a:lnTo>
                    <a:cubicBezTo>
                      <a:pt x="9720" y="11916"/>
                      <a:pt x="7470" y="10260"/>
                      <a:pt x="5295" y="8659"/>
                    </a:cubicBezTo>
                    <a:cubicBezTo>
                      <a:pt x="3543" y="7370"/>
                      <a:pt x="1872" y="6139"/>
                      <a:pt x="1294" y="4344"/>
                    </a:cubicBezTo>
                    <a:cubicBezTo>
                      <a:pt x="3119" y="5266"/>
                      <a:pt x="6691" y="5891"/>
                      <a:pt x="10800" y="5891"/>
                    </a:cubicBezTo>
                    <a:cubicBezTo>
                      <a:pt x="14905" y="5891"/>
                      <a:pt x="18475" y="5266"/>
                      <a:pt x="20302" y="4347"/>
                    </a:cubicBezTo>
                    <a:cubicBezTo>
                      <a:pt x="19721" y="6143"/>
                      <a:pt x="18053" y="7373"/>
                      <a:pt x="16305" y="8659"/>
                    </a:cubicBezTo>
                    <a:moveTo>
                      <a:pt x="10800" y="0"/>
                    </a:moveTo>
                    <a:cubicBezTo>
                      <a:pt x="4835" y="0"/>
                      <a:pt x="0" y="1319"/>
                      <a:pt x="0" y="2945"/>
                    </a:cubicBezTo>
                    <a:cubicBezTo>
                      <a:pt x="0" y="8836"/>
                      <a:pt x="8640" y="9818"/>
                      <a:pt x="8640" y="14727"/>
                    </a:cubicBezTo>
                    <a:lnTo>
                      <a:pt x="8640" y="15217"/>
                    </a:lnTo>
                    <a:lnTo>
                      <a:pt x="8640" y="15218"/>
                    </a:lnTo>
                    <a:lnTo>
                      <a:pt x="8640" y="15219"/>
                    </a:lnTo>
                    <a:cubicBezTo>
                      <a:pt x="8641" y="15938"/>
                      <a:pt x="8642" y="16572"/>
                      <a:pt x="8649" y="17142"/>
                    </a:cubicBezTo>
                    <a:cubicBezTo>
                      <a:pt x="8647" y="17155"/>
                      <a:pt x="8640" y="17168"/>
                      <a:pt x="8640" y="17182"/>
                    </a:cubicBezTo>
                    <a:cubicBezTo>
                      <a:pt x="8640" y="17199"/>
                      <a:pt x="8648" y="17212"/>
                      <a:pt x="8651" y="17230"/>
                    </a:cubicBezTo>
                    <a:cubicBezTo>
                      <a:pt x="8699" y="20896"/>
                      <a:pt x="8995" y="21600"/>
                      <a:pt x="10800" y="21600"/>
                    </a:cubicBezTo>
                    <a:cubicBezTo>
                      <a:pt x="12960" y="21600"/>
                      <a:pt x="12960" y="20618"/>
                      <a:pt x="12960" y="14727"/>
                    </a:cubicBezTo>
                    <a:cubicBezTo>
                      <a:pt x="12960" y="9818"/>
                      <a:pt x="21600" y="8836"/>
                      <a:pt x="21600" y="2945"/>
                    </a:cubicBezTo>
                    <a:cubicBezTo>
                      <a:pt x="21600" y="1319"/>
                      <a:pt x="16765" y="0"/>
                      <a:pt x="10800" y="0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76200" tIns="76200" rIns="76200" bIns="76200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sz="36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Shape 3664">
                <a:extLst>
                  <a:ext uri="{FF2B5EF4-FFF2-40B4-BE49-F238E27FC236}">
                    <a16:creationId xmlns="" xmlns:a16="http://schemas.microsoft.com/office/drawing/2014/main" id="{B019802E-4A9A-4C00-9A24-11F198CC6027}"/>
                  </a:ext>
                </a:extLst>
              </p:cNvPr>
              <p:cNvSpPr/>
              <p:nvPr/>
            </p:nvSpPr>
            <p:spPr>
              <a:xfrm>
                <a:off x="19123700" y="7944074"/>
                <a:ext cx="1202898" cy="120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727"/>
                    </a:moveTo>
                    <a:cubicBezTo>
                      <a:pt x="8631" y="14727"/>
                      <a:pt x="6873" y="12969"/>
                      <a:pt x="6873" y="10800"/>
                    </a:cubicBezTo>
                    <a:cubicBezTo>
                      <a:pt x="6873" y="8631"/>
                      <a:pt x="8631" y="6873"/>
                      <a:pt x="10800" y="6873"/>
                    </a:cubicBezTo>
                    <a:cubicBezTo>
                      <a:pt x="12969" y="6873"/>
                      <a:pt x="14727" y="8631"/>
                      <a:pt x="14727" y="10800"/>
                    </a:cubicBezTo>
                    <a:cubicBezTo>
                      <a:pt x="14727" y="12969"/>
                      <a:pt x="12969" y="14727"/>
                      <a:pt x="10800" y="14727"/>
                    </a:cubicBezTo>
                    <a:moveTo>
                      <a:pt x="10800" y="5891"/>
                    </a:moveTo>
                    <a:cubicBezTo>
                      <a:pt x="8088" y="5891"/>
                      <a:pt x="5891" y="8089"/>
                      <a:pt x="5891" y="10800"/>
                    </a:cubicBezTo>
                    <a:cubicBezTo>
                      <a:pt x="5891" y="13512"/>
                      <a:pt x="8088" y="15709"/>
                      <a:pt x="10800" y="15709"/>
                    </a:cubicBezTo>
                    <a:cubicBezTo>
                      <a:pt x="13512" y="15709"/>
                      <a:pt x="15709" y="13512"/>
                      <a:pt x="15709" y="10800"/>
                    </a:cubicBezTo>
                    <a:cubicBezTo>
                      <a:pt x="15709" y="8089"/>
                      <a:pt x="13512" y="5891"/>
                      <a:pt x="10800" y="5891"/>
                    </a:cubicBezTo>
                    <a:moveTo>
                      <a:pt x="20618" y="12013"/>
                    </a:moveTo>
                    <a:cubicBezTo>
                      <a:pt x="20614" y="12014"/>
                      <a:pt x="20611" y="12016"/>
                      <a:pt x="20607" y="12017"/>
                    </a:cubicBezTo>
                    <a:lnTo>
                      <a:pt x="19602" y="12268"/>
                    </a:lnTo>
                    <a:cubicBezTo>
                      <a:pt x="19256" y="12354"/>
                      <a:pt x="18984" y="12622"/>
                      <a:pt x="18892" y="12966"/>
                    </a:cubicBezTo>
                    <a:cubicBezTo>
                      <a:pt x="18703" y="13673"/>
                      <a:pt x="18421" y="14351"/>
                      <a:pt x="18053" y="14986"/>
                    </a:cubicBezTo>
                    <a:cubicBezTo>
                      <a:pt x="17873" y="15295"/>
                      <a:pt x="17876" y="15677"/>
                      <a:pt x="18060" y="15984"/>
                    </a:cubicBezTo>
                    <a:lnTo>
                      <a:pt x="18601" y="16885"/>
                    </a:lnTo>
                    <a:lnTo>
                      <a:pt x="16886" y="18600"/>
                    </a:lnTo>
                    <a:cubicBezTo>
                      <a:pt x="16882" y="18599"/>
                      <a:pt x="16878" y="18597"/>
                      <a:pt x="16875" y="18595"/>
                    </a:cubicBezTo>
                    <a:lnTo>
                      <a:pt x="15978" y="18057"/>
                    </a:lnTo>
                    <a:cubicBezTo>
                      <a:pt x="15822" y="17964"/>
                      <a:pt x="15648" y="17917"/>
                      <a:pt x="15473" y="17917"/>
                    </a:cubicBezTo>
                    <a:cubicBezTo>
                      <a:pt x="15304" y="17917"/>
                      <a:pt x="15134" y="17961"/>
                      <a:pt x="14982" y="18049"/>
                    </a:cubicBezTo>
                    <a:cubicBezTo>
                      <a:pt x="14348" y="18415"/>
                      <a:pt x="13671" y="18696"/>
                      <a:pt x="12968" y="18884"/>
                    </a:cubicBezTo>
                    <a:cubicBezTo>
                      <a:pt x="12624" y="18976"/>
                      <a:pt x="12356" y="19248"/>
                      <a:pt x="12269" y="19594"/>
                    </a:cubicBezTo>
                    <a:lnTo>
                      <a:pt x="12016" y="20608"/>
                    </a:lnTo>
                    <a:cubicBezTo>
                      <a:pt x="12015" y="20611"/>
                      <a:pt x="12014" y="20614"/>
                      <a:pt x="12012" y="20619"/>
                    </a:cubicBezTo>
                    <a:lnTo>
                      <a:pt x="9587" y="20619"/>
                    </a:lnTo>
                    <a:lnTo>
                      <a:pt x="9331" y="19594"/>
                    </a:lnTo>
                    <a:cubicBezTo>
                      <a:pt x="9244" y="19248"/>
                      <a:pt x="8976" y="18976"/>
                      <a:pt x="8632" y="18884"/>
                    </a:cubicBezTo>
                    <a:cubicBezTo>
                      <a:pt x="7929" y="18696"/>
                      <a:pt x="7251" y="18415"/>
                      <a:pt x="6617" y="18049"/>
                    </a:cubicBezTo>
                    <a:cubicBezTo>
                      <a:pt x="6465" y="17961"/>
                      <a:pt x="6296" y="17917"/>
                      <a:pt x="6127" y="17917"/>
                    </a:cubicBezTo>
                    <a:cubicBezTo>
                      <a:pt x="5951" y="17917"/>
                      <a:pt x="5777" y="17964"/>
                      <a:pt x="5621" y="18057"/>
                    </a:cubicBezTo>
                    <a:lnTo>
                      <a:pt x="4725" y="18595"/>
                    </a:lnTo>
                    <a:cubicBezTo>
                      <a:pt x="4722" y="18597"/>
                      <a:pt x="4718" y="18599"/>
                      <a:pt x="4714" y="18600"/>
                    </a:cubicBezTo>
                    <a:lnTo>
                      <a:pt x="3000" y="16885"/>
                    </a:lnTo>
                    <a:lnTo>
                      <a:pt x="3540" y="15983"/>
                    </a:lnTo>
                    <a:cubicBezTo>
                      <a:pt x="3724" y="15677"/>
                      <a:pt x="3727" y="15295"/>
                      <a:pt x="3548" y="14986"/>
                    </a:cubicBezTo>
                    <a:cubicBezTo>
                      <a:pt x="3179" y="14351"/>
                      <a:pt x="2897" y="13672"/>
                      <a:pt x="2708" y="12966"/>
                    </a:cubicBezTo>
                    <a:cubicBezTo>
                      <a:pt x="2616" y="12622"/>
                      <a:pt x="2343" y="12354"/>
                      <a:pt x="1998" y="12268"/>
                    </a:cubicBezTo>
                    <a:lnTo>
                      <a:pt x="993" y="12017"/>
                    </a:lnTo>
                    <a:cubicBezTo>
                      <a:pt x="989" y="12016"/>
                      <a:pt x="986" y="12014"/>
                      <a:pt x="982" y="12013"/>
                    </a:cubicBezTo>
                    <a:lnTo>
                      <a:pt x="982" y="9587"/>
                    </a:lnTo>
                    <a:lnTo>
                      <a:pt x="1998" y="9333"/>
                    </a:lnTo>
                    <a:cubicBezTo>
                      <a:pt x="2343" y="9247"/>
                      <a:pt x="2616" y="8979"/>
                      <a:pt x="2708" y="8634"/>
                    </a:cubicBezTo>
                    <a:cubicBezTo>
                      <a:pt x="2897" y="7928"/>
                      <a:pt x="3179" y="7250"/>
                      <a:pt x="3548" y="6615"/>
                    </a:cubicBezTo>
                    <a:cubicBezTo>
                      <a:pt x="3727" y="6305"/>
                      <a:pt x="3724" y="5924"/>
                      <a:pt x="3540" y="5617"/>
                    </a:cubicBezTo>
                    <a:lnTo>
                      <a:pt x="3005" y="4725"/>
                    </a:lnTo>
                    <a:cubicBezTo>
                      <a:pt x="3004" y="4722"/>
                      <a:pt x="3002" y="4718"/>
                      <a:pt x="3000" y="4714"/>
                    </a:cubicBezTo>
                    <a:lnTo>
                      <a:pt x="4715" y="3000"/>
                    </a:lnTo>
                    <a:lnTo>
                      <a:pt x="5621" y="3544"/>
                    </a:lnTo>
                    <a:cubicBezTo>
                      <a:pt x="5777" y="3637"/>
                      <a:pt x="5951" y="3683"/>
                      <a:pt x="6127" y="3683"/>
                    </a:cubicBezTo>
                    <a:cubicBezTo>
                      <a:pt x="6296" y="3683"/>
                      <a:pt x="6465" y="3640"/>
                      <a:pt x="6618" y="3551"/>
                    </a:cubicBezTo>
                    <a:cubicBezTo>
                      <a:pt x="7251" y="3185"/>
                      <a:pt x="7929" y="2904"/>
                      <a:pt x="8632" y="2717"/>
                    </a:cubicBezTo>
                    <a:cubicBezTo>
                      <a:pt x="8976" y="2624"/>
                      <a:pt x="9244" y="2353"/>
                      <a:pt x="9331" y="2007"/>
                    </a:cubicBezTo>
                    <a:lnTo>
                      <a:pt x="9587" y="982"/>
                    </a:lnTo>
                    <a:lnTo>
                      <a:pt x="12012" y="982"/>
                    </a:lnTo>
                    <a:cubicBezTo>
                      <a:pt x="12014" y="986"/>
                      <a:pt x="12015" y="989"/>
                      <a:pt x="12016" y="993"/>
                    </a:cubicBezTo>
                    <a:lnTo>
                      <a:pt x="12269" y="2007"/>
                    </a:lnTo>
                    <a:cubicBezTo>
                      <a:pt x="12356" y="2353"/>
                      <a:pt x="12624" y="2624"/>
                      <a:pt x="12968" y="2717"/>
                    </a:cubicBezTo>
                    <a:cubicBezTo>
                      <a:pt x="13671" y="2904"/>
                      <a:pt x="14348" y="3185"/>
                      <a:pt x="14982" y="3551"/>
                    </a:cubicBezTo>
                    <a:cubicBezTo>
                      <a:pt x="15134" y="3640"/>
                      <a:pt x="15304" y="3683"/>
                      <a:pt x="15473" y="3683"/>
                    </a:cubicBezTo>
                    <a:cubicBezTo>
                      <a:pt x="15648" y="3683"/>
                      <a:pt x="15822" y="3637"/>
                      <a:pt x="15978" y="3544"/>
                    </a:cubicBezTo>
                    <a:lnTo>
                      <a:pt x="16884" y="3000"/>
                    </a:lnTo>
                    <a:lnTo>
                      <a:pt x="18600" y="4714"/>
                    </a:lnTo>
                    <a:cubicBezTo>
                      <a:pt x="18598" y="4718"/>
                      <a:pt x="18597" y="4722"/>
                      <a:pt x="18595" y="4726"/>
                    </a:cubicBezTo>
                    <a:lnTo>
                      <a:pt x="18060" y="5617"/>
                    </a:lnTo>
                    <a:cubicBezTo>
                      <a:pt x="17876" y="5924"/>
                      <a:pt x="17873" y="6305"/>
                      <a:pt x="18053" y="6615"/>
                    </a:cubicBezTo>
                    <a:cubicBezTo>
                      <a:pt x="18421" y="7249"/>
                      <a:pt x="18703" y="7928"/>
                      <a:pt x="18892" y="8634"/>
                    </a:cubicBezTo>
                    <a:cubicBezTo>
                      <a:pt x="18984" y="8979"/>
                      <a:pt x="19256" y="9247"/>
                      <a:pt x="19602" y="9333"/>
                    </a:cubicBezTo>
                    <a:lnTo>
                      <a:pt x="20618" y="9587"/>
                    </a:lnTo>
                    <a:cubicBezTo>
                      <a:pt x="20618" y="9587"/>
                      <a:pt x="20618" y="12013"/>
                      <a:pt x="20618" y="12013"/>
                    </a:cubicBezTo>
                    <a:close/>
                    <a:moveTo>
                      <a:pt x="20880" y="8641"/>
                    </a:moveTo>
                    <a:lnTo>
                      <a:pt x="19841" y="8380"/>
                    </a:lnTo>
                    <a:cubicBezTo>
                      <a:pt x="19626" y="7580"/>
                      <a:pt x="19308" y="6822"/>
                      <a:pt x="18902" y="6122"/>
                    </a:cubicBezTo>
                    <a:lnTo>
                      <a:pt x="19455" y="5201"/>
                    </a:lnTo>
                    <a:cubicBezTo>
                      <a:pt x="19625" y="4871"/>
                      <a:pt x="19736" y="4463"/>
                      <a:pt x="19455" y="4182"/>
                    </a:cubicBezTo>
                    <a:lnTo>
                      <a:pt x="17419" y="2146"/>
                    </a:lnTo>
                    <a:cubicBezTo>
                      <a:pt x="17292" y="2018"/>
                      <a:pt x="17136" y="1968"/>
                      <a:pt x="16975" y="1968"/>
                    </a:cubicBezTo>
                    <a:cubicBezTo>
                      <a:pt x="16778" y="1968"/>
                      <a:pt x="16572" y="2043"/>
                      <a:pt x="16400" y="2146"/>
                    </a:cubicBezTo>
                    <a:lnTo>
                      <a:pt x="15473" y="2702"/>
                    </a:lnTo>
                    <a:cubicBezTo>
                      <a:pt x="14775" y="2298"/>
                      <a:pt x="14020" y="1982"/>
                      <a:pt x="13222" y="1768"/>
                    </a:cubicBezTo>
                    <a:lnTo>
                      <a:pt x="12960" y="720"/>
                    </a:lnTo>
                    <a:cubicBezTo>
                      <a:pt x="12848" y="367"/>
                      <a:pt x="12638" y="0"/>
                      <a:pt x="12240" y="0"/>
                    </a:cubicBezTo>
                    <a:lnTo>
                      <a:pt x="9360" y="0"/>
                    </a:lnTo>
                    <a:cubicBezTo>
                      <a:pt x="8962" y="0"/>
                      <a:pt x="8730" y="367"/>
                      <a:pt x="8640" y="720"/>
                    </a:cubicBezTo>
                    <a:lnTo>
                      <a:pt x="8378" y="1768"/>
                    </a:lnTo>
                    <a:cubicBezTo>
                      <a:pt x="7580" y="1982"/>
                      <a:pt x="6825" y="2298"/>
                      <a:pt x="6127" y="2702"/>
                    </a:cubicBezTo>
                    <a:lnTo>
                      <a:pt x="5200" y="2146"/>
                    </a:lnTo>
                    <a:cubicBezTo>
                      <a:pt x="5028" y="2043"/>
                      <a:pt x="4822" y="1968"/>
                      <a:pt x="4625" y="1968"/>
                    </a:cubicBezTo>
                    <a:cubicBezTo>
                      <a:pt x="4464" y="1968"/>
                      <a:pt x="4308" y="2018"/>
                      <a:pt x="4181" y="2146"/>
                    </a:cubicBezTo>
                    <a:lnTo>
                      <a:pt x="2145" y="4182"/>
                    </a:lnTo>
                    <a:cubicBezTo>
                      <a:pt x="1864" y="4463"/>
                      <a:pt x="1975" y="4871"/>
                      <a:pt x="2145" y="5201"/>
                    </a:cubicBezTo>
                    <a:lnTo>
                      <a:pt x="2698" y="6122"/>
                    </a:lnTo>
                    <a:cubicBezTo>
                      <a:pt x="2292" y="6822"/>
                      <a:pt x="1973" y="7580"/>
                      <a:pt x="1759" y="8380"/>
                    </a:cubicBezTo>
                    <a:lnTo>
                      <a:pt x="720" y="8641"/>
                    </a:lnTo>
                    <a:cubicBezTo>
                      <a:pt x="367" y="8730"/>
                      <a:pt x="0" y="8963"/>
                      <a:pt x="0" y="9361"/>
                    </a:cubicBezTo>
                    <a:lnTo>
                      <a:pt x="0" y="12240"/>
                    </a:lnTo>
                    <a:cubicBezTo>
                      <a:pt x="0" y="12638"/>
                      <a:pt x="367" y="12848"/>
                      <a:pt x="720" y="12960"/>
                    </a:cubicBezTo>
                    <a:lnTo>
                      <a:pt x="1759" y="13220"/>
                    </a:lnTo>
                    <a:cubicBezTo>
                      <a:pt x="1973" y="14021"/>
                      <a:pt x="2292" y="14778"/>
                      <a:pt x="2698" y="15479"/>
                    </a:cubicBezTo>
                    <a:lnTo>
                      <a:pt x="2145" y="16400"/>
                    </a:lnTo>
                    <a:cubicBezTo>
                      <a:pt x="1959" y="16714"/>
                      <a:pt x="1864" y="17138"/>
                      <a:pt x="2145" y="17419"/>
                    </a:cubicBezTo>
                    <a:lnTo>
                      <a:pt x="4181" y="19455"/>
                    </a:lnTo>
                    <a:cubicBezTo>
                      <a:pt x="4305" y="19579"/>
                      <a:pt x="4454" y="19627"/>
                      <a:pt x="4610" y="19627"/>
                    </a:cubicBezTo>
                    <a:cubicBezTo>
                      <a:pt x="4807" y="19627"/>
                      <a:pt x="5016" y="19550"/>
                      <a:pt x="5200" y="19455"/>
                    </a:cubicBezTo>
                    <a:lnTo>
                      <a:pt x="6127" y="18899"/>
                    </a:lnTo>
                    <a:cubicBezTo>
                      <a:pt x="6825" y="19303"/>
                      <a:pt x="7580" y="19619"/>
                      <a:pt x="8378" y="19832"/>
                    </a:cubicBezTo>
                    <a:lnTo>
                      <a:pt x="8640" y="20880"/>
                    </a:lnTo>
                    <a:cubicBezTo>
                      <a:pt x="8730" y="21233"/>
                      <a:pt x="8962" y="21600"/>
                      <a:pt x="9360" y="21600"/>
                    </a:cubicBezTo>
                    <a:lnTo>
                      <a:pt x="12240" y="21600"/>
                    </a:lnTo>
                    <a:cubicBezTo>
                      <a:pt x="12638" y="21600"/>
                      <a:pt x="12848" y="21233"/>
                      <a:pt x="12960" y="20880"/>
                    </a:cubicBezTo>
                    <a:lnTo>
                      <a:pt x="13222" y="19832"/>
                    </a:lnTo>
                    <a:cubicBezTo>
                      <a:pt x="14020" y="19619"/>
                      <a:pt x="14775" y="19303"/>
                      <a:pt x="15473" y="18899"/>
                    </a:cubicBezTo>
                    <a:lnTo>
                      <a:pt x="16400" y="19455"/>
                    </a:lnTo>
                    <a:cubicBezTo>
                      <a:pt x="16584" y="19550"/>
                      <a:pt x="16793" y="19627"/>
                      <a:pt x="16990" y="19627"/>
                    </a:cubicBezTo>
                    <a:cubicBezTo>
                      <a:pt x="17146" y="19627"/>
                      <a:pt x="17294" y="19579"/>
                      <a:pt x="17419" y="19455"/>
                    </a:cubicBezTo>
                    <a:lnTo>
                      <a:pt x="19455" y="17419"/>
                    </a:lnTo>
                    <a:cubicBezTo>
                      <a:pt x="19736" y="17138"/>
                      <a:pt x="19641" y="16714"/>
                      <a:pt x="19455" y="16400"/>
                    </a:cubicBezTo>
                    <a:lnTo>
                      <a:pt x="18902" y="15479"/>
                    </a:lnTo>
                    <a:cubicBezTo>
                      <a:pt x="19308" y="14778"/>
                      <a:pt x="19626" y="14021"/>
                      <a:pt x="19841" y="13220"/>
                    </a:cubicBezTo>
                    <a:lnTo>
                      <a:pt x="20880" y="12960"/>
                    </a:lnTo>
                    <a:cubicBezTo>
                      <a:pt x="21233" y="12848"/>
                      <a:pt x="21600" y="12638"/>
                      <a:pt x="21600" y="12240"/>
                    </a:cubicBezTo>
                    <a:lnTo>
                      <a:pt x="21600" y="9361"/>
                    </a:lnTo>
                    <a:cubicBezTo>
                      <a:pt x="21600" y="8963"/>
                      <a:pt x="21233" y="8730"/>
                      <a:pt x="20880" y="8641"/>
                    </a:cubicBezTo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76200" tIns="76200" rIns="76200" bIns="76200" anchor="ctr"/>
              <a:lstStyle/>
              <a:p>
                <a:pPr defTabSz="9144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sz="36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01240" y="2587798"/>
              <a:ext cx="1936749" cy="1173120"/>
              <a:chOff x="1237062" y="3832137"/>
              <a:chExt cx="1936749" cy="1173120"/>
            </a:xfrm>
          </p:grpSpPr>
          <p:sp>
            <p:nvSpPr>
              <p:cNvPr id="8" name="矩形 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1532825" y="3832137"/>
                <a:ext cx="1345222" cy="430879"/>
              </a:xfrm>
              <a:prstGeom prst="rect">
                <a:avLst/>
              </a:prstGeom>
            </p:spPr>
            <p:txBody>
              <a:bodyPr wrap="non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062" y="4220435"/>
                <a:ext cx="1936749" cy="784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818106" y="2587798"/>
              <a:ext cx="1936749" cy="1173120"/>
              <a:chOff x="1237062" y="3832137"/>
              <a:chExt cx="1936749" cy="1173120"/>
            </a:xfrm>
          </p:grpSpPr>
          <p:sp>
            <p:nvSpPr>
              <p:cNvPr id="12" name="矩形 1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1532825" y="3832137"/>
                <a:ext cx="1345222" cy="430879"/>
              </a:xfrm>
              <a:prstGeom prst="rect">
                <a:avLst/>
              </a:prstGeom>
            </p:spPr>
            <p:txBody>
              <a:bodyPr wrap="non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062" y="4220435"/>
                <a:ext cx="1936749" cy="784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201240" y="5417734"/>
              <a:ext cx="1936749" cy="1173120"/>
              <a:chOff x="1237062" y="3832137"/>
              <a:chExt cx="1936749" cy="1173120"/>
            </a:xfrm>
          </p:grpSpPr>
          <p:sp>
            <p:nvSpPr>
              <p:cNvPr id="15" name="矩形 1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1532825" y="3832137"/>
                <a:ext cx="1345222" cy="430879"/>
              </a:xfrm>
              <a:prstGeom prst="rect">
                <a:avLst/>
              </a:prstGeom>
            </p:spPr>
            <p:txBody>
              <a:bodyPr wrap="non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062" y="4220435"/>
                <a:ext cx="1936749" cy="784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818106" y="5417734"/>
              <a:ext cx="1936749" cy="1173120"/>
              <a:chOff x="1237062" y="3832137"/>
              <a:chExt cx="1936749" cy="1173120"/>
            </a:xfrm>
          </p:grpSpPr>
          <p:sp>
            <p:nvSpPr>
              <p:cNvPr id="18" name="矩形 1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1532825" y="3832137"/>
                <a:ext cx="1345222" cy="430879"/>
              </a:xfrm>
              <a:prstGeom prst="rect">
                <a:avLst/>
              </a:prstGeom>
            </p:spPr>
            <p:txBody>
              <a:bodyPr wrap="non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062" y="4220435"/>
                <a:ext cx="1936749" cy="784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5" r="14406"/>
          <a:stretch/>
        </p:blipFill>
        <p:spPr>
          <a:xfrm>
            <a:off x="782761" y="861979"/>
            <a:ext cx="4452653" cy="51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737182" y="1906064"/>
            <a:ext cx="8704665" cy="1876948"/>
            <a:chOff x="1799879" y="2481948"/>
            <a:chExt cx="8704665" cy="187694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xmlns="" id="{60CE05AC-23C4-4BD9-AE17-C387562B1DBB}"/>
                </a:ext>
              </a:extLst>
            </p:cNvPr>
            <p:cNvSpPr/>
            <p:nvPr/>
          </p:nvSpPr>
          <p:spPr>
            <a:xfrm rot="5400000">
              <a:off x="1670434" y="2611393"/>
              <a:ext cx="1876948" cy="1618058"/>
            </a:xfrm>
            <a:prstGeom prst="hexagon">
              <a:avLst/>
            </a:pr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xmlns="" id="{0FD07D42-805D-446F-827B-9B8AF646E3D6}"/>
                </a:ext>
              </a:extLst>
            </p:cNvPr>
            <p:cNvSpPr/>
            <p:nvPr/>
          </p:nvSpPr>
          <p:spPr>
            <a:xfrm rot="5400000">
              <a:off x="4042979" y="2611393"/>
              <a:ext cx="1876948" cy="1618058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rgbClr val="8AD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xmlns="" id="{C58E0A35-80AD-4A3F-85C7-0B695A74E5D3}"/>
                </a:ext>
              </a:extLst>
            </p:cNvPr>
            <p:cNvSpPr/>
            <p:nvPr/>
          </p:nvSpPr>
          <p:spPr>
            <a:xfrm rot="5400000">
              <a:off x="6476008" y="2611393"/>
              <a:ext cx="1876948" cy="1618058"/>
            </a:xfrm>
            <a:prstGeom prst="hexagon">
              <a:avLst/>
            </a:pr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xmlns="" id="{438B4D97-7600-4D1E-ACA8-48F16EA4E87D}"/>
                </a:ext>
              </a:extLst>
            </p:cNvPr>
            <p:cNvSpPr/>
            <p:nvPr/>
          </p:nvSpPr>
          <p:spPr>
            <a:xfrm rot="5400000">
              <a:off x="8757041" y="2611393"/>
              <a:ext cx="1876948" cy="1618058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rgbClr val="8AD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29">
              <a:extLst>
                <a:ext uri="{FF2B5EF4-FFF2-40B4-BE49-F238E27FC236}">
                  <a16:creationId xmlns:a16="http://schemas.microsoft.com/office/drawing/2014/main" xmlns="" id="{AC6021F3-C2C5-4FF9-B58F-6E1D9F8479F4}"/>
                </a:ext>
              </a:extLst>
            </p:cNvPr>
            <p:cNvSpPr/>
            <p:nvPr/>
          </p:nvSpPr>
          <p:spPr>
            <a:xfrm>
              <a:off x="2238384" y="3077050"/>
              <a:ext cx="741048" cy="686744"/>
            </a:xfrm>
            <a:custGeom>
              <a:avLst/>
              <a:gdLst>
                <a:gd name="T0" fmla="*/ 5404 w 6827"/>
                <a:gd name="T1" fmla="*/ 0 h 6336"/>
                <a:gd name="T2" fmla="*/ 1422 w 6827"/>
                <a:gd name="T3" fmla="*/ 0 h 6336"/>
                <a:gd name="T4" fmla="*/ 0 w 6827"/>
                <a:gd name="T5" fmla="*/ 1422 h 6336"/>
                <a:gd name="T6" fmla="*/ 0 w 6827"/>
                <a:gd name="T7" fmla="*/ 3698 h 6336"/>
                <a:gd name="T8" fmla="*/ 1422 w 6827"/>
                <a:gd name="T9" fmla="*/ 5120 h 6336"/>
                <a:gd name="T10" fmla="*/ 2276 w 6827"/>
                <a:gd name="T11" fmla="*/ 5120 h 6336"/>
                <a:gd name="T12" fmla="*/ 2560 w 6827"/>
                <a:gd name="T13" fmla="*/ 4836 h 6336"/>
                <a:gd name="T14" fmla="*/ 2276 w 6827"/>
                <a:gd name="T15" fmla="*/ 4551 h 6336"/>
                <a:gd name="T16" fmla="*/ 1422 w 6827"/>
                <a:gd name="T17" fmla="*/ 4551 h 6336"/>
                <a:gd name="T18" fmla="*/ 569 w 6827"/>
                <a:gd name="T19" fmla="*/ 3698 h 6336"/>
                <a:gd name="T20" fmla="*/ 569 w 6827"/>
                <a:gd name="T21" fmla="*/ 1422 h 6336"/>
                <a:gd name="T22" fmla="*/ 1422 w 6827"/>
                <a:gd name="T23" fmla="*/ 569 h 6336"/>
                <a:gd name="T24" fmla="*/ 5404 w 6827"/>
                <a:gd name="T25" fmla="*/ 569 h 6336"/>
                <a:gd name="T26" fmla="*/ 6258 w 6827"/>
                <a:gd name="T27" fmla="*/ 1422 h 6336"/>
                <a:gd name="T28" fmla="*/ 6258 w 6827"/>
                <a:gd name="T29" fmla="*/ 3698 h 6336"/>
                <a:gd name="T30" fmla="*/ 5404 w 6827"/>
                <a:gd name="T31" fmla="*/ 4551 h 6336"/>
                <a:gd name="T32" fmla="*/ 5404 w 6827"/>
                <a:gd name="T33" fmla="*/ 3698 h 6336"/>
                <a:gd name="T34" fmla="*/ 4962 w 6827"/>
                <a:gd name="T35" fmla="*/ 3461 h 6336"/>
                <a:gd name="T36" fmla="*/ 3256 w 6827"/>
                <a:gd name="T37" fmla="*/ 4599 h 6336"/>
                <a:gd name="T38" fmla="*/ 3256 w 6827"/>
                <a:gd name="T39" fmla="*/ 5072 h 6336"/>
                <a:gd name="T40" fmla="*/ 4962 w 6827"/>
                <a:gd name="T41" fmla="*/ 6210 h 6336"/>
                <a:gd name="T42" fmla="*/ 5404 w 6827"/>
                <a:gd name="T43" fmla="*/ 5974 h 6336"/>
                <a:gd name="T44" fmla="*/ 5404 w 6827"/>
                <a:gd name="T45" fmla="*/ 5120 h 6336"/>
                <a:gd name="T46" fmla="*/ 6827 w 6827"/>
                <a:gd name="T47" fmla="*/ 3698 h 6336"/>
                <a:gd name="T48" fmla="*/ 6827 w 6827"/>
                <a:gd name="T49" fmla="*/ 1422 h 6336"/>
                <a:gd name="T50" fmla="*/ 5404 w 6827"/>
                <a:gd name="T51" fmla="*/ 0 h 6336"/>
                <a:gd name="T52" fmla="*/ 4836 w 6827"/>
                <a:gd name="T53" fmla="*/ 5442 h 6336"/>
                <a:gd name="T54" fmla="*/ 3926 w 6827"/>
                <a:gd name="T55" fmla="*/ 4836 h 6336"/>
                <a:gd name="T56" fmla="*/ 4836 w 6827"/>
                <a:gd name="T57" fmla="*/ 4229 h 6336"/>
                <a:gd name="T58" fmla="*/ 4836 w 6827"/>
                <a:gd name="T59" fmla="*/ 5442 h 6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27" h="6336">
                  <a:moveTo>
                    <a:pt x="5404" y="0"/>
                  </a:moveTo>
                  <a:lnTo>
                    <a:pt x="1422" y="0"/>
                  </a:lnTo>
                  <a:cubicBezTo>
                    <a:pt x="637" y="0"/>
                    <a:pt x="0" y="637"/>
                    <a:pt x="0" y="1422"/>
                  </a:cubicBezTo>
                  <a:lnTo>
                    <a:pt x="0" y="3698"/>
                  </a:lnTo>
                  <a:cubicBezTo>
                    <a:pt x="0" y="4483"/>
                    <a:pt x="637" y="5120"/>
                    <a:pt x="1422" y="5120"/>
                  </a:cubicBezTo>
                  <a:lnTo>
                    <a:pt x="2276" y="5120"/>
                  </a:lnTo>
                  <a:cubicBezTo>
                    <a:pt x="2433" y="5120"/>
                    <a:pt x="2560" y="4993"/>
                    <a:pt x="2560" y="4836"/>
                  </a:cubicBezTo>
                  <a:cubicBezTo>
                    <a:pt x="2560" y="4679"/>
                    <a:pt x="2433" y="4551"/>
                    <a:pt x="2276" y="4551"/>
                  </a:cubicBezTo>
                  <a:lnTo>
                    <a:pt x="1422" y="4551"/>
                  </a:lnTo>
                  <a:cubicBezTo>
                    <a:pt x="951" y="4551"/>
                    <a:pt x="569" y="4169"/>
                    <a:pt x="569" y="3698"/>
                  </a:cubicBezTo>
                  <a:lnTo>
                    <a:pt x="569" y="1422"/>
                  </a:lnTo>
                  <a:cubicBezTo>
                    <a:pt x="569" y="951"/>
                    <a:pt x="951" y="569"/>
                    <a:pt x="1422" y="569"/>
                  </a:cubicBezTo>
                  <a:lnTo>
                    <a:pt x="5404" y="569"/>
                  </a:lnTo>
                  <a:cubicBezTo>
                    <a:pt x="5876" y="569"/>
                    <a:pt x="6258" y="951"/>
                    <a:pt x="6258" y="1422"/>
                  </a:cubicBezTo>
                  <a:lnTo>
                    <a:pt x="6258" y="3698"/>
                  </a:lnTo>
                  <a:cubicBezTo>
                    <a:pt x="6258" y="4169"/>
                    <a:pt x="5876" y="4551"/>
                    <a:pt x="5404" y="4551"/>
                  </a:cubicBezTo>
                  <a:lnTo>
                    <a:pt x="5404" y="3698"/>
                  </a:lnTo>
                  <a:cubicBezTo>
                    <a:pt x="5404" y="3471"/>
                    <a:pt x="5151" y="3335"/>
                    <a:pt x="4962" y="3461"/>
                  </a:cubicBezTo>
                  <a:lnTo>
                    <a:pt x="3256" y="4599"/>
                  </a:lnTo>
                  <a:cubicBezTo>
                    <a:pt x="3087" y="4712"/>
                    <a:pt x="3087" y="4960"/>
                    <a:pt x="3256" y="5072"/>
                  </a:cubicBezTo>
                  <a:lnTo>
                    <a:pt x="4962" y="6210"/>
                  </a:lnTo>
                  <a:cubicBezTo>
                    <a:pt x="5151" y="6336"/>
                    <a:pt x="5404" y="6201"/>
                    <a:pt x="5404" y="5974"/>
                  </a:cubicBezTo>
                  <a:lnTo>
                    <a:pt x="5404" y="5120"/>
                  </a:lnTo>
                  <a:cubicBezTo>
                    <a:pt x="6190" y="5120"/>
                    <a:pt x="6827" y="4483"/>
                    <a:pt x="6827" y="3698"/>
                  </a:cubicBezTo>
                  <a:lnTo>
                    <a:pt x="6827" y="1422"/>
                  </a:lnTo>
                  <a:cubicBezTo>
                    <a:pt x="6827" y="637"/>
                    <a:pt x="6190" y="0"/>
                    <a:pt x="5404" y="0"/>
                  </a:cubicBezTo>
                  <a:close/>
                  <a:moveTo>
                    <a:pt x="4836" y="5442"/>
                  </a:moveTo>
                  <a:lnTo>
                    <a:pt x="3926" y="4836"/>
                  </a:lnTo>
                  <a:lnTo>
                    <a:pt x="4836" y="4229"/>
                  </a:lnTo>
                  <a:lnTo>
                    <a:pt x="4836" y="5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椭圆 30">
              <a:extLst>
                <a:ext uri="{FF2B5EF4-FFF2-40B4-BE49-F238E27FC236}">
                  <a16:creationId xmlns:a16="http://schemas.microsoft.com/office/drawing/2014/main" xmlns="" id="{D45CB071-12AE-4DCC-872A-B632F0326426}"/>
                </a:ext>
              </a:extLst>
            </p:cNvPr>
            <p:cNvSpPr/>
            <p:nvPr/>
          </p:nvSpPr>
          <p:spPr>
            <a:xfrm>
              <a:off x="4616202" y="3049898"/>
              <a:ext cx="730501" cy="741048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" name="椭圆 31">
              <a:extLst>
                <a:ext uri="{FF2B5EF4-FFF2-40B4-BE49-F238E27FC236}">
                  <a16:creationId xmlns:a16="http://schemas.microsoft.com/office/drawing/2014/main" xmlns="" id="{F32E00DC-3C27-4752-9B8E-527356E51075}"/>
                </a:ext>
              </a:extLst>
            </p:cNvPr>
            <p:cNvSpPr/>
            <p:nvPr/>
          </p:nvSpPr>
          <p:spPr>
            <a:xfrm>
              <a:off x="7043958" y="3061053"/>
              <a:ext cx="741048" cy="718738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" name="椭圆 32">
              <a:extLst>
                <a:ext uri="{FF2B5EF4-FFF2-40B4-BE49-F238E27FC236}">
                  <a16:creationId xmlns:a16="http://schemas.microsoft.com/office/drawing/2014/main" xmlns="" id="{0DF76B71-E803-480C-B517-7B3AF88CA424}"/>
                </a:ext>
              </a:extLst>
            </p:cNvPr>
            <p:cNvSpPr/>
            <p:nvPr/>
          </p:nvSpPr>
          <p:spPr>
            <a:xfrm>
              <a:off x="9324991" y="3050459"/>
              <a:ext cx="741048" cy="739926"/>
            </a:xfrm>
            <a:custGeom>
              <a:avLst/>
              <a:gdLst>
                <a:gd name="connsiteX0" fmla="*/ 288111 w 575551"/>
                <a:gd name="connsiteY0" fmla="*/ 195956 h 574680"/>
                <a:gd name="connsiteX1" fmla="*/ 250987 w 575551"/>
                <a:gd name="connsiteY1" fmla="*/ 204012 h 574680"/>
                <a:gd name="connsiteX2" fmla="*/ 204180 w 575551"/>
                <a:gd name="connsiteY2" fmla="*/ 324853 h 574680"/>
                <a:gd name="connsiteX3" fmla="*/ 288111 w 575551"/>
                <a:gd name="connsiteY3" fmla="*/ 378828 h 574680"/>
                <a:gd name="connsiteX4" fmla="*/ 325234 w 575551"/>
                <a:gd name="connsiteY4" fmla="*/ 370772 h 574680"/>
                <a:gd name="connsiteX5" fmla="*/ 371234 w 575551"/>
                <a:gd name="connsiteY5" fmla="*/ 250737 h 574680"/>
                <a:gd name="connsiteX6" fmla="*/ 288111 w 575551"/>
                <a:gd name="connsiteY6" fmla="*/ 195956 h 574680"/>
                <a:gd name="connsiteX7" fmla="*/ 288111 w 575551"/>
                <a:gd name="connsiteY7" fmla="*/ 163732 h 574680"/>
                <a:gd name="connsiteX8" fmla="*/ 401094 w 575551"/>
                <a:gd name="connsiteY8" fmla="*/ 237042 h 574680"/>
                <a:gd name="connsiteX9" fmla="*/ 338146 w 575551"/>
                <a:gd name="connsiteY9" fmla="*/ 400579 h 574680"/>
                <a:gd name="connsiteX10" fmla="*/ 288111 w 575551"/>
                <a:gd name="connsiteY10" fmla="*/ 411052 h 574680"/>
                <a:gd name="connsiteX11" fmla="*/ 175127 w 575551"/>
                <a:gd name="connsiteY11" fmla="*/ 337742 h 574680"/>
                <a:gd name="connsiteX12" fmla="*/ 237268 w 575551"/>
                <a:gd name="connsiteY12" fmla="*/ 175011 h 574680"/>
                <a:gd name="connsiteX13" fmla="*/ 288111 w 575551"/>
                <a:gd name="connsiteY13" fmla="*/ 163732 h 574680"/>
                <a:gd name="connsiteX14" fmla="*/ 307478 w 575551"/>
                <a:gd name="connsiteY14" fmla="*/ 33198 h 574680"/>
                <a:gd name="connsiteX15" fmla="*/ 260674 w 575551"/>
                <a:gd name="connsiteY15" fmla="*/ 34004 h 574680"/>
                <a:gd name="connsiteX16" fmla="*/ 255025 w 575551"/>
                <a:gd name="connsiteY16" fmla="*/ 64624 h 574680"/>
                <a:gd name="connsiteX17" fmla="*/ 179171 w 575551"/>
                <a:gd name="connsiteY17" fmla="*/ 116999 h 574680"/>
                <a:gd name="connsiteX18" fmla="*/ 150120 w 575551"/>
                <a:gd name="connsiteY18" fmla="*/ 111359 h 574680"/>
                <a:gd name="connsiteX19" fmla="*/ 121876 w 575551"/>
                <a:gd name="connsiteY19" fmla="*/ 93631 h 574680"/>
                <a:gd name="connsiteX20" fmla="*/ 88791 w 575551"/>
                <a:gd name="connsiteY20" fmla="*/ 127474 h 574680"/>
                <a:gd name="connsiteX21" fmla="*/ 107351 w 575551"/>
                <a:gd name="connsiteY21" fmla="*/ 153259 h 574680"/>
                <a:gd name="connsiteX22" fmla="*/ 108965 w 575551"/>
                <a:gd name="connsiteY22" fmla="*/ 215304 h 574680"/>
                <a:gd name="connsiteX23" fmla="*/ 66196 w 575551"/>
                <a:gd name="connsiteY23" fmla="*/ 260427 h 574680"/>
                <a:gd name="connsiteX24" fmla="*/ 33110 w 575551"/>
                <a:gd name="connsiteY24" fmla="*/ 267679 h 574680"/>
                <a:gd name="connsiteX25" fmla="*/ 33917 w 575551"/>
                <a:gd name="connsiteY25" fmla="*/ 314414 h 574680"/>
                <a:gd name="connsiteX26" fmla="*/ 65389 w 575551"/>
                <a:gd name="connsiteY26" fmla="*/ 320055 h 574680"/>
                <a:gd name="connsiteX27" fmla="*/ 110579 w 575551"/>
                <a:gd name="connsiteY27" fmla="*/ 362761 h 574680"/>
                <a:gd name="connsiteX28" fmla="*/ 112193 w 575551"/>
                <a:gd name="connsiteY28" fmla="*/ 424806 h 574680"/>
                <a:gd name="connsiteX29" fmla="*/ 93633 w 575551"/>
                <a:gd name="connsiteY29" fmla="*/ 453008 h 574680"/>
                <a:gd name="connsiteX30" fmla="*/ 127525 w 575551"/>
                <a:gd name="connsiteY30" fmla="*/ 486045 h 574680"/>
                <a:gd name="connsiteX31" fmla="*/ 154155 w 575551"/>
                <a:gd name="connsiteY31" fmla="*/ 467512 h 574680"/>
                <a:gd name="connsiteX32" fmla="*/ 187240 w 575551"/>
                <a:gd name="connsiteY32" fmla="*/ 460260 h 574680"/>
                <a:gd name="connsiteX33" fmla="*/ 261481 w 575551"/>
                <a:gd name="connsiteY33" fmla="*/ 508606 h 574680"/>
                <a:gd name="connsiteX34" fmla="*/ 268743 w 575551"/>
                <a:gd name="connsiteY34" fmla="*/ 541643 h 574680"/>
                <a:gd name="connsiteX35" fmla="*/ 315547 w 575551"/>
                <a:gd name="connsiteY35" fmla="*/ 541643 h 574680"/>
                <a:gd name="connsiteX36" fmla="*/ 321196 w 575551"/>
                <a:gd name="connsiteY36" fmla="*/ 508606 h 574680"/>
                <a:gd name="connsiteX37" fmla="*/ 397050 w 575551"/>
                <a:gd name="connsiteY37" fmla="*/ 457037 h 574680"/>
                <a:gd name="connsiteX38" fmla="*/ 426101 w 575551"/>
                <a:gd name="connsiteY38" fmla="*/ 461871 h 574680"/>
                <a:gd name="connsiteX39" fmla="*/ 454345 w 575551"/>
                <a:gd name="connsiteY39" fmla="*/ 481210 h 574680"/>
                <a:gd name="connsiteX40" fmla="*/ 487430 w 575551"/>
                <a:gd name="connsiteY40" fmla="*/ 446562 h 574680"/>
                <a:gd name="connsiteX41" fmla="*/ 468870 w 575551"/>
                <a:gd name="connsiteY41" fmla="*/ 420777 h 574680"/>
                <a:gd name="connsiteX42" fmla="*/ 510025 w 575551"/>
                <a:gd name="connsiteY42" fmla="*/ 313609 h 574680"/>
                <a:gd name="connsiteX43" fmla="*/ 543111 w 575551"/>
                <a:gd name="connsiteY43" fmla="*/ 306357 h 574680"/>
                <a:gd name="connsiteX44" fmla="*/ 541497 w 575551"/>
                <a:gd name="connsiteY44" fmla="*/ 258816 h 574680"/>
                <a:gd name="connsiteX45" fmla="*/ 510832 w 575551"/>
                <a:gd name="connsiteY45" fmla="*/ 253981 h 574680"/>
                <a:gd name="connsiteX46" fmla="*/ 464028 w 575551"/>
                <a:gd name="connsiteY46" fmla="*/ 149230 h 574680"/>
                <a:gd name="connsiteX47" fmla="*/ 481781 w 575551"/>
                <a:gd name="connsiteY47" fmla="*/ 121028 h 574680"/>
                <a:gd name="connsiteX48" fmla="*/ 447889 w 575551"/>
                <a:gd name="connsiteY48" fmla="*/ 88797 h 574680"/>
                <a:gd name="connsiteX49" fmla="*/ 422066 w 575551"/>
                <a:gd name="connsiteY49" fmla="*/ 106524 h 574680"/>
                <a:gd name="connsiteX50" fmla="*/ 388981 w 575551"/>
                <a:gd name="connsiteY50" fmla="*/ 113776 h 574680"/>
                <a:gd name="connsiteX51" fmla="*/ 314740 w 575551"/>
                <a:gd name="connsiteY51" fmla="*/ 65429 h 574680"/>
                <a:gd name="connsiteX52" fmla="*/ 307478 w 575551"/>
                <a:gd name="connsiteY52" fmla="*/ 33198 h 574680"/>
                <a:gd name="connsiteX53" fmla="*/ 327652 w 575551"/>
                <a:gd name="connsiteY53" fmla="*/ 2579 h 574680"/>
                <a:gd name="connsiteX54" fmla="*/ 338142 w 575551"/>
                <a:gd name="connsiteY54" fmla="*/ 9831 h 574680"/>
                <a:gd name="connsiteX55" fmla="*/ 340563 w 575551"/>
                <a:gd name="connsiteY55" fmla="*/ 21917 h 574680"/>
                <a:gd name="connsiteX56" fmla="*/ 343791 w 575551"/>
                <a:gd name="connsiteY56" fmla="*/ 52537 h 574680"/>
                <a:gd name="connsiteX57" fmla="*/ 388981 w 575551"/>
                <a:gd name="connsiteY57" fmla="*/ 81545 h 574680"/>
                <a:gd name="connsiteX58" fmla="*/ 409155 w 575551"/>
                <a:gd name="connsiteY58" fmla="*/ 76710 h 574680"/>
                <a:gd name="connsiteX59" fmla="*/ 430943 w 575551"/>
                <a:gd name="connsiteY59" fmla="*/ 57372 h 574680"/>
                <a:gd name="connsiteX60" fmla="*/ 441433 w 575551"/>
                <a:gd name="connsiteY60" fmla="*/ 50120 h 574680"/>
                <a:gd name="connsiteX61" fmla="*/ 454345 w 575551"/>
                <a:gd name="connsiteY61" fmla="*/ 52537 h 574680"/>
                <a:gd name="connsiteX62" fmla="*/ 517288 w 575551"/>
                <a:gd name="connsiteY62" fmla="*/ 113776 h 574680"/>
                <a:gd name="connsiteX63" fmla="*/ 519709 w 575551"/>
                <a:gd name="connsiteY63" fmla="*/ 125863 h 574680"/>
                <a:gd name="connsiteX64" fmla="*/ 513253 w 575551"/>
                <a:gd name="connsiteY64" fmla="*/ 137143 h 574680"/>
                <a:gd name="connsiteX65" fmla="*/ 493886 w 575551"/>
                <a:gd name="connsiteY65" fmla="*/ 160511 h 574680"/>
                <a:gd name="connsiteX66" fmla="*/ 522130 w 575551"/>
                <a:gd name="connsiteY66" fmla="*/ 224167 h 574680"/>
                <a:gd name="connsiteX67" fmla="*/ 551987 w 575551"/>
                <a:gd name="connsiteY67" fmla="*/ 225779 h 574680"/>
                <a:gd name="connsiteX68" fmla="*/ 564092 w 575551"/>
                <a:gd name="connsiteY68" fmla="*/ 227391 h 574680"/>
                <a:gd name="connsiteX69" fmla="*/ 571354 w 575551"/>
                <a:gd name="connsiteY69" fmla="*/ 238671 h 574680"/>
                <a:gd name="connsiteX70" fmla="*/ 572968 w 575551"/>
                <a:gd name="connsiteY70" fmla="*/ 326501 h 574680"/>
                <a:gd name="connsiteX71" fmla="*/ 566513 w 575551"/>
                <a:gd name="connsiteY71" fmla="*/ 336976 h 574680"/>
                <a:gd name="connsiteX72" fmla="*/ 553601 w 575551"/>
                <a:gd name="connsiteY72" fmla="*/ 339393 h 574680"/>
                <a:gd name="connsiteX73" fmla="*/ 522937 w 575551"/>
                <a:gd name="connsiteY73" fmla="*/ 342617 h 574680"/>
                <a:gd name="connsiteX74" fmla="*/ 497921 w 575551"/>
                <a:gd name="connsiteY74" fmla="*/ 407884 h 574680"/>
                <a:gd name="connsiteX75" fmla="*/ 518095 w 575551"/>
                <a:gd name="connsiteY75" fmla="*/ 429640 h 574680"/>
                <a:gd name="connsiteX76" fmla="*/ 526164 w 575551"/>
                <a:gd name="connsiteY76" fmla="*/ 440116 h 574680"/>
                <a:gd name="connsiteX77" fmla="*/ 522937 w 575551"/>
                <a:gd name="connsiteY77" fmla="*/ 453008 h 574680"/>
                <a:gd name="connsiteX78" fmla="*/ 461607 w 575551"/>
                <a:gd name="connsiteY78" fmla="*/ 516664 h 574680"/>
                <a:gd name="connsiteX79" fmla="*/ 449503 w 575551"/>
                <a:gd name="connsiteY79" fmla="*/ 519082 h 574680"/>
                <a:gd name="connsiteX80" fmla="*/ 438205 w 575551"/>
                <a:gd name="connsiteY80" fmla="*/ 511830 h 574680"/>
                <a:gd name="connsiteX81" fmla="*/ 414804 w 575551"/>
                <a:gd name="connsiteY81" fmla="*/ 492491 h 574680"/>
                <a:gd name="connsiteX82" fmla="*/ 397050 w 575551"/>
                <a:gd name="connsiteY82" fmla="*/ 489268 h 574680"/>
                <a:gd name="connsiteX83" fmla="*/ 351054 w 575551"/>
                <a:gd name="connsiteY83" fmla="*/ 520693 h 574680"/>
                <a:gd name="connsiteX84" fmla="*/ 349440 w 575551"/>
                <a:gd name="connsiteY84" fmla="*/ 550507 h 574680"/>
                <a:gd name="connsiteX85" fmla="*/ 347826 w 575551"/>
                <a:gd name="connsiteY85" fmla="*/ 563399 h 574680"/>
                <a:gd name="connsiteX86" fmla="*/ 336528 w 575551"/>
                <a:gd name="connsiteY86" fmla="*/ 570651 h 574680"/>
                <a:gd name="connsiteX87" fmla="*/ 288110 w 575551"/>
                <a:gd name="connsiteY87" fmla="*/ 574680 h 574680"/>
                <a:gd name="connsiteX88" fmla="*/ 248569 w 575551"/>
                <a:gd name="connsiteY88" fmla="*/ 572263 h 574680"/>
                <a:gd name="connsiteX89" fmla="*/ 237272 w 575551"/>
                <a:gd name="connsiteY89" fmla="*/ 565011 h 574680"/>
                <a:gd name="connsiteX90" fmla="*/ 234851 w 575551"/>
                <a:gd name="connsiteY90" fmla="*/ 552924 h 574680"/>
                <a:gd name="connsiteX91" fmla="*/ 232430 w 575551"/>
                <a:gd name="connsiteY91" fmla="*/ 521499 h 574680"/>
                <a:gd name="connsiteX92" fmla="*/ 187240 w 575551"/>
                <a:gd name="connsiteY92" fmla="*/ 492491 h 574680"/>
                <a:gd name="connsiteX93" fmla="*/ 167066 w 575551"/>
                <a:gd name="connsiteY93" fmla="*/ 496520 h 574680"/>
                <a:gd name="connsiteX94" fmla="*/ 144471 w 575551"/>
                <a:gd name="connsiteY94" fmla="*/ 516664 h 574680"/>
                <a:gd name="connsiteX95" fmla="*/ 133981 w 575551"/>
                <a:gd name="connsiteY95" fmla="*/ 524722 h 574680"/>
                <a:gd name="connsiteX96" fmla="*/ 121069 w 575551"/>
                <a:gd name="connsiteY96" fmla="*/ 522305 h 574680"/>
                <a:gd name="connsiteX97" fmla="*/ 58126 w 575551"/>
                <a:gd name="connsiteY97" fmla="*/ 460260 h 574680"/>
                <a:gd name="connsiteX98" fmla="*/ 54898 w 575551"/>
                <a:gd name="connsiteY98" fmla="*/ 448173 h 574680"/>
                <a:gd name="connsiteX99" fmla="*/ 62161 w 575551"/>
                <a:gd name="connsiteY99" fmla="*/ 436892 h 574680"/>
                <a:gd name="connsiteX100" fmla="*/ 82335 w 575551"/>
                <a:gd name="connsiteY100" fmla="*/ 413525 h 574680"/>
                <a:gd name="connsiteX101" fmla="*/ 81528 w 575551"/>
                <a:gd name="connsiteY101" fmla="*/ 375653 h 574680"/>
                <a:gd name="connsiteX102" fmla="*/ 54091 w 575551"/>
                <a:gd name="connsiteY102" fmla="*/ 349869 h 574680"/>
                <a:gd name="connsiteX103" fmla="*/ 24234 w 575551"/>
                <a:gd name="connsiteY103" fmla="*/ 348257 h 574680"/>
                <a:gd name="connsiteX104" fmla="*/ 11322 w 575551"/>
                <a:gd name="connsiteY104" fmla="*/ 346645 h 574680"/>
                <a:gd name="connsiteX105" fmla="*/ 4060 w 575551"/>
                <a:gd name="connsiteY105" fmla="*/ 335365 h 574680"/>
                <a:gd name="connsiteX106" fmla="*/ 3253 w 575551"/>
                <a:gd name="connsiteY106" fmla="*/ 247535 h 574680"/>
                <a:gd name="connsiteX107" fmla="*/ 9708 w 575551"/>
                <a:gd name="connsiteY107" fmla="*/ 236254 h 574680"/>
                <a:gd name="connsiteX108" fmla="*/ 22620 w 575551"/>
                <a:gd name="connsiteY108" fmla="*/ 233837 h 574680"/>
                <a:gd name="connsiteX109" fmla="*/ 53284 w 575551"/>
                <a:gd name="connsiteY109" fmla="*/ 230614 h 574680"/>
                <a:gd name="connsiteX110" fmla="*/ 79107 w 575551"/>
                <a:gd name="connsiteY110" fmla="*/ 204023 h 574680"/>
                <a:gd name="connsiteX111" fmla="*/ 78300 w 575551"/>
                <a:gd name="connsiteY111" fmla="*/ 166152 h 574680"/>
                <a:gd name="connsiteX112" fmla="*/ 58126 w 575551"/>
                <a:gd name="connsiteY112" fmla="*/ 144395 h 574680"/>
                <a:gd name="connsiteX113" fmla="*/ 50864 w 575551"/>
                <a:gd name="connsiteY113" fmla="*/ 133920 h 574680"/>
                <a:gd name="connsiteX114" fmla="*/ 53284 w 575551"/>
                <a:gd name="connsiteY114" fmla="*/ 121028 h 574680"/>
                <a:gd name="connsiteX115" fmla="*/ 114614 w 575551"/>
                <a:gd name="connsiteY115" fmla="*/ 58177 h 574680"/>
                <a:gd name="connsiteX116" fmla="*/ 127525 w 575551"/>
                <a:gd name="connsiteY116" fmla="*/ 54954 h 574680"/>
                <a:gd name="connsiteX117" fmla="*/ 138015 w 575551"/>
                <a:gd name="connsiteY117" fmla="*/ 62206 h 574680"/>
                <a:gd name="connsiteX118" fmla="*/ 161417 w 575551"/>
                <a:gd name="connsiteY118" fmla="*/ 81545 h 574680"/>
                <a:gd name="connsiteX119" fmla="*/ 179171 w 575551"/>
                <a:gd name="connsiteY119" fmla="*/ 84768 h 574680"/>
                <a:gd name="connsiteX120" fmla="*/ 225167 w 575551"/>
                <a:gd name="connsiteY120" fmla="*/ 53343 h 574680"/>
                <a:gd name="connsiteX121" fmla="*/ 226781 w 575551"/>
                <a:gd name="connsiteY121" fmla="*/ 24335 h 574680"/>
                <a:gd name="connsiteX122" fmla="*/ 229202 w 575551"/>
                <a:gd name="connsiteY122" fmla="*/ 11442 h 574680"/>
                <a:gd name="connsiteX123" fmla="*/ 239693 w 575551"/>
                <a:gd name="connsiteY123" fmla="*/ 4190 h 574680"/>
                <a:gd name="connsiteX124" fmla="*/ 327652 w 575551"/>
                <a:gd name="connsiteY124" fmla="*/ 2579 h 57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75551" h="574680">
                  <a:moveTo>
                    <a:pt x="288111" y="195956"/>
                  </a:moveTo>
                  <a:cubicBezTo>
                    <a:pt x="275198" y="195956"/>
                    <a:pt x="262286" y="199179"/>
                    <a:pt x="250987" y="204012"/>
                  </a:cubicBezTo>
                  <a:cubicBezTo>
                    <a:pt x="204987" y="224958"/>
                    <a:pt x="184004" y="278933"/>
                    <a:pt x="204180" y="324853"/>
                  </a:cubicBezTo>
                  <a:cubicBezTo>
                    <a:pt x="218706" y="357882"/>
                    <a:pt x="251794" y="378828"/>
                    <a:pt x="288111" y="378828"/>
                  </a:cubicBezTo>
                  <a:cubicBezTo>
                    <a:pt x="301023" y="378828"/>
                    <a:pt x="313128" y="376411"/>
                    <a:pt x="325234" y="370772"/>
                  </a:cubicBezTo>
                  <a:cubicBezTo>
                    <a:pt x="371234" y="350632"/>
                    <a:pt x="392217" y="296657"/>
                    <a:pt x="371234" y="250737"/>
                  </a:cubicBezTo>
                  <a:cubicBezTo>
                    <a:pt x="356708" y="217708"/>
                    <a:pt x="323620" y="195956"/>
                    <a:pt x="288111" y="195956"/>
                  </a:cubicBezTo>
                  <a:close/>
                  <a:moveTo>
                    <a:pt x="288111" y="163732"/>
                  </a:moveTo>
                  <a:cubicBezTo>
                    <a:pt x="336532" y="163732"/>
                    <a:pt x="380919" y="192734"/>
                    <a:pt x="401094" y="237042"/>
                  </a:cubicBezTo>
                  <a:cubicBezTo>
                    <a:pt x="428533" y="299879"/>
                    <a:pt x="400287" y="372383"/>
                    <a:pt x="338146" y="400579"/>
                  </a:cubicBezTo>
                  <a:cubicBezTo>
                    <a:pt x="322006" y="407830"/>
                    <a:pt x="305058" y="411052"/>
                    <a:pt x="288111" y="411052"/>
                  </a:cubicBezTo>
                  <a:cubicBezTo>
                    <a:pt x="238882" y="411052"/>
                    <a:pt x="194496" y="382050"/>
                    <a:pt x="175127" y="337742"/>
                  </a:cubicBezTo>
                  <a:cubicBezTo>
                    <a:pt x="146881" y="275711"/>
                    <a:pt x="175127" y="202401"/>
                    <a:pt x="237268" y="175011"/>
                  </a:cubicBezTo>
                  <a:cubicBezTo>
                    <a:pt x="253408" y="167760"/>
                    <a:pt x="270356" y="163732"/>
                    <a:pt x="288111" y="163732"/>
                  </a:cubicBezTo>
                  <a:close/>
                  <a:moveTo>
                    <a:pt x="307478" y="33198"/>
                  </a:moveTo>
                  <a:cubicBezTo>
                    <a:pt x="292145" y="31587"/>
                    <a:pt x="276006" y="32392"/>
                    <a:pt x="260674" y="34004"/>
                  </a:cubicBezTo>
                  <a:cubicBezTo>
                    <a:pt x="260674" y="44479"/>
                    <a:pt x="259060" y="54954"/>
                    <a:pt x="255025" y="64624"/>
                  </a:cubicBezTo>
                  <a:cubicBezTo>
                    <a:pt x="242921" y="96049"/>
                    <a:pt x="212256" y="116999"/>
                    <a:pt x="179171" y="116999"/>
                  </a:cubicBezTo>
                  <a:cubicBezTo>
                    <a:pt x="168680" y="116999"/>
                    <a:pt x="158997" y="115387"/>
                    <a:pt x="150120" y="111359"/>
                  </a:cubicBezTo>
                  <a:cubicBezTo>
                    <a:pt x="139629" y="107330"/>
                    <a:pt x="129946" y="101689"/>
                    <a:pt x="121876" y="93631"/>
                  </a:cubicBezTo>
                  <a:cubicBezTo>
                    <a:pt x="109772" y="103301"/>
                    <a:pt x="99281" y="114582"/>
                    <a:pt x="88791" y="127474"/>
                  </a:cubicBezTo>
                  <a:cubicBezTo>
                    <a:pt x="96860" y="134726"/>
                    <a:pt x="103316" y="143590"/>
                    <a:pt x="107351" y="153259"/>
                  </a:cubicBezTo>
                  <a:cubicBezTo>
                    <a:pt x="116228" y="172598"/>
                    <a:pt x="117034" y="195160"/>
                    <a:pt x="108965" y="215304"/>
                  </a:cubicBezTo>
                  <a:cubicBezTo>
                    <a:pt x="100895" y="235448"/>
                    <a:pt x="86370" y="251564"/>
                    <a:pt x="66196" y="260427"/>
                  </a:cubicBezTo>
                  <a:cubicBezTo>
                    <a:pt x="55705" y="265262"/>
                    <a:pt x="44408" y="267679"/>
                    <a:pt x="33110" y="267679"/>
                  </a:cubicBezTo>
                  <a:cubicBezTo>
                    <a:pt x="31496" y="282989"/>
                    <a:pt x="32303" y="299105"/>
                    <a:pt x="33917" y="314414"/>
                  </a:cubicBezTo>
                  <a:cubicBezTo>
                    <a:pt x="44408" y="313609"/>
                    <a:pt x="55705" y="316026"/>
                    <a:pt x="65389" y="320055"/>
                  </a:cubicBezTo>
                  <a:cubicBezTo>
                    <a:pt x="85563" y="327307"/>
                    <a:pt x="101702" y="342617"/>
                    <a:pt x="110579" y="362761"/>
                  </a:cubicBezTo>
                  <a:cubicBezTo>
                    <a:pt x="119455" y="382100"/>
                    <a:pt x="120262" y="404661"/>
                    <a:pt x="112193" y="424806"/>
                  </a:cubicBezTo>
                  <a:cubicBezTo>
                    <a:pt x="108158" y="435281"/>
                    <a:pt x="101702" y="444950"/>
                    <a:pt x="93633" y="453008"/>
                  </a:cubicBezTo>
                  <a:cubicBezTo>
                    <a:pt x="104123" y="465095"/>
                    <a:pt x="115421" y="476375"/>
                    <a:pt x="127525" y="486045"/>
                  </a:cubicBezTo>
                  <a:cubicBezTo>
                    <a:pt x="134788" y="477987"/>
                    <a:pt x="143664" y="471541"/>
                    <a:pt x="154155" y="467512"/>
                  </a:cubicBezTo>
                  <a:cubicBezTo>
                    <a:pt x="164645" y="462677"/>
                    <a:pt x="175943" y="460260"/>
                    <a:pt x="187240" y="460260"/>
                  </a:cubicBezTo>
                  <a:cubicBezTo>
                    <a:pt x="219519" y="460260"/>
                    <a:pt x="248569" y="478793"/>
                    <a:pt x="261481" y="508606"/>
                  </a:cubicBezTo>
                  <a:cubicBezTo>
                    <a:pt x="266323" y="519082"/>
                    <a:pt x="268743" y="530362"/>
                    <a:pt x="268743" y="541643"/>
                  </a:cubicBezTo>
                  <a:cubicBezTo>
                    <a:pt x="284076" y="543255"/>
                    <a:pt x="300215" y="543255"/>
                    <a:pt x="315547" y="541643"/>
                  </a:cubicBezTo>
                  <a:cubicBezTo>
                    <a:pt x="315547" y="530362"/>
                    <a:pt x="317161" y="519082"/>
                    <a:pt x="321196" y="508606"/>
                  </a:cubicBezTo>
                  <a:cubicBezTo>
                    <a:pt x="333300" y="477987"/>
                    <a:pt x="363965" y="457037"/>
                    <a:pt x="397050" y="457037"/>
                  </a:cubicBezTo>
                  <a:cubicBezTo>
                    <a:pt x="406734" y="457037"/>
                    <a:pt x="417224" y="458648"/>
                    <a:pt x="426101" y="461871"/>
                  </a:cubicBezTo>
                  <a:cubicBezTo>
                    <a:pt x="437399" y="466706"/>
                    <a:pt x="446275" y="472347"/>
                    <a:pt x="454345" y="481210"/>
                  </a:cubicBezTo>
                  <a:cubicBezTo>
                    <a:pt x="466449" y="470735"/>
                    <a:pt x="477747" y="459454"/>
                    <a:pt x="487430" y="446562"/>
                  </a:cubicBezTo>
                  <a:cubicBezTo>
                    <a:pt x="479361" y="439310"/>
                    <a:pt x="472905" y="430446"/>
                    <a:pt x="468870" y="420777"/>
                  </a:cubicBezTo>
                  <a:cubicBezTo>
                    <a:pt x="450310" y="379682"/>
                    <a:pt x="468870" y="331336"/>
                    <a:pt x="510025" y="313609"/>
                  </a:cubicBezTo>
                  <a:cubicBezTo>
                    <a:pt x="520516" y="308774"/>
                    <a:pt x="531006" y="306357"/>
                    <a:pt x="543111" y="306357"/>
                  </a:cubicBezTo>
                  <a:cubicBezTo>
                    <a:pt x="543918" y="290241"/>
                    <a:pt x="543918" y="274931"/>
                    <a:pt x="541497" y="258816"/>
                  </a:cubicBezTo>
                  <a:cubicBezTo>
                    <a:pt x="531006" y="259622"/>
                    <a:pt x="520516" y="258010"/>
                    <a:pt x="510832" y="253981"/>
                  </a:cubicBezTo>
                  <a:cubicBezTo>
                    <a:pt x="468870" y="237866"/>
                    <a:pt x="447889" y="190325"/>
                    <a:pt x="464028" y="149230"/>
                  </a:cubicBezTo>
                  <a:cubicBezTo>
                    <a:pt x="468063" y="138755"/>
                    <a:pt x="473712" y="129086"/>
                    <a:pt x="481781" y="121028"/>
                  </a:cubicBezTo>
                  <a:cubicBezTo>
                    <a:pt x="471291" y="108941"/>
                    <a:pt x="459993" y="98466"/>
                    <a:pt x="447889" y="88797"/>
                  </a:cubicBezTo>
                  <a:cubicBezTo>
                    <a:pt x="440626" y="96049"/>
                    <a:pt x="431750" y="102495"/>
                    <a:pt x="422066" y="106524"/>
                  </a:cubicBezTo>
                  <a:cubicBezTo>
                    <a:pt x="411576" y="111359"/>
                    <a:pt x="400278" y="113776"/>
                    <a:pt x="388981" y="113776"/>
                  </a:cubicBezTo>
                  <a:cubicBezTo>
                    <a:pt x="356702" y="113776"/>
                    <a:pt x="327652" y="94437"/>
                    <a:pt x="314740" y="65429"/>
                  </a:cubicBezTo>
                  <a:cubicBezTo>
                    <a:pt x="309898" y="54954"/>
                    <a:pt x="307478" y="44479"/>
                    <a:pt x="307478" y="33198"/>
                  </a:cubicBezTo>
                  <a:close/>
                  <a:moveTo>
                    <a:pt x="327652" y="2579"/>
                  </a:moveTo>
                  <a:cubicBezTo>
                    <a:pt x="331686" y="3385"/>
                    <a:pt x="335721" y="5802"/>
                    <a:pt x="338142" y="9831"/>
                  </a:cubicBezTo>
                  <a:cubicBezTo>
                    <a:pt x="340563" y="13054"/>
                    <a:pt x="341370" y="17889"/>
                    <a:pt x="340563" y="21917"/>
                  </a:cubicBezTo>
                  <a:cubicBezTo>
                    <a:pt x="338949" y="32392"/>
                    <a:pt x="339756" y="42868"/>
                    <a:pt x="343791" y="52537"/>
                  </a:cubicBezTo>
                  <a:cubicBezTo>
                    <a:pt x="351861" y="70264"/>
                    <a:pt x="369614" y="81545"/>
                    <a:pt x="388981" y="81545"/>
                  </a:cubicBezTo>
                  <a:cubicBezTo>
                    <a:pt x="395436" y="81545"/>
                    <a:pt x="402699" y="79933"/>
                    <a:pt x="409155" y="76710"/>
                  </a:cubicBezTo>
                  <a:cubicBezTo>
                    <a:pt x="418031" y="72681"/>
                    <a:pt x="425294" y="66235"/>
                    <a:pt x="430943" y="57372"/>
                  </a:cubicBezTo>
                  <a:cubicBezTo>
                    <a:pt x="433364" y="54148"/>
                    <a:pt x="437399" y="50925"/>
                    <a:pt x="441433" y="50120"/>
                  </a:cubicBezTo>
                  <a:cubicBezTo>
                    <a:pt x="445468" y="49314"/>
                    <a:pt x="450310" y="50120"/>
                    <a:pt x="454345" y="52537"/>
                  </a:cubicBezTo>
                  <a:cubicBezTo>
                    <a:pt x="477747" y="69458"/>
                    <a:pt x="499535" y="90408"/>
                    <a:pt x="517288" y="113776"/>
                  </a:cubicBezTo>
                  <a:cubicBezTo>
                    <a:pt x="519709" y="116999"/>
                    <a:pt x="520516" y="121834"/>
                    <a:pt x="519709" y="125863"/>
                  </a:cubicBezTo>
                  <a:cubicBezTo>
                    <a:pt x="519709" y="130697"/>
                    <a:pt x="516481" y="134726"/>
                    <a:pt x="513253" y="137143"/>
                  </a:cubicBezTo>
                  <a:cubicBezTo>
                    <a:pt x="504376" y="142784"/>
                    <a:pt x="497114" y="150842"/>
                    <a:pt x="493886" y="160511"/>
                  </a:cubicBezTo>
                  <a:cubicBezTo>
                    <a:pt x="484202" y="185490"/>
                    <a:pt x="497114" y="214498"/>
                    <a:pt x="522130" y="224167"/>
                  </a:cubicBezTo>
                  <a:cubicBezTo>
                    <a:pt x="531813" y="227391"/>
                    <a:pt x="541497" y="228196"/>
                    <a:pt x="551987" y="225779"/>
                  </a:cubicBezTo>
                  <a:cubicBezTo>
                    <a:pt x="556022" y="224167"/>
                    <a:pt x="560864" y="224973"/>
                    <a:pt x="564092" y="227391"/>
                  </a:cubicBezTo>
                  <a:cubicBezTo>
                    <a:pt x="568126" y="229808"/>
                    <a:pt x="570547" y="233837"/>
                    <a:pt x="571354" y="238671"/>
                  </a:cubicBezTo>
                  <a:cubicBezTo>
                    <a:pt x="576196" y="267679"/>
                    <a:pt x="577003" y="296687"/>
                    <a:pt x="572968" y="326501"/>
                  </a:cubicBezTo>
                  <a:cubicBezTo>
                    <a:pt x="572161" y="330530"/>
                    <a:pt x="569740" y="334559"/>
                    <a:pt x="566513" y="336976"/>
                  </a:cubicBezTo>
                  <a:cubicBezTo>
                    <a:pt x="562478" y="339393"/>
                    <a:pt x="558443" y="341005"/>
                    <a:pt x="553601" y="339393"/>
                  </a:cubicBezTo>
                  <a:cubicBezTo>
                    <a:pt x="543111" y="337782"/>
                    <a:pt x="532620" y="338588"/>
                    <a:pt x="522937" y="342617"/>
                  </a:cubicBezTo>
                  <a:cubicBezTo>
                    <a:pt x="498728" y="353897"/>
                    <a:pt x="487430" y="382905"/>
                    <a:pt x="497921" y="407884"/>
                  </a:cubicBezTo>
                  <a:cubicBezTo>
                    <a:pt x="501956" y="416748"/>
                    <a:pt x="509218" y="424806"/>
                    <a:pt x="518095" y="429640"/>
                  </a:cubicBezTo>
                  <a:cubicBezTo>
                    <a:pt x="522130" y="432058"/>
                    <a:pt x="524550" y="436087"/>
                    <a:pt x="526164" y="440116"/>
                  </a:cubicBezTo>
                  <a:cubicBezTo>
                    <a:pt x="526971" y="444950"/>
                    <a:pt x="526164" y="448979"/>
                    <a:pt x="522937" y="453008"/>
                  </a:cubicBezTo>
                  <a:cubicBezTo>
                    <a:pt x="505990" y="477181"/>
                    <a:pt x="485816" y="498937"/>
                    <a:pt x="461607" y="516664"/>
                  </a:cubicBezTo>
                  <a:cubicBezTo>
                    <a:pt x="458380" y="519082"/>
                    <a:pt x="453538" y="520693"/>
                    <a:pt x="449503" y="519082"/>
                  </a:cubicBezTo>
                  <a:cubicBezTo>
                    <a:pt x="444661" y="518276"/>
                    <a:pt x="440626" y="515858"/>
                    <a:pt x="438205" y="511830"/>
                  </a:cubicBezTo>
                  <a:cubicBezTo>
                    <a:pt x="432557" y="502966"/>
                    <a:pt x="424487" y="495714"/>
                    <a:pt x="414804" y="492491"/>
                  </a:cubicBezTo>
                  <a:cubicBezTo>
                    <a:pt x="409155" y="490074"/>
                    <a:pt x="403506" y="489268"/>
                    <a:pt x="397050" y="489268"/>
                  </a:cubicBezTo>
                  <a:cubicBezTo>
                    <a:pt x="376876" y="489268"/>
                    <a:pt x="358316" y="501355"/>
                    <a:pt x="351054" y="520693"/>
                  </a:cubicBezTo>
                  <a:cubicBezTo>
                    <a:pt x="347826" y="530362"/>
                    <a:pt x="347019" y="540838"/>
                    <a:pt x="349440" y="550507"/>
                  </a:cubicBezTo>
                  <a:cubicBezTo>
                    <a:pt x="351054" y="555342"/>
                    <a:pt x="350247" y="559370"/>
                    <a:pt x="347826" y="563399"/>
                  </a:cubicBezTo>
                  <a:cubicBezTo>
                    <a:pt x="345405" y="567428"/>
                    <a:pt x="341370" y="569845"/>
                    <a:pt x="336528" y="570651"/>
                  </a:cubicBezTo>
                  <a:cubicBezTo>
                    <a:pt x="321196" y="573874"/>
                    <a:pt x="304250" y="574680"/>
                    <a:pt x="288110" y="574680"/>
                  </a:cubicBezTo>
                  <a:cubicBezTo>
                    <a:pt x="275199" y="574680"/>
                    <a:pt x="261481" y="573874"/>
                    <a:pt x="248569" y="572263"/>
                  </a:cubicBezTo>
                  <a:cubicBezTo>
                    <a:pt x="243728" y="571457"/>
                    <a:pt x="239693" y="569040"/>
                    <a:pt x="237272" y="565011"/>
                  </a:cubicBezTo>
                  <a:cubicBezTo>
                    <a:pt x="234851" y="561788"/>
                    <a:pt x="234044" y="556953"/>
                    <a:pt x="234851" y="552924"/>
                  </a:cubicBezTo>
                  <a:cubicBezTo>
                    <a:pt x="237272" y="542449"/>
                    <a:pt x="236465" y="531168"/>
                    <a:pt x="232430" y="521499"/>
                  </a:cubicBezTo>
                  <a:cubicBezTo>
                    <a:pt x="224360" y="503772"/>
                    <a:pt x="206607" y="492491"/>
                    <a:pt x="187240" y="492491"/>
                  </a:cubicBezTo>
                  <a:cubicBezTo>
                    <a:pt x="179978" y="492491"/>
                    <a:pt x="173522" y="494103"/>
                    <a:pt x="167066" y="496520"/>
                  </a:cubicBezTo>
                  <a:cubicBezTo>
                    <a:pt x="157383" y="500549"/>
                    <a:pt x="150120" y="507801"/>
                    <a:pt x="144471" y="516664"/>
                  </a:cubicBezTo>
                  <a:cubicBezTo>
                    <a:pt x="142050" y="520693"/>
                    <a:pt x="138822" y="523916"/>
                    <a:pt x="133981" y="524722"/>
                  </a:cubicBezTo>
                  <a:cubicBezTo>
                    <a:pt x="129946" y="525528"/>
                    <a:pt x="125104" y="524722"/>
                    <a:pt x="121069" y="522305"/>
                  </a:cubicBezTo>
                  <a:cubicBezTo>
                    <a:pt x="96860" y="504578"/>
                    <a:pt x="75879" y="484433"/>
                    <a:pt x="58126" y="460260"/>
                  </a:cubicBezTo>
                  <a:cubicBezTo>
                    <a:pt x="54898" y="457037"/>
                    <a:pt x="54091" y="452202"/>
                    <a:pt x="54898" y="448173"/>
                  </a:cubicBezTo>
                  <a:cubicBezTo>
                    <a:pt x="55705" y="443339"/>
                    <a:pt x="58126" y="439310"/>
                    <a:pt x="62161" y="436892"/>
                  </a:cubicBezTo>
                  <a:cubicBezTo>
                    <a:pt x="71845" y="431252"/>
                    <a:pt x="78300" y="423194"/>
                    <a:pt x="82335" y="413525"/>
                  </a:cubicBezTo>
                  <a:cubicBezTo>
                    <a:pt x="87177" y="400632"/>
                    <a:pt x="86370" y="387740"/>
                    <a:pt x="81528" y="375653"/>
                  </a:cubicBezTo>
                  <a:cubicBezTo>
                    <a:pt x="75879" y="363567"/>
                    <a:pt x="66196" y="354703"/>
                    <a:pt x="54091" y="349869"/>
                  </a:cubicBezTo>
                  <a:cubicBezTo>
                    <a:pt x="44408" y="345840"/>
                    <a:pt x="33917" y="345840"/>
                    <a:pt x="24234" y="348257"/>
                  </a:cubicBezTo>
                  <a:cubicBezTo>
                    <a:pt x="19392" y="349063"/>
                    <a:pt x="15357" y="349063"/>
                    <a:pt x="11322" y="346645"/>
                  </a:cubicBezTo>
                  <a:cubicBezTo>
                    <a:pt x="7288" y="343422"/>
                    <a:pt x="4867" y="340199"/>
                    <a:pt x="4060" y="335365"/>
                  </a:cubicBezTo>
                  <a:cubicBezTo>
                    <a:pt x="-782" y="306357"/>
                    <a:pt x="-1589" y="276543"/>
                    <a:pt x="3253" y="247535"/>
                  </a:cubicBezTo>
                  <a:cubicBezTo>
                    <a:pt x="3253" y="242700"/>
                    <a:pt x="5674" y="238671"/>
                    <a:pt x="9708" y="236254"/>
                  </a:cubicBezTo>
                  <a:cubicBezTo>
                    <a:pt x="13743" y="233837"/>
                    <a:pt x="17778" y="233031"/>
                    <a:pt x="22620" y="233837"/>
                  </a:cubicBezTo>
                  <a:cubicBezTo>
                    <a:pt x="33110" y="236254"/>
                    <a:pt x="43601" y="235448"/>
                    <a:pt x="53284" y="230614"/>
                  </a:cubicBezTo>
                  <a:cubicBezTo>
                    <a:pt x="65389" y="225779"/>
                    <a:pt x="74265" y="216110"/>
                    <a:pt x="79107" y="204023"/>
                  </a:cubicBezTo>
                  <a:cubicBezTo>
                    <a:pt x="83949" y="191131"/>
                    <a:pt x="83142" y="178238"/>
                    <a:pt x="78300" y="166152"/>
                  </a:cubicBezTo>
                  <a:cubicBezTo>
                    <a:pt x="73459" y="157288"/>
                    <a:pt x="67003" y="149230"/>
                    <a:pt x="58126" y="144395"/>
                  </a:cubicBezTo>
                  <a:cubicBezTo>
                    <a:pt x="54091" y="141978"/>
                    <a:pt x="51671" y="137949"/>
                    <a:pt x="50864" y="133920"/>
                  </a:cubicBezTo>
                  <a:cubicBezTo>
                    <a:pt x="50057" y="129086"/>
                    <a:pt x="50864" y="124251"/>
                    <a:pt x="53284" y="121028"/>
                  </a:cubicBezTo>
                  <a:cubicBezTo>
                    <a:pt x="70231" y="96855"/>
                    <a:pt x="91212" y="75904"/>
                    <a:pt x="114614" y="58177"/>
                  </a:cubicBezTo>
                  <a:cubicBezTo>
                    <a:pt x="118648" y="55760"/>
                    <a:pt x="122683" y="54148"/>
                    <a:pt x="127525" y="54954"/>
                  </a:cubicBezTo>
                  <a:cubicBezTo>
                    <a:pt x="131560" y="55760"/>
                    <a:pt x="135595" y="58177"/>
                    <a:pt x="138015" y="62206"/>
                  </a:cubicBezTo>
                  <a:cubicBezTo>
                    <a:pt x="143664" y="71070"/>
                    <a:pt x="151734" y="77516"/>
                    <a:pt x="161417" y="81545"/>
                  </a:cubicBezTo>
                  <a:cubicBezTo>
                    <a:pt x="167066" y="83962"/>
                    <a:pt x="172715" y="84768"/>
                    <a:pt x="179171" y="84768"/>
                  </a:cubicBezTo>
                  <a:cubicBezTo>
                    <a:pt x="199345" y="84768"/>
                    <a:pt x="217905" y="71876"/>
                    <a:pt x="225167" y="53343"/>
                  </a:cubicBezTo>
                  <a:cubicBezTo>
                    <a:pt x="228395" y="43673"/>
                    <a:pt x="229202" y="34004"/>
                    <a:pt x="226781" y="24335"/>
                  </a:cubicBezTo>
                  <a:cubicBezTo>
                    <a:pt x="225974" y="19500"/>
                    <a:pt x="226781" y="14665"/>
                    <a:pt x="229202" y="11442"/>
                  </a:cubicBezTo>
                  <a:cubicBezTo>
                    <a:pt x="231623" y="7413"/>
                    <a:pt x="235658" y="4996"/>
                    <a:pt x="239693" y="4190"/>
                  </a:cubicBezTo>
                  <a:cubicBezTo>
                    <a:pt x="268743" y="-644"/>
                    <a:pt x="297794" y="-1450"/>
                    <a:pt x="327652" y="2579"/>
                  </a:cubicBezTo>
                  <a:close/>
                </a:path>
              </a:pathLst>
            </a:cu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77836" y="4057811"/>
            <a:ext cx="1936749" cy="1173120"/>
            <a:chOff x="5531178" y="1889646"/>
            <a:chExt cx="1936749" cy="1173120"/>
          </a:xfrm>
        </p:grpSpPr>
        <p:sp>
          <p:nvSpPr>
            <p:cNvPr id="12" name="矩形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5826941" y="1889646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178" y="2277944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50380" y="4057811"/>
            <a:ext cx="1936749" cy="1173120"/>
            <a:chOff x="5531178" y="1889646"/>
            <a:chExt cx="1936749" cy="1173120"/>
          </a:xfrm>
        </p:grpSpPr>
        <p:sp>
          <p:nvSpPr>
            <p:cNvPr id="16" name="矩形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5826941" y="1889646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178" y="2277944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22923" y="4057811"/>
            <a:ext cx="1936749" cy="1173120"/>
            <a:chOff x="5531178" y="1889646"/>
            <a:chExt cx="1936749" cy="1173120"/>
          </a:xfrm>
        </p:grpSpPr>
        <p:sp>
          <p:nvSpPr>
            <p:cNvPr id="19" name="矩形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5826941" y="1889646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178" y="2277944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695467" y="4057811"/>
            <a:ext cx="1936749" cy="1173120"/>
            <a:chOff x="5531178" y="1889646"/>
            <a:chExt cx="1936749" cy="1173120"/>
          </a:xfrm>
        </p:grpSpPr>
        <p:sp>
          <p:nvSpPr>
            <p:cNvPr id="22" name="矩形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5826941" y="1889646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178" y="2277944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9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79030" cy="6858000"/>
            <a:chOff x="0" y="0"/>
            <a:chExt cx="12179030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3" r="33201"/>
            <a:stretch/>
          </p:blipFill>
          <p:spPr>
            <a:xfrm>
              <a:off x="0" y="0"/>
              <a:ext cx="12179030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94203" y="-2433788"/>
              <a:ext cx="6803593" cy="1172773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t="19107" r="21913" b="20962"/>
          <a:stretch/>
        </p:blipFill>
        <p:spPr>
          <a:xfrm>
            <a:off x="6096000" y="880344"/>
            <a:ext cx="4769962" cy="509731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10283" y="2445363"/>
            <a:ext cx="5424530" cy="1967274"/>
            <a:chOff x="806589" y="2182504"/>
            <a:chExt cx="5424530" cy="1967274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1837184" y="3318781"/>
              <a:ext cx="33633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案例分析</a:t>
              </a:r>
              <a:endPara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806589" y="2182504"/>
              <a:ext cx="54245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PART THREE</a:t>
              </a:r>
              <a:endPara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1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9205" y="1589312"/>
            <a:ext cx="9380620" cy="3545652"/>
            <a:chOff x="1405690" y="2117213"/>
            <a:chExt cx="9380620" cy="3545652"/>
          </a:xfrm>
        </p:grpSpPr>
        <p:sp>
          <p:nvSpPr>
            <p:cNvPr id="3" name="Rounded Rectangle 1">
              <a:extLst>
                <a:ext uri="{FF2B5EF4-FFF2-40B4-BE49-F238E27FC236}">
                  <a16:creationId xmlns="" xmlns:a16="http://schemas.microsoft.com/office/drawing/2014/main" id="{B4D1549A-D4FB-4DF3-9DC5-81E384FE29CE}"/>
                </a:ext>
              </a:extLst>
            </p:cNvPr>
            <p:cNvSpPr/>
            <p:nvPr/>
          </p:nvSpPr>
          <p:spPr>
            <a:xfrm>
              <a:off x="1405690" y="4036679"/>
              <a:ext cx="4514892" cy="1626186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8AD6F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" name="Rounded Rectangle 2">
              <a:extLst>
                <a:ext uri="{FF2B5EF4-FFF2-40B4-BE49-F238E27FC236}">
                  <a16:creationId xmlns="" xmlns:a16="http://schemas.microsoft.com/office/drawing/2014/main" id="{8ACA052E-B074-40D4-B04A-D8A58CEB1058}"/>
                </a:ext>
              </a:extLst>
            </p:cNvPr>
            <p:cNvSpPr/>
            <p:nvPr/>
          </p:nvSpPr>
          <p:spPr>
            <a:xfrm>
              <a:off x="6271418" y="4036679"/>
              <a:ext cx="4514892" cy="1626186"/>
            </a:xfrm>
            <a:prstGeom prst="roundRect">
              <a:avLst/>
            </a:prstGeom>
            <a:solidFill>
              <a:srgbClr val="8AD6F8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="" xmlns:a16="http://schemas.microsoft.com/office/drawing/2014/main" id="{48289EBD-B4D5-4F73-BCA8-F8E46D67B31D}"/>
                </a:ext>
              </a:extLst>
            </p:cNvPr>
            <p:cNvSpPr/>
            <p:nvPr/>
          </p:nvSpPr>
          <p:spPr>
            <a:xfrm>
              <a:off x="6271418" y="2117213"/>
              <a:ext cx="4514892" cy="1626186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8AD6F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E6C6A5DF-1D71-4E54-A97A-C7D84CE7A4F9}"/>
                </a:ext>
              </a:extLst>
            </p:cNvPr>
            <p:cNvSpPr/>
            <p:nvPr/>
          </p:nvSpPr>
          <p:spPr>
            <a:xfrm>
              <a:off x="1405690" y="2117213"/>
              <a:ext cx="4514892" cy="1626186"/>
            </a:xfrm>
            <a:prstGeom prst="roundRect">
              <a:avLst/>
            </a:prstGeom>
            <a:solidFill>
              <a:srgbClr val="8AD6F8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7" name="圆角矩形 26">
              <a:extLst>
                <a:ext uri="{FF2B5EF4-FFF2-40B4-BE49-F238E27FC236}">
                  <a16:creationId xmlns="" xmlns:a16="http://schemas.microsoft.com/office/drawing/2014/main" id="{92F2A91B-E2DA-4446-8F3C-17ADEDD50DA7}"/>
                </a:ext>
              </a:extLst>
            </p:cNvPr>
            <p:cNvSpPr/>
            <p:nvPr/>
          </p:nvSpPr>
          <p:spPr>
            <a:xfrm>
              <a:off x="1515758" y="2169905"/>
              <a:ext cx="1482098" cy="1510368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8" name="圆角矩形 27">
              <a:extLst>
                <a:ext uri="{FF2B5EF4-FFF2-40B4-BE49-F238E27FC236}">
                  <a16:creationId xmlns="" xmlns:a16="http://schemas.microsoft.com/office/drawing/2014/main" id="{543CD39E-A89E-4DB0-95BE-97AE2D6CE1E3}"/>
                </a:ext>
              </a:extLst>
            </p:cNvPr>
            <p:cNvSpPr/>
            <p:nvPr/>
          </p:nvSpPr>
          <p:spPr>
            <a:xfrm>
              <a:off x="6388655" y="2169905"/>
              <a:ext cx="1482098" cy="1510368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9" name="圆角矩形 28">
              <a:extLst>
                <a:ext uri="{FF2B5EF4-FFF2-40B4-BE49-F238E27FC236}">
                  <a16:creationId xmlns="" xmlns:a16="http://schemas.microsoft.com/office/drawing/2014/main" id="{EB3174AA-688C-4B1F-AC91-87E3FCB1A6C6}"/>
                </a:ext>
              </a:extLst>
            </p:cNvPr>
            <p:cNvSpPr/>
            <p:nvPr/>
          </p:nvSpPr>
          <p:spPr>
            <a:xfrm>
              <a:off x="9154643" y="4094588"/>
              <a:ext cx="1482098" cy="1510368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0" name="圆角矩形 29">
              <a:extLst>
                <a:ext uri="{FF2B5EF4-FFF2-40B4-BE49-F238E27FC236}">
                  <a16:creationId xmlns="" xmlns:a16="http://schemas.microsoft.com/office/drawing/2014/main" id="{B90ED21E-0D18-4008-A48B-D320C05B583F}"/>
                </a:ext>
              </a:extLst>
            </p:cNvPr>
            <p:cNvSpPr/>
            <p:nvPr/>
          </p:nvSpPr>
          <p:spPr>
            <a:xfrm>
              <a:off x="4311924" y="4094588"/>
              <a:ext cx="1482098" cy="1510368"/>
            </a:xfrm>
            <a:prstGeom prst="round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47527" y="1961938"/>
            <a:ext cx="2686098" cy="870500"/>
            <a:chOff x="3101439" y="2119253"/>
            <a:chExt cx="3340834" cy="870500"/>
          </a:xfrm>
        </p:grpSpPr>
        <p:sp>
          <p:nvSpPr>
            <p:cNvPr id="12" name="矩形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3101439" y="2119253"/>
              <a:ext cx="334083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440" y="2458012"/>
              <a:ext cx="3340833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78997" y="1967155"/>
            <a:ext cx="2686098" cy="870500"/>
            <a:chOff x="3101439" y="2119253"/>
            <a:chExt cx="3340834" cy="870500"/>
          </a:xfrm>
        </p:grpSpPr>
        <p:sp>
          <p:nvSpPr>
            <p:cNvPr id="16" name="矩形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3101439" y="2119253"/>
              <a:ext cx="334083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440" y="2458012"/>
              <a:ext cx="3340833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47346" y="3822187"/>
            <a:ext cx="2686098" cy="892749"/>
            <a:chOff x="3101439" y="2119253"/>
            <a:chExt cx="3340834" cy="892749"/>
          </a:xfrm>
        </p:grpSpPr>
        <p:sp>
          <p:nvSpPr>
            <p:cNvPr id="19" name="矩形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3101439" y="2119253"/>
              <a:ext cx="334083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440" y="2458012"/>
              <a:ext cx="3340833" cy="55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8816" y="3827404"/>
            <a:ext cx="2686098" cy="892749"/>
            <a:chOff x="3101439" y="2119253"/>
            <a:chExt cx="3340834" cy="892749"/>
          </a:xfrm>
        </p:grpSpPr>
        <p:sp>
          <p:nvSpPr>
            <p:cNvPr id="22" name="矩形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3101439" y="2119253"/>
              <a:ext cx="334083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440" y="2458012"/>
              <a:ext cx="3340833" cy="55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99732" y="2021482"/>
            <a:ext cx="5158330" cy="4443319"/>
            <a:chOff x="3499732" y="2021482"/>
            <a:chExt cx="5158330" cy="4443319"/>
          </a:xfrm>
        </p:grpSpPr>
        <p:sp>
          <p:nvSpPr>
            <p:cNvPr id="4" name="Freeform 24"/>
            <p:cNvSpPr>
              <a:spLocks/>
            </p:cNvSpPr>
            <p:nvPr/>
          </p:nvSpPr>
          <p:spPr bwMode="auto">
            <a:xfrm>
              <a:off x="6358833" y="2306353"/>
              <a:ext cx="2041398" cy="3586047"/>
            </a:xfrm>
            <a:custGeom>
              <a:avLst/>
              <a:gdLst>
                <a:gd name="T0" fmla="*/ 863 w 863"/>
                <a:gd name="T1" fmla="*/ 0 h 1516"/>
                <a:gd name="T2" fmla="*/ 0 w 863"/>
                <a:gd name="T3" fmla="*/ 0 h 1516"/>
                <a:gd name="T4" fmla="*/ 0 w 863"/>
                <a:gd name="T5" fmla="*/ 1516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3" h="1516">
                  <a:moveTo>
                    <a:pt x="863" y="0"/>
                  </a:moveTo>
                  <a:lnTo>
                    <a:pt x="0" y="0"/>
                  </a:lnTo>
                  <a:lnTo>
                    <a:pt x="0" y="1516"/>
                  </a:lnTo>
                </a:path>
              </a:pathLst>
            </a:custGeom>
            <a:noFill/>
            <a:ln w="6350" cap="flat" cmpd="sng">
              <a:solidFill>
                <a:srgbClr val="8AD6F8"/>
              </a:solidFill>
              <a:prstDash val="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25"/>
            <p:cNvSpPr>
              <a:spLocks/>
            </p:cNvSpPr>
            <p:nvPr/>
          </p:nvSpPr>
          <p:spPr bwMode="auto">
            <a:xfrm>
              <a:off x="6860312" y="3531665"/>
              <a:ext cx="1539919" cy="2360735"/>
            </a:xfrm>
            <a:custGeom>
              <a:avLst/>
              <a:gdLst>
                <a:gd name="T0" fmla="*/ 651 w 651"/>
                <a:gd name="T1" fmla="*/ 0 h 998"/>
                <a:gd name="T2" fmla="*/ 0 w 651"/>
                <a:gd name="T3" fmla="*/ 0 h 998"/>
                <a:gd name="T4" fmla="*/ 0 w 651"/>
                <a:gd name="T5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" h="998">
                  <a:moveTo>
                    <a:pt x="651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6350" cap="flat" cmpd="sng">
              <a:solidFill>
                <a:srgbClr val="404040"/>
              </a:solidFill>
              <a:prstDash val="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" name="Freeform 26"/>
            <p:cNvSpPr>
              <a:spLocks/>
            </p:cNvSpPr>
            <p:nvPr/>
          </p:nvSpPr>
          <p:spPr bwMode="auto">
            <a:xfrm>
              <a:off x="7380714" y="4756976"/>
              <a:ext cx="1019516" cy="1135424"/>
            </a:xfrm>
            <a:custGeom>
              <a:avLst/>
              <a:gdLst>
                <a:gd name="T0" fmla="*/ 431 w 431"/>
                <a:gd name="T1" fmla="*/ 0 h 480"/>
                <a:gd name="T2" fmla="*/ 0 w 431"/>
                <a:gd name="T3" fmla="*/ 0 h 480"/>
                <a:gd name="T4" fmla="*/ 0 w 431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" h="480">
                  <a:moveTo>
                    <a:pt x="431" y="0"/>
                  </a:moveTo>
                  <a:lnTo>
                    <a:pt x="0" y="0"/>
                  </a:lnTo>
                  <a:lnTo>
                    <a:pt x="0" y="480"/>
                  </a:lnTo>
                </a:path>
              </a:pathLst>
            </a:custGeom>
            <a:noFill/>
            <a:ln w="6350" cap="flat" cmpd="sng">
              <a:solidFill>
                <a:srgbClr val="8AD6F8"/>
              </a:solidFill>
              <a:prstDash val="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3778109" y="2306353"/>
              <a:ext cx="2041397" cy="3586047"/>
            </a:xfrm>
            <a:custGeom>
              <a:avLst/>
              <a:gdLst>
                <a:gd name="T0" fmla="*/ 0 w 863"/>
                <a:gd name="T1" fmla="*/ 0 h 1516"/>
                <a:gd name="T2" fmla="*/ 863 w 863"/>
                <a:gd name="T3" fmla="*/ 0 h 1516"/>
                <a:gd name="T4" fmla="*/ 863 w 863"/>
                <a:gd name="T5" fmla="*/ 1516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3" h="1516">
                  <a:moveTo>
                    <a:pt x="0" y="0"/>
                  </a:moveTo>
                  <a:lnTo>
                    <a:pt x="863" y="0"/>
                  </a:lnTo>
                  <a:lnTo>
                    <a:pt x="863" y="1516"/>
                  </a:lnTo>
                </a:path>
              </a:pathLst>
            </a:custGeom>
            <a:noFill/>
            <a:ln w="6350" cap="flat" cmpd="sng">
              <a:solidFill>
                <a:srgbClr val="8AD6F8"/>
              </a:solidFill>
              <a:prstDash val="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31"/>
            <p:cNvSpPr>
              <a:spLocks/>
            </p:cNvSpPr>
            <p:nvPr/>
          </p:nvSpPr>
          <p:spPr bwMode="auto">
            <a:xfrm>
              <a:off x="3778110" y="3531665"/>
              <a:ext cx="1539917" cy="2360735"/>
            </a:xfrm>
            <a:custGeom>
              <a:avLst/>
              <a:gdLst>
                <a:gd name="T0" fmla="*/ 0 w 651"/>
                <a:gd name="T1" fmla="*/ 0 h 998"/>
                <a:gd name="T2" fmla="*/ 651 w 651"/>
                <a:gd name="T3" fmla="*/ 0 h 998"/>
                <a:gd name="T4" fmla="*/ 651 w 651"/>
                <a:gd name="T5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1" h="998">
                  <a:moveTo>
                    <a:pt x="0" y="0"/>
                  </a:moveTo>
                  <a:lnTo>
                    <a:pt x="651" y="0"/>
                  </a:lnTo>
                  <a:lnTo>
                    <a:pt x="651" y="998"/>
                  </a:lnTo>
                </a:path>
              </a:pathLst>
            </a:custGeom>
            <a:noFill/>
            <a:ln w="6350" cap="flat" cmpd="sng">
              <a:solidFill>
                <a:srgbClr val="404040"/>
              </a:solidFill>
              <a:prstDash val="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32"/>
            <p:cNvSpPr>
              <a:spLocks/>
            </p:cNvSpPr>
            <p:nvPr/>
          </p:nvSpPr>
          <p:spPr bwMode="auto">
            <a:xfrm>
              <a:off x="3778109" y="4756976"/>
              <a:ext cx="1021881" cy="1135424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6350" cap="flat" cmpd="sng">
              <a:solidFill>
                <a:srgbClr val="8AD6F8"/>
              </a:solidFill>
              <a:prstDash val="dash"/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3499732" y="2021482"/>
              <a:ext cx="562804" cy="556024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3645519" y="2174050"/>
              <a:ext cx="271231" cy="250889"/>
            </a:xfrm>
            <a:custGeom>
              <a:avLst/>
              <a:gdLst>
                <a:gd name="T0" fmla="*/ 100 w 129"/>
                <a:gd name="T1" fmla="*/ 66 h 119"/>
                <a:gd name="T2" fmla="*/ 105 w 129"/>
                <a:gd name="T3" fmla="*/ 61 h 119"/>
                <a:gd name="T4" fmla="*/ 110 w 129"/>
                <a:gd name="T5" fmla="*/ 66 h 119"/>
                <a:gd name="T6" fmla="*/ 110 w 129"/>
                <a:gd name="T7" fmla="*/ 115 h 119"/>
                <a:gd name="T8" fmla="*/ 105 w 129"/>
                <a:gd name="T9" fmla="*/ 119 h 119"/>
                <a:gd name="T10" fmla="*/ 105 w 129"/>
                <a:gd name="T11" fmla="*/ 119 h 119"/>
                <a:gd name="T12" fmla="*/ 24 w 129"/>
                <a:gd name="T13" fmla="*/ 119 h 119"/>
                <a:gd name="T14" fmla="*/ 19 w 129"/>
                <a:gd name="T15" fmla="*/ 115 h 119"/>
                <a:gd name="T16" fmla="*/ 19 w 129"/>
                <a:gd name="T17" fmla="*/ 114 h 119"/>
                <a:gd name="T18" fmla="*/ 19 w 129"/>
                <a:gd name="T19" fmla="*/ 66 h 119"/>
                <a:gd name="T20" fmla="*/ 24 w 129"/>
                <a:gd name="T21" fmla="*/ 61 h 119"/>
                <a:gd name="T22" fmla="*/ 29 w 129"/>
                <a:gd name="T23" fmla="*/ 66 h 119"/>
                <a:gd name="T24" fmla="*/ 29 w 129"/>
                <a:gd name="T25" fmla="*/ 110 h 119"/>
                <a:gd name="T26" fmla="*/ 45 w 129"/>
                <a:gd name="T27" fmla="*/ 110 h 119"/>
                <a:gd name="T28" fmla="*/ 45 w 129"/>
                <a:gd name="T29" fmla="*/ 61 h 119"/>
                <a:gd name="T30" fmla="*/ 48 w 129"/>
                <a:gd name="T31" fmla="*/ 58 h 119"/>
                <a:gd name="T32" fmla="*/ 48 w 129"/>
                <a:gd name="T33" fmla="*/ 58 h 119"/>
                <a:gd name="T34" fmla="*/ 81 w 129"/>
                <a:gd name="T35" fmla="*/ 58 h 119"/>
                <a:gd name="T36" fmla="*/ 85 w 129"/>
                <a:gd name="T37" fmla="*/ 61 h 119"/>
                <a:gd name="T38" fmla="*/ 85 w 129"/>
                <a:gd name="T39" fmla="*/ 61 h 119"/>
                <a:gd name="T40" fmla="*/ 85 w 129"/>
                <a:gd name="T41" fmla="*/ 110 h 119"/>
                <a:gd name="T42" fmla="*/ 100 w 129"/>
                <a:gd name="T43" fmla="*/ 110 h 119"/>
                <a:gd name="T44" fmla="*/ 100 w 129"/>
                <a:gd name="T45" fmla="*/ 66 h 119"/>
                <a:gd name="T46" fmla="*/ 51 w 129"/>
                <a:gd name="T47" fmla="*/ 110 h 119"/>
                <a:gd name="T48" fmla="*/ 51 w 129"/>
                <a:gd name="T49" fmla="*/ 110 h 119"/>
                <a:gd name="T50" fmla="*/ 79 w 129"/>
                <a:gd name="T51" fmla="*/ 110 h 119"/>
                <a:gd name="T52" fmla="*/ 79 w 129"/>
                <a:gd name="T53" fmla="*/ 64 h 119"/>
                <a:gd name="T54" fmla="*/ 51 w 129"/>
                <a:gd name="T55" fmla="*/ 64 h 119"/>
                <a:gd name="T56" fmla="*/ 51 w 129"/>
                <a:gd name="T57" fmla="*/ 110 h 119"/>
                <a:gd name="T58" fmla="*/ 9 w 129"/>
                <a:gd name="T59" fmla="*/ 68 h 119"/>
                <a:gd name="T60" fmla="*/ 9 w 129"/>
                <a:gd name="T61" fmla="*/ 68 h 119"/>
                <a:gd name="T62" fmla="*/ 65 w 129"/>
                <a:gd name="T63" fmla="*/ 12 h 119"/>
                <a:gd name="T64" fmla="*/ 120 w 129"/>
                <a:gd name="T65" fmla="*/ 68 h 119"/>
                <a:gd name="T66" fmla="*/ 127 w 129"/>
                <a:gd name="T67" fmla="*/ 68 h 119"/>
                <a:gd name="T68" fmla="*/ 127 w 129"/>
                <a:gd name="T69" fmla="*/ 61 h 119"/>
                <a:gd name="T70" fmla="*/ 68 w 129"/>
                <a:gd name="T71" fmla="*/ 2 h 119"/>
                <a:gd name="T72" fmla="*/ 68 w 129"/>
                <a:gd name="T73" fmla="*/ 2 h 119"/>
                <a:gd name="T74" fmla="*/ 61 w 129"/>
                <a:gd name="T75" fmla="*/ 2 h 119"/>
                <a:gd name="T76" fmla="*/ 2 w 129"/>
                <a:gd name="T77" fmla="*/ 61 h 119"/>
                <a:gd name="T78" fmla="*/ 2 w 129"/>
                <a:gd name="T79" fmla="*/ 68 h 119"/>
                <a:gd name="T80" fmla="*/ 9 w 129"/>
                <a:gd name="T81" fmla="*/ 6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19">
                  <a:moveTo>
                    <a:pt x="100" y="66"/>
                  </a:moveTo>
                  <a:cubicBezTo>
                    <a:pt x="100" y="64"/>
                    <a:pt x="103" y="61"/>
                    <a:pt x="105" y="61"/>
                  </a:cubicBezTo>
                  <a:cubicBezTo>
                    <a:pt x="108" y="61"/>
                    <a:pt x="110" y="64"/>
                    <a:pt x="110" y="66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0" y="117"/>
                    <a:pt x="108" y="119"/>
                    <a:pt x="105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1" y="119"/>
                    <a:pt x="19" y="117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4"/>
                    <a:pt x="21" y="61"/>
                    <a:pt x="24" y="61"/>
                  </a:cubicBezTo>
                  <a:cubicBezTo>
                    <a:pt x="27" y="61"/>
                    <a:pt x="29" y="64"/>
                    <a:pt x="29" y="66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59"/>
                    <a:pt x="46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3" y="58"/>
                    <a:pt x="85" y="59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110"/>
                    <a:pt x="85" y="110"/>
                    <a:pt x="85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66"/>
                    <a:pt x="100" y="66"/>
                    <a:pt x="100" y="66"/>
                  </a:cubicBezTo>
                  <a:close/>
                  <a:moveTo>
                    <a:pt x="51" y="110"/>
                  </a:moveTo>
                  <a:cubicBezTo>
                    <a:pt x="51" y="110"/>
                    <a:pt x="51" y="110"/>
                    <a:pt x="51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110"/>
                    <a:pt x="51" y="110"/>
                    <a:pt x="51" y="110"/>
                  </a:cubicBezTo>
                  <a:close/>
                  <a:moveTo>
                    <a:pt x="9" y="68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2" y="70"/>
                    <a:pt x="125" y="70"/>
                    <a:pt x="127" y="68"/>
                  </a:cubicBezTo>
                  <a:cubicBezTo>
                    <a:pt x="129" y="66"/>
                    <a:pt x="129" y="63"/>
                    <a:pt x="127" y="6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6" y="0"/>
                    <a:pt x="63" y="0"/>
                    <a:pt x="61" y="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0" y="63"/>
                    <a:pt x="0" y="66"/>
                    <a:pt x="2" y="68"/>
                  </a:cubicBezTo>
                  <a:cubicBezTo>
                    <a:pt x="4" y="70"/>
                    <a:pt x="7" y="70"/>
                    <a:pt x="9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8095258" y="3248824"/>
              <a:ext cx="562804" cy="554328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AD6F8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8285120" y="3396305"/>
              <a:ext cx="184776" cy="261060"/>
            </a:xfrm>
            <a:custGeom>
              <a:avLst/>
              <a:gdLst>
                <a:gd name="T0" fmla="*/ 77 w 88"/>
                <a:gd name="T1" fmla="*/ 33 h 124"/>
                <a:gd name="T2" fmla="*/ 67 w 88"/>
                <a:gd name="T3" fmla="*/ 57 h 124"/>
                <a:gd name="T4" fmla="*/ 67 w 88"/>
                <a:gd name="T5" fmla="*/ 57 h 124"/>
                <a:gd name="T6" fmla="*/ 85 w 88"/>
                <a:gd name="T7" fmla="*/ 79 h 124"/>
                <a:gd name="T8" fmla="*/ 88 w 88"/>
                <a:gd name="T9" fmla="*/ 104 h 124"/>
                <a:gd name="T10" fmla="*/ 79 w 88"/>
                <a:gd name="T11" fmla="*/ 115 h 124"/>
                <a:gd name="T12" fmla="*/ 69 w 88"/>
                <a:gd name="T13" fmla="*/ 115 h 124"/>
                <a:gd name="T14" fmla="*/ 64 w 88"/>
                <a:gd name="T15" fmla="*/ 124 h 124"/>
                <a:gd name="T16" fmla="*/ 23 w 88"/>
                <a:gd name="T17" fmla="*/ 124 h 124"/>
                <a:gd name="T18" fmla="*/ 19 w 88"/>
                <a:gd name="T19" fmla="*/ 119 h 124"/>
                <a:gd name="T20" fmla="*/ 9 w 88"/>
                <a:gd name="T21" fmla="*/ 115 h 124"/>
                <a:gd name="T22" fmla="*/ 2 w 88"/>
                <a:gd name="T23" fmla="*/ 111 h 124"/>
                <a:gd name="T24" fmla="*/ 0 w 88"/>
                <a:gd name="T25" fmla="*/ 93 h 124"/>
                <a:gd name="T26" fmla="*/ 20 w 88"/>
                <a:gd name="T27" fmla="*/ 57 h 124"/>
                <a:gd name="T28" fmla="*/ 20 w 88"/>
                <a:gd name="T29" fmla="*/ 57 h 124"/>
                <a:gd name="T30" fmla="*/ 44 w 88"/>
                <a:gd name="T31" fmla="*/ 0 h 124"/>
                <a:gd name="T32" fmla="*/ 22 w 88"/>
                <a:gd name="T33" fmla="*/ 105 h 124"/>
                <a:gd name="T34" fmla="*/ 25 w 88"/>
                <a:gd name="T35" fmla="*/ 89 h 124"/>
                <a:gd name="T36" fmla="*/ 28 w 88"/>
                <a:gd name="T37" fmla="*/ 109 h 124"/>
                <a:gd name="T38" fmla="*/ 28 w 88"/>
                <a:gd name="T39" fmla="*/ 114 h 124"/>
                <a:gd name="T40" fmla="*/ 59 w 88"/>
                <a:gd name="T41" fmla="*/ 110 h 124"/>
                <a:gd name="T42" fmla="*/ 59 w 88"/>
                <a:gd name="T43" fmla="*/ 109 h 124"/>
                <a:gd name="T44" fmla="*/ 62 w 88"/>
                <a:gd name="T45" fmla="*/ 89 h 124"/>
                <a:gd name="T46" fmla="*/ 65 w 88"/>
                <a:gd name="T47" fmla="*/ 105 h 124"/>
                <a:gd name="T48" fmla="*/ 78 w 88"/>
                <a:gd name="T49" fmla="*/ 104 h 124"/>
                <a:gd name="T50" fmla="*/ 76 w 88"/>
                <a:gd name="T51" fmla="*/ 83 h 124"/>
                <a:gd name="T52" fmla="*/ 59 w 88"/>
                <a:gd name="T53" fmla="*/ 63 h 124"/>
                <a:gd name="T54" fmla="*/ 28 w 88"/>
                <a:gd name="T55" fmla="*/ 63 h 124"/>
                <a:gd name="T56" fmla="*/ 10 w 88"/>
                <a:gd name="T57" fmla="*/ 93 h 124"/>
                <a:gd name="T58" fmla="*/ 10 w 88"/>
                <a:gd name="T59" fmla="*/ 105 h 124"/>
                <a:gd name="T60" fmla="*/ 44 w 88"/>
                <a:gd name="T61" fmla="*/ 9 h 124"/>
                <a:gd name="T62" fmla="*/ 20 w 88"/>
                <a:gd name="T63" fmla="*/ 33 h 124"/>
                <a:gd name="T64" fmla="*/ 68 w 88"/>
                <a:gd name="T65" fmla="*/ 3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" h="124">
                  <a:moveTo>
                    <a:pt x="44" y="0"/>
                  </a:moveTo>
                  <a:cubicBezTo>
                    <a:pt x="62" y="0"/>
                    <a:pt x="77" y="15"/>
                    <a:pt x="77" y="33"/>
                  </a:cubicBezTo>
                  <a:cubicBezTo>
                    <a:pt x="77" y="43"/>
                    <a:pt x="74" y="51"/>
                    <a:pt x="68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4" y="64"/>
                    <a:pt x="81" y="70"/>
                    <a:pt x="85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83"/>
                    <a:pt x="88" y="88"/>
                    <a:pt x="88" y="93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6"/>
                    <a:pt x="87" y="109"/>
                    <a:pt x="85" y="111"/>
                  </a:cubicBezTo>
                  <a:cubicBezTo>
                    <a:pt x="84" y="113"/>
                    <a:pt x="82" y="114"/>
                    <a:pt x="79" y="115"/>
                  </a:cubicBezTo>
                  <a:cubicBezTo>
                    <a:pt x="79" y="115"/>
                    <a:pt x="79" y="115"/>
                    <a:pt x="78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122"/>
                    <a:pt x="66" y="124"/>
                    <a:pt x="6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21" y="124"/>
                    <a:pt x="19" y="122"/>
                    <a:pt x="19" y="119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8" y="115"/>
                    <a:pt x="8" y="115"/>
                  </a:cubicBezTo>
                  <a:cubicBezTo>
                    <a:pt x="5" y="114"/>
                    <a:pt x="3" y="113"/>
                    <a:pt x="2" y="111"/>
                  </a:cubicBezTo>
                  <a:cubicBezTo>
                    <a:pt x="0" y="109"/>
                    <a:pt x="0" y="106"/>
                    <a:pt x="0" y="10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88"/>
                    <a:pt x="1" y="83"/>
                    <a:pt x="2" y="79"/>
                  </a:cubicBezTo>
                  <a:cubicBezTo>
                    <a:pt x="6" y="70"/>
                    <a:pt x="13" y="64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13" y="51"/>
                    <a:pt x="10" y="42"/>
                    <a:pt x="10" y="33"/>
                  </a:cubicBezTo>
                  <a:cubicBezTo>
                    <a:pt x="10" y="15"/>
                    <a:pt x="25" y="0"/>
                    <a:pt x="44" y="0"/>
                  </a:cubicBezTo>
                  <a:close/>
                  <a:moveTo>
                    <a:pt x="22" y="105"/>
                  </a:moveTo>
                  <a:cubicBezTo>
                    <a:pt x="22" y="105"/>
                    <a:pt x="22" y="105"/>
                    <a:pt x="22" y="105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22" y="90"/>
                    <a:pt x="24" y="89"/>
                    <a:pt x="25" y="89"/>
                  </a:cubicBezTo>
                  <a:cubicBezTo>
                    <a:pt x="27" y="89"/>
                    <a:pt x="28" y="90"/>
                    <a:pt x="28" y="92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59" y="90"/>
                    <a:pt x="60" y="89"/>
                    <a:pt x="62" y="89"/>
                  </a:cubicBezTo>
                  <a:cubicBezTo>
                    <a:pt x="63" y="89"/>
                    <a:pt x="65" y="90"/>
                    <a:pt x="65" y="92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89"/>
                    <a:pt x="77" y="86"/>
                    <a:pt x="76" y="83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3" y="75"/>
                    <a:pt x="65" y="69"/>
                    <a:pt x="59" y="63"/>
                  </a:cubicBezTo>
                  <a:cubicBezTo>
                    <a:pt x="55" y="66"/>
                    <a:pt x="49" y="67"/>
                    <a:pt x="44" y="67"/>
                  </a:cubicBezTo>
                  <a:cubicBezTo>
                    <a:pt x="38" y="67"/>
                    <a:pt x="33" y="66"/>
                    <a:pt x="28" y="63"/>
                  </a:cubicBezTo>
                  <a:cubicBezTo>
                    <a:pt x="23" y="69"/>
                    <a:pt x="15" y="75"/>
                    <a:pt x="11" y="83"/>
                  </a:cubicBezTo>
                  <a:cubicBezTo>
                    <a:pt x="10" y="86"/>
                    <a:pt x="10" y="89"/>
                    <a:pt x="10" y="93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5"/>
                  </a:cubicBezTo>
                  <a:cubicBezTo>
                    <a:pt x="22" y="105"/>
                    <a:pt x="22" y="105"/>
                    <a:pt x="22" y="105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30" y="9"/>
                    <a:pt x="20" y="20"/>
                    <a:pt x="20" y="33"/>
                  </a:cubicBezTo>
                  <a:cubicBezTo>
                    <a:pt x="20" y="47"/>
                    <a:pt x="31" y="57"/>
                    <a:pt x="44" y="57"/>
                  </a:cubicBezTo>
                  <a:cubicBezTo>
                    <a:pt x="57" y="57"/>
                    <a:pt x="68" y="47"/>
                    <a:pt x="68" y="33"/>
                  </a:cubicBezTo>
                  <a:cubicBezTo>
                    <a:pt x="68" y="20"/>
                    <a:pt x="57" y="9"/>
                    <a:pt x="44" y="9"/>
                  </a:cubicBez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8095258" y="2021482"/>
              <a:ext cx="562804" cy="556024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Freeform 35"/>
            <p:cNvSpPr>
              <a:spLocks noEditPoints="1"/>
            </p:cNvSpPr>
            <p:nvPr/>
          </p:nvSpPr>
          <p:spPr bwMode="auto">
            <a:xfrm>
              <a:off x="8256302" y="2148621"/>
              <a:ext cx="235632" cy="300051"/>
            </a:xfrm>
            <a:custGeom>
              <a:avLst/>
              <a:gdLst>
                <a:gd name="T0" fmla="*/ 99 w 111"/>
                <a:gd name="T1" fmla="*/ 127 h 142"/>
                <a:gd name="T2" fmla="*/ 90 w 111"/>
                <a:gd name="T3" fmla="*/ 134 h 142"/>
                <a:gd name="T4" fmla="*/ 62 w 111"/>
                <a:gd name="T5" fmla="*/ 141 h 142"/>
                <a:gd name="T6" fmla="*/ 35 w 111"/>
                <a:gd name="T7" fmla="*/ 129 h 142"/>
                <a:gd name="T8" fmla="*/ 35 w 111"/>
                <a:gd name="T9" fmla="*/ 129 h 142"/>
                <a:gd name="T10" fmla="*/ 35 w 111"/>
                <a:gd name="T11" fmla="*/ 129 h 142"/>
                <a:gd name="T12" fmla="*/ 28 w 111"/>
                <a:gd name="T13" fmla="*/ 120 h 142"/>
                <a:gd name="T14" fmla="*/ 13 w 111"/>
                <a:gd name="T15" fmla="*/ 95 h 142"/>
                <a:gd name="T16" fmla="*/ 13 w 111"/>
                <a:gd name="T17" fmla="*/ 95 h 142"/>
                <a:gd name="T18" fmla="*/ 5 w 111"/>
                <a:gd name="T19" fmla="*/ 80 h 142"/>
                <a:gd name="T20" fmla="*/ 15 w 111"/>
                <a:gd name="T21" fmla="*/ 60 h 142"/>
                <a:gd name="T22" fmla="*/ 28 w 111"/>
                <a:gd name="T23" fmla="*/ 66 h 142"/>
                <a:gd name="T24" fmla="*/ 29 w 111"/>
                <a:gd name="T25" fmla="*/ 67 h 142"/>
                <a:gd name="T26" fmla="*/ 30 w 111"/>
                <a:gd name="T27" fmla="*/ 69 h 142"/>
                <a:gd name="T28" fmla="*/ 30 w 111"/>
                <a:gd name="T29" fmla="*/ 22 h 142"/>
                <a:gd name="T30" fmla="*/ 49 w 111"/>
                <a:gd name="T31" fmla="*/ 11 h 142"/>
                <a:gd name="T32" fmla="*/ 73 w 111"/>
                <a:gd name="T33" fmla="*/ 11 h 142"/>
                <a:gd name="T34" fmla="*/ 92 w 111"/>
                <a:gd name="T35" fmla="*/ 22 h 142"/>
                <a:gd name="T36" fmla="*/ 92 w 111"/>
                <a:gd name="T37" fmla="*/ 22 h 142"/>
                <a:gd name="T38" fmla="*/ 93 w 111"/>
                <a:gd name="T39" fmla="*/ 22 h 142"/>
                <a:gd name="T40" fmla="*/ 111 w 111"/>
                <a:gd name="T41" fmla="*/ 34 h 142"/>
                <a:gd name="T42" fmla="*/ 111 w 111"/>
                <a:gd name="T43" fmla="*/ 97 h 142"/>
                <a:gd name="T44" fmla="*/ 108 w 111"/>
                <a:gd name="T45" fmla="*/ 113 h 142"/>
                <a:gd name="T46" fmla="*/ 99 w 111"/>
                <a:gd name="T47" fmla="*/ 127 h 142"/>
                <a:gd name="T48" fmla="*/ 85 w 111"/>
                <a:gd name="T49" fmla="*/ 126 h 142"/>
                <a:gd name="T50" fmla="*/ 85 w 111"/>
                <a:gd name="T51" fmla="*/ 126 h 142"/>
                <a:gd name="T52" fmla="*/ 92 w 111"/>
                <a:gd name="T53" fmla="*/ 120 h 142"/>
                <a:gd name="T54" fmla="*/ 98 w 111"/>
                <a:gd name="T55" fmla="*/ 109 h 142"/>
                <a:gd name="T56" fmla="*/ 101 w 111"/>
                <a:gd name="T57" fmla="*/ 97 h 142"/>
                <a:gd name="T58" fmla="*/ 101 w 111"/>
                <a:gd name="T59" fmla="*/ 34 h 142"/>
                <a:gd name="T60" fmla="*/ 95 w 111"/>
                <a:gd name="T61" fmla="*/ 34 h 142"/>
                <a:gd name="T62" fmla="*/ 95 w 111"/>
                <a:gd name="T63" fmla="*/ 64 h 142"/>
                <a:gd name="T64" fmla="*/ 82 w 111"/>
                <a:gd name="T65" fmla="*/ 64 h 142"/>
                <a:gd name="T66" fmla="*/ 82 w 111"/>
                <a:gd name="T67" fmla="*/ 22 h 142"/>
                <a:gd name="T68" fmla="*/ 77 w 111"/>
                <a:gd name="T69" fmla="*/ 22 h 142"/>
                <a:gd name="T70" fmla="*/ 77 w 111"/>
                <a:gd name="T71" fmla="*/ 64 h 142"/>
                <a:gd name="T72" fmla="*/ 64 w 111"/>
                <a:gd name="T73" fmla="*/ 64 h 142"/>
                <a:gd name="T74" fmla="*/ 64 w 111"/>
                <a:gd name="T75" fmla="*/ 15 h 142"/>
                <a:gd name="T76" fmla="*/ 58 w 111"/>
                <a:gd name="T77" fmla="*/ 15 h 142"/>
                <a:gd name="T78" fmla="*/ 58 w 111"/>
                <a:gd name="T79" fmla="*/ 64 h 142"/>
                <a:gd name="T80" fmla="*/ 45 w 111"/>
                <a:gd name="T81" fmla="*/ 64 h 142"/>
                <a:gd name="T82" fmla="*/ 45 w 111"/>
                <a:gd name="T83" fmla="*/ 22 h 142"/>
                <a:gd name="T84" fmla="*/ 40 w 111"/>
                <a:gd name="T85" fmla="*/ 22 h 142"/>
                <a:gd name="T86" fmla="*/ 40 w 111"/>
                <a:gd name="T87" fmla="*/ 80 h 142"/>
                <a:gd name="T88" fmla="*/ 27 w 111"/>
                <a:gd name="T89" fmla="*/ 84 h 142"/>
                <a:gd name="T90" fmla="*/ 20 w 111"/>
                <a:gd name="T91" fmla="*/ 72 h 142"/>
                <a:gd name="T92" fmla="*/ 13 w 111"/>
                <a:gd name="T93" fmla="*/ 75 h 142"/>
                <a:gd name="T94" fmla="*/ 22 w 111"/>
                <a:gd name="T95" fmla="*/ 90 h 142"/>
                <a:gd name="T96" fmla="*/ 22 w 111"/>
                <a:gd name="T97" fmla="*/ 90 h 142"/>
                <a:gd name="T98" fmla="*/ 36 w 111"/>
                <a:gd name="T99" fmla="*/ 115 h 142"/>
                <a:gd name="T100" fmla="*/ 42 w 111"/>
                <a:gd name="T101" fmla="*/ 122 h 142"/>
                <a:gd name="T102" fmla="*/ 42 w 111"/>
                <a:gd name="T103" fmla="*/ 122 h 142"/>
                <a:gd name="T104" fmla="*/ 63 w 111"/>
                <a:gd name="T105" fmla="*/ 131 h 142"/>
                <a:gd name="T106" fmla="*/ 85 w 111"/>
                <a:gd name="T107" fmla="*/ 12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" h="142">
                  <a:moveTo>
                    <a:pt x="99" y="127"/>
                  </a:moveTo>
                  <a:cubicBezTo>
                    <a:pt x="97" y="130"/>
                    <a:pt x="94" y="132"/>
                    <a:pt x="90" y="134"/>
                  </a:cubicBezTo>
                  <a:cubicBezTo>
                    <a:pt x="82" y="139"/>
                    <a:pt x="72" y="142"/>
                    <a:pt x="62" y="141"/>
                  </a:cubicBezTo>
                  <a:cubicBezTo>
                    <a:pt x="52" y="140"/>
                    <a:pt x="43" y="136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3" y="127"/>
                    <a:pt x="30" y="124"/>
                    <a:pt x="28" y="120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72"/>
                    <a:pt x="5" y="61"/>
                    <a:pt x="15" y="60"/>
                  </a:cubicBezTo>
                  <a:cubicBezTo>
                    <a:pt x="19" y="60"/>
                    <a:pt x="25" y="61"/>
                    <a:pt x="28" y="66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12"/>
                    <a:pt x="41" y="6"/>
                    <a:pt x="49" y="11"/>
                  </a:cubicBezTo>
                  <a:cubicBezTo>
                    <a:pt x="52" y="0"/>
                    <a:pt x="70" y="0"/>
                    <a:pt x="73" y="11"/>
                  </a:cubicBezTo>
                  <a:cubicBezTo>
                    <a:pt x="81" y="6"/>
                    <a:pt x="92" y="12"/>
                    <a:pt x="92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101" y="19"/>
                    <a:pt x="111" y="24"/>
                    <a:pt x="111" y="34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1" y="102"/>
                    <a:pt x="110" y="108"/>
                    <a:pt x="108" y="113"/>
                  </a:cubicBezTo>
                  <a:cubicBezTo>
                    <a:pt x="106" y="118"/>
                    <a:pt x="103" y="122"/>
                    <a:pt x="99" y="127"/>
                  </a:cubicBezTo>
                  <a:close/>
                  <a:moveTo>
                    <a:pt x="85" y="126"/>
                  </a:moveTo>
                  <a:cubicBezTo>
                    <a:pt x="85" y="126"/>
                    <a:pt x="85" y="126"/>
                    <a:pt x="85" y="126"/>
                  </a:cubicBezTo>
                  <a:cubicBezTo>
                    <a:pt x="88" y="124"/>
                    <a:pt x="90" y="122"/>
                    <a:pt x="92" y="120"/>
                  </a:cubicBezTo>
                  <a:cubicBezTo>
                    <a:pt x="95" y="117"/>
                    <a:pt x="97" y="113"/>
                    <a:pt x="98" y="109"/>
                  </a:cubicBezTo>
                  <a:cubicBezTo>
                    <a:pt x="100" y="105"/>
                    <a:pt x="101" y="101"/>
                    <a:pt x="101" y="9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0"/>
                    <a:pt x="95" y="30"/>
                    <a:pt x="95" y="3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72"/>
                    <a:pt x="82" y="72"/>
                    <a:pt x="82" y="6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18"/>
                    <a:pt x="77" y="18"/>
                    <a:pt x="77" y="22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72"/>
                    <a:pt x="64" y="72"/>
                    <a:pt x="64" y="6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2"/>
                    <a:pt x="58" y="12"/>
                    <a:pt x="58" y="15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72"/>
                    <a:pt x="45" y="72"/>
                    <a:pt x="45" y="64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8"/>
                    <a:pt x="40" y="18"/>
                    <a:pt x="40" y="22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7"/>
                    <a:pt x="30" y="90"/>
                    <a:pt x="27" y="84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7" y="68"/>
                    <a:pt x="11" y="71"/>
                    <a:pt x="13" y="75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8" y="118"/>
                    <a:pt x="40" y="120"/>
                    <a:pt x="42" y="122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27"/>
                    <a:pt x="55" y="130"/>
                    <a:pt x="63" y="131"/>
                  </a:cubicBezTo>
                  <a:cubicBezTo>
                    <a:pt x="71" y="132"/>
                    <a:pt x="78" y="130"/>
                    <a:pt x="85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8095258" y="4474469"/>
              <a:ext cx="562804" cy="556024"/>
            </a:xfrm>
            <a:custGeom>
              <a:avLst/>
              <a:gdLst>
                <a:gd name="T0" fmla="*/ 267 w 267"/>
                <a:gd name="T1" fmla="*/ 218 h 263"/>
                <a:gd name="T2" fmla="*/ 222 w 267"/>
                <a:gd name="T3" fmla="*/ 263 h 263"/>
                <a:gd name="T4" fmla="*/ 46 w 267"/>
                <a:gd name="T5" fmla="*/ 263 h 263"/>
                <a:gd name="T6" fmla="*/ 0 w 267"/>
                <a:gd name="T7" fmla="*/ 218 h 263"/>
                <a:gd name="T8" fmla="*/ 0 w 267"/>
                <a:gd name="T9" fmla="*/ 46 h 263"/>
                <a:gd name="T10" fmla="*/ 46 w 267"/>
                <a:gd name="T11" fmla="*/ 0 h 263"/>
                <a:gd name="T12" fmla="*/ 222 w 267"/>
                <a:gd name="T13" fmla="*/ 0 h 263"/>
                <a:gd name="T14" fmla="*/ 267 w 267"/>
                <a:gd name="T15" fmla="*/ 46 h 263"/>
                <a:gd name="T16" fmla="*/ 267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267" y="218"/>
                  </a:moveTo>
                  <a:cubicBezTo>
                    <a:pt x="267" y="243"/>
                    <a:pt x="247" y="263"/>
                    <a:pt x="222" y="263"/>
                  </a:cubicBezTo>
                  <a:cubicBezTo>
                    <a:pt x="46" y="263"/>
                    <a:pt x="46" y="263"/>
                    <a:pt x="46" y="263"/>
                  </a:cubicBezTo>
                  <a:cubicBezTo>
                    <a:pt x="21" y="263"/>
                    <a:pt x="0" y="243"/>
                    <a:pt x="0" y="21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7" y="0"/>
                    <a:pt x="267" y="21"/>
                    <a:pt x="267" y="46"/>
                  </a:cubicBezTo>
                  <a:lnTo>
                    <a:pt x="267" y="218"/>
                  </a:ln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8276643" y="4618562"/>
              <a:ext cx="200033" cy="269535"/>
            </a:xfrm>
            <a:custGeom>
              <a:avLst/>
              <a:gdLst>
                <a:gd name="T0" fmla="*/ 70 w 95"/>
                <a:gd name="T1" fmla="*/ 9 h 128"/>
                <a:gd name="T2" fmla="*/ 79 w 95"/>
                <a:gd name="T3" fmla="*/ 59 h 128"/>
                <a:gd name="T4" fmla="*/ 70 w 95"/>
                <a:gd name="T5" fmla="*/ 81 h 128"/>
                <a:gd name="T6" fmla="*/ 26 w 95"/>
                <a:gd name="T7" fmla="*/ 81 h 128"/>
                <a:gd name="T8" fmla="*/ 17 w 95"/>
                <a:gd name="T9" fmla="*/ 59 h 128"/>
                <a:gd name="T10" fmla="*/ 26 w 95"/>
                <a:gd name="T11" fmla="*/ 9 h 128"/>
                <a:gd name="T12" fmla="*/ 27 w 95"/>
                <a:gd name="T13" fmla="*/ 42 h 128"/>
                <a:gd name="T14" fmla="*/ 69 w 95"/>
                <a:gd name="T15" fmla="*/ 42 h 128"/>
                <a:gd name="T16" fmla="*/ 63 w 95"/>
                <a:gd name="T17" fmla="*/ 16 h 128"/>
                <a:gd name="T18" fmla="*/ 33 w 95"/>
                <a:gd name="T19" fmla="*/ 16 h 128"/>
                <a:gd name="T20" fmla="*/ 27 w 95"/>
                <a:gd name="T21" fmla="*/ 42 h 128"/>
                <a:gd name="T22" fmla="*/ 69 w 95"/>
                <a:gd name="T23" fmla="*/ 48 h 128"/>
                <a:gd name="T24" fmla="*/ 27 w 95"/>
                <a:gd name="T25" fmla="*/ 59 h 128"/>
                <a:gd name="T26" fmla="*/ 33 w 95"/>
                <a:gd name="T27" fmla="*/ 74 h 128"/>
                <a:gd name="T28" fmla="*/ 63 w 95"/>
                <a:gd name="T29" fmla="*/ 74 h 128"/>
                <a:gd name="T30" fmla="*/ 69 w 95"/>
                <a:gd name="T31" fmla="*/ 48 h 128"/>
                <a:gd name="T32" fmla="*/ 18 w 95"/>
                <a:gd name="T33" fmla="*/ 128 h 128"/>
                <a:gd name="T34" fmla="*/ 48 w 95"/>
                <a:gd name="T35" fmla="*/ 128 h 128"/>
                <a:gd name="T36" fmla="*/ 77 w 95"/>
                <a:gd name="T37" fmla="*/ 128 h 128"/>
                <a:gd name="T38" fmla="*/ 77 w 95"/>
                <a:gd name="T39" fmla="*/ 118 h 128"/>
                <a:gd name="T40" fmla="*/ 53 w 95"/>
                <a:gd name="T41" fmla="*/ 106 h 128"/>
                <a:gd name="T42" fmla="*/ 91 w 95"/>
                <a:gd name="T43" fmla="*/ 77 h 128"/>
                <a:gd name="T44" fmla="*/ 95 w 95"/>
                <a:gd name="T45" fmla="*/ 45 h 128"/>
                <a:gd name="T46" fmla="*/ 85 w 95"/>
                <a:gd name="T47" fmla="*/ 45 h 128"/>
                <a:gd name="T48" fmla="*/ 82 w 95"/>
                <a:gd name="T49" fmla="*/ 73 h 128"/>
                <a:gd name="T50" fmla="*/ 48 w 95"/>
                <a:gd name="T51" fmla="*/ 97 h 128"/>
                <a:gd name="T52" fmla="*/ 21 w 95"/>
                <a:gd name="T53" fmla="*/ 86 h 128"/>
                <a:gd name="T54" fmla="*/ 10 w 95"/>
                <a:gd name="T55" fmla="*/ 59 h 128"/>
                <a:gd name="T56" fmla="*/ 5 w 95"/>
                <a:gd name="T57" fmla="*/ 40 h 128"/>
                <a:gd name="T58" fmla="*/ 0 w 95"/>
                <a:gd name="T59" fmla="*/ 59 h 128"/>
                <a:gd name="T60" fmla="*/ 14 w 95"/>
                <a:gd name="T61" fmla="*/ 92 h 128"/>
                <a:gd name="T62" fmla="*/ 43 w 95"/>
                <a:gd name="T63" fmla="*/ 106 h 128"/>
                <a:gd name="T64" fmla="*/ 18 w 95"/>
                <a:gd name="T65" fmla="*/ 118 h 128"/>
                <a:gd name="T66" fmla="*/ 18 w 95"/>
                <a:gd name="T6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128">
                  <a:moveTo>
                    <a:pt x="48" y="0"/>
                  </a:moveTo>
                  <a:cubicBezTo>
                    <a:pt x="56" y="0"/>
                    <a:pt x="64" y="3"/>
                    <a:pt x="70" y="9"/>
                  </a:cubicBezTo>
                  <a:cubicBezTo>
                    <a:pt x="75" y="14"/>
                    <a:pt x="79" y="22"/>
                    <a:pt x="79" y="31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67"/>
                    <a:pt x="75" y="75"/>
                    <a:pt x="7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64" y="86"/>
                    <a:pt x="56" y="90"/>
                    <a:pt x="48" y="90"/>
                  </a:cubicBezTo>
                  <a:cubicBezTo>
                    <a:pt x="39" y="90"/>
                    <a:pt x="31" y="86"/>
                    <a:pt x="26" y="81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0" y="75"/>
                    <a:pt x="17" y="67"/>
                    <a:pt x="17" y="59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2"/>
                    <a:pt x="20" y="14"/>
                    <a:pt x="26" y="9"/>
                  </a:cubicBezTo>
                  <a:cubicBezTo>
                    <a:pt x="31" y="3"/>
                    <a:pt x="39" y="0"/>
                    <a:pt x="48" y="0"/>
                  </a:cubicBezTo>
                  <a:close/>
                  <a:moveTo>
                    <a:pt x="27" y="42"/>
                  </a:moveTo>
                  <a:cubicBezTo>
                    <a:pt x="27" y="42"/>
                    <a:pt x="27" y="42"/>
                    <a:pt x="27" y="42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69" y="25"/>
                    <a:pt x="66" y="20"/>
                    <a:pt x="63" y="16"/>
                  </a:cubicBezTo>
                  <a:cubicBezTo>
                    <a:pt x="59" y="12"/>
                    <a:pt x="53" y="10"/>
                    <a:pt x="48" y="10"/>
                  </a:cubicBezTo>
                  <a:cubicBezTo>
                    <a:pt x="42" y="10"/>
                    <a:pt x="37" y="12"/>
                    <a:pt x="33" y="16"/>
                  </a:cubicBezTo>
                  <a:cubicBezTo>
                    <a:pt x="29" y="20"/>
                    <a:pt x="27" y="25"/>
                    <a:pt x="27" y="31"/>
                  </a:cubicBezTo>
                  <a:cubicBezTo>
                    <a:pt x="27" y="42"/>
                    <a:pt x="27" y="42"/>
                    <a:pt x="27" y="42"/>
                  </a:cubicBezTo>
                  <a:close/>
                  <a:moveTo>
                    <a:pt x="69" y="48"/>
                  </a:moveTo>
                  <a:cubicBezTo>
                    <a:pt x="69" y="48"/>
                    <a:pt x="69" y="48"/>
                    <a:pt x="69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65"/>
                    <a:pt x="29" y="70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7" y="78"/>
                    <a:pt x="42" y="80"/>
                    <a:pt x="48" y="80"/>
                  </a:cubicBezTo>
                  <a:cubicBezTo>
                    <a:pt x="53" y="80"/>
                    <a:pt x="59" y="78"/>
                    <a:pt x="63" y="74"/>
                  </a:cubicBezTo>
                  <a:cubicBezTo>
                    <a:pt x="66" y="70"/>
                    <a:pt x="69" y="65"/>
                    <a:pt x="69" y="59"/>
                  </a:cubicBezTo>
                  <a:cubicBezTo>
                    <a:pt x="69" y="48"/>
                    <a:pt x="69" y="48"/>
                    <a:pt x="69" y="48"/>
                  </a:cubicBezTo>
                  <a:close/>
                  <a:moveTo>
                    <a:pt x="18" y="128"/>
                  </a:moveTo>
                  <a:cubicBezTo>
                    <a:pt x="18" y="128"/>
                    <a:pt x="18" y="128"/>
                    <a:pt x="18" y="128"/>
                  </a:cubicBezTo>
                  <a:cubicBezTo>
                    <a:pt x="47" y="128"/>
                    <a:pt x="47" y="128"/>
                    <a:pt x="47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80" y="128"/>
                    <a:pt x="82" y="126"/>
                    <a:pt x="82" y="123"/>
                  </a:cubicBezTo>
                  <a:cubicBezTo>
                    <a:pt x="82" y="120"/>
                    <a:pt x="80" y="118"/>
                    <a:pt x="77" y="118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64" y="105"/>
                    <a:pt x="74" y="100"/>
                    <a:pt x="81" y="92"/>
                  </a:cubicBezTo>
                  <a:cubicBezTo>
                    <a:pt x="86" y="88"/>
                    <a:pt x="89" y="83"/>
                    <a:pt x="91" y="77"/>
                  </a:cubicBezTo>
                  <a:cubicBezTo>
                    <a:pt x="94" y="71"/>
                    <a:pt x="95" y="65"/>
                    <a:pt x="95" y="5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2"/>
                    <a:pt x="93" y="40"/>
                    <a:pt x="90" y="40"/>
                  </a:cubicBezTo>
                  <a:cubicBezTo>
                    <a:pt x="87" y="40"/>
                    <a:pt x="85" y="42"/>
                    <a:pt x="85" y="45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64"/>
                    <a:pt x="84" y="69"/>
                    <a:pt x="82" y="73"/>
                  </a:cubicBezTo>
                  <a:cubicBezTo>
                    <a:pt x="80" y="78"/>
                    <a:pt x="78" y="82"/>
                    <a:pt x="74" y="86"/>
                  </a:cubicBezTo>
                  <a:cubicBezTo>
                    <a:pt x="67" y="92"/>
                    <a:pt x="58" y="97"/>
                    <a:pt x="48" y="97"/>
                  </a:cubicBezTo>
                  <a:cubicBezTo>
                    <a:pt x="43" y="97"/>
                    <a:pt x="38" y="96"/>
                    <a:pt x="33" y="94"/>
                  </a:cubicBezTo>
                  <a:cubicBezTo>
                    <a:pt x="29" y="92"/>
                    <a:pt x="25" y="89"/>
                    <a:pt x="21" y="86"/>
                  </a:cubicBezTo>
                  <a:cubicBezTo>
                    <a:pt x="18" y="82"/>
                    <a:pt x="15" y="78"/>
                    <a:pt x="13" y="73"/>
                  </a:cubicBezTo>
                  <a:cubicBezTo>
                    <a:pt x="11" y="69"/>
                    <a:pt x="10" y="64"/>
                    <a:pt x="10" y="5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2"/>
                    <a:pt x="8" y="40"/>
                    <a:pt x="5" y="40"/>
                  </a:cubicBezTo>
                  <a:cubicBezTo>
                    <a:pt x="2" y="40"/>
                    <a:pt x="0" y="42"/>
                    <a:pt x="0" y="4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5"/>
                    <a:pt x="2" y="71"/>
                    <a:pt x="4" y="77"/>
                  </a:cubicBezTo>
                  <a:cubicBezTo>
                    <a:pt x="6" y="83"/>
                    <a:pt x="10" y="88"/>
                    <a:pt x="14" y="92"/>
                  </a:cubicBezTo>
                  <a:cubicBezTo>
                    <a:pt x="19" y="97"/>
                    <a:pt x="24" y="100"/>
                    <a:pt x="30" y="103"/>
                  </a:cubicBezTo>
                  <a:cubicBezTo>
                    <a:pt x="34" y="104"/>
                    <a:pt x="38" y="106"/>
                    <a:pt x="43" y="10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6" y="118"/>
                    <a:pt x="14" y="120"/>
                    <a:pt x="14" y="123"/>
                  </a:cubicBezTo>
                  <a:cubicBezTo>
                    <a:pt x="14" y="126"/>
                    <a:pt x="16" y="128"/>
                    <a:pt x="18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499732" y="3248824"/>
              <a:ext cx="562804" cy="554328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8AD6F8"/>
              </a:solidFill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>
              <a:off x="3664166" y="3391219"/>
              <a:ext cx="235632" cy="271231"/>
            </a:xfrm>
            <a:custGeom>
              <a:avLst/>
              <a:gdLst>
                <a:gd name="T0" fmla="*/ 27 w 112"/>
                <a:gd name="T1" fmla="*/ 92 h 128"/>
                <a:gd name="T2" fmla="*/ 27 w 112"/>
                <a:gd name="T3" fmla="*/ 98 h 128"/>
                <a:gd name="T4" fmla="*/ 87 w 112"/>
                <a:gd name="T5" fmla="*/ 95 h 128"/>
                <a:gd name="T6" fmla="*/ 24 w 112"/>
                <a:gd name="T7" fmla="*/ 53 h 128"/>
                <a:gd name="T8" fmla="*/ 27 w 112"/>
                <a:gd name="T9" fmla="*/ 56 h 128"/>
                <a:gd name="T10" fmla="*/ 87 w 112"/>
                <a:gd name="T11" fmla="*/ 53 h 128"/>
                <a:gd name="T12" fmla="*/ 27 w 112"/>
                <a:gd name="T13" fmla="*/ 50 h 128"/>
                <a:gd name="T14" fmla="*/ 110 w 112"/>
                <a:gd name="T15" fmla="*/ 37 h 128"/>
                <a:gd name="T16" fmla="*/ 75 w 112"/>
                <a:gd name="T17" fmla="*/ 1 h 128"/>
                <a:gd name="T18" fmla="*/ 13 w 112"/>
                <a:gd name="T19" fmla="*/ 0 h 128"/>
                <a:gd name="T20" fmla="*/ 0 w 112"/>
                <a:gd name="T21" fmla="*/ 13 h 128"/>
                <a:gd name="T22" fmla="*/ 3 w 112"/>
                <a:gd name="T23" fmla="*/ 124 h 128"/>
                <a:gd name="T24" fmla="*/ 13 w 112"/>
                <a:gd name="T25" fmla="*/ 128 h 128"/>
                <a:gd name="T26" fmla="*/ 108 w 112"/>
                <a:gd name="T27" fmla="*/ 124 h 128"/>
                <a:gd name="T28" fmla="*/ 112 w 112"/>
                <a:gd name="T29" fmla="*/ 115 h 128"/>
                <a:gd name="T30" fmla="*/ 110 w 112"/>
                <a:gd name="T31" fmla="*/ 37 h 128"/>
                <a:gd name="T32" fmla="*/ 74 w 112"/>
                <a:gd name="T33" fmla="*/ 15 h 128"/>
                <a:gd name="T34" fmla="*/ 79 w 112"/>
                <a:gd name="T35" fmla="*/ 37 h 128"/>
                <a:gd name="T36" fmla="*/ 76 w 112"/>
                <a:gd name="T37" fmla="*/ 36 h 128"/>
                <a:gd name="T38" fmla="*/ 74 w 112"/>
                <a:gd name="T39" fmla="*/ 15 h 128"/>
                <a:gd name="T40" fmla="*/ 102 w 112"/>
                <a:gd name="T41" fmla="*/ 115 h 128"/>
                <a:gd name="T42" fmla="*/ 101 w 112"/>
                <a:gd name="T43" fmla="*/ 117 h 128"/>
                <a:gd name="T44" fmla="*/ 13 w 112"/>
                <a:gd name="T45" fmla="*/ 118 h 128"/>
                <a:gd name="T46" fmla="*/ 9 w 112"/>
                <a:gd name="T47" fmla="*/ 115 h 128"/>
                <a:gd name="T48" fmla="*/ 10 w 112"/>
                <a:gd name="T49" fmla="*/ 11 h 128"/>
                <a:gd name="T50" fmla="*/ 68 w 112"/>
                <a:gd name="T51" fmla="*/ 10 h 128"/>
                <a:gd name="T52" fmla="*/ 71 w 112"/>
                <a:gd name="T53" fmla="*/ 40 h 128"/>
                <a:gd name="T54" fmla="*/ 79 w 112"/>
                <a:gd name="T55" fmla="*/ 43 h 128"/>
                <a:gd name="T56" fmla="*/ 102 w 112"/>
                <a:gd name="T57" fmla="*/ 115 h 128"/>
                <a:gd name="T58" fmla="*/ 84 w 112"/>
                <a:gd name="T59" fmla="*/ 71 h 128"/>
                <a:gd name="T60" fmla="*/ 24 w 112"/>
                <a:gd name="T61" fmla="*/ 74 h 128"/>
                <a:gd name="T62" fmla="*/ 84 w 112"/>
                <a:gd name="T63" fmla="*/ 77 h 128"/>
                <a:gd name="T64" fmla="*/ 84 w 112"/>
                <a:gd name="T65" fmla="*/ 7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28">
                  <a:moveTo>
                    <a:pt x="84" y="92"/>
                  </a:moveTo>
                  <a:cubicBezTo>
                    <a:pt x="27" y="92"/>
                    <a:pt x="27" y="92"/>
                    <a:pt x="27" y="92"/>
                  </a:cubicBezTo>
                  <a:cubicBezTo>
                    <a:pt x="25" y="92"/>
                    <a:pt x="24" y="93"/>
                    <a:pt x="24" y="95"/>
                  </a:cubicBezTo>
                  <a:cubicBezTo>
                    <a:pt x="24" y="96"/>
                    <a:pt x="25" y="98"/>
                    <a:pt x="27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6" y="98"/>
                    <a:pt x="87" y="96"/>
                    <a:pt x="87" y="95"/>
                  </a:cubicBezTo>
                  <a:cubicBezTo>
                    <a:pt x="87" y="93"/>
                    <a:pt x="86" y="92"/>
                    <a:pt x="84" y="92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3"/>
                    <a:pt x="24" y="53"/>
                  </a:cubicBezTo>
                  <a:cubicBezTo>
                    <a:pt x="24" y="55"/>
                    <a:pt x="25" y="56"/>
                    <a:pt x="27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6" y="56"/>
                    <a:pt x="87" y="55"/>
                    <a:pt x="87" y="53"/>
                  </a:cubicBezTo>
                  <a:cubicBezTo>
                    <a:pt x="87" y="52"/>
                    <a:pt x="86" y="50"/>
                    <a:pt x="84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5" y="50"/>
                    <a:pt x="24" y="52"/>
                    <a:pt x="24" y="53"/>
                  </a:cubicBezTo>
                  <a:close/>
                  <a:moveTo>
                    <a:pt x="110" y="37"/>
                  </a:moveTo>
                  <a:cubicBezTo>
                    <a:pt x="110" y="37"/>
                    <a:pt x="110" y="37"/>
                    <a:pt x="110" y="37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0"/>
                    <a:pt x="73" y="0"/>
                    <a:pt x="7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8"/>
                    <a:pt x="1" y="122"/>
                    <a:pt x="3" y="124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6" y="126"/>
                    <a:pt x="9" y="128"/>
                    <a:pt x="13" y="128"/>
                  </a:cubicBezTo>
                  <a:cubicBezTo>
                    <a:pt x="99" y="128"/>
                    <a:pt x="99" y="128"/>
                    <a:pt x="99" y="128"/>
                  </a:cubicBezTo>
                  <a:cubicBezTo>
                    <a:pt x="102" y="128"/>
                    <a:pt x="105" y="126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2"/>
                    <a:pt x="112" y="118"/>
                    <a:pt x="112" y="11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2" y="39"/>
                    <a:pt x="111" y="38"/>
                    <a:pt x="110" y="37"/>
                  </a:cubicBezTo>
                  <a:close/>
                  <a:moveTo>
                    <a:pt x="74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8" y="37"/>
                    <a:pt x="77" y="37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5" y="35"/>
                    <a:pt x="74" y="33"/>
                    <a:pt x="74" y="32"/>
                  </a:cubicBezTo>
                  <a:cubicBezTo>
                    <a:pt x="74" y="15"/>
                    <a:pt x="74" y="15"/>
                    <a:pt x="74" y="15"/>
                  </a:cubicBezTo>
                  <a:close/>
                  <a:moveTo>
                    <a:pt x="102" y="115"/>
                  </a:moveTo>
                  <a:cubicBezTo>
                    <a:pt x="102" y="115"/>
                    <a:pt x="102" y="115"/>
                    <a:pt x="102" y="115"/>
                  </a:cubicBezTo>
                  <a:cubicBezTo>
                    <a:pt x="102" y="116"/>
                    <a:pt x="101" y="116"/>
                    <a:pt x="101" y="117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00" y="118"/>
                    <a:pt x="99" y="118"/>
                    <a:pt x="99" y="118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2" y="118"/>
                    <a:pt x="11" y="118"/>
                    <a:pt x="10" y="117"/>
                  </a:cubicBezTo>
                  <a:cubicBezTo>
                    <a:pt x="10" y="116"/>
                    <a:pt x="9" y="116"/>
                    <a:pt x="9" y="115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0"/>
                    <a:pt x="12" y="10"/>
                    <a:pt x="13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5"/>
                    <a:pt x="69" y="38"/>
                    <a:pt x="71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2"/>
                    <a:pt x="76" y="43"/>
                    <a:pt x="79" y="43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115"/>
                    <a:pt x="102" y="115"/>
                    <a:pt x="102" y="115"/>
                  </a:cubicBezTo>
                  <a:close/>
                  <a:moveTo>
                    <a:pt x="84" y="71"/>
                  </a:moveTo>
                  <a:cubicBezTo>
                    <a:pt x="84" y="71"/>
                    <a:pt x="84" y="71"/>
                    <a:pt x="84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5" y="71"/>
                    <a:pt x="24" y="72"/>
                    <a:pt x="24" y="74"/>
                  </a:cubicBezTo>
                  <a:cubicBezTo>
                    <a:pt x="24" y="76"/>
                    <a:pt x="25" y="77"/>
                    <a:pt x="27" y="77"/>
                  </a:cubicBezTo>
                  <a:cubicBezTo>
                    <a:pt x="84" y="77"/>
                    <a:pt x="84" y="77"/>
                    <a:pt x="84" y="77"/>
                  </a:cubicBezTo>
                  <a:cubicBezTo>
                    <a:pt x="86" y="77"/>
                    <a:pt x="87" y="76"/>
                    <a:pt x="87" y="74"/>
                  </a:cubicBezTo>
                  <a:cubicBezTo>
                    <a:pt x="87" y="72"/>
                    <a:pt x="86" y="71"/>
                    <a:pt x="84" y="71"/>
                  </a:cubicBez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3499732" y="4474469"/>
              <a:ext cx="562804" cy="556024"/>
            </a:xfrm>
            <a:custGeom>
              <a:avLst/>
              <a:gdLst>
                <a:gd name="T0" fmla="*/ 0 w 267"/>
                <a:gd name="T1" fmla="*/ 218 h 263"/>
                <a:gd name="T2" fmla="*/ 46 w 267"/>
                <a:gd name="T3" fmla="*/ 263 h 263"/>
                <a:gd name="T4" fmla="*/ 222 w 267"/>
                <a:gd name="T5" fmla="*/ 263 h 263"/>
                <a:gd name="T6" fmla="*/ 267 w 267"/>
                <a:gd name="T7" fmla="*/ 218 h 263"/>
                <a:gd name="T8" fmla="*/ 267 w 267"/>
                <a:gd name="T9" fmla="*/ 46 h 263"/>
                <a:gd name="T10" fmla="*/ 222 w 267"/>
                <a:gd name="T11" fmla="*/ 0 h 263"/>
                <a:gd name="T12" fmla="*/ 46 w 267"/>
                <a:gd name="T13" fmla="*/ 0 h 263"/>
                <a:gd name="T14" fmla="*/ 0 w 267"/>
                <a:gd name="T15" fmla="*/ 46 h 263"/>
                <a:gd name="T16" fmla="*/ 0 w 267"/>
                <a:gd name="T17" fmla="*/ 21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63">
                  <a:moveTo>
                    <a:pt x="0" y="218"/>
                  </a:moveTo>
                  <a:cubicBezTo>
                    <a:pt x="0" y="243"/>
                    <a:pt x="21" y="263"/>
                    <a:pt x="46" y="263"/>
                  </a:cubicBezTo>
                  <a:cubicBezTo>
                    <a:pt x="222" y="263"/>
                    <a:pt x="222" y="263"/>
                    <a:pt x="222" y="263"/>
                  </a:cubicBezTo>
                  <a:cubicBezTo>
                    <a:pt x="247" y="263"/>
                    <a:pt x="267" y="243"/>
                    <a:pt x="267" y="218"/>
                  </a:cubicBezTo>
                  <a:cubicBezTo>
                    <a:pt x="267" y="46"/>
                    <a:pt x="267" y="46"/>
                    <a:pt x="267" y="46"/>
                  </a:cubicBezTo>
                  <a:cubicBezTo>
                    <a:pt x="267" y="21"/>
                    <a:pt x="247" y="0"/>
                    <a:pt x="22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lnTo>
                    <a:pt x="0" y="218"/>
                  </a:ln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Freeform 38"/>
            <p:cNvSpPr>
              <a:spLocks noEditPoints="1"/>
            </p:cNvSpPr>
            <p:nvPr/>
          </p:nvSpPr>
          <p:spPr bwMode="auto">
            <a:xfrm>
              <a:off x="3670947" y="4620256"/>
              <a:ext cx="222071" cy="264451"/>
            </a:xfrm>
            <a:custGeom>
              <a:avLst/>
              <a:gdLst>
                <a:gd name="T0" fmla="*/ 93 w 105"/>
                <a:gd name="T1" fmla="*/ 2 h 125"/>
                <a:gd name="T2" fmla="*/ 90 w 105"/>
                <a:gd name="T3" fmla="*/ 9 h 125"/>
                <a:gd name="T4" fmla="*/ 105 w 105"/>
                <a:gd name="T5" fmla="*/ 47 h 125"/>
                <a:gd name="T6" fmla="*/ 88 w 105"/>
                <a:gd name="T7" fmla="*/ 89 h 125"/>
                <a:gd name="T8" fmla="*/ 69 w 105"/>
                <a:gd name="T9" fmla="*/ 101 h 125"/>
                <a:gd name="T10" fmla="*/ 52 w 105"/>
                <a:gd name="T11" fmla="*/ 105 h 125"/>
                <a:gd name="T12" fmla="*/ 52 w 105"/>
                <a:gd name="T13" fmla="*/ 115 h 125"/>
                <a:gd name="T14" fmla="*/ 76 w 105"/>
                <a:gd name="T15" fmla="*/ 120 h 125"/>
                <a:gd name="T16" fmla="*/ 47 w 105"/>
                <a:gd name="T17" fmla="*/ 125 h 125"/>
                <a:gd name="T18" fmla="*/ 47 w 105"/>
                <a:gd name="T19" fmla="*/ 125 h 125"/>
                <a:gd name="T20" fmla="*/ 19 w 105"/>
                <a:gd name="T21" fmla="*/ 120 h 125"/>
                <a:gd name="T22" fmla="*/ 42 w 105"/>
                <a:gd name="T23" fmla="*/ 115 h 125"/>
                <a:gd name="T24" fmla="*/ 42 w 105"/>
                <a:gd name="T25" fmla="*/ 105 h 125"/>
                <a:gd name="T26" fmla="*/ 8 w 105"/>
                <a:gd name="T27" fmla="*/ 91 h 125"/>
                <a:gd name="T28" fmla="*/ 1 w 105"/>
                <a:gd name="T29" fmla="*/ 94 h 125"/>
                <a:gd name="T30" fmla="*/ 12 w 105"/>
                <a:gd name="T31" fmla="*/ 79 h 125"/>
                <a:gd name="T32" fmla="*/ 14 w 105"/>
                <a:gd name="T33" fmla="*/ 14 h 125"/>
                <a:gd name="T34" fmla="*/ 78 w 105"/>
                <a:gd name="T35" fmla="*/ 12 h 125"/>
                <a:gd name="T36" fmla="*/ 84 w 105"/>
                <a:gd name="T37" fmla="*/ 7 h 125"/>
                <a:gd name="T38" fmla="*/ 84 w 105"/>
                <a:gd name="T39" fmla="*/ 7 h 125"/>
                <a:gd name="T40" fmla="*/ 86 w 105"/>
                <a:gd name="T41" fmla="*/ 13 h 125"/>
                <a:gd name="T42" fmla="*/ 82 w 105"/>
                <a:gd name="T43" fmla="*/ 16 h 125"/>
                <a:gd name="T44" fmla="*/ 80 w 105"/>
                <a:gd name="T45" fmla="*/ 81 h 125"/>
                <a:gd name="T46" fmla="*/ 47 w 105"/>
                <a:gd name="T47" fmla="*/ 95 h 125"/>
                <a:gd name="T48" fmla="*/ 13 w 105"/>
                <a:gd name="T49" fmla="*/ 86 h 125"/>
                <a:gd name="T50" fmla="*/ 47 w 105"/>
                <a:gd name="T51" fmla="*/ 100 h 125"/>
                <a:gd name="T52" fmla="*/ 67 w 105"/>
                <a:gd name="T53" fmla="*/ 96 h 125"/>
                <a:gd name="T54" fmla="*/ 84 w 105"/>
                <a:gd name="T55" fmla="*/ 84 h 125"/>
                <a:gd name="T56" fmla="*/ 95 w 105"/>
                <a:gd name="T57" fmla="*/ 67 h 125"/>
                <a:gd name="T58" fmla="*/ 95 w 105"/>
                <a:gd name="T59" fmla="*/ 28 h 125"/>
                <a:gd name="T60" fmla="*/ 74 w 105"/>
                <a:gd name="T61" fmla="*/ 21 h 125"/>
                <a:gd name="T62" fmla="*/ 47 w 105"/>
                <a:gd name="T63" fmla="*/ 10 h 125"/>
                <a:gd name="T64" fmla="*/ 10 w 105"/>
                <a:gd name="T65" fmla="*/ 47 h 125"/>
                <a:gd name="T66" fmla="*/ 47 w 105"/>
                <a:gd name="T67" fmla="*/ 85 h 125"/>
                <a:gd name="T68" fmla="*/ 74 w 105"/>
                <a:gd name="T69" fmla="*/ 74 h 125"/>
                <a:gd name="T70" fmla="*/ 74 w 105"/>
                <a:gd name="T71" fmla="*/ 21 h 125"/>
                <a:gd name="T72" fmla="*/ 80 w 105"/>
                <a:gd name="T73" fmla="*/ 81 h 125"/>
                <a:gd name="T74" fmla="*/ 74 w 105"/>
                <a:gd name="T75" fmla="*/ 8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25">
                  <a:moveTo>
                    <a:pt x="89" y="2"/>
                  </a:moveTo>
                  <a:cubicBezTo>
                    <a:pt x="90" y="0"/>
                    <a:pt x="92" y="0"/>
                    <a:pt x="93" y="2"/>
                  </a:cubicBezTo>
                  <a:cubicBezTo>
                    <a:pt x="94" y="3"/>
                    <a:pt x="94" y="5"/>
                    <a:pt x="93" y="6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5" y="14"/>
                    <a:pt x="98" y="19"/>
                    <a:pt x="101" y="25"/>
                  </a:cubicBezTo>
                  <a:cubicBezTo>
                    <a:pt x="104" y="32"/>
                    <a:pt x="105" y="40"/>
                    <a:pt x="105" y="47"/>
                  </a:cubicBezTo>
                  <a:cubicBezTo>
                    <a:pt x="105" y="55"/>
                    <a:pt x="104" y="63"/>
                    <a:pt x="101" y="70"/>
                  </a:cubicBezTo>
                  <a:cubicBezTo>
                    <a:pt x="98" y="77"/>
                    <a:pt x="94" y="83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3" y="94"/>
                    <a:pt x="76" y="98"/>
                    <a:pt x="69" y="101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4" y="103"/>
                    <a:pt x="58" y="105"/>
                    <a:pt x="52" y="105"/>
                  </a:cubicBezTo>
                  <a:cubicBezTo>
                    <a:pt x="52" y="106"/>
                    <a:pt x="52" y="106"/>
                    <a:pt x="52" y="106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4" y="115"/>
                    <a:pt x="76" y="117"/>
                    <a:pt x="76" y="120"/>
                  </a:cubicBezTo>
                  <a:cubicBezTo>
                    <a:pt x="76" y="123"/>
                    <a:pt x="74" y="125"/>
                    <a:pt x="71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5"/>
                    <a:pt x="19" y="123"/>
                    <a:pt x="19" y="120"/>
                  </a:cubicBezTo>
                  <a:cubicBezTo>
                    <a:pt x="19" y="117"/>
                    <a:pt x="21" y="115"/>
                    <a:pt x="23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5"/>
                  </a:cubicBezTo>
                  <a:cubicBezTo>
                    <a:pt x="36" y="105"/>
                    <a:pt x="30" y="103"/>
                    <a:pt x="25" y="101"/>
                  </a:cubicBezTo>
                  <a:cubicBezTo>
                    <a:pt x="19" y="99"/>
                    <a:pt x="13" y="95"/>
                    <a:pt x="8" y="91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4" y="95"/>
                    <a:pt x="2" y="95"/>
                    <a:pt x="1" y="94"/>
                  </a:cubicBezTo>
                  <a:cubicBezTo>
                    <a:pt x="0" y="92"/>
                    <a:pt x="0" y="91"/>
                    <a:pt x="1" y="8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" y="70"/>
                    <a:pt x="0" y="60"/>
                    <a:pt x="0" y="47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4" y="0"/>
                    <a:pt x="47" y="0"/>
                  </a:cubicBezTo>
                  <a:cubicBezTo>
                    <a:pt x="59" y="0"/>
                    <a:pt x="70" y="5"/>
                    <a:pt x="78" y="12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9" y="2"/>
                    <a:pt x="89" y="2"/>
                    <a:pt x="89" y="2"/>
                  </a:cubicBezTo>
                  <a:close/>
                  <a:moveTo>
                    <a:pt x="86" y="13"/>
                  </a:moveTo>
                  <a:cubicBezTo>
                    <a:pt x="86" y="13"/>
                    <a:pt x="86" y="13"/>
                    <a:pt x="86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90" y="25"/>
                    <a:pt x="94" y="36"/>
                    <a:pt x="94" y="47"/>
                  </a:cubicBezTo>
                  <a:cubicBezTo>
                    <a:pt x="94" y="61"/>
                    <a:pt x="89" y="72"/>
                    <a:pt x="80" y="81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72" y="89"/>
                    <a:pt x="60" y="95"/>
                    <a:pt x="47" y="95"/>
                  </a:cubicBezTo>
                  <a:cubicBezTo>
                    <a:pt x="35" y="95"/>
                    <a:pt x="24" y="90"/>
                    <a:pt x="16" y="83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7" y="90"/>
                    <a:pt x="22" y="93"/>
                    <a:pt x="27" y="96"/>
                  </a:cubicBezTo>
                  <a:cubicBezTo>
                    <a:pt x="33" y="98"/>
                    <a:pt x="40" y="100"/>
                    <a:pt x="47" y="100"/>
                  </a:cubicBezTo>
                  <a:cubicBezTo>
                    <a:pt x="54" y="100"/>
                    <a:pt x="61" y="98"/>
                    <a:pt x="67" y="96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73" y="93"/>
                    <a:pt x="79" y="89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9" y="80"/>
                    <a:pt x="93" y="74"/>
                    <a:pt x="95" y="67"/>
                  </a:cubicBezTo>
                  <a:cubicBezTo>
                    <a:pt x="98" y="61"/>
                    <a:pt x="99" y="55"/>
                    <a:pt x="99" y="47"/>
                  </a:cubicBezTo>
                  <a:cubicBezTo>
                    <a:pt x="99" y="40"/>
                    <a:pt x="98" y="34"/>
                    <a:pt x="95" y="28"/>
                  </a:cubicBezTo>
                  <a:cubicBezTo>
                    <a:pt x="93" y="22"/>
                    <a:pt x="90" y="17"/>
                    <a:pt x="86" y="13"/>
                  </a:cubicBezTo>
                  <a:close/>
                  <a:moveTo>
                    <a:pt x="74" y="21"/>
                  </a:moveTo>
                  <a:cubicBezTo>
                    <a:pt x="74" y="21"/>
                    <a:pt x="74" y="21"/>
                    <a:pt x="74" y="21"/>
                  </a:cubicBezTo>
                  <a:cubicBezTo>
                    <a:pt x="67" y="15"/>
                    <a:pt x="58" y="10"/>
                    <a:pt x="47" y="10"/>
                  </a:cubicBezTo>
                  <a:cubicBezTo>
                    <a:pt x="37" y="10"/>
                    <a:pt x="28" y="15"/>
                    <a:pt x="21" y="21"/>
                  </a:cubicBezTo>
                  <a:cubicBezTo>
                    <a:pt x="14" y="28"/>
                    <a:pt x="10" y="37"/>
                    <a:pt x="10" y="47"/>
                  </a:cubicBezTo>
                  <a:cubicBezTo>
                    <a:pt x="10" y="58"/>
                    <a:pt x="14" y="67"/>
                    <a:pt x="21" y="74"/>
                  </a:cubicBezTo>
                  <a:cubicBezTo>
                    <a:pt x="28" y="81"/>
                    <a:pt x="37" y="85"/>
                    <a:pt x="47" y="85"/>
                  </a:cubicBezTo>
                  <a:cubicBezTo>
                    <a:pt x="57" y="85"/>
                    <a:pt x="67" y="81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0" y="67"/>
                    <a:pt x="84" y="58"/>
                    <a:pt x="84" y="47"/>
                  </a:cubicBezTo>
                  <a:cubicBezTo>
                    <a:pt x="84" y="37"/>
                    <a:pt x="80" y="28"/>
                    <a:pt x="74" y="21"/>
                  </a:cubicBezTo>
                  <a:cubicBezTo>
                    <a:pt x="74" y="21"/>
                    <a:pt x="74" y="21"/>
                    <a:pt x="74" y="21"/>
                  </a:cubicBezTo>
                  <a:close/>
                  <a:moveTo>
                    <a:pt x="80" y="81"/>
                  </a:moveTo>
                  <a:cubicBezTo>
                    <a:pt x="80" y="81"/>
                    <a:pt x="80" y="81"/>
                    <a:pt x="80" y="81"/>
                  </a:cubicBezTo>
                  <a:cubicBezTo>
                    <a:pt x="78" y="83"/>
                    <a:pt x="75" y="83"/>
                    <a:pt x="74" y="81"/>
                  </a:cubicBezTo>
                  <a:cubicBezTo>
                    <a:pt x="80" y="81"/>
                    <a:pt x="80" y="81"/>
                    <a:pt x="80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0C2C487D-BC1E-4DC1-BF31-02D887558911}"/>
                </a:ext>
              </a:extLst>
            </p:cNvPr>
            <p:cNvGrpSpPr/>
            <p:nvPr/>
          </p:nvGrpSpPr>
          <p:grpSpPr>
            <a:xfrm>
              <a:off x="4553025" y="4251739"/>
              <a:ext cx="3284402" cy="2213062"/>
              <a:chOff x="4102178" y="3962179"/>
              <a:chExt cx="3973982" cy="2677708"/>
            </a:xfrm>
          </p:grpSpPr>
          <p:grpSp>
            <p:nvGrpSpPr>
              <p:cNvPr id="23" name="Group 39"/>
              <p:cNvGrpSpPr>
                <a:grpSpLocks/>
              </p:cNvGrpSpPr>
              <p:nvPr/>
            </p:nvGrpSpPr>
            <p:grpSpPr bwMode="auto">
              <a:xfrm>
                <a:off x="4102178" y="3962179"/>
                <a:ext cx="3973982" cy="2677708"/>
                <a:chOff x="0" y="0"/>
                <a:chExt cx="2724" cy="1835"/>
              </a:xfrm>
            </p:grpSpPr>
            <p:sp>
              <p:nvSpPr>
                <p:cNvPr id="25" name="Oval 40"/>
                <p:cNvSpPr>
                  <a:spLocks noChangeArrowheads="1"/>
                </p:cNvSpPr>
                <p:nvPr/>
              </p:nvSpPr>
              <p:spPr bwMode="auto">
                <a:xfrm flipV="1">
                  <a:off x="0" y="1755"/>
                  <a:ext cx="2724" cy="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tx1">
                        <a:alpha val="20000"/>
                      </a:schemeClr>
                    </a:gs>
                    <a:gs pos="100000">
                      <a:schemeClr val="tx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pic>
              <p:nvPicPr>
                <p:cNvPr id="26" name="Picture 42" descr="apple icons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0" y="0"/>
                  <a:ext cx="2246" cy="18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xmlns="" id="{0E4C07F2-7333-4DA2-8D29-2332D50BD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5186" y="4097740"/>
                <a:ext cx="3024035" cy="1767139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36" name="组合 35"/>
          <p:cNvGrpSpPr/>
          <p:nvPr/>
        </p:nvGrpSpPr>
        <p:grpSpPr>
          <a:xfrm>
            <a:off x="8793607" y="1871103"/>
            <a:ext cx="2686098" cy="3363174"/>
            <a:chOff x="8793607" y="1871103"/>
            <a:chExt cx="2686098" cy="3363174"/>
          </a:xfrm>
        </p:grpSpPr>
        <p:grpSp>
          <p:nvGrpSpPr>
            <p:cNvPr id="27" name="组合 26"/>
            <p:cNvGrpSpPr/>
            <p:nvPr/>
          </p:nvGrpSpPr>
          <p:grpSpPr>
            <a:xfrm>
              <a:off x="8793607" y="1871103"/>
              <a:ext cx="2686098" cy="870500"/>
              <a:chOff x="3101439" y="2119253"/>
              <a:chExt cx="3340834" cy="8705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3101439" y="2119253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440" y="2458012"/>
                <a:ext cx="3340833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793607" y="3080362"/>
              <a:ext cx="2686098" cy="870500"/>
              <a:chOff x="3101439" y="2119253"/>
              <a:chExt cx="3340834" cy="8705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3101439" y="2119253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440" y="2458012"/>
                <a:ext cx="3340833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793607" y="4363777"/>
              <a:ext cx="2686098" cy="870500"/>
              <a:chOff x="3101439" y="2119253"/>
              <a:chExt cx="3340834" cy="8705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3101439" y="2119253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440" y="2458012"/>
                <a:ext cx="3340833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659234" y="1871103"/>
            <a:ext cx="2686098" cy="3385423"/>
            <a:chOff x="8793607" y="1871103"/>
            <a:chExt cx="2686098" cy="3385423"/>
          </a:xfrm>
        </p:grpSpPr>
        <p:grpSp>
          <p:nvGrpSpPr>
            <p:cNvPr id="38" name="组合 37"/>
            <p:cNvGrpSpPr/>
            <p:nvPr/>
          </p:nvGrpSpPr>
          <p:grpSpPr>
            <a:xfrm>
              <a:off x="8793607" y="1871103"/>
              <a:ext cx="2686098" cy="892749"/>
              <a:chOff x="3101439" y="2119253"/>
              <a:chExt cx="3340834" cy="892749"/>
            </a:xfrm>
          </p:grpSpPr>
          <p:sp>
            <p:nvSpPr>
              <p:cNvPr id="45" name="矩形 44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3101439" y="2119253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440" y="2458012"/>
                <a:ext cx="3340833" cy="55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8793607" y="3080362"/>
              <a:ext cx="2686098" cy="892749"/>
              <a:chOff x="3101439" y="2119253"/>
              <a:chExt cx="3340834" cy="892749"/>
            </a:xfrm>
          </p:grpSpPr>
          <p:sp>
            <p:nvSpPr>
              <p:cNvPr id="43" name="矩形 4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3101439" y="2119253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440" y="2458012"/>
                <a:ext cx="3340833" cy="55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793607" y="4363777"/>
              <a:ext cx="2686098" cy="892749"/>
              <a:chOff x="3101439" y="2119253"/>
              <a:chExt cx="3340834" cy="892749"/>
            </a:xfrm>
          </p:grpSpPr>
          <p:sp>
            <p:nvSpPr>
              <p:cNvPr id="41" name="矩形 4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3101439" y="2119253"/>
                <a:ext cx="3340831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440" y="2458012"/>
                <a:ext cx="3340833" cy="55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9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19630" y="1569675"/>
            <a:ext cx="7178711" cy="2558143"/>
            <a:chOff x="2119630" y="1569675"/>
            <a:chExt cx="7178711" cy="2558143"/>
          </a:xfrm>
        </p:grpSpPr>
        <p:cxnSp>
          <p:nvCxnSpPr>
            <p:cNvPr id="4" name="Straight Connector 23">
              <a:extLst>
                <a:ext uri="{FF2B5EF4-FFF2-40B4-BE49-F238E27FC236}">
                  <a16:creationId xmlns:a16="http://schemas.microsoft.com/office/drawing/2014/main" xmlns="" id="{AB09789D-0C55-496B-9B9C-5FD891F264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1869712"/>
              <a:ext cx="5688013" cy="4763"/>
            </a:xfrm>
            <a:prstGeom prst="line">
              <a:avLst/>
            </a:prstGeom>
            <a:noFill/>
            <a:ln w="88900" cap="rnd" cmpd="sng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Straight Connector 43">
              <a:extLst>
                <a:ext uri="{FF2B5EF4-FFF2-40B4-BE49-F238E27FC236}">
                  <a16:creationId xmlns:a16="http://schemas.microsoft.com/office/drawing/2014/main" xmlns="" id="{515979D6-04FE-4A92-A35C-3D409352D0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1874248"/>
              <a:ext cx="4468813" cy="1588"/>
            </a:xfrm>
            <a:prstGeom prst="line">
              <a:avLst/>
            </a:prstGeom>
            <a:noFill/>
            <a:ln w="88900" cap="rnd" cmpd="sng">
              <a:solidFill>
                <a:srgbClr val="8AD6F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69">
              <a:extLst>
                <a:ext uri="{FF2B5EF4-FFF2-40B4-BE49-F238E27FC236}">
                  <a16:creationId xmlns:a16="http://schemas.microsoft.com/office/drawing/2014/main" xmlns="" id="{1A499365-3069-4BD5-AB98-B689699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405" y="1569675"/>
              <a:ext cx="609600" cy="609600"/>
            </a:xfrm>
            <a:prstGeom prst="ellipse">
              <a:avLst/>
            </a:prstGeom>
            <a:solidFill>
              <a:srgbClr val="8AD6F8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FFFFFF"/>
                </a:solidFill>
              </a:endParaRPr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xmlns="" id="{E57C4708-358D-4FEC-9C92-3EF3387D28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2486" y="1691815"/>
              <a:ext cx="238030" cy="375143"/>
            </a:xfrm>
            <a:custGeom>
              <a:avLst/>
              <a:gdLst>
                <a:gd name="T0" fmla="*/ 107 w 126"/>
                <a:gd name="T1" fmla="*/ 19 h 199"/>
                <a:gd name="T2" fmla="*/ 117 w 126"/>
                <a:gd name="T3" fmla="*/ 95 h 199"/>
                <a:gd name="T4" fmla="*/ 97 w 126"/>
                <a:gd name="T5" fmla="*/ 123 h 199"/>
                <a:gd name="T6" fmla="*/ 104 w 126"/>
                <a:gd name="T7" fmla="*/ 122 h 199"/>
                <a:gd name="T8" fmla="*/ 108 w 126"/>
                <a:gd name="T9" fmla="*/ 137 h 199"/>
                <a:gd name="T10" fmla="*/ 105 w 126"/>
                <a:gd name="T11" fmla="*/ 149 h 199"/>
                <a:gd name="T12" fmla="*/ 108 w 126"/>
                <a:gd name="T13" fmla="*/ 161 h 199"/>
                <a:gd name="T14" fmla="*/ 104 w 126"/>
                <a:gd name="T15" fmla="*/ 175 h 199"/>
                <a:gd name="T16" fmla="*/ 29 w 126"/>
                <a:gd name="T17" fmla="*/ 181 h 199"/>
                <a:gd name="T18" fmla="*/ 22 w 126"/>
                <a:gd name="T19" fmla="*/ 177 h 199"/>
                <a:gd name="T20" fmla="*/ 22 w 126"/>
                <a:gd name="T21" fmla="*/ 156 h 199"/>
                <a:gd name="T22" fmla="*/ 22 w 126"/>
                <a:gd name="T23" fmla="*/ 153 h 199"/>
                <a:gd name="T24" fmla="*/ 22 w 126"/>
                <a:gd name="T25" fmla="*/ 132 h 199"/>
                <a:gd name="T26" fmla="*/ 28 w 126"/>
                <a:gd name="T27" fmla="*/ 129 h 199"/>
                <a:gd name="T28" fmla="*/ 31 w 126"/>
                <a:gd name="T29" fmla="*/ 117 h 199"/>
                <a:gd name="T30" fmla="*/ 0 w 126"/>
                <a:gd name="T31" fmla="*/ 63 h 199"/>
                <a:gd name="T32" fmla="*/ 63 w 126"/>
                <a:gd name="T33" fmla="*/ 0 h 199"/>
                <a:gd name="T34" fmla="*/ 52 w 126"/>
                <a:gd name="T35" fmla="*/ 76 h 199"/>
                <a:gd name="T36" fmla="*/ 57 w 126"/>
                <a:gd name="T37" fmla="*/ 73 h 199"/>
                <a:gd name="T38" fmla="*/ 63 w 126"/>
                <a:gd name="T39" fmla="*/ 76 h 199"/>
                <a:gd name="T40" fmla="*/ 68 w 126"/>
                <a:gd name="T41" fmla="*/ 73 h 199"/>
                <a:gd name="T42" fmla="*/ 74 w 126"/>
                <a:gd name="T43" fmla="*/ 76 h 199"/>
                <a:gd name="T44" fmla="*/ 81 w 126"/>
                <a:gd name="T45" fmla="*/ 71 h 199"/>
                <a:gd name="T46" fmla="*/ 73 w 126"/>
                <a:gd name="T47" fmla="*/ 96 h 199"/>
                <a:gd name="T48" fmla="*/ 84 w 126"/>
                <a:gd name="T49" fmla="*/ 124 h 199"/>
                <a:gd name="T50" fmla="*/ 84 w 126"/>
                <a:gd name="T51" fmla="*/ 109 h 199"/>
                <a:gd name="T52" fmla="*/ 106 w 126"/>
                <a:gd name="T53" fmla="*/ 88 h 199"/>
                <a:gd name="T54" fmla="*/ 98 w 126"/>
                <a:gd name="T55" fmla="*/ 28 h 199"/>
                <a:gd name="T56" fmla="*/ 28 w 126"/>
                <a:gd name="T57" fmla="*/ 28 h 199"/>
                <a:gd name="T58" fmla="*/ 20 w 126"/>
                <a:gd name="T59" fmla="*/ 89 h 199"/>
                <a:gd name="T60" fmla="*/ 44 w 126"/>
                <a:gd name="T61" fmla="*/ 109 h 199"/>
                <a:gd name="T62" fmla="*/ 44 w 126"/>
                <a:gd name="T63" fmla="*/ 125 h 199"/>
                <a:gd name="T64" fmla="*/ 55 w 126"/>
                <a:gd name="T65" fmla="*/ 96 h 199"/>
                <a:gd name="T66" fmla="*/ 47 w 126"/>
                <a:gd name="T67" fmla="*/ 71 h 199"/>
                <a:gd name="T68" fmla="*/ 76 w 126"/>
                <a:gd name="T69" fmla="*/ 79 h 199"/>
                <a:gd name="T70" fmla="*/ 68 w 126"/>
                <a:gd name="T71" fmla="*/ 78 h 199"/>
                <a:gd name="T72" fmla="*/ 57 w 126"/>
                <a:gd name="T73" fmla="*/ 78 h 199"/>
                <a:gd name="T74" fmla="*/ 52 w 126"/>
                <a:gd name="T75" fmla="*/ 79 h 199"/>
                <a:gd name="T76" fmla="*/ 61 w 126"/>
                <a:gd name="T77" fmla="*/ 94 h 199"/>
                <a:gd name="T78" fmla="*/ 61 w 126"/>
                <a:gd name="T79" fmla="*/ 125 h 199"/>
                <a:gd name="T80" fmla="*/ 66 w 126"/>
                <a:gd name="T81" fmla="*/ 95 h 199"/>
                <a:gd name="T82" fmla="*/ 67 w 126"/>
                <a:gd name="T83" fmla="*/ 93 h 199"/>
                <a:gd name="T84" fmla="*/ 82 w 126"/>
                <a:gd name="T85" fmla="*/ 180 h 199"/>
                <a:gd name="T86" fmla="*/ 64 w 126"/>
                <a:gd name="T87" fmla="*/ 199 h 199"/>
                <a:gd name="T88" fmla="*/ 82 w 126"/>
                <a:gd name="T89" fmla="*/ 180 h 199"/>
                <a:gd name="T90" fmla="*/ 33 w 126"/>
                <a:gd name="T91" fmla="*/ 165 h 199"/>
                <a:gd name="T92" fmla="*/ 33 w 126"/>
                <a:gd name="T93" fmla="*/ 168 h 199"/>
                <a:gd name="T94" fmla="*/ 95 w 126"/>
                <a:gd name="T95" fmla="*/ 161 h 199"/>
                <a:gd name="T96" fmla="*/ 95 w 126"/>
                <a:gd name="T97" fmla="*/ 136 h 199"/>
                <a:gd name="T98" fmla="*/ 33 w 126"/>
                <a:gd name="T99" fmla="*/ 143 h 199"/>
                <a:gd name="T100" fmla="*/ 95 w 126"/>
                <a:gd name="T101" fmla="*/ 139 h 199"/>
                <a:gd name="T102" fmla="*/ 95 w 126"/>
                <a:gd name="T103" fmla="*/ 13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6" h="199">
                  <a:moveTo>
                    <a:pt x="63" y="0"/>
                  </a:moveTo>
                  <a:cubicBezTo>
                    <a:pt x="80" y="0"/>
                    <a:pt x="96" y="7"/>
                    <a:pt x="107" y="19"/>
                  </a:cubicBezTo>
                  <a:cubicBezTo>
                    <a:pt x="119" y="30"/>
                    <a:pt x="126" y="46"/>
                    <a:pt x="126" y="63"/>
                  </a:cubicBezTo>
                  <a:cubicBezTo>
                    <a:pt x="126" y="75"/>
                    <a:pt x="123" y="86"/>
                    <a:pt x="117" y="95"/>
                  </a:cubicBezTo>
                  <a:cubicBezTo>
                    <a:pt x="112" y="104"/>
                    <a:pt x="105" y="111"/>
                    <a:pt x="97" y="116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6" y="126"/>
                    <a:pt x="106" y="126"/>
                    <a:pt x="106" y="126"/>
                  </a:cubicBezTo>
                  <a:cubicBezTo>
                    <a:pt x="107" y="130"/>
                    <a:pt x="108" y="134"/>
                    <a:pt x="108" y="137"/>
                  </a:cubicBezTo>
                  <a:cubicBezTo>
                    <a:pt x="108" y="141"/>
                    <a:pt x="107" y="144"/>
                    <a:pt x="106" y="148"/>
                  </a:cubicBezTo>
                  <a:cubicBezTo>
                    <a:pt x="105" y="149"/>
                    <a:pt x="105" y="149"/>
                    <a:pt x="105" y="149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54"/>
                    <a:pt x="108" y="157"/>
                    <a:pt x="108" y="161"/>
                  </a:cubicBezTo>
                  <a:cubicBezTo>
                    <a:pt x="108" y="164"/>
                    <a:pt x="107" y="168"/>
                    <a:pt x="106" y="171"/>
                  </a:cubicBezTo>
                  <a:cubicBezTo>
                    <a:pt x="104" y="175"/>
                    <a:pt x="104" y="175"/>
                    <a:pt x="104" y="175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74"/>
                    <a:pt x="20" y="171"/>
                    <a:pt x="20" y="167"/>
                  </a:cubicBezTo>
                  <a:cubicBezTo>
                    <a:pt x="20" y="164"/>
                    <a:pt x="21" y="160"/>
                    <a:pt x="22" y="156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1" y="150"/>
                    <a:pt x="20" y="147"/>
                    <a:pt x="20" y="144"/>
                  </a:cubicBezTo>
                  <a:cubicBezTo>
                    <a:pt x="20" y="140"/>
                    <a:pt x="21" y="136"/>
                    <a:pt x="22" y="132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2" y="112"/>
                    <a:pt x="15" y="104"/>
                    <a:pt x="9" y="96"/>
                  </a:cubicBezTo>
                  <a:cubicBezTo>
                    <a:pt x="3" y="86"/>
                    <a:pt x="0" y="75"/>
                    <a:pt x="0" y="63"/>
                  </a:cubicBezTo>
                  <a:cubicBezTo>
                    <a:pt x="0" y="46"/>
                    <a:pt x="7" y="30"/>
                    <a:pt x="19" y="19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49" y="75"/>
                  </a:moveTo>
                  <a:cubicBezTo>
                    <a:pt x="50" y="76"/>
                    <a:pt x="51" y="76"/>
                    <a:pt x="52" y="76"/>
                  </a:cubicBezTo>
                  <a:cubicBezTo>
                    <a:pt x="54" y="76"/>
                    <a:pt x="55" y="75"/>
                    <a:pt x="56" y="74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0" y="76"/>
                    <a:pt x="61" y="76"/>
                    <a:pt x="63" y="76"/>
                  </a:cubicBezTo>
                  <a:cubicBezTo>
                    <a:pt x="64" y="76"/>
                    <a:pt x="65" y="76"/>
                    <a:pt x="67" y="74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71" y="76"/>
                    <a:pt x="72" y="76"/>
                    <a:pt x="74" y="76"/>
                  </a:cubicBezTo>
                  <a:cubicBezTo>
                    <a:pt x="76" y="76"/>
                    <a:pt x="77" y="75"/>
                    <a:pt x="79" y="75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95" y="102"/>
                    <a:pt x="101" y="96"/>
                    <a:pt x="106" y="88"/>
                  </a:cubicBezTo>
                  <a:cubicBezTo>
                    <a:pt x="110" y="81"/>
                    <a:pt x="113" y="72"/>
                    <a:pt x="113" y="63"/>
                  </a:cubicBezTo>
                  <a:cubicBezTo>
                    <a:pt x="113" y="49"/>
                    <a:pt x="107" y="37"/>
                    <a:pt x="98" y="28"/>
                  </a:cubicBezTo>
                  <a:cubicBezTo>
                    <a:pt x="89" y="19"/>
                    <a:pt x="77" y="13"/>
                    <a:pt x="63" y="13"/>
                  </a:cubicBezTo>
                  <a:cubicBezTo>
                    <a:pt x="49" y="13"/>
                    <a:pt x="37" y="19"/>
                    <a:pt x="28" y="28"/>
                  </a:cubicBezTo>
                  <a:cubicBezTo>
                    <a:pt x="19" y="37"/>
                    <a:pt x="13" y="49"/>
                    <a:pt x="13" y="63"/>
                  </a:cubicBezTo>
                  <a:cubicBezTo>
                    <a:pt x="13" y="73"/>
                    <a:pt x="16" y="81"/>
                    <a:pt x="20" y="89"/>
                  </a:cubicBezTo>
                  <a:cubicBezTo>
                    <a:pt x="25" y="97"/>
                    <a:pt x="32" y="103"/>
                    <a:pt x="40" y="107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9" y="75"/>
                    <a:pt x="49" y="75"/>
                    <a:pt x="49" y="75"/>
                  </a:cubicBezTo>
                  <a:close/>
                  <a:moveTo>
                    <a:pt x="76" y="79"/>
                  </a:moveTo>
                  <a:cubicBezTo>
                    <a:pt x="75" y="79"/>
                    <a:pt x="75" y="79"/>
                    <a:pt x="74" y="79"/>
                  </a:cubicBezTo>
                  <a:cubicBezTo>
                    <a:pt x="72" y="80"/>
                    <a:pt x="70" y="79"/>
                    <a:pt x="68" y="78"/>
                  </a:cubicBezTo>
                  <a:cubicBezTo>
                    <a:pt x="66" y="79"/>
                    <a:pt x="65" y="80"/>
                    <a:pt x="63" y="80"/>
                  </a:cubicBezTo>
                  <a:cubicBezTo>
                    <a:pt x="61" y="80"/>
                    <a:pt x="59" y="79"/>
                    <a:pt x="57" y="78"/>
                  </a:cubicBezTo>
                  <a:cubicBezTo>
                    <a:pt x="56" y="79"/>
                    <a:pt x="54" y="79"/>
                    <a:pt x="52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1" y="94"/>
                    <a:pt x="61" y="94"/>
                    <a:pt x="61" y="94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82" y="180"/>
                  </a:moveTo>
                  <a:cubicBezTo>
                    <a:pt x="46" y="184"/>
                    <a:pt x="46" y="184"/>
                    <a:pt x="46" y="184"/>
                  </a:cubicBezTo>
                  <a:cubicBezTo>
                    <a:pt x="47" y="192"/>
                    <a:pt x="54" y="199"/>
                    <a:pt x="64" y="199"/>
                  </a:cubicBezTo>
                  <a:cubicBezTo>
                    <a:pt x="74" y="199"/>
                    <a:pt x="82" y="191"/>
                    <a:pt x="82" y="181"/>
                  </a:cubicBezTo>
                  <a:cubicBezTo>
                    <a:pt x="82" y="181"/>
                    <a:pt x="82" y="181"/>
                    <a:pt x="82" y="180"/>
                  </a:cubicBezTo>
                  <a:close/>
                  <a:moveTo>
                    <a:pt x="95" y="159"/>
                  </a:moveTo>
                  <a:cubicBezTo>
                    <a:pt x="33" y="165"/>
                    <a:pt x="33" y="165"/>
                    <a:pt x="33" y="165"/>
                  </a:cubicBezTo>
                  <a:cubicBezTo>
                    <a:pt x="33" y="166"/>
                    <a:pt x="33" y="166"/>
                    <a:pt x="33" y="167"/>
                  </a:cubicBezTo>
                  <a:cubicBezTo>
                    <a:pt x="33" y="167"/>
                    <a:pt x="33" y="167"/>
                    <a:pt x="33" y="168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5" y="162"/>
                    <a:pt x="95" y="161"/>
                    <a:pt x="95" y="161"/>
                  </a:cubicBezTo>
                  <a:cubicBezTo>
                    <a:pt x="95" y="160"/>
                    <a:pt x="95" y="160"/>
                    <a:pt x="95" y="159"/>
                  </a:cubicBezTo>
                  <a:close/>
                  <a:moveTo>
                    <a:pt x="95" y="136"/>
                  </a:moveTo>
                  <a:cubicBezTo>
                    <a:pt x="33" y="141"/>
                    <a:pt x="33" y="141"/>
                    <a:pt x="33" y="141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95" y="139"/>
                    <a:pt x="95" y="139"/>
                    <a:pt x="95" y="139"/>
                  </a:cubicBezTo>
                  <a:cubicBezTo>
                    <a:pt x="95" y="138"/>
                    <a:pt x="95" y="138"/>
                    <a:pt x="95" y="137"/>
                  </a:cubicBezTo>
                  <a:cubicBezTo>
                    <a:pt x="95" y="137"/>
                    <a:pt x="95" y="136"/>
                    <a:pt x="95" y="1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0296" tIns="40148" rIns="80296" bIns="40148"/>
            <a:lstStyle/>
            <a:p>
              <a:endParaRPr lang="zh-CN" altLang="en-US"/>
            </a:p>
          </p:txBody>
        </p:sp>
        <p:cxnSp>
          <p:nvCxnSpPr>
            <p:cNvPr id="8" name="Straight Connector 26">
              <a:extLst>
                <a:ext uri="{FF2B5EF4-FFF2-40B4-BE49-F238E27FC236}">
                  <a16:creationId xmlns:a16="http://schemas.microsoft.com/office/drawing/2014/main" xmlns="" id="{7B3A7311-F1CC-450C-AAF3-5F01C02210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2519226"/>
              <a:ext cx="5688013" cy="4763"/>
            </a:xfrm>
            <a:prstGeom prst="line">
              <a:avLst/>
            </a:prstGeom>
            <a:noFill/>
            <a:ln w="88900" cap="rnd" cmpd="sng">
              <a:solidFill>
                <a:srgbClr val="8AD6F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58">
              <a:extLst>
                <a:ext uri="{FF2B5EF4-FFF2-40B4-BE49-F238E27FC236}">
                  <a16:creationId xmlns:a16="http://schemas.microsoft.com/office/drawing/2014/main" xmlns="" id="{DF4666D0-CFA0-4751-B18C-DE55D290B2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2522401"/>
              <a:ext cx="3046413" cy="1588"/>
            </a:xfrm>
            <a:prstGeom prst="line">
              <a:avLst/>
            </a:prstGeom>
            <a:noFill/>
            <a:ln w="88900" cap="rnd" cmpd="sng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71">
              <a:extLst>
                <a:ext uri="{FF2B5EF4-FFF2-40B4-BE49-F238E27FC236}">
                  <a16:creationId xmlns:a16="http://schemas.microsoft.com/office/drawing/2014/main" xmlns="" id="{FBF9DA05-5FB5-416F-BFFA-36E49437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643" y="2219189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AD6F8"/>
              </a:solidFill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dirty="0">
                <a:solidFill>
                  <a:srgbClr val="FFFFFF"/>
                </a:solidFill>
              </a:endParaRPr>
            </a:p>
          </p:txBody>
        </p:sp>
        <p:sp>
          <p:nvSpPr>
            <p:cNvPr id="11" name="Freeform 378">
              <a:extLst>
                <a:ext uri="{FF2B5EF4-FFF2-40B4-BE49-F238E27FC236}">
                  <a16:creationId xmlns:a16="http://schemas.microsoft.com/office/drawing/2014/main" xmlns="" id="{F37D78EE-1AAF-4EC3-93D0-12DCD0457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4883" y="2310072"/>
              <a:ext cx="351183" cy="343822"/>
            </a:xfrm>
            <a:custGeom>
              <a:avLst/>
              <a:gdLst>
                <a:gd name="T0" fmla="*/ 0 w 194"/>
                <a:gd name="T1" fmla="*/ 52 h 190"/>
                <a:gd name="T2" fmla="*/ 56 w 194"/>
                <a:gd name="T3" fmla="*/ 52 h 190"/>
                <a:gd name="T4" fmla="*/ 22 w 194"/>
                <a:gd name="T5" fmla="*/ 9 h 190"/>
                <a:gd name="T6" fmla="*/ 34 w 194"/>
                <a:gd name="T7" fmla="*/ 0 h 190"/>
                <a:gd name="T8" fmla="*/ 69 w 194"/>
                <a:gd name="T9" fmla="*/ 44 h 190"/>
                <a:gd name="T10" fmla="*/ 88 w 194"/>
                <a:gd name="T11" fmla="*/ 22 h 190"/>
                <a:gd name="T12" fmla="*/ 99 w 194"/>
                <a:gd name="T13" fmla="*/ 32 h 190"/>
                <a:gd name="T14" fmla="*/ 82 w 194"/>
                <a:gd name="T15" fmla="*/ 52 h 190"/>
                <a:gd name="T16" fmla="*/ 194 w 194"/>
                <a:gd name="T17" fmla="*/ 52 h 190"/>
                <a:gd name="T18" fmla="*/ 194 w 194"/>
                <a:gd name="T19" fmla="*/ 190 h 190"/>
                <a:gd name="T20" fmla="*/ 0 w 194"/>
                <a:gd name="T21" fmla="*/ 190 h 190"/>
                <a:gd name="T22" fmla="*/ 0 w 194"/>
                <a:gd name="T23" fmla="*/ 52 h 190"/>
                <a:gd name="T24" fmla="*/ 39 w 194"/>
                <a:gd name="T25" fmla="*/ 70 h 190"/>
                <a:gd name="T26" fmla="*/ 20 w 194"/>
                <a:gd name="T27" fmla="*/ 90 h 190"/>
                <a:gd name="T28" fmla="*/ 20 w 194"/>
                <a:gd name="T29" fmla="*/ 149 h 190"/>
                <a:gd name="T30" fmla="*/ 39 w 194"/>
                <a:gd name="T31" fmla="*/ 169 h 190"/>
                <a:gd name="T32" fmla="*/ 127 w 194"/>
                <a:gd name="T33" fmla="*/ 169 h 190"/>
                <a:gd name="T34" fmla="*/ 146 w 194"/>
                <a:gd name="T35" fmla="*/ 149 h 190"/>
                <a:gd name="T36" fmla="*/ 146 w 194"/>
                <a:gd name="T37" fmla="*/ 90 h 190"/>
                <a:gd name="T38" fmla="*/ 127 w 194"/>
                <a:gd name="T39" fmla="*/ 70 h 190"/>
                <a:gd name="T40" fmla="*/ 39 w 194"/>
                <a:gd name="T41" fmla="*/ 70 h 190"/>
                <a:gd name="T42" fmla="*/ 155 w 194"/>
                <a:gd name="T43" fmla="*/ 71 h 190"/>
                <a:gd name="T44" fmla="*/ 155 w 194"/>
                <a:gd name="T45" fmla="*/ 78 h 190"/>
                <a:gd name="T46" fmla="*/ 184 w 194"/>
                <a:gd name="T47" fmla="*/ 78 h 190"/>
                <a:gd name="T48" fmla="*/ 184 w 194"/>
                <a:gd name="T49" fmla="*/ 71 h 190"/>
                <a:gd name="T50" fmla="*/ 155 w 194"/>
                <a:gd name="T51" fmla="*/ 71 h 190"/>
                <a:gd name="T52" fmla="*/ 155 w 194"/>
                <a:gd name="T53" fmla="*/ 83 h 190"/>
                <a:gd name="T54" fmla="*/ 155 w 194"/>
                <a:gd name="T55" fmla="*/ 90 h 190"/>
                <a:gd name="T56" fmla="*/ 184 w 194"/>
                <a:gd name="T57" fmla="*/ 90 h 190"/>
                <a:gd name="T58" fmla="*/ 184 w 194"/>
                <a:gd name="T59" fmla="*/ 83 h 190"/>
                <a:gd name="T60" fmla="*/ 155 w 194"/>
                <a:gd name="T61" fmla="*/ 83 h 190"/>
                <a:gd name="T62" fmla="*/ 155 w 194"/>
                <a:gd name="T63" fmla="*/ 96 h 190"/>
                <a:gd name="T64" fmla="*/ 155 w 194"/>
                <a:gd name="T65" fmla="*/ 102 h 190"/>
                <a:gd name="T66" fmla="*/ 184 w 194"/>
                <a:gd name="T67" fmla="*/ 102 h 190"/>
                <a:gd name="T68" fmla="*/ 184 w 194"/>
                <a:gd name="T69" fmla="*/ 96 h 190"/>
                <a:gd name="T70" fmla="*/ 155 w 194"/>
                <a:gd name="T71" fmla="*/ 96 h 190"/>
                <a:gd name="T72" fmla="*/ 155 w 194"/>
                <a:gd name="T73" fmla="*/ 108 h 190"/>
                <a:gd name="T74" fmla="*/ 155 w 194"/>
                <a:gd name="T75" fmla="*/ 115 h 190"/>
                <a:gd name="T76" fmla="*/ 184 w 194"/>
                <a:gd name="T77" fmla="*/ 115 h 190"/>
                <a:gd name="T78" fmla="*/ 184 w 194"/>
                <a:gd name="T79" fmla="*/ 108 h 190"/>
                <a:gd name="T80" fmla="*/ 155 w 194"/>
                <a:gd name="T81" fmla="*/ 108 h 190"/>
                <a:gd name="T82" fmla="*/ 167 w 194"/>
                <a:gd name="T83" fmla="*/ 125 h 190"/>
                <a:gd name="T84" fmla="*/ 158 w 194"/>
                <a:gd name="T85" fmla="*/ 134 h 190"/>
                <a:gd name="T86" fmla="*/ 167 w 194"/>
                <a:gd name="T87" fmla="*/ 143 h 190"/>
                <a:gd name="T88" fmla="*/ 175 w 194"/>
                <a:gd name="T89" fmla="*/ 134 h 190"/>
                <a:gd name="T90" fmla="*/ 167 w 194"/>
                <a:gd name="T91" fmla="*/ 125 h 190"/>
                <a:gd name="T92" fmla="*/ 167 w 194"/>
                <a:gd name="T93" fmla="*/ 150 h 190"/>
                <a:gd name="T94" fmla="*/ 158 w 194"/>
                <a:gd name="T95" fmla="*/ 159 h 190"/>
                <a:gd name="T96" fmla="*/ 167 w 194"/>
                <a:gd name="T97" fmla="*/ 168 h 190"/>
                <a:gd name="T98" fmla="*/ 175 w 194"/>
                <a:gd name="T99" fmla="*/ 159 h 190"/>
                <a:gd name="T100" fmla="*/ 167 w 194"/>
                <a:gd name="T101" fmla="*/ 15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4" h="190">
                  <a:moveTo>
                    <a:pt x="0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61" y="190"/>
                    <a:pt x="31" y="190"/>
                    <a:pt x="0" y="190"/>
                  </a:cubicBezTo>
                  <a:cubicBezTo>
                    <a:pt x="0" y="52"/>
                    <a:pt x="0" y="52"/>
                    <a:pt x="0" y="52"/>
                  </a:cubicBezTo>
                  <a:close/>
                  <a:moveTo>
                    <a:pt x="39" y="70"/>
                  </a:moveTo>
                  <a:cubicBezTo>
                    <a:pt x="29" y="70"/>
                    <a:pt x="20" y="79"/>
                    <a:pt x="20" y="90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60"/>
                    <a:pt x="29" y="169"/>
                    <a:pt x="39" y="169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37" y="169"/>
                    <a:pt x="146" y="160"/>
                    <a:pt x="146" y="149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79"/>
                    <a:pt x="137" y="70"/>
                    <a:pt x="127" y="70"/>
                  </a:cubicBezTo>
                  <a:cubicBezTo>
                    <a:pt x="39" y="70"/>
                    <a:pt x="39" y="70"/>
                    <a:pt x="39" y="70"/>
                  </a:cubicBezTo>
                  <a:close/>
                  <a:moveTo>
                    <a:pt x="155" y="71"/>
                  </a:moveTo>
                  <a:cubicBezTo>
                    <a:pt x="155" y="78"/>
                    <a:pt x="155" y="78"/>
                    <a:pt x="155" y="78"/>
                  </a:cubicBezTo>
                  <a:cubicBezTo>
                    <a:pt x="184" y="78"/>
                    <a:pt x="184" y="78"/>
                    <a:pt x="184" y="78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55" y="71"/>
                    <a:pt x="155" y="71"/>
                    <a:pt x="155" y="71"/>
                  </a:cubicBezTo>
                  <a:close/>
                  <a:moveTo>
                    <a:pt x="155" y="83"/>
                  </a:moveTo>
                  <a:cubicBezTo>
                    <a:pt x="155" y="90"/>
                    <a:pt x="155" y="90"/>
                    <a:pt x="155" y="90"/>
                  </a:cubicBezTo>
                  <a:cubicBezTo>
                    <a:pt x="184" y="90"/>
                    <a:pt x="184" y="90"/>
                    <a:pt x="184" y="90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55" y="83"/>
                    <a:pt x="155" y="83"/>
                    <a:pt x="155" y="83"/>
                  </a:cubicBezTo>
                  <a:close/>
                  <a:moveTo>
                    <a:pt x="155" y="96"/>
                  </a:moveTo>
                  <a:cubicBezTo>
                    <a:pt x="155" y="102"/>
                    <a:pt x="155" y="102"/>
                    <a:pt x="155" y="102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55" y="96"/>
                    <a:pt x="155" y="96"/>
                    <a:pt x="155" y="96"/>
                  </a:cubicBezTo>
                  <a:close/>
                  <a:moveTo>
                    <a:pt x="155" y="108"/>
                  </a:moveTo>
                  <a:cubicBezTo>
                    <a:pt x="155" y="115"/>
                    <a:pt x="155" y="115"/>
                    <a:pt x="155" y="115"/>
                  </a:cubicBezTo>
                  <a:cubicBezTo>
                    <a:pt x="184" y="115"/>
                    <a:pt x="184" y="115"/>
                    <a:pt x="184" y="115"/>
                  </a:cubicBezTo>
                  <a:cubicBezTo>
                    <a:pt x="184" y="108"/>
                    <a:pt x="184" y="108"/>
                    <a:pt x="184" y="108"/>
                  </a:cubicBezTo>
                  <a:cubicBezTo>
                    <a:pt x="155" y="108"/>
                    <a:pt x="155" y="108"/>
                    <a:pt x="155" y="108"/>
                  </a:cubicBezTo>
                  <a:close/>
                  <a:moveTo>
                    <a:pt x="167" y="125"/>
                  </a:moveTo>
                  <a:cubicBezTo>
                    <a:pt x="162" y="125"/>
                    <a:pt x="158" y="129"/>
                    <a:pt x="158" y="134"/>
                  </a:cubicBezTo>
                  <a:cubicBezTo>
                    <a:pt x="158" y="139"/>
                    <a:pt x="162" y="143"/>
                    <a:pt x="167" y="143"/>
                  </a:cubicBezTo>
                  <a:cubicBezTo>
                    <a:pt x="171" y="143"/>
                    <a:pt x="175" y="139"/>
                    <a:pt x="175" y="134"/>
                  </a:cubicBezTo>
                  <a:cubicBezTo>
                    <a:pt x="175" y="129"/>
                    <a:pt x="171" y="125"/>
                    <a:pt x="167" y="125"/>
                  </a:cubicBezTo>
                  <a:close/>
                  <a:moveTo>
                    <a:pt x="167" y="150"/>
                  </a:moveTo>
                  <a:cubicBezTo>
                    <a:pt x="162" y="150"/>
                    <a:pt x="158" y="154"/>
                    <a:pt x="158" y="159"/>
                  </a:cubicBezTo>
                  <a:cubicBezTo>
                    <a:pt x="158" y="164"/>
                    <a:pt x="162" y="168"/>
                    <a:pt x="167" y="168"/>
                  </a:cubicBezTo>
                  <a:cubicBezTo>
                    <a:pt x="171" y="168"/>
                    <a:pt x="175" y="164"/>
                    <a:pt x="175" y="159"/>
                  </a:cubicBezTo>
                  <a:cubicBezTo>
                    <a:pt x="175" y="154"/>
                    <a:pt x="171" y="150"/>
                    <a:pt x="167" y="150"/>
                  </a:cubicBez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 lIns="80296" tIns="40148" rIns="80296" bIns="40148"/>
            <a:lstStyle/>
            <a:p>
              <a:endParaRPr lang="zh-CN" altLang="en-US"/>
            </a:p>
          </p:txBody>
        </p:sp>
        <p:cxnSp>
          <p:nvCxnSpPr>
            <p:cNvPr id="12" name="Straight Connector 33">
              <a:extLst>
                <a:ext uri="{FF2B5EF4-FFF2-40B4-BE49-F238E27FC236}">
                  <a16:creationId xmlns:a16="http://schemas.microsoft.com/office/drawing/2014/main" xmlns="" id="{45CDF486-F6C3-4BBC-BF23-132D9152C1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3168740"/>
              <a:ext cx="5688013" cy="4763"/>
            </a:xfrm>
            <a:prstGeom prst="line">
              <a:avLst/>
            </a:prstGeom>
            <a:noFill/>
            <a:ln w="88900" cap="rnd" cmpd="sng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61">
              <a:extLst>
                <a:ext uri="{FF2B5EF4-FFF2-40B4-BE49-F238E27FC236}">
                  <a16:creationId xmlns:a16="http://schemas.microsoft.com/office/drawing/2014/main" xmlns="" id="{198DCC08-B6A1-47B9-902E-EA9C5D6DE3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3170328"/>
              <a:ext cx="2030413" cy="3175"/>
            </a:xfrm>
            <a:prstGeom prst="line">
              <a:avLst/>
            </a:prstGeom>
            <a:noFill/>
            <a:ln w="88900" cap="rnd" cmpd="sng">
              <a:solidFill>
                <a:srgbClr val="8AD6F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73">
              <a:extLst>
                <a:ext uri="{FF2B5EF4-FFF2-40B4-BE49-F238E27FC236}">
                  <a16:creationId xmlns:a16="http://schemas.microsoft.com/office/drawing/2014/main" xmlns="" id="{53F7D8BA-5C78-4C67-AD1C-1DEBAEE4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243" y="2868703"/>
              <a:ext cx="609600" cy="609600"/>
            </a:xfrm>
            <a:prstGeom prst="ellipse">
              <a:avLst/>
            </a:prstGeom>
            <a:solidFill>
              <a:srgbClr val="8AD6F8"/>
            </a:solidFill>
            <a:ln>
              <a:noFill/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FFFFFF"/>
                </a:solidFill>
              </a:endParaRPr>
            </a:p>
          </p:txBody>
        </p:sp>
        <p:sp>
          <p:nvSpPr>
            <p:cNvPr id="15" name="Freeform 300">
              <a:extLst>
                <a:ext uri="{FF2B5EF4-FFF2-40B4-BE49-F238E27FC236}">
                  <a16:creationId xmlns:a16="http://schemas.microsoft.com/office/drawing/2014/main" xmlns="" id="{62D481BE-461D-446A-81E8-451F66099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9187" y="2932128"/>
              <a:ext cx="336003" cy="474281"/>
            </a:xfrm>
            <a:custGeom>
              <a:avLst/>
              <a:gdLst>
                <a:gd name="T0" fmla="*/ 109 w 172"/>
                <a:gd name="T1" fmla="*/ 51 h 242"/>
                <a:gd name="T2" fmla="*/ 116 w 172"/>
                <a:gd name="T3" fmla="*/ 28 h 242"/>
                <a:gd name="T4" fmla="*/ 132 w 172"/>
                <a:gd name="T5" fmla="*/ 67 h 242"/>
                <a:gd name="T6" fmla="*/ 132 w 172"/>
                <a:gd name="T7" fmla="*/ 176 h 242"/>
                <a:gd name="T8" fmla="*/ 116 w 172"/>
                <a:gd name="T9" fmla="*/ 214 h 242"/>
                <a:gd name="T10" fmla="*/ 109 w 172"/>
                <a:gd name="T11" fmla="*/ 191 h 242"/>
                <a:gd name="T12" fmla="*/ 45 w 172"/>
                <a:gd name="T13" fmla="*/ 191 h 242"/>
                <a:gd name="T14" fmla="*/ 38 w 172"/>
                <a:gd name="T15" fmla="*/ 214 h 242"/>
                <a:gd name="T16" fmla="*/ 23 w 172"/>
                <a:gd name="T17" fmla="*/ 176 h 242"/>
                <a:gd name="T18" fmla="*/ 23 w 172"/>
                <a:gd name="T19" fmla="*/ 67 h 242"/>
                <a:gd name="T20" fmla="*/ 38 w 172"/>
                <a:gd name="T21" fmla="*/ 28 h 242"/>
                <a:gd name="T22" fmla="*/ 45 w 172"/>
                <a:gd name="T23" fmla="*/ 51 h 242"/>
                <a:gd name="T24" fmla="*/ 49 w 172"/>
                <a:gd name="T25" fmla="*/ 38 h 242"/>
                <a:gd name="T26" fmla="*/ 106 w 172"/>
                <a:gd name="T27" fmla="*/ 9 h 242"/>
                <a:gd name="T28" fmla="*/ 58 w 172"/>
                <a:gd name="T29" fmla="*/ 0 h 242"/>
                <a:gd name="T30" fmla="*/ 49 w 172"/>
                <a:gd name="T31" fmla="*/ 38 h 242"/>
                <a:gd name="T32" fmla="*/ 49 w 172"/>
                <a:gd name="T33" fmla="*/ 204 h 242"/>
                <a:gd name="T34" fmla="*/ 58 w 172"/>
                <a:gd name="T35" fmla="*/ 242 h 242"/>
                <a:gd name="T36" fmla="*/ 106 w 172"/>
                <a:gd name="T37" fmla="*/ 233 h 242"/>
                <a:gd name="T38" fmla="*/ 68 w 172"/>
                <a:gd name="T39" fmla="*/ 124 h 242"/>
                <a:gd name="T40" fmla="*/ 78 w 172"/>
                <a:gd name="T41" fmla="*/ 127 h 242"/>
                <a:gd name="T42" fmla="*/ 83 w 172"/>
                <a:gd name="T43" fmla="*/ 133 h 242"/>
                <a:gd name="T44" fmla="*/ 82 w 172"/>
                <a:gd name="T45" fmla="*/ 124 h 242"/>
                <a:gd name="T46" fmla="*/ 102 w 172"/>
                <a:gd name="T47" fmla="*/ 102 h 242"/>
                <a:gd name="T48" fmla="*/ 76 w 172"/>
                <a:gd name="T49" fmla="*/ 116 h 242"/>
                <a:gd name="T50" fmla="*/ 49 w 172"/>
                <a:gd name="T51" fmla="*/ 87 h 242"/>
                <a:gd name="T52" fmla="*/ 72 w 172"/>
                <a:gd name="T53" fmla="*/ 120 h 242"/>
                <a:gd name="T54" fmla="*/ 158 w 172"/>
                <a:gd name="T55" fmla="*/ 106 h 242"/>
                <a:gd name="T56" fmla="*/ 172 w 172"/>
                <a:gd name="T57" fmla="*/ 112 h 242"/>
                <a:gd name="T58" fmla="*/ 166 w 172"/>
                <a:gd name="T59" fmla="*/ 139 h 242"/>
                <a:gd name="T60" fmla="*/ 158 w 172"/>
                <a:gd name="T61" fmla="*/ 106 h 242"/>
                <a:gd name="T62" fmla="*/ 77 w 172"/>
                <a:gd name="T63" fmla="*/ 66 h 242"/>
                <a:gd name="T64" fmla="*/ 22 w 172"/>
                <a:gd name="T65" fmla="*/ 121 h 242"/>
                <a:gd name="T66" fmla="*/ 77 w 172"/>
                <a:gd name="T67" fmla="*/ 177 h 242"/>
                <a:gd name="T68" fmla="*/ 133 w 172"/>
                <a:gd name="T69" fmla="*/ 12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242">
                  <a:moveTo>
                    <a:pt x="77" y="44"/>
                  </a:moveTo>
                  <a:cubicBezTo>
                    <a:pt x="89" y="44"/>
                    <a:pt x="99" y="46"/>
                    <a:pt x="109" y="51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0" y="64"/>
                    <a:pt x="131" y="65"/>
                    <a:pt x="132" y="67"/>
                  </a:cubicBezTo>
                  <a:cubicBezTo>
                    <a:pt x="146" y="81"/>
                    <a:pt x="154" y="100"/>
                    <a:pt x="154" y="121"/>
                  </a:cubicBezTo>
                  <a:cubicBezTo>
                    <a:pt x="154" y="142"/>
                    <a:pt x="146" y="162"/>
                    <a:pt x="132" y="176"/>
                  </a:cubicBezTo>
                  <a:cubicBezTo>
                    <a:pt x="131" y="177"/>
                    <a:pt x="129" y="178"/>
                    <a:pt x="128" y="179"/>
                  </a:cubicBezTo>
                  <a:cubicBezTo>
                    <a:pt x="116" y="214"/>
                    <a:pt x="116" y="214"/>
                    <a:pt x="116" y="214"/>
                  </a:cubicBezTo>
                  <a:cubicBezTo>
                    <a:pt x="109" y="214"/>
                    <a:pt x="109" y="214"/>
                    <a:pt x="109" y="214"/>
                  </a:cubicBezTo>
                  <a:cubicBezTo>
                    <a:pt x="109" y="191"/>
                    <a:pt x="109" y="191"/>
                    <a:pt x="109" y="191"/>
                  </a:cubicBezTo>
                  <a:cubicBezTo>
                    <a:pt x="99" y="196"/>
                    <a:pt x="89" y="198"/>
                    <a:pt x="77" y="198"/>
                  </a:cubicBezTo>
                  <a:cubicBezTo>
                    <a:pt x="66" y="198"/>
                    <a:pt x="55" y="196"/>
                    <a:pt x="45" y="191"/>
                  </a:cubicBezTo>
                  <a:cubicBezTo>
                    <a:pt x="45" y="214"/>
                    <a:pt x="45" y="214"/>
                    <a:pt x="45" y="214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25" y="177"/>
                    <a:pt x="24" y="176"/>
                    <a:pt x="23" y="176"/>
                  </a:cubicBezTo>
                  <a:cubicBezTo>
                    <a:pt x="9" y="162"/>
                    <a:pt x="0" y="142"/>
                    <a:pt x="0" y="121"/>
                  </a:cubicBezTo>
                  <a:cubicBezTo>
                    <a:pt x="0" y="100"/>
                    <a:pt x="9" y="81"/>
                    <a:pt x="23" y="67"/>
                  </a:cubicBezTo>
                  <a:cubicBezTo>
                    <a:pt x="24" y="66"/>
                    <a:pt x="24" y="65"/>
                    <a:pt x="25" y="64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55" y="47"/>
                    <a:pt x="66" y="44"/>
                    <a:pt x="77" y="44"/>
                  </a:cubicBezTo>
                  <a:close/>
                  <a:moveTo>
                    <a:pt x="49" y="38"/>
                  </a:moveTo>
                  <a:cubicBezTo>
                    <a:pt x="106" y="38"/>
                    <a:pt x="106" y="38"/>
                    <a:pt x="106" y="38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4"/>
                    <a:pt x="101" y="0"/>
                    <a:pt x="9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3" y="0"/>
                    <a:pt x="49" y="4"/>
                    <a:pt x="49" y="9"/>
                  </a:cubicBezTo>
                  <a:cubicBezTo>
                    <a:pt x="49" y="38"/>
                    <a:pt x="49" y="38"/>
                    <a:pt x="49" y="38"/>
                  </a:cubicBezTo>
                  <a:close/>
                  <a:moveTo>
                    <a:pt x="106" y="204"/>
                  </a:moveTo>
                  <a:cubicBezTo>
                    <a:pt x="49" y="204"/>
                    <a:pt x="49" y="204"/>
                    <a:pt x="49" y="204"/>
                  </a:cubicBezTo>
                  <a:cubicBezTo>
                    <a:pt x="49" y="233"/>
                    <a:pt x="49" y="233"/>
                    <a:pt x="49" y="233"/>
                  </a:cubicBezTo>
                  <a:cubicBezTo>
                    <a:pt x="49" y="238"/>
                    <a:pt x="53" y="242"/>
                    <a:pt x="58" y="242"/>
                  </a:cubicBezTo>
                  <a:cubicBezTo>
                    <a:pt x="96" y="242"/>
                    <a:pt x="96" y="242"/>
                    <a:pt x="96" y="242"/>
                  </a:cubicBezTo>
                  <a:cubicBezTo>
                    <a:pt x="101" y="242"/>
                    <a:pt x="106" y="238"/>
                    <a:pt x="106" y="233"/>
                  </a:cubicBezTo>
                  <a:cubicBezTo>
                    <a:pt x="106" y="204"/>
                    <a:pt x="106" y="204"/>
                    <a:pt x="106" y="204"/>
                  </a:cubicBezTo>
                  <a:close/>
                  <a:moveTo>
                    <a:pt x="68" y="124"/>
                  </a:moveTo>
                  <a:cubicBezTo>
                    <a:pt x="74" y="130"/>
                    <a:pt x="74" y="130"/>
                    <a:pt x="74" y="130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83" y="133"/>
                    <a:pt x="83" y="133"/>
                    <a:pt x="83" y="133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3" y="123"/>
                    <a:pt x="83" y="122"/>
                    <a:pt x="83" y="121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9"/>
                    <a:pt x="72" y="119"/>
                    <a:pt x="72" y="120"/>
                  </a:cubicBezTo>
                  <a:cubicBezTo>
                    <a:pt x="68" y="124"/>
                    <a:pt x="68" y="124"/>
                    <a:pt x="68" y="124"/>
                  </a:cubicBezTo>
                  <a:close/>
                  <a:moveTo>
                    <a:pt x="158" y="106"/>
                  </a:moveTo>
                  <a:cubicBezTo>
                    <a:pt x="166" y="106"/>
                    <a:pt x="166" y="106"/>
                    <a:pt x="166" y="106"/>
                  </a:cubicBezTo>
                  <a:cubicBezTo>
                    <a:pt x="169" y="106"/>
                    <a:pt x="172" y="109"/>
                    <a:pt x="172" y="112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172" y="136"/>
                    <a:pt x="169" y="139"/>
                    <a:pt x="166" y="13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06"/>
                    <a:pt x="158" y="106"/>
                    <a:pt x="158" y="106"/>
                  </a:cubicBezTo>
                  <a:close/>
                  <a:moveTo>
                    <a:pt x="117" y="82"/>
                  </a:moveTo>
                  <a:cubicBezTo>
                    <a:pt x="107" y="72"/>
                    <a:pt x="93" y="66"/>
                    <a:pt x="77" y="66"/>
                  </a:cubicBezTo>
                  <a:cubicBezTo>
                    <a:pt x="62" y="66"/>
                    <a:pt x="48" y="72"/>
                    <a:pt x="38" y="82"/>
                  </a:cubicBezTo>
                  <a:cubicBezTo>
                    <a:pt x="28" y="92"/>
                    <a:pt x="22" y="106"/>
                    <a:pt x="22" y="121"/>
                  </a:cubicBezTo>
                  <a:cubicBezTo>
                    <a:pt x="22" y="136"/>
                    <a:pt x="28" y="150"/>
                    <a:pt x="38" y="160"/>
                  </a:cubicBezTo>
                  <a:cubicBezTo>
                    <a:pt x="48" y="170"/>
                    <a:pt x="62" y="177"/>
                    <a:pt x="77" y="177"/>
                  </a:cubicBezTo>
                  <a:cubicBezTo>
                    <a:pt x="93" y="177"/>
                    <a:pt x="107" y="170"/>
                    <a:pt x="117" y="160"/>
                  </a:cubicBezTo>
                  <a:cubicBezTo>
                    <a:pt x="127" y="150"/>
                    <a:pt x="133" y="136"/>
                    <a:pt x="133" y="121"/>
                  </a:cubicBezTo>
                  <a:cubicBezTo>
                    <a:pt x="133" y="106"/>
                    <a:pt x="127" y="92"/>
                    <a:pt x="117" y="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80296" tIns="40148" rIns="80296" bIns="40148"/>
            <a:lstStyle/>
            <a:p>
              <a:endParaRPr lang="zh-CN" altLang="en-US"/>
            </a:p>
          </p:txBody>
        </p:sp>
        <p:cxnSp>
          <p:nvCxnSpPr>
            <p:cNvPr id="16" name="Straight Connector 42">
              <a:extLst>
                <a:ext uri="{FF2B5EF4-FFF2-40B4-BE49-F238E27FC236}">
                  <a16:creationId xmlns:a16="http://schemas.microsoft.com/office/drawing/2014/main" xmlns="" id="{1751E0F3-9E7C-4E7B-AC13-9B4BB3059B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3821430"/>
              <a:ext cx="5688013" cy="1588"/>
            </a:xfrm>
            <a:prstGeom prst="line">
              <a:avLst/>
            </a:prstGeom>
            <a:noFill/>
            <a:ln w="88900" cap="rnd" cmpd="sng">
              <a:solidFill>
                <a:srgbClr val="8AD6F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67">
              <a:extLst>
                <a:ext uri="{FF2B5EF4-FFF2-40B4-BE49-F238E27FC236}">
                  <a16:creationId xmlns:a16="http://schemas.microsoft.com/office/drawing/2014/main" xmlns="" id="{FDD703B3-CD61-4C47-BB51-E067A4D20B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19630" y="3821430"/>
              <a:ext cx="4265613" cy="6350"/>
            </a:xfrm>
            <a:prstGeom prst="line">
              <a:avLst/>
            </a:prstGeom>
            <a:noFill/>
            <a:ln w="88900" cap="rnd" cmpd="sng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86">
              <a:extLst>
                <a:ext uri="{FF2B5EF4-FFF2-40B4-BE49-F238E27FC236}">
                  <a16:creationId xmlns:a16="http://schemas.microsoft.com/office/drawing/2014/main" xmlns="" id="{E24E1B99-22B0-4658-9F36-91214F0B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443" y="3518218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AD6F8"/>
              </a:solidFill>
            </a:ln>
            <a:ex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 dirty="0">
                <a:solidFill>
                  <a:srgbClr val="FFFFFF"/>
                </a:solidFill>
              </a:endParaRPr>
            </a:p>
          </p:txBody>
        </p:sp>
        <p:sp>
          <p:nvSpPr>
            <p:cNvPr id="19" name="KSO_Shape">
              <a:extLst>
                <a:ext uri="{FF2B5EF4-FFF2-40B4-BE49-F238E27FC236}">
                  <a16:creationId xmlns:a16="http://schemas.microsoft.com/office/drawing/2014/main" xmlns="" id="{8B81FE5D-0B5A-4438-AEA5-D1B793B5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688" y="3691628"/>
              <a:ext cx="385108" cy="273426"/>
            </a:xfrm>
            <a:custGeom>
              <a:avLst/>
              <a:gdLst>
                <a:gd name="T0" fmla="*/ 236286 w 472572"/>
                <a:gd name="T1" fmla="*/ 238384 h 335351"/>
                <a:gd name="T2" fmla="*/ 297849 w 472572"/>
                <a:gd name="T3" fmla="*/ 277381 h 335351"/>
                <a:gd name="T4" fmla="*/ 236286 w 472572"/>
                <a:gd name="T5" fmla="*/ 335351 h 335351"/>
                <a:gd name="T6" fmla="*/ 174722 w 472572"/>
                <a:gd name="T7" fmla="*/ 277381 h 335351"/>
                <a:gd name="T8" fmla="*/ 236286 w 472572"/>
                <a:gd name="T9" fmla="*/ 238384 h 335351"/>
                <a:gd name="T10" fmla="*/ 236286 w 472572"/>
                <a:gd name="T11" fmla="*/ 153779 h 335351"/>
                <a:gd name="T12" fmla="*/ 360886 w 472572"/>
                <a:gd name="T13" fmla="*/ 218025 h 335351"/>
                <a:gd name="T14" fmla="*/ 331907 w 472572"/>
                <a:gd name="T15" fmla="*/ 245311 h 335351"/>
                <a:gd name="T16" fmla="*/ 236286 w 472572"/>
                <a:gd name="T17" fmla="*/ 193327 h 335351"/>
                <a:gd name="T18" fmla="*/ 140664 w 472572"/>
                <a:gd name="T19" fmla="*/ 245311 h 335351"/>
                <a:gd name="T20" fmla="*/ 111686 w 472572"/>
                <a:gd name="T21" fmla="*/ 218025 h 335351"/>
                <a:gd name="T22" fmla="*/ 236286 w 472572"/>
                <a:gd name="T23" fmla="*/ 153779 h 335351"/>
                <a:gd name="T24" fmla="*/ 236285 w 472572"/>
                <a:gd name="T25" fmla="*/ 72334 h 335351"/>
                <a:gd name="T26" fmla="*/ 420037 w 472572"/>
                <a:gd name="T27" fmla="*/ 162327 h 335351"/>
                <a:gd name="T28" fmla="*/ 389766 w 472572"/>
                <a:gd name="T29" fmla="*/ 190830 h 335351"/>
                <a:gd name="T30" fmla="*/ 236285 w 472572"/>
                <a:gd name="T31" fmla="*/ 114013 h 335351"/>
                <a:gd name="T32" fmla="*/ 82804 w 472572"/>
                <a:gd name="T33" fmla="*/ 190829 h 335351"/>
                <a:gd name="T34" fmla="*/ 52534 w 472572"/>
                <a:gd name="T35" fmla="*/ 162327 h 335351"/>
                <a:gd name="T36" fmla="*/ 236285 w 472572"/>
                <a:gd name="T37" fmla="*/ 72334 h 335351"/>
                <a:gd name="T38" fmla="*/ 236286 w 472572"/>
                <a:gd name="T39" fmla="*/ 0 h 335351"/>
                <a:gd name="T40" fmla="*/ 472572 w 472572"/>
                <a:gd name="T41" fmla="*/ 112859 h 335351"/>
                <a:gd name="T42" fmla="*/ 443240 w 472572"/>
                <a:gd name="T43" fmla="*/ 140479 h 335351"/>
                <a:gd name="T44" fmla="*/ 236286 w 472572"/>
                <a:gd name="T45" fmla="*/ 40387 h 335351"/>
                <a:gd name="T46" fmla="*/ 29332 w 472572"/>
                <a:gd name="T47" fmla="*/ 140479 h 335351"/>
                <a:gd name="T48" fmla="*/ 0 w 472572"/>
                <a:gd name="T49" fmla="*/ 112859 h 335351"/>
                <a:gd name="T50" fmla="*/ 236286 w 472572"/>
                <a:gd name="T51" fmla="*/ 0 h 335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2572" h="335351">
                  <a:moveTo>
                    <a:pt x="236286" y="238384"/>
                  </a:moveTo>
                  <a:cubicBezTo>
                    <a:pt x="263564" y="238384"/>
                    <a:pt x="287156" y="254165"/>
                    <a:pt x="297849" y="277381"/>
                  </a:cubicBezTo>
                  <a:lnTo>
                    <a:pt x="236286" y="335351"/>
                  </a:lnTo>
                  <a:lnTo>
                    <a:pt x="174722" y="277381"/>
                  </a:lnTo>
                  <a:cubicBezTo>
                    <a:pt x="185416" y="254165"/>
                    <a:pt x="209008" y="238384"/>
                    <a:pt x="236286" y="238384"/>
                  </a:cubicBezTo>
                  <a:close/>
                  <a:moveTo>
                    <a:pt x="236286" y="153779"/>
                  </a:moveTo>
                  <a:cubicBezTo>
                    <a:pt x="287723" y="153779"/>
                    <a:pt x="333263" y="179027"/>
                    <a:pt x="360886" y="218025"/>
                  </a:cubicBezTo>
                  <a:lnTo>
                    <a:pt x="331907" y="245311"/>
                  </a:lnTo>
                  <a:cubicBezTo>
                    <a:pt x="311651" y="213977"/>
                    <a:pt x="276380" y="193327"/>
                    <a:pt x="236286" y="193327"/>
                  </a:cubicBezTo>
                  <a:cubicBezTo>
                    <a:pt x="196191" y="193327"/>
                    <a:pt x="160920" y="213977"/>
                    <a:pt x="140664" y="245311"/>
                  </a:cubicBezTo>
                  <a:lnTo>
                    <a:pt x="111686" y="218025"/>
                  </a:lnTo>
                  <a:cubicBezTo>
                    <a:pt x="139308" y="179027"/>
                    <a:pt x="184848" y="153779"/>
                    <a:pt x="236286" y="153779"/>
                  </a:cubicBezTo>
                  <a:close/>
                  <a:moveTo>
                    <a:pt x="236285" y="72334"/>
                  </a:moveTo>
                  <a:cubicBezTo>
                    <a:pt x="311099" y="72334"/>
                    <a:pt x="377756" y="107256"/>
                    <a:pt x="420037" y="162327"/>
                  </a:cubicBezTo>
                  <a:lnTo>
                    <a:pt x="389766" y="190830"/>
                  </a:lnTo>
                  <a:cubicBezTo>
                    <a:pt x="354994" y="143968"/>
                    <a:pt x="299138" y="114013"/>
                    <a:pt x="236285" y="114013"/>
                  </a:cubicBezTo>
                  <a:cubicBezTo>
                    <a:pt x="173433" y="114013"/>
                    <a:pt x="117576" y="143967"/>
                    <a:pt x="82804" y="190829"/>
                  </a:cubicBezTo>
                  <a:lnTo>
                    <a:pt x="52534" y="162327"/>
                  </a:lnTo>
                  <a:cubicBezTo>
                    <a:pt x="94815" y="107256"/>
                    <a:pt x="161472" y="72334"/>
                    <a:pt x="236285" y="72334"/>
                  </a:cubicBezTo>
                  <a:close/>
                  <a:moveTo>
                    <a:pt x="236286" y="0"/>
                  </a:moveTo>
                  <a:cubicBezTo>
                    <a:pt x="331854" y="0"/>
                    <a:pt x="417244" y="43584"/>
                    <a:pt x="472572" y="112859"/>
                  </a:cubicBezTo>
                  <a:lnTo>
                    <a:pt x="443240" y="140479"/>
                  </a:lnTo>
                  <a:cubicBezTo>
                    <a:pt x="395198" y="79129"/>
                    <a:pt x="320266" y="40387"/>
                    <a:pt x="236286" y="40387"/>
                  </a:cubicBezTo>
                  <a:cubicBezTo>
                    <a:pt x="152305" y="40387"/>
                    <a:pt x="77373" y="79129"/>
                    <a:pt x="29332" y="140479"/>
                  </a:cubicBezTo>
                  <a:lnTo>
                    <a:pt x="0" y="112859"/>
                  </a:lnTo>
                  <a:cubicBezTo>
                    <a:pt x="55328" y="43584"/>
                    <a:pt x="140717" y="0"/>
                    <a:pt x="236286" y="0"/>
                  </a:cubicBez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6A3E6B41-12E7-4AF8-A338-DCCFE3808F1D}"/>
                </a:ext>
              </a:extLst>
            </p:cNvPr>
            <p:cNvSpPr txBox="1"/>
            <p:nvPr/>
          </p:nvSpPr>
          <p:spPr>
            <a:xfrm>
              <a:off x="8173875" y="1728404"/>
              <a:ext cx="1124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3E7B4720-CD21-487C-A593-F033B7284DC0}"/>
                </a:ext>
              </a:extLst>
            </p:cNvPr>
            <p:cNvSpPr txBox="1"/>
            <p:nvPr/>
          </p:nvSpPr>
          <p:spPr>
            <a:xfrm>
              <a:off x="8173875" y="3660012"/>
              <a:ext cx="1124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5FDD00FE-43C2-4258-BEAB-8A6A8F4DD3B5}"/>
                </a:ext>
              </a:extLst>
            </p:cNvPr>
            <p:cNvSpPr txBox="1"/>
            <p:nvPr/>
          </p:nvSpPr>
          <p:spPr>
            <a:xfrm>
              <a:off x="8173875" y="2999463"/>
              <a:ext cx="1124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930F21F-6F9A-486C-BBF9-0592CE33BACB}"/>
                </a:ext>
              </a:extLst>
            </p:cNvPr>
            <p:cNvSpPr txBox="1"/>
            <p:nvPr/>
          </p:nvSpPr>
          <p:spPr>
            <a:xfrm>
              <a:off x="8173875" y="2326344"/>
              <a:ext cx="1124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58377" y="4604566"/>
            <a:ext cx="3207666" cy="1173120"/>
            <a:chOff x="5531178" y="1889646"/>
            <a:chExt cx="1936749" cy="1173120"/>
          </a:xfrm>
        </p:grpSpPr>
        <p:sp>
          <p:nvSpPr>
            <p:cNvPr id="25" name="矩形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5826941" y="1889646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178" y="2277944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096000" y="4604566"/>
            <a:ext cx="3207666" cy="1173120"/>
            <a:chOff x="5531178" y="1889646"/>
            <a:chExt cx="1936749" cy="1173120"/>
          </a:xfrm>
        </p:grpSpPr>
        <p:sp>
          <p:nvSpPr>
            <p:cNvPr id="28" name="矩形 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5826941" y="1889646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178" y="2277944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59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A5CB4EBE-C982-4D2A-A5C1-3DCFFEA658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18" y="2028335"/>
            <a:ext cx="4201994" cy="28013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组合 29"/>
          <p:cNvGrpSpPr/>
          <p:nvPr/>
        </p:nvGrpSpPr>
        <p:grpSpPr>
          <a:xfrm>
            <a:off x="6331203" y="1838709"/>
            <a:ext cx="4226818" cy="3180581"/>
            <a:chOff x="4681512" y="1196392"/>
            <a:chExt cx="4226818" cy="3180581"/>
          </a:xfrm>
        </p:grpSpPr>
        <p:cxnSp>
          <p:nvCxnSpPr>
            <p:cNvPr id="10" name="MH_Other_7">
              <a:extLst>
                <a:ext uri="{FF2B5EF4-FFF2-40B4-BE49-F238E27FC236}">
                  <a16:creationId xmlns:a16="http://schemas.microsoft.com/office/drawing/2014/main" xmlns="" id="{12FD919D-1CC2-4F08-AC12-6FD4490D0464}"/>
                </a:ext>
              </a:extLst>
            </p:cNvPr>
            <p:cNvCxnSpPr>
              <a:cxnSpLocks noChangeShapeType="1"/>
            </p:cNvCxnSpPr>
            <p:nvPr>
              <p:custDataLst>
                <p:tags r:id="rId1"/>
              </p:custDataLst>
            </p:nvPr>
          </p:nvCxnSpPr>
          <p:spPr bwMode="auto">
            <a:xfrm>
              <a:off x="4710654" y="1932459"/>
              <a:ext cx="3999713" cy="9463"/>
            </a:xfrm>
            <a:prstGeom prst="line">
              <a:avLst/>
            </a:prstGeom>
            <a:noFill/>
            <a:ln w="6350" cap="rnd" algn="ctr">
              <a:solidFill>
                <a:srgbClr val="A8ABB8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07B42C06-8D60-432A-8A1F-26B9F73FAFBC}"/>
                </a:ext>
              </a:extLst>
            </p:cNvPr>
            <p:cNvGrpSpPr/>
            <p:nvPr/>
          </p:nvGrpSpPr>
          <p:grpSpPr>
            <a:xfrm>
              <a:off x="4739796" y="1196392"/>
              <a:ext cx="672000" cy="672000"/>
              <a:chOff x="1031458" y="3043650"/>
              <a:chExt cx="504000" cy="50400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xmlns="" id="{8241EE22-67A2-4060-80D8-4DBADB170C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58" y="3043650"/>
                <a:ext cx="504000" cy="504000"/>
              </a:xfrm>
              <a:prstGeom prst="ellipse">
                <a:avLst/>
              </a:prstGeom>
              <a:solidFill>
                <a:srgbClr val="8AD6F8"/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MH_Other_5">
                <a:extLst>
                  <a:ext uri="{FF2B5EF4-FFF2-40B4-BE49-F238E27FC236}">
                    <a16:creationId xmlns:a16="http://schemas.microsoft.com/office/drawing/2014/main" xmlns="" id="{C5D620A3-FB4E-4669-90B9-01AD906FB12D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139458" y="3151650"/>
                <a:ext cx="288000" cy="288000"/>
              </a:xfrm>
              <a:prstGeom prst="donut">
                <a:avLst>
                  <a:gd name="adj" fmla="val 9123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7" kern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MH_Other_6">
                <a:extLst>
                  <a:ext uri="{FF2B5EF4-FFF2-40B4-BE49-F238E27FC236}">
                    <a16:creationId xmlns:a16="http://schemas.microsoft.com/office/drawing/2014/main" xmlns="" id="{04220D65-75C6-4BEF-A63B-36E8B5B03158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215596" y="3241030"/>
                <a:ext cx="135724" cy="109241"/>
              </a:xfrm>
              <a:prstGeom prst="rightArrow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867" kern="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513313" y="1437513"/>
              <a:ext cx="3395017" cy="1177072"/>
              <a:chOff x="5513313" y="1437513"/>
              <a:chExt cx="3395017" cy="1177072"/>
            </a:xfrm>
          </p:grpSpPr>
          <p:sp>
            <p:nvSpPr>
              <p:cNvPr id="18" name="矩形 17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5513313" y="1437513"/>
                <a:ext cx="2686096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313" y="2060595"/>
                <a:ext cx="3395017" cy="553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681512" y="2936728"/>
              <a:ext cx="4226818" cy="1440245"/>
              <a:chOff x="4681512" y="3723230"/>
              <a:chExt cx="4226818" cy="1440245"/>
            </a:xfrm>
          </p:grpSpPr>
          <p:cxnSp>
            <p:nvCxnSpPr>
              <p:cNvPr id="3" name="MH_Other_7"/>
              <p:cNvCxnSpPr>
                <a:cxnSpLocks noChangeShapeType="1"/>
              </p:cNvCxnSpPr>
              <p:nvPr>
                <p:custDataLst>
                  <p:tags r:id="rId2"/>
                </p:custDataLst>
              </p:nvPr>
            </p:nvCxnSpPr>
            <p:spPr bwMode="auto">
              <a:xfrm>
                <a:off x="4681512" y="4459297"/>
                <a:ext cx="4028855" cy="0"/>
              </a:xfrm>
              <a:prstGeom prst="line">
                <a:avLst/>
              </a:prstGeom>
              <a:noFill/>
              <a:ln w="6350" cap="rnd" algn="ctr">
                <a:solidFill>
                  <a:srgbClr val="A8ABB8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" name="组合 3"/>
              <p:cNvGrpSpPr/>
              <p:nvPr/>
            </p:nvGrpSpPr>
            <p:grpSpPr>
              <a:xfrm>
                <a:off x="4710654" y="3723230"/>
                <a:ext cx="672000" cy="672000"/>
                <a:chOff x="1031458" y="3043650"/>
                <a:chExt cx="504000" cy="504000"/>
              </a:xfrm>
            </p:grpSpPr>
            <p:sp>
              <p:nvSpPr>
                <p:cNvPr id="5" name="椭圆 4"/>
                <p:cNvSpPr>
                  <a:spLocks noChangeAspect="1"/>
                </p:cNvSpPr>
                <p:nvPr/>
              </p:nvSpPr>
              <p:spPr>
                <a:xfrm>
                  <a:off x="1031458" y="3043650"/>
                  <a:ext cx="504000" cy="504000"/>
                </a:xfrm>
                <a:prstGeom prst="ellipse">
                  <a:avLst/>
                </a:prstGeom>
                <a:solidFill>
                  <a:srgbClr val="8AD6F8"/>
                </a:solidFill>
                <a:ln w="158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 sz="2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MH_Other_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139458" y="3151650"/>
                  <a:ext cx="288000" cy="288000"/>
                </a:xfrm>
                <a:prstGeom prst="donut">
                  <a:avLst>
                    <a:gd name="adj" fmla="val 9123"/>
                  </a:avLst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67" kern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" name="MH_Other_6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215596" y="3241030"/>
                  <a:ext cx="135724" cy="109241"/>
                </a:xfrm>
                <a:prstGeom prst="rightArrow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867" kern="0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5513313" y="3986403"/>
                <a:ext cx="3395017" cy="1177072"/>
                <a:chOff x="5513313" y="1437513"/>
                <a:chExt cx="3395017" cy="1177072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A85B30D-7975-4748-B7D3-596121ADE7C4}"/>
                    </a:ext>
                  </a:extLst>
                </p:cNvPr>
                <p:cNvSpPr/>
                <p:nvPr/>
              </p:nvSpPr>
              <p:spPr>
                <a:xfrm>
                  <a:off x="5513313" y="1437513"/>
                  <a:ext cx="2686096" cy="430879"/>
                </a:xfrm>
                <a:prstGeom prst="rect">
                  <a:avLst/>
                </a:prstGeom>
              </p:spPr>
              <p:txBody>
                <a:bodyPr wrap="squar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2200" b="1" dirty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添加标题</a:t>
                  </a:r>
                  <a:endParaRPr lang="en-US" altLang="zh-CN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0DA014D2-2210-4C72-BB79-0739C67D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3313" y="2060595"/>
                  <a:ext cx="3395017" cy="5539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1800"/>
                    </a:lnSpc>
                    <a:buNone/>
                    <a:defRPr/>
                  </a:pPr>
                  <a:r>
                    <a:rPr lang="zh-CN" altLang="en-US" sz="1050" noProof="1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请在此处简单描述，表明意思即可，言简意赅，不用过于复杂，注意格式美观</a:t>
                  </a:r>
                  <a:r>
                    <a:rPr lang="zh-CN" altLang="en-US" sz="1050" noProof="1" smtClean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。</a:t>
                  </a:r>
                  <a:endParaRPr lang="en-US" altLang="zh-CN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20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79030" cy="6858000"/>
            <a:chOff x="0" y="0"/>
            <a:chExt cx="12179030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3" r="33201"/>
            <a:stretch/>
          </p:blipFill>
          <p:spPr>
            <a:xfrm>
              <a:off x="0" y="0"/>
              <a:ext cx="12179030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94203" y="-2433788"/>
              <a:ext cx="6803593" cy="1172773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t="19107" r="21913" b="20962"/>
          <a:stretch/>
        </p:blipFill>
        <p:spPr>
          <a:xfrm>
            <a:off x="6096000" y="880344"/>
            <a:ext cx="4769962" cy="509731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10283" y="2445363"/>
            <a:ext cx="5424530" cy="1967274"/>
            <a:chOff x="806589" y="2182504"/>
            <a:chExt cx="5424530" cy="1967274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1837184" y="3318781"/>
              <a:ext cx="33633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建议总结</a:t>
              </a:r>
              <a:endPara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806589" y="2182504"/>
              <a:ext cx="54245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PART FOUR</a:t>
              </a:r>
              <a:endPara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7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647197" y="1493570"/>
            <a:ext cx="4884636" cy="3870860"/>
            <a:chOff x="3712609" y="1680860"/>
            <a:chExt cx="4884636" cy="3870860"/>
          </a:xfrm>
        </p:grpSpPr>
        <p:grpSp>
          <p:nvGrpSpPr>
            <p:cNvPr id="3" name="组合 2"/>
            <p:cNvGrpSpPr/>
            <p:nvPr/>
          </p:nvGrpSpPr>
          <p:grpSpPr>
            <a:xfrm>
              <a:off x="5521808" y="1680860"/>
              <a:ext cx="3075437" cy="2199408"/>
              <a:chOff x="5559645" y="1757548"/>
              <a:chExt cx="3075437" cy="2199408"/>
            </a:xfrm>
            <a:effectLst>
              <a:outerShdw blurRad="254000" dist="1270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4" name="组合 3"/>
              <p:cNvGrpSpPr/>
              <p:nvPr/>
            </p:nvGrpSpPr>
            <p:grpSpPr>
              <a:xfrm>
                <a:off x="5559645" y="1757548"/>
                <a:ext cx="3002464" cy="2199408"/>
                <a:chOff x="5559645" y="1757548"/>
                <a:chExt cx="3002464" cy="2199408"/>
              </a:xfrm>
            </p:grpSpPr>
            <p:sp>
              <p:nvSpPr>
                <p:cNvPr id="6" name="任意多边形 5"/>
                <p:cNvSpPr/>
                <p:nvPr/>
              </p:nvSpPr>
              <p:spPr>
                <a:xfrm>
                  <a:off x="5559645" y="1757548"/>
                  <a:ext cx="3002464" cy="1816925"/>
                </a:xfrm>
                <a:custGeom>
                  <a:avLst/>
                  <a:gdLst>
                    <a:gd name="connsiteX0" fmla="*/ 2094002 w 3002464"/>
                    <a:gd name="connsiteY0" fmla="*/ 0 h 1816925"/>
                    <a:gd name="connsiteX1" fmla="*/ 3002464 w 3002464"/>
                    <a:gd name="connsiteY1" fmla="*/ 908463 h 1816925"/>
                    <a:gd name="connsiteX2" fmla="*/ 2094002 w 3002464"/>
                    <a:gd name="connsiteY2" fmla="*/ 1816925 h 1816925"/>
                    <a:gd name="connsiteX3" fmla="*/ 2094002 w 3002464"/>
                    <a:gd name="connsiteY3" fmla="*/ 1493322 h 1816925"/>
                    <a:gd name="connsiteX4" fmla="*/ 0 w 3002464"/>
                    <a:gd name="connsiteY4" fmla="*/ 1493322 h 1816925"/>
                    <a:gd name="connsiteX5" fmla="*/ 1170103 w 3002464"/>
                    <a:gd name="connsiteY5" fmla="*/ 323603 h 1816925"/>
                    <a:gd name="connsiteX6" fmla="*/ 2094002 w 3002464"/>
                    <a:gd name="connsiteY6" fmla="*/ 323603 h 1816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2464" h="1816925">
                      <a:moveTo>
                        <a:pt x="2094002" y="0"/>
                      </a:moveTo>
                      <a:lnTo>
                        <a:pt x="3002464" y="908463"/>
                      </a:lnTo>
                      <a:lnTo>
                        <a:pt x="2094002" y="1816925"/>
                      </a:lnTo>
                      <a:lnTo>
                        <a:pt x="2094002" y="1493322"/>
                      </a:lnTo>
                      <a:lnTo>
                        <a:pt x="0" y="1493322"/>
                      </a:lnTo>
                      <a:lnTo>
                        <a:pt x="1170103" y="323603"/>
                      </a:lnTo>
                      <a:lnTo>
                        <a:pt x="2094002" y="3236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8AD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7" name="直角三角形 6"/>
                <p:cNvSpPr/>
                <p:nvPr/>
              </p:nvSpPr>
              <p:spPr>
                <a:xfrm flipV="1">
                  <a:off x="5559645" y="3248918"/>
                  <a:ext cx="705952" cy="708038"/>
                </a:xfrm>
                <a:prstGeom prst="rt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8AD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5" name="文本框 4"/>
              <p:cNvSpPr txBox="1"/>
              <p:nvPr/>
            </p:nvSpPr>
            <p:spPr>
              <a:xfrm>
                <a:off x="6675356" y="2373622"/>
                <a:ext cx="1959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8AD6F8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输入标题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712609" y="3352312"/>
              <a:ext cx="3002464" cy="2199408"/>
              <a:chOff x="3750446" y="3429000"/>
              <a:chExt cx="3002464" cy="2199408"/>
            </a:xfrm>
            <a:effectLst>
              <a:outerShdw blurRad="254000" dist="127000" dir="2700000" algn="tl" rotWithShape="0">
                <a:prstClr val="black">
                  <a:alpha val="30000"/>
                </a:prstClr>
              </a:outerShdw>
            </a:effectLst>
          </p:grpSpPr>
          <p:grpSp>
            <p:nvGrpSpPr>
              <p:cNvPr id="9" name="组合 8"/>
              <p:cNvGrpSpPr/>
              <p:nvPr/>
            </p:nvGrpSpPr>
            <p:grpSpPr>
              <a:xfrm flipH="1" flipV="1">
                <a:off x="3750446" y="3429000"/>
                <a:ext cx="3002464" cy="2199408"/>
                <a:chOff x="5559645" y="1757548"/>
                <a:chExt cx="3002464" cy="2199408"/>
              </a:xfrm>
            </p:grpSpPr>
            <p:sp>
              <p:nvSpPr>
                <p:cNvPr id="11" name="任意多边形 10"/>
                <p:cNvSpPr/>
                <p:nvPr/>
              </p:nvSpPr>
              <p:spPr>
                <a:xfrm>
                  <a:off x="5559645" y="1757548"/>
                  <a:ext cx="3002464" cy="1816925"/>
                </a:xfrm>
                <a:custGeom>
                  <a:avLst/>
                  <a:gdLst>
                    <a:gd name="connsiteX0" fmla="*/ 2094002 w 3002464"/>
                    <a:gd name="connsiteY0" fmla="*/ 0 h 1816925"/>
                    <a:gd name="connsiteX1" fmla="*/ 3002464 w 3002464"/>
                    <a:gd name="connsiteY1" fmla="*/ 908463 h 1816925"/>
                    <a:gd name="connsiteX2" fmla="*/ 2094002 w 3002464"/>
                    <a:gd name="connsiteY2" fmla="*/ 1816925 h 1816925"/>
                    <a:gd name="connsiteX3" fmla="*/ 2094002 w 3002464"/>
                    <a:gd name="connsiteY3" fmla="*/ 1493322 h 1816925"/>
                    <a:gd name="connsiteX4" fmla="*/ 0 w 3002464"/>
                    <a:gd name="connsiteY4" fmla="*/ 1493322 h 1816925"/>
                    <a:gd name="connsiteX5" fmla="*/ 1170103 w 3002464"/>
                    <a:gd name="connsiteY5" fmla="*/ 323603 h 1816925"/>
                    <a:gd name="connsiteX6" fmla="*/ 2094002 w 3002464"/>
                    <a:gd name="connsiteY6" fmla="*/ 323603 h 1816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2464" h="1816925">
                      <a:moveTo>
                        <a:pt x="2094002" y="0"/>
                      </a:moveTo>
                      <a:lnTo>
                        <a:pt x="3002464" y="908463"/>
                      </a:lnTo>
                      <a:lnTo>
                        <a:pt x="2094002" y="1816925"/>
                      </a:lnTo>
                      <a:lnTo>
                        <a:pt x="2094002" y="1493322"/>
                      </a:lnTo>
                      <a:lnTo>
                        <a:pt x="0" y="1493322"/>
                      </a:lnTo>
                      <a:lnTo>
                        <a:pt x="1170103" y="323603"/>
                      </a:lnTo>
                      <a:lnTo>
                        <a:pt x="2094002" y="323603"/>
                      </a:lnTo>
                      <a:close/>
                    </a:path>
                  </a:pathLst>
                </a:custGeom>
                <a:solidFill>
                  <a:srgbClr val="8AD6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2" name="直角三角形 11"/>
                <p:cNvSpPr/>
                <p:nvPr/>
              </p:nvSpPr>
              <p:spPr>
                <a:xfrm flipV="1">
                  <a:off x="5559645" y="3248918"/>
                  <a:ext cx="705952" cy="708038"/>
                </a:xfrm>
                <a:prstGeom prst="rtTriangle">
                  <a:avLst/>
                </a:prstGeom>
                <a:solidFill>
                  <a:srgbClr val="4EC1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4339781" y="4432554"/>
                <a:ext cx="192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输入标题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8661632" y="1966782"/>
            <a:ext cx="2686098" cy="870500"/>
            <a:chOff x="8793607" y="1871103"/>
            <a:chExt cx="2686098" cy="870500"/>
          </a:xfrm>
        </p:grpSpPr>
        <p:sp>
          <p:nvSpPr>
            <p:cNvPr id="14" name="矩形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8793607" y="1871103"/>
              <a:ext cx="2686096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608" y="2209862"/>
              <a:ext cx="2686097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7977" y="3964158"/>
            <a:ext cx="2686098" cy="870500"/>
            <a:chOff x="8793607" y="1871103"/>
            <a:chExt cx="2686098" cy="870500"/>
          </a:xfrm>
        </p:grpSpPr>
        <p:sp>
          <p:nvSpPr>
            <p:cNvPr id="18" name="矩形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8793607" y="1871103"/>
              <a:ext cx="2686096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608" y="2209862"/>
              <a:ext cx="2686097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11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79030" cy="6858000"/>
            <a:chOff x="0" y="0"/>
            <a:chExt cx="12179030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3" r="33201"/>
            <a:stretch/>
          </p:blipFill>
          <p:spPr>
            <a:xfrm>
              <a:off x="0" y="0"/>
              <a:ext cx="12179030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94203" y="-2433788"/>
              <a:ext cx="6803593" cy="1172773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4566477" y="1229531"/>
            <a:ext cx="3059045" cy="1448975"/>
            <a:chOff x="4566477" y="1229531"/>
            <a:chExt cx="3059045" cy="1448975"/>
          </a:xfrm>
        </p:grpSpPr>
        <p:sp>
          <p:nvSpPr>
            <p:cNvPr id="9" name="文本框 8">
              <a:extLst>
                <a:ext uri="{FF2B5EF4-FFF2-40B4-BE49-F238E27FC236}">
                  <a16:creationId xmlns="" xmlns:a16="http://schemas.microsoft.com/office/drawing/2014/main" id="{E822EBDD-D4A8-439F-9FC0-0502175C6BCD}"/>
                </a:ext>
              </a:extLst>
            </p:cNvPr>
            <p:cNvSpPr txBox="1"/>
            <p:nvPr/>
          </p:nvSpPr>
          <p:spPr>
            <a:xfrm>
              <a:off x="4566477" y="1970620"/>
              <a:ext cx="305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CONTENT</a:t>
              </a:r>
              <a:endPara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E822EBDD-D4A8-439F-9FC0-0502175C6BCD}"/>
                </a:ext>
              </a:extLst>
            </p:cNvPr>
            <p:cNvSpPr txBox="1"/>
            <p:nvPr/>
          </p:nvSpPr>
          <p:spPr>
            <a:xfrm>
              <a:off x="5340835" y="1229531"/>
              <a:ext cx="1497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目录</a:t>
              </a:r>
              <a:endPara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3386" y="2932860"/>
            <a:ext cx="9267695" cy="2479176"/>
            <a:chOff x="1463386" y="3441908"/>
            <a:chExt cx="9267695" cy="2479176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1472613" y="3441908"/>
              <a:ext cx="2175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01 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论文绪论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E3D3D276-D494-4909-8EE5-BC2414A3706D}"/>
                </a:ext>
              </a:extLst>
            </p:cNvPr>
            <p:cNvSpPr txBox="1"/>
            <p:nvPr/>
          </p:nvSpPr>
          <p:spPr>
            <a:xfrm>
              <a:off x="7289834" y="3441908"/>
              <a:ext cx="2174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 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文献</a:t>
              </a: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综述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2BE5412A-6D49-40C6-B755-FE4C235BB922}"/>
                </a:ext>
              </a:extLst>
            </p:cNvPr>
            <p:cNvSpPr txBox="1"/>
            <p:nvPr/>
          </p:nvSpPr>
          <p:spPr>
            <a:xfrm>
              <a:off x="1463386" y="4991965"/>
              <a:ext cx="218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03 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案例分析</a:t>
              </a:r>
              <a:endPara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F89C61F6-B39F-438D-A33B-A177EA2B741C}"/>
                </a:ext>
              </a:extLst>
            </p:cNvPr>
            <p:cNvSpPr txBox="1"/>
            <p:nvPr/>
          </p:nvSpPr>
          <p:spPr>
            <a:xfrm>
              <a:off x="7280607" y="4991965"/>
              <a:ext cx="2183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04 </a:t>
              </a:r>
              <a:r>
                <a:rPr lang="zh-CN" altLang="en-US" sz="2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建议</a:t>
              </a:r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总结</a:t>
              </a:r>
            </a:p>
          </p:txBody>
        </p:sp>
        <p:sp>
          <p:nvSpPr>
            <p:cNvPr id="16" name="文本框 114"/>
            <p:cNvSpPr txBox="1"/>
            <p:nvPr/>
          </p:nvSpPr>
          <p:spPr>
            <a:xfrm>
              <a:off x="2000514" y="3946797"/>
              <a:ext cx="2913346" cy="53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</a:t>
              </a:r>
              <a:r>
                <a:rPr lang="zh-CN" altLang="en-US" sz="1100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在此处输入具体内容，文字尽量言简意赅，简单说明意思即可，注意整体</a:t>
              </a: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美观度。</a:t>
              </a:r>
              <a:endParaRPr lang="en-US" altLang="zh-CN" sz="2400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文本框 114"/>
            <p:cNvSpPr txBox="1"/>
            <p:nvPr/>
          </p:nvSpPr>
          <p:spPr>
            <a:xfrm>
              <a:off x="7817735" y="3946796"/>
              <a:ext cx="2913346" cy="53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</a:t>
              </a:r>
              <a:r>
                <a:rPr lang="zh-CN" altLang="en-US" sz="1100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在此处输入具体内容，文字尽量言简意赅，简单说明意思即可，注意整体</a:t>
              </a: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美观度。</a:t>
              </a:r>
              <a:endParaRPr lang="en-US" altLang="zh-CN" sz="2400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文本框 114"/>
            <p:cNvSpPr txBox="1"/>
            <p:nvPr/>
          </p:nvSpPr>
          <p:spPr>
            <a:xfrm>
              <a:off x="1991287" y="5389335"/>
              <a:ext cx="2913346" cy="53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</a:t>
              </a:r>
              <a:r>
                <a:rPr lang="zh-CN" altLang="en-US" sz="1100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在此处输入具体内容，文字尽量言简意赅，简单说明意思即可，注意整体</a:t>
              </a: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美观度。</a:t>
              </a:r>
              <a:endParaRPr lang="en-US" altLang="zh-CN" sz="2400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14"/>
            <p:cNvSpPr txBox="1"/>
            <p:nvPr/>
          </p:nvSpPr>
          <p:spPr>
            <a:xfrm>
              <a:off x="7808508" y="5389334"/>
              <a:ext cx="2913346" cy="53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</a:t>
              </a:r>
              <a:r>
                <a:rPr lang="zh-CN" altLang="en-US" sz="1100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在此处输入具体内容，文字尽量言简意赅，简单说明意思即可，注意整体</a:t>
              </a:r>
              <a:r>
                <a:rPr lang="zh-CN" altLang="en-US" sz="1100" dirty="0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美观度。</a:t>
              </a:r>
              <a:endParaRPr lang="en-US" altLang="zh-CN" sz="2400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2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aphicFrame>
        <p:nvGraphicFramePr>
          <p:cNvPr id="3" name="Chart 4"/>
          <p:cNvGraphicFramePr/>
          <p:nvPr>
            <p:extLst>
              <p:ext uri="{D42A27DB-BD31-4B8C-83A1-F6EECF244321}">
                <p14:modId xmlns:p14="http://schemas.microsoft.com/office/powerpoint/2010/main" val="765988556"/>
              </p:ext>
            </p:extLst>
          </p:nvPr>
        </p:nvGraphicFramePr>
        <p:xfrm>
          <a:off x="6754442" y="798759"/>
          <a:ext cx="429464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049917" y="974504"/>
            <a:ext cx="4574577" cy="4430177"/>
            <a:chOff x="1049917" y="974504"/>
            <a:chExt cx="4574577" cy="4430177"/>
          </a:xfrm>
        </p:grpSpPr>
        <p:grpSp>
          <p:nvGrpSpPr>
            <p:cNvPr id="8" name="组合 7"/>
            <p:cNvGrpSpPr/>
            <p:nvPr/>
          </p:nvGrpSpPr>
          <p:grpSpPr>
            <a:xfrm>
              <a:off x="1049917" y="1204373"/>
              <a:ext cx="540750" cy="3936390"/>
              <a:chOff x="1464697" y="3981260"/>
              <a:chExt cx="219748" cy="1599655"/>
            </a:xfrm>
          </p:grpSpPr>
          <p:sp>
            <p:nvSpPr>
              <p:cNvPr id="4" name="Freeform 60"/>
              <p:cNvSpPr>
                <a:spLocks/>
              </p:cNvSpPr>
              <p:nvPr/>
            </p:nvSpPr>
            <p:spPr bwMode="auto">
              <a:xfrm>
                <a:off x="1464697" y="3981260"/>
                <a:ext cx="219748" cy="166924"/>
              </a:xfrm>
              <a:custGeom>
                <a:avLst/>
                <a:gdLst>
                  <a:gd name="T0" fmla="*/ 215 w 360"/>
                  <a:gd name="T1" fmla="*/ 176 h 272"/>
                  <a:gd name="T2" fmla="*/ 215 w 360"/>
                  <a:gd name="T3" fmla="*/ 263 h 272"/>
                  <a:gd name="T4" fmla="*/ 360 w 360"/>
                  <a:gd name="T5" fmla="*/ 129 h 272"/>
                  <a:gd name="T6" fmla="*/ 215 w 360"/>
                  <a:gd name="T7" fmla="*/ 0 h 272"/>
                  <a:gd name="T8" fmla="*/ 215 w 360"/>
                  <a:gd name="T9" fmla="*/ 77 h 272"/>
                  <a:gd name="T10" fmla="*/ 0 w 360"/>
                  <a:gd name="T11" fmla="*/ 272 h 272"/>
                  <a:gd name="T12" fmla="*/ 215 w 360"/>
                  <a:gd name="T13" fmla="*/ 17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72">
                    <a:moveTo>
                      <a:pt x="215" y="176"/>
                    </a:moveTo>
                    <a:cubicBezTo>
                      <a:pt x="215" y="263"/>
                      <a:pt x="215" y="263"/>
                      <a:pt x="215" y="263"/>
                    </a:cubicBezTo>
                    <a:cubicBezTo>
                      <a:pt x="360" y="129"/>
                      <a:pt x="360" y="129"/>
                      <a:pt x="360" y="129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15" y="77"/>
                      <a:pt x="215" y="77"/>
                      <a:pt x="215" y="77"/>
                    </a:cubicBezTo>
                    <a:cubicBezTo>
                      <a:pt x="40" y="77"/>
                      <a:pt x="0" y="272"/>
                      <a:pt x="0" y="272"/>
                    </a:cubicBezTo>
                    <a:cubicBezTo>
                      <a:pt x="49" y="184"/>
                      <a:pt x="120" y="176"/>
                      <a:pt x="215" y="176"/>
                    </a:cubicBezTo>
                    <a:close/>
                  </a:path>
                </a:pathLst>
              </a:custGeom>
              <a:solidFill>
                <a:srgbClr val="4EC1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Freeform 60"/>
              <p:cNvSpPr>
                <a:spLocks/>
              </p:cNvSpPr>
              <p:nvPr/>
            </p:nvSpPr>
            <p:spPr bwMode="auto">
              <a:xfrm>
                <a:off x="1464697" y="4458837"/>
                <a:ext cx="219748" cy="166924"/>
              </a:xfrm>
              <a:custGeom>
                <a:avLst/>
                <a:gdLst>
                  <a:gd name="T0" fmla="*/ 215 w 360"/>
                  <a:gd name="T1" fmla="*/ 176 h 272"/>
                  <a:gd name="T2" fmla="*/ 215 w 360"/>
                  <a:gd name="T3" fmla="*/ 263 h 272"/>
                  <a:gd name="T4" fmla="*/ 360 w 360"/>
                  <a:gd name="T5" fmla="*/ 129 h 272"/>
                  <a:gd name="T6" fmla="*/ 215 w 360"/>
                  <a:gd name="T7" fmla="*/ 0 h 272"/>
                  <a:gd name="T8" fmla="*/ 215 w 360"/>
                  <a:gd name="T9" fmla="*/ 77 h 272"/>
                  <a:gd name="T10" fmla="*/ 0 w 360"/>
                  <a:gd name="T11" fmla="*/ 272 h 272"/>
                  <a:gd name="T12" fmla="*/ 215 w 360"/>
                  <a:gd name="T13" fmla="*/ 17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72">
                    <a:moveTo>
                      <a:pt x="215" y="176"/>
                    </a:moveTo>
                    <a:cubicBezTo>
                      <a:pt x="215" y="263"/>
                      <a:pt x="215" y="263"/>
                      <a:pt x="215" y="263"/>
                    </a:cubicBezTo>
                    <a:cubicBezTo>
                      <a:pt x="360" y="129"/>
                      <a:pt x="360" y="129"/>
                      <a:pt x="360" y="129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15" y="77"/>
                      <a:pt x="215" y="77"/>
                      <a:pt x="215" y="77"/>
                    </a:cubicBezTo>
                    <a:cubicBezTo>
                      <a:pt x="40" y="77"/>
                      <a:pt x="0" y="272"/>
                      <a:pt x="0" y="272"/>
                    </a:cubicBezTo>
                    <a:cubicBezTo>
                      <a:pt x="49" y="184"/>
                      <a:pt x="120" y="176"/>
                      <a:pt x="215" y="17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rgbClr val="8AD6F8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Freeform 60"/>
              <p:cNvSpPr>
                <a:spLocks/>
              </p:cNvSpPr>
              <p:nvPr/>
            </p:nvSpPr>
            <p:spPr bwMode="auto">
              <a:xfrm>
                <a:off x="1464697" y="4936414"/>
                <a:ext cx="219748" cy="166924"/>
              </a:xfrm>
              <a:custGeom>
                <a:avLst/>
                <a:gdLst>
                  <a:gd name="T0" fmla="*/ 215 w 360"/>
                  <a:gd name="T1" fmla="*/ 176 h 272"/>
                  <a:gd name="T2" fmla="*/ 215 w 360"/>
                  <a:gd name="T3" fmla="*/ 263 h 272"/>
                  <a:gd name="T4" fmla="*/ 360 w 360"/>
                  <a:gd name="T5" fmla="*/ 129 h 272"/>
                  <a:gd name="T6" fmla="*/ 215 w 360"/>
                  <a:gd name="T7" fmla="*/ 0 h 272"/>
                  <a:gd name="T8" fmla="*/ 215 w 360"/>
                  <a:gd name="T9" fmla="*/ 77 h 272"/>
                  <a:gd name="T10" fmla="*/ 0 w 360"/>
                  <a:gd name="T11" fmla="*/ 272 h 272"/>
                  <a:gd name="T12" fmla="*/ 215 w 360"/>
                  <a:gd name="T13" fmla="*/ 17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72">
                    <a:moveTo>
                      <a:pt x="215" y="176"/>
                    </a:moveTo>
                    <a:cubicBezTo>
                      <a:pt x="215" y="263"/>
                      <a:pt x="215" y="263"/>
                      <a:pt x="215" y="263"/>
                    </a:cubicBezTo>
                    <a:cubicBezTo>
                      <a:pt x="360" y="129"/>
                      <a:pt x="360" y="129"/>
                      <a:pt x="360" y="129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15" y="77"/>
                      <a:pt x="215" y="77"/>
                      <a:pt x="215" y="77"/>
                    </a:cubicBezTo>
                    <a:cubicBezTo>
                      <a:pt x="40" y="77"/>
                      <a:pt x="0" y="272"/>
                      <a:pt x="0" y="272"/>
                    </a:cubicBezTo>
                    <a:cubicBezTo>
                      <a:pt x="49" y="184"/>
                      <a:pt x="120" y="176"/>
                      <a:pt x="215" y="176"/>
                    </a:cubicBezTo>
                    <a:close/>
                  </a:path>
                </a:pathLst>
              </a:custGeom>
              <a:solidFill>
                <a:srgbClr val="8AD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rgbClr val="3336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Freeform 60"/>
              <p:cNvSpPr>
                <a:spLocks/>
              </p:cNvSpPr>
              <p:nvPr/>
            </p:nvSpPr>
            <p:spPr bwMode="auto">
              <a:xfrm>
                <a:off x="1464697" y="5413991"/>
                <a:ext cx="219748" cy="166924"/>
              </a:xfrm>
              <a:custGeom>
                <a:avLst/>
                <a:gdLst>
                  <a:gd name="T0" fmla="*/ 215 w 360"/>
                  <a:gd name="T1" fmla="*/ 176 h 272"/>
                  <a:gd name="T2" fmla="*/ 215 w 360"/>
                  <a:gd name="T3" fmla="*/ 263 h 272"/>
                  <a:gd name="T4" fmla="*/ 360 w 360"/>
                  <a:gd name="T5" fmla="*/ 129 h 272"/>
                  <a:gd name="T6" fmla="*/ 215 w 360"/>
                  <a:gd name="T7" fmla="*/ 0 h 272"/>
                  <a:gd name="T8" fmla="*/ 215 w 360"/>
                  <a:gd name="T9" fmla="*/ 77 h 272"/>
                  <a:gd name="T10" fmla="*/ 0 w 360"/>
                  <a:gd name="T11" fmla="*/ 272 h 272"/>
                  <a:gd name="T12" fmla="*/ 215 w 360"/>
                  <a:gd name="T13" fmla="*/ 17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272">
                    <a:moveTo>
                      <a:pt x="215" y="176"/>
                    </a:moveTo>
                    <a:cubicBezTo>
                      <a:pt x="215" y="263"/>
                      <a:pt x="215" y="263"/>
                      <a:pt x="215" y="263"/>
                    </a:cubicBezTo>
                    <a:cubicBezTo>
                      <a:pt x="360" y="129"/>
                      <a:pt x="360" y="129"/>
                      <a:pt x="360" y="129"/>
                    </a:cubicBezTo>
                    <a:cubicBezTo>
                      <a:pt x="215" y="0"/>
                      <a:pt x="215" y="0"/>
                      <a:pt x="215" y="0"/>
                    </a:cubicBezTo>
                    <a:cubicBezTo>
                      <a:pt x="215" y="77"/>
                      <a:pt x="215" y="77"/>
                      <a:pt x="215" y="77"/>
                    </a:cubicBezTo>
                    <a:cubicBezTo>
                      <a:pt x="40" y="77"/>
                      <a:pt x="0" y="272"/>
                      <a:pt x="0" y="272"/>
                    </a:cubicBezTo>
                    <a:cubicBezTo>
                      <a:pt x="49" y="184"/>
                      <a:pt x="120" y="176"/>
                      <a:pt x="215" y="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8AD6F8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rgbClr val="33363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701341" y="974504"/>
              <a:ext cx="3923153" cy="870500"/>
              <a:chOff x="8793607" y="1871103"/>
              <a:chExt cx="2686098" cy="870500"/>
            </a:xfrm>
          </p:grpSpPr>
          <p:sp>
            <p:nvSpPr>
              <p:cNvPr id="10" name="矩形 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8793607" y="1871103"/>
                <a:ext cx="2686096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3608" y="2209862"/>
                <a:ext cx="2686097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01341" y="2149713"/>
              <a:ext cx="3923153" cy="870500"/>
              <a:chOff x="8793607" y="1871103"/>
              <a:chExt cx="2686098" cy="8705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8793607" y="1871103"/>
                <a:ext cx="2686096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3608" y="2209862"/>
                <a:ext cx="2686097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701341" y="3358972"/>
              <a:ext cx="3923153" cy="870500"/>
              <a:chOff x="8793607" y="1871103"/>
              <a:chExt cx="2686098" cy="870500"/>
            </a:xfrm>
          </p:grpSpPr>
          <p:sp>
            <p:nvSpPr>
              <p:cNvPr id="16" name="矩形 1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8793607" y="1871103"/>
                <a:ext cx="2686096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3608" y="2209862"/>
                <a:ext cx="2686097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701341" y="4534181"/>
              <a:ext cx="3923153" cy="870500"/>
              <a:chOff x="8793607" y="1871103"/>
              <a:chExt cx="2686098" cy="8705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DA85B30D-7975-4748-B7D3-596121ADE7C4}"/>
                  </a:ext>
                </a:extLst>
              </p:cNvPr>
              <p:cNvSpPr/>
              <p:nvPr/>
            </p:nvSpPr>
            <p:spPr>
              <a:xfrm>
                <a:off x="8793607" y="1871103"/>
                <a:ext cx="2686096" cy="430879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添加标题</a:t>
                </a:r>
                <a:endParaRPr lang="en-US" altLang="zh-CN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0DA014D2-2210-4C72-BB79-0739C67D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3608" y="2209862"/>
                <a:ext cx="2686097" cy="531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800"/>
                  </a:lnSpc>
                  <a:buNone/>
                  <a:defRPr/>
                </a:pPr>
                <a:r>
                  <a:rPr lang="zh-CN" altLang="en-US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请在此处简单描述，表明意思即可，言简意赅，不用过于复杂，注意格式美观</a:t>
                </a:r>
                <a:r>
                  <a:rPr lang="zh-CN" altLang="en-US" sz="1050" noProof="1" smtClean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。</a:t>
                </a:r>
                <a:endParaRPr lang="en-US" altLang="zh-CN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9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630428" y="1742652"/>
            <a:ext cx="8931144" cy="3372696"/>
            <a:chOff x="1630428" y="1922040"/>
            <a:chExt cx="8931144" cy="3372696"/>
          </a:xfrm>
        </p:grpSpPr>
        <p:sp>
          <p:nvSpPr>
            <p:cNvPr id="3" name="椭圆 2"/>
            <p:cNvSpPr/>
            <p:nvPr/>
          </p:nvSpPr>
          <p:spPr>
            <a:xfrm>
              <a:off x="1630428" y="2064545"/>
              <a:ext cx="3087687" cy="30876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AD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473885" y="2064545"/>
              <a:ext cx="3087687" cy="308768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AD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09652" y="1922040"/>
              <a:ext cx="3372696" cy="3372696"/>
            </a:xfrm>
            <a:prstGeom prst="ellipse">
              <a:avLst/>
            </a:prstGeom>
            <a:solidFill>
              <a:srgbClr val="8AD6F8"/>
            </a:solidFill>
            <a:ln>
              <a:noFill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50129" y="2513537"/>
            <a:ext cx="2686096" cy="1962985"/>
            <a:chOff x="8849075" y="2031359"/>
            <a:chExt cx="2686096" cy="1962985"/>
          </a:xfrm>
        </p:grpSpPr>
        <p:sp>
          <p:nvSpPr>
            <p:cNvPr id="8" name="矩形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8849075" y="2031359"/>
              <a:ext cx="2686096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159" y="2770106"/>
              <a:ext cx="2287574" cy="122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请在此处简单描述，表明意思即可，言简意赅，不用过于复杂，注意格式美观。请在此处简单描述，表明意思即可，言简意赅，不用过于复杂，注意格式美观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31223" y="2555227"/>
            <a:ext cx="2686096" cy="1747546"/>
            <a:chOff x="8849075" y="2246798"/>
            <a:chExt cx="2686096" cy="1747546"/>
          </a:xfrm>
        </p:grpSpPr>
        <p:sp>
          <p:nvSpPr>
            <p:cNvPr id="11" name="矩形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8849075" y="2246798"/>
              <a:ext cx="2686096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159" y="2770106"/>
              <a:ext cx="2287574" cy="122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请在此处简单描述，表明意思即可，言简意赅，不用过于复杂，注意格式美观。请在此处简单描述，表明意思即可，言简意赅，不用过于复杂，注意格式美观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84719" y="2555227"/>
            <a:ext cx="2686096" cy="1747546"/>
            <a:chOff x="8849075" y="2246798"/>
            <a:chExt cx="2686096" cy="1747546"/>
          </a:xfrm>
        </p:grpSpPr>
        <p:sp>
          <p:nvSpPr>
            <p:cNvPr id="14" name="矩形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8849075" y="2246798"/>
              <a:ext cx="2686096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159" y="2770106"/>
              <a:ext cx="2287574" cy="1224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请在此处简单描述，表明意思即可，言简意赅，不用过于复杂，注意格式美观。请在此处简单描述，表明意思即可，言简意赅，不用过于复杂，注意格式美观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sp>
        <p:nvSpPr>
          <p:cNvPr id="3" name="Oval 12"/>
          <p:cNvSpPr/>
          <p:nvPr/>
        </p:nvSpPr>
        <p:spPr bwMode="auto">
          <a:xfrm>
            <a:off x="1221317" y="1571452"/>
            <a:ext cx="3715095" cy="371509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rgbClr val="8AD6F8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Sans Pro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24926" y="2113507"/>
            <a:ext cx="745631" cy="745631"/>
            <a:chOff x="1520456" y="3965944"/>
            <a:chExt cx="566761" cy="566761"/>
          </a:xfrm>
        </p:grpSpPr>
        <p:sp>
          <p:nvSpPr>
            <p:cNvPr id="5" name="Oval 1"/>
            <p:cNvSpPr/>
            <p:nvPr/>
          </p:nvSpPr>
          <p:spPr>
            <a:xfrm>
              <a:off x="1520456" y="3965944"/>
              <a:ext cx="566761" cy="5667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AD6F8"/>
              </a:solidFill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61"/>
            <p:cNvSpPr>
              <a:spLocks noEditPoints="1"/>
            </p:cNvSpPr>
            <p:nvPr/>
          </p:nvSpPr>
          <p:spPr bwMode="auto">
            <a:xfrm>
              <a:off x="1667721" y="4126360"/>
              <a:ext cx="272229" cy="259855"/>
            </a:xfrm>
            <a:custGeom>
              <a:avLst/>
              <a:gdLst>
                <a:gd name="T0" fmla="*/ 129 w 130"/>
                <a:gd name="T1" fmla="*/ 46 h 124"/>
                <a:gd name="T2" fmla="*/ 121 w 130"/>
                <a:gd name="T3" fmla="*/ 40 h 124"/>
                <a:gd name="T4" fmla="*/ 88 w 130"/>
                <a:gd name="T5" fmla="*/ 35 h 124"/>
                <a:gd name="T6" fmla="*/ 73 w 130"/>
                <a:gd name="T7" fmla="*/ 5 h 124"/>
                <a:gd name="T8" fmla="*/ 65 w 130"/>
                <a:gd name="T9" fmla="*/ 0 h 124"/>
                <a:gd name="T10" fmla="*/ 57 w 130"/>
                <a:gd name="T11" fmla="*/ 5 h 124"/>
                <a:gd name="T12" fmla="*/ 42 w 130"/>
                <a:gd name="T13" fmla="*/ 35 h 124"/>
                <a:gd name="T14" fmla="*/ 9 w 130"/>
                <a:gd name="T15" fmla="*/ 40 h 124"/>
                <a:gd name="T16" fmla="*/ 1 w 130"/>
                <a:gd name="T17" fmla="*/ 46 h 124"/>
                <a:gd name="T18" fmla="*/ 4 w 130"/>
                <a:gd name="T19" fmla="*/ 55 h 124"/>
                <a:gd name="T20" fmla="*/ 28 w 130"/>
                <a:gd name="T21" fmla="*/ 80 h 124"/>
                <a:gd name="T22" fmla="*/ 22 w 130"/>
                <a:gd name="T23" fmla="*/ 114 h 124"/>
                <a:gd name="T24" fmla="*/ 26 w 130"/>
                <a:gd name="T25" fmla="*/ 122 h 124"/>
                <a:gd name="T26" fmla="*/ 31 w 130"/>
                <a:gd name="T27" fmla="*/ 124 h 124"/>
                <a:gd name="T28" fmla="*/ 36 w 130"/>
                <a:gd name="T29" fmla="*/ 123 h 124"/>
                <a:gd name="T30" fmla="*/ 65 w 130"/>
                <a:gd name="T31" fmla="*/ 107 h 124"/>
                <a:gd name="T32" fmla="*/ 94 w 130"/>
                <a:gd name="T33" fmla="*/ 123 h 124"/>
                <a:gd name="T34" fmla="*/ 99 w 130"/>
                <a:gd name="T35" fmla="*/ 124 h 124"/>
                <a:gd name="T36" fmla="*/ 104 w 130"/>
                <a:gd name="T37" fmla="*/ 122 h 124"/>
                <a:gd name="T38" fmla="*/ 108 w 130"/>
                <a:gd name="T39" fmla="*/ 114 h 124"/>
                <a:gd name="T40" fmla="*/ 102 w 130"/>
                <a:gd name="T41" fmla="*/ 80 h 124"/>
                <a:gd name="T42" fmla="*/ 126 w 130"/>
                <a:gd name="T43" fmla="*/ 55 h 124"/>
                <a:gd name="T44" fmla="*/ 129 w 130"/>
                <a:gd name="T45" fmla="*/ 46 h 124"/>
                <a:gd name="T46" fmla="*/ 95 w 130"/>
                <a:gd name="T47" fmla="*/ 73 h 124"/>
                <a:gd name="T48" fmla="*/ 93 w 130"/>
                <a:gd name="T49" fmla="*/ 81 h 124"/>
                <a:gd name="T50" fmla="*/ 99 w 130"/>
                <a:gd name="T51" fmla="*/ 115 h 124"/>
                <a:gd name="T52" fmla="*/ 69 w 130"/>
                <a:gd name="T53" fmla="*/ 99 h 124"/>
                <a:gd name="T54" fmla="*/ 65 w 130"/>
                <a:gd name="T55" fmla="*/ 98 h 124"/>
                <a:gd name="T56" fmla="*/ 61 w 130"/>
                <a:gd name="T57" fmla="*/ 99 h 124"/>
                <a:gd name="T58" fmla="*/ 31 w 130"/>
                <a:gd name="T59" fmla="*/ 115 h 124"/>
                <a:gd name="T60" fmla="*/ 37 w 130"/>
                <a:gd name="T61" fmla="*/ 81 h 124"/>
                <a:gd name="T62" fmla="*/ 35 w 130"/>
                <a:gd name="T63" fmla="*/ 73 h 124"/>
                <a:gd name="T64" fmla="*/ 10 w 130"/>
                <a:gd name="T65" fmla="*/ 49 h 124"/>
                <a:gd name="T66" fmla="*/ 44 w 130"/>
                <a:gd name="T67" fmla="*/ 44 h 124"/>
                <a:gd name="T68" fmla="*/ 51 w 130"/>
                <a:gd name="T69" fmla="*/ 39 h 124"/>
                <a:gd name="T70" fmla="*/ 65 w 130"/>
                <a:gd name="T71" fmla="*/ 9 h 124"/>
                <a:gd name="T72" fmla="*/ 79 w 130"/>
                <a:gd name="T73" fmla="*/ 39 h 124"/>
                <a:gd name="T74" fmla="*/ 86 w 130"/>
                <a:gd name="T75" fmla="*/ 44 h 124"/>
                <a:gd name="T76" fmla="*/ 120 w 130"/>
                <a:gd name="T77" fmla="*/ 49 h 124"/>
                <a:gd name="T78" fmla="*/ 95 w 130"/>
                <a:gd name="T79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0" h="124">
                  <a:moveTo>
                    <a:pt x="129" y="46"/>
                  </a:moveTo>
                  <a:cubicBezTo>
                    <a:pt x="127" y="43"/>
                    <a:pt x="125" y="41"/>
                    <a:pt x="121" y="40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2"/>
                    <a:pt x="69" y="0"/>
                    <a:pt x="65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5" y="41"/>
                    <a:pt x="3" y="43"/>
                    <a:pt x="1" y="46"/>
                  </a:cubicBezTo>
                  <a:cubicBezTo>
                    <a:pt x="0" y="49"/>
                    <a:pt x="1" y="53"/>
                    <a:pt x="4" y="55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7"/>
                    <a:pt x="23" y="120"/>
                    <a:pt x="26" y="122"/>
                  </a:cubicBezTo>
                  <a:cubicBezTo>
                    <a:pt x="28" y="123"/>
                    <a:pt x="30" y="124"/>
                    <a:pt x="31" y="124"/>
                  </a:cubicBezTo>
                  <a:cubicBezTo>
                    <a:pt x="33" y="124"/>
                    <a:pt x="35" y="124"/>
                    <a:pt x="36" y="123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4"/>
                    <a:pt x="97" y="124"/>
                    <a:pt x="99" y="124"/>
                  </a:cubicBezTo>
                  <a:cubicBezTo>
                    <a:pt x="100" y="124"/>
                    <a:pt x="102" y="123"/>
                    <a:pt x="104" y="122"/>
                  </a:cubicBezTo>
                  <a:cubicBezTo>
                    <a:pt x="107" y="120"/>
                    <a:pt x="108" y="117"/>
                    <a:pt x="108" y="114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9" y="53"/>
                    <a:pt x="130" y="49"/>
                    <a:pt x="129" y="46"/>
                  </a:cubicBezTo>
                  <a:close/>
                  <a:moveTo>
                    <a:pt x="95" y="73"/>
                  </a:moveTo>
                  <a:cubicBezTo>
                    <a:pt x="93" y="75"/>
                    <a:pt x="92" y="78"/>
                    <a:pt x="93" y="81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8" y="99"/>
                    <a:pt x="67" y="98"/>
                    <a:pt x="65" y="98"/>
                  </a:cubicBezTo>
                  <a:cubicBezTo>
                    <a:pt x="63" y="98"/>
                    <a:pt x="62" y="99"/>
                    <a:pt x="61" y="99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7" y="75"/>
                    <a:pt x="35" y="7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7" y="44"/>
                    <a:pt x="49" y="42"/>
                    <a:pt x="51" y="3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1" y="42"/>
                    <a:pt x="83" y="44"/>
                    <a:pt x="86" y="44"/>
                  </a:cubicBezTo>
                  <a:cubicBezTo>
                    <a:pt x="120" y="49"/>
                    <a:pt x="120" y="49"/>
                    <a:pt x="120" y="49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rgbClr val="8AD6F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02017" y="4184375"/>
            <a:ext cx="1321903" cy="1000368"/>
            <a:chOff x="6202017" y="4184375"/>
            <a:chExt cx="1321903" cy="1000368"/>
          </a:xfrm>
        </p:grpSpPr>
        <p:sp>
          <p:nvSpPr>
            <p:cNvPr id="8" name="圆角矩形 7"/>
            <p:cNvSpPr/>
            <p:nvPr/>
          </p:nvSpPr>
          <p:spPr>
            <a:xfrm>
              <a:off x="6202017" y="4184375"/>
              <a:ext cx="1321903" cy="1000368"/>
            </a:xfrm>
            <a:prstGeom prst="roundRect">
              <a:avLst>
                <a:gd name="adj" fmla="val 7645"/>
              </a:avLst>
            </a:prstGeom>
            <a:solidFill>
              <a:schemeClr val="bg1"/>
            </a:solidFill>
            <a:ln>
              <a:solidFill>
                <a:srgbClr val="8AD6F8"/>
              </a:solidFill>
            </a:ln>
            <a:effectLst>
              <a:outerShdw blurRad="381000" dist="152400" dir="5400000" sx="101000" sy="101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Sans Pro" charset="0"/>
              </a:endParaRPr>
            </a:p>
          </p:txBody>
        </p:sp>
        <p:sp>
          <p:nvSpPr>
            <p:cNvPr id="9" name="Freeform 61"/>
            <p:cNvSpPr>
              <a:spLocks noEditPoints="1"/>
            </p:cNvSpPr>
            <p:nvPr/>
          </p:nvSpPr>
          <p:spPr bwMode="auto">
            <a:xfrm>
              <a:off x="6742294" y="4397750"/>
              <a:ext cx="243889" cy="232803"/>
            </a:xfrm>
            <a:custGeom>
              <a:avLst/>
              <a:gdLst>
                <a:gd name="T0" fmla="*/ 129 w 130"/>
                <a:gd name="T1" fmla="*/ 46 h 124"/>
                <a:gd name="T2" fmla="*/ 121 w 130"/>
                <a:gd name="T3" fmla="*/ 40 h 124"/>
                <a:gd name="T4" fmla="*/ 88 w 130"/>
                <a:gd name="T5" fmla="*/ 35 h 124"/>
                <a:gd name="T6" fmla="*/ 73 w 130"/>
                <a:gd name="T7" fmla="*/ 5 h 124"/>
                <a:gd name="T8" fmla="*/ 65 w 130"/>
                <a:gd name="T9" fmla="*/ 0 h 124"/>
                <a:gd name="T10" fmla="*/ 57 w 130"/>
                <a:gd name="T11" fmla="*/ 5 h 124"/>
                <a:gd name="T12" fmla="*/ 42 w 130"/>
                <a:gd name="T13" fmla="*/ 35 h 124"/>
                <a:gd name="T14" fmla="*/ 9 w 130"/>
                <a:gd name="T15" fmla="*/ 40 h 124"/>
                <a:gd name="T16" fmla="*/ 1 w 130"/>
                <a:gd name="T17" fmla="*/ 46 h 124"/>
                <a:gd name="T18" fmla="*/ 4 w 130"/>
                <a:gd name="T19" fmla="*/ 55 h 124"/>
                <a:gd name="T20" fmla="*/ 28 w 130"/>
                <a:gd name="T21" fmla="*/ 80 h 124"/>
                <a:gd name="T22" fmla="*/ 22 w 130"/>
                <a:gd name="T23" fmla="*/ 114 h 124"/>
                <a:gd name="T24" fmla="*/ 26 w 130"/>
                <a:gd name="T25" fmla="*/ 122 h 124"/>
                <a:gd name="T26" fmla="*/ 31 w 130"/>
                <a:gd name="T27" fmla="*/ 124 h 124"/>
                <a:gd name="T28" fmla="*/ 36 w 130"/>
                <a:gd name="T29" fmla="*/ 123 h 124"/>
                <a:gd name="T30" fmla="*/ 65 w 130"/>
                <a:gd name="T31" fmla="*/ 107 h 124"/>
                <a:gd name="T32" fmla="*/ 94 w 130"/>
                <a:gd name="T33" fmla="*/ 123 h 124"/>
                <a:gd name="T34" fmla="*/ 99 w 130"/>
                <a:gd name="T35" fmla="*/ 124 h 124"/>
                <a:gd name="T36" fmla="*/ 104 w 130"/>
                <a:gd name="T37" fmla="*/ 122 h 124"/>
                <a:gd name="T38" fmla="*/ 108 w 130"/>
                <a:gd name="T39" fmla="*/ 114 h 124"/>
                <a:gd name="T40" fmla="*/ 102 w 130"/>
                <a:gd name="T41" fmla="*/ 80 h 124"/>
                <a:gd name="T42" fmla="*/ 126 w 130"/>
                <a:gd name="T43" fmla="*/ 55 h 124"/>
                <a:gd name="T44" fmla="*/ 129 w 130"/>
                <a:gd name="T45" fmla="*/ 46 h 124"/>
                <a:gd name="T46" fmla="*/ 95 w 130"/>
                <a:gd name="T47" fmla="*/ 73 h 124"/>
                <a:gd name="T48" fmla="*/ 93 w 130"/>
                <a:gd name="T49" fmla="*/ 81 h 124"/>
                <a:gd name="T50" fmla="*/ 99 w 130"/>
                <a:gd name="T51" fmla="*/ 115 h 124"/>
                <a:gd name="T52" fmla="*/ 69 w 130"/>
                <a:gd name="T53" fmla="*/ 99 h 124"/>
                <a:gd name="T54" fmla="*/ 65 w 130"/>
                <a:gd name="T55" fmla="*/ 98 h 124"/>
                <a:gd name="T56" fmla="*/ 61 w 130"/>
                <a:gd name="T57" fmla="*/ 99 h 124"/>
                <a:gd name="T58" fmla="*/ 31 w 130"/>
                <a:gd name="T59" fmla="*/ 115 h 124"/>
                <a:gd name="T60" fmla="*/ 37 w 130"/>
                <a:gd name="T61" fmla="*/ 81 h 124"/>
                <a:gd name="T62" fmla="*/ 35 w 130"/>
                <a:gd name="T63" fmla="*/ 73 h 124"/>
                <a:gd name="T64" fmla="*/ 10 w 130"/>
                <a:gd name="T65" fmla="*/ 49 h 124"/>
                <a:gd name="T66" fmla="*/ 44 w 130"/>
                <a:gd name="T67" fmla="*/ 44 h 124"/>
                <a:gd name="T68" fmla="*/ 51 w 130"/>
                <a:gd name="T69" fmla="*/ 39 h 124"/>
                <a:gd name="T70" fmla="*/ 65 w 130"/>
                <a:gd name="T71" fmla="*/ 9 h 124"/>
                <a:gd name="T72" fmla="*/ 79 w 130"/>
                <a:gd name="T73" fmla="*/ 39 h 124"/>
                <a:gd name="T74" fmla="*/ 86 w 130"/>
                <a:gd name="T75" fmla="*/ 44 h 124"/>
                <a:gd name="T76" fmla="*/ 120 w 130"/>
                <a:gd name="T77" fmla="*/ 49 h 124"/>
                <a:gd name="T78" fmla="*/ 95 w 130"/>
                <a:gd name="T79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0" h="124">
                  <a:moveTo>
                    <a:pt x="129" y="46"/>
                  </a:moveTo>
                  <a:cubicBezTo>
                    <a:pt x="127" y="43"/>
                    <a:pt x="125" y="41"/>
                    <a:pt x="121" y="40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2"/>
                    <a:pt x="69" y="0"/>
                    <a:pt x="65" y="0"/>
                  </a:cubicBezTo>
                  <a:cubicBezTo>
                    <a:pt x="61" y="0"/>
                    <a:pt x="58" y="2"/>
                    <a:pt x="57" y="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5" y="41"/>
                    <a:pt x="3" y="43"/>
                    <a:pt x="1" y="46"/>
                  </a:cubicBezTo>
                  <a:cubicBezTo>
                    <a:pt x="0" y="49"/>
                    <a:pt x="1" y="53"/>
                    <a:pt x="4" y="55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7"/>
                    <a:pt x="23" y="120"/>
                    <a:pt x="26" y="122"/>
                  </a:cubicBezTo>
                  <a:cubicBezTo>
                    <a:pt x="28" y="123"/>
                    <a:pt x="30" y="124"/>
                    <a:pt x="31" y="124"/>
                  </a:cubicBezTo>
                  <a:cubicBezTo>
                    <a:pt x="33" y="124"/>
                    <a:pt x="35" y="124"/>
                    <a:pt x="36" y="123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5" y="124"/>
                    <a:pt x="97" y="124"/>
                    <a:pt x="99" y="124"/>
                  </a:cubicBezTo>
                  <a:cubicBezTo>
                    <a:pt x="100" y="124"/>
                    <a:pt x="102" y="123"/>
                    <a:pt x="104" y="122"/>
                  </a:cubicBezTo>
                  <a:cubicBezTo>
                    <a:pt x="107" y="120"/>
                    <a:pt x="108" y="117"/>
                    <a:pt x="108" y="114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9" y="53"/>
                    <a:pt x="130" y="49"/>
                    <a:pt x="129" y="46"/>
                  </a:cubicBezTo>
                  <a:close/>
                  <a:moveTo>
                    <a:pt x="95" y="73"/>
                  </a:moveTo>
                  <a:cubicBezTo>
                    <a:pt x="93" y="75"/>
                    <a:pt x="92" y="78"/>
                    <a:pt x="93" y="81"/>
                  </a:cubicBezTo>
                  <a:cubicBezTo>
                    <a:pt x="99" y="115"/>
                    <a:pt x="99" y="115"/>
                    <a:pt x="99" y="115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8" y="99"/>
                    <a:pt x="67" y="98"/>
                    <a:pt x="65" y="98"/>
                  </a:cubicBezTo>
                  <a:cubicBezTo>
                    <a:pt x="63" y="98"/>
                    <a:pt x="62" y="99"/>
                    <a:pt x="61" y="99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78"/>
                    <a:pt x="37" y="75"/>
                    <a:pt x="35" y="73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7" y="44"/>
                    <a:pt x="49" y="42"/>
                    <a:pt x="51" y="3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1" y="42"/>
                    <a:pt x="83" y="44"/>
                    <a:pt x="86" y="44"/>
                  </a:cubicBezTo>
                  <a:cubicBezTo>
                    <a:pt x="120" y="49"/>
                    <a:pt x="120" y="49"/>
                    <a:pt x="120" y="49"/>
                  </a:cubicBezTo>
                  <a:lnTo>
                    <a:pt x="95" y="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49890" y="4708796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80%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38861" y="4184373"/>
            <a:ext cx="1321903" cy="1000369"/>
            <a:chOff x="9438861" y="4184373"/>
            <a:chExt cx="1321903" cy="1000369"/>
          </a:xfrm>
        </p:grpSpPr>
        <p:sp>
          <p:nvSpPr>
            <p:cNvPr id="13" name="圆角矩形 12"/>
            <p:cNvSpPr/>
            <p:nvPr/>
          </p:nvSpPr>
          <p:spPr>
            <a:xfrm>
              <a:off x="9438861" y="4184373"/>
              <a:ext cx="1321903" cy="1000369"/>
            </a:xfrm>
            <a:prstGeom prst="roundRect">
              <a:avLst>
                <a:gd name="adj" fmla="val 7645"/>
              </a:avLst>
            </a:prstGeom>
            <a:solidFill>
              <a:schemeClr val="bg1"/>
            </a:solidFill>
            <a:ln>
              <a:solidFill>
                <a:srgbClr val="8AD6F8"/>
              </a:solidFill>
            </a:ln>
            <a:effectLst>
              <a:outerShdw blurRad="381000" dist="152400" dir="5400000" sx="101000" sy="101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Sans Pro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979845" y="4397750"/>
              <a:ext cx="239930" cy="239931"/>
              <a:chOff x="4432033" y="3099786"/>
              <a:chExt cx="481012" cy="481013"/>
            </a:xfrm>
            <a:solidFill>
              <a:schemeClr val="accent1"/>
            </a:solidFill>
          </p:grpSpPr>
          <p:sp>
            <p:nvSpPr>
              <p:cNvPr id="17" name="Freeform 45"/>
              <p:cNvSpPr>
                <a:spLocks noEditPoints="1"/>
              </p:cNvSpPr>
              <p:nvPr/>
            </p:nvSpPr>
            <p:spPr bwMode="auto">
              <a:xfrm>
                <a:off x="4432033" y="3099786"/>
                <a:ext cx="481012" cy="481013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8" name="Freeform 46"/>
              <p:cNvSpPr>
                <a:spLocks noEditPoints="1"/>
              </p:cNvSpPr>
              <p:nvPr/>
            </p:nvSpPr>
            <p:spPr bwMode="auto">
              <a:xfrm>
                <a:off x="4568558" y="3234723"/>
                <a:ext cx="209550" cy="211138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9" name="Freeform 47"/>
              <p:cNvSpPr>
                <a:spLocks noEditPoints="1"/>
              </p:cNvSpPr>
              <p:nvPr/>
            </p:nvSpPr>
            <p:spPr bwMode="auto">
              <a:xfrm>
                <a:off x="4613008" y="3279173"/>
                <a:ext cx="120650" cy="120650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9785461" y="4708796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65%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20439" y="4184373"/>
            <a:ext cx="1321903" cy="1000369"/>
            <a:chOff x="7820439" y="4184373"/>
            <a:chExt cx="1321903" cy="1000369"/>
          </a:xfrm>
        </p:grpSpPr>
        <p:sp>
          <p:nvSpPr>
            <p:cNvPr id="21" name="圆角矩形 20"/>
            <p:cNvSpPr/>
            <p:nvPr/>
          </p:nvSpPr>
          <p:spPr>
            <a:xfrm>
              <a:off x="7820439" y="4184373"/>
              <a:ext cx="1321903" cy="1000369"/>
            </a:xfrm>
            <a:prstGeom prst="roundRect">
              <a:avLst>
                <a:gd name="adj" fmla="val 7645"/>
              </a:avLst>
            </a:prstGeom>
            <a:solidFill>
              <a:srgbClr val="8AD6F8"/>
            </a:solidFill>
            <a:ln>
              <a:noFill/>
            </a:ln>
            <a:effectLst>
              <a:outerShdw blurRad="508000" dist="254000" dir="54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8364798" y="4397750"/>
              <a:ext cx="253392" cy="230429"/>
            </a:xfrm>
            <a:custGeom>
              <a:avLst/>
              <a:gdLst>
                <a:gd name="T0" fmla="*/ 120 w 135"/>
                <a:gd name="T1" fmla="*/ 15 h 123"/>
                <a:gd name="T2" fmla="*/ 70 w 135"/>
                <a:gd name="T3" fmla="*/ 15 h 123"/>
                <a:gd name="T4" fmla="*/ 11 w 135"/>
                <a:gd name="T5" fmla="*/ 72 h 123"/>
                <a:gd name="T6" fmla="*/ 11 w 135"/>
                <a:gd name="T7" fmla="*/ 112 h 123"/>
                <a:gd name="T8" fmla="*/ 51 w 135"/>
                <a:gd name="T9" fmla="*/ 112 h 123"/>
                <a:gd name="T10" fmla="*/ 109 w 135"/>
                <a:gd name="T11" fmla="*/ 54 h 123"/>
                <a:gd name="T12" fmla="*/ 109 w 135"/>
                <a:gd name="T13" fmla="*/ 26 h 123"/>
                <a:gd name="T14" fmla="*/ 81 w 135"/>
                <a:gd name="T15" fmla="*/ 26 h 123"/>
                <a:gd name="T16" fmla="*/ 37 w 135"/>
                <a:gd name="T17" fmla="*/ 70 h 123"/>
                <a:gd name="T18" fmla="*/ 37 w 135"/>
                <a:gd name="T19" fmla="*/ 75 h 123"/>
                <a:gd name="T20" fmla="*/ 43 w 135"/>
                <a:gd name="T21" fmla="*/ 75 h 123"/>
                <a:gd name="T22" fmla="*/ 87 w 135"/>
                <a:gd name="T23" fmla="*/ 32 h 123"/>
                <a:gd name="T24" fmla="*/ 103 w 135"/>
                <a:gd name="T25" fmla="*/ 32 h 123"/>
                <a:gd name="T26" fmla="*/ 103 w 135"/>
                <a:gd name="T27" fmla="*/ 48 h 123"/>
                <a:gd name="T28" fmla="*/ 45 w 135"/>
                <a:gd name="T29" fmla="*/ 106 h 123"/>
                <a:gd name="T30" fmla="*/ 17 w 135"/>
                <a:gd name="T31" fmla="*/ 106 h 123"/>
                <a:gd name="T32" fmla="*/ 17 w 135"/>
                <a:gd name="T33" fmla="*/ 78 h 123"/>
                <a:gd name="T34" fmla="*/ 75 w 135"/>
                <a:gd name="T35" fmla="*/ 21 h 123"/>
                <a:gd name="T36" fmla="*/ 114 w 135"/>
                <a:gd name="T37" fmla="*/ 21 h 123"/>
                <a:gd name="T38" fmla="*/ 114 w 135"/>
                <a:gd name="T39" fmla="*/ 60 h 123"/>
                <a:gd name="T40" fmla="*/ 71 w 135"/>
                <a:gd name="T41" fmla="*/ 104 h 123"/>
                <a:gd name="T42" fmla="*/ 71 w 135"/>
                <a:gd name="T43" fmla="*/ 109 h 123"/>
                <a:gd name="T44" fmla="*/ 77 w 135"/>
                <a:gd name="T45" fmla="*/ 109 h 123"/>
                <a:gd name="T46" fmla="*/ 120 w 135"/>
                <a:gd name="T47" fmla="*/ 65 h 123"/>
                <a:gd name="T48" fmla="*/ 120 w 135"/>
                <a:gd name="T49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23">
                  <a:moveTo>
                    <a:pt x="120" y="15"/>
                  </a:moveTo>
                  <a:cubicBezTo>
                    <a:pt x="106" y="0"/>
                    <a:pt x="84" y="0"/>
                    <a:pt x="70" y="15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0" y="83"/>
                    <a:pt x="0" y="101"/>
                    <a:pt x="11" y="112"/>
                  </a:cubicBezTo>
                  <a:cubicBezTo>
                    <a:pt x="22" y="123"/>
                    <a:pt x="40" y="123"/>
                    <a:pt x="51" y="112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17" y="46"/>
                    <a:pt x="117" y="34"/>
                    <a:pt x="109" y="26"/>
                  </a:cubicBezTo>
                  <a:cubicBezTo>
                    <a:pt x="101" y="18"/>
                    <a:pt x="89" y="18"/>
                    <a:pt x="81" y="26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5" y="71"/>
                    <a:pt x="35" y="74"/>
                    <a:pt x="37" y="75"/>
                  </a:cubicBezTo>
                  <a:cubicBezTo>
                    <a:pt x="39" y="77"/>
                    <a:pt x="41" y="77"/>
                    <a:pt x="43" y="75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91" y="27"/>
                    <a:pt x="99" y="27"/>
                    <a:pt x="103" y="32"/>
                  </a:cubicBezTo>
                  <a:cubicBezTo>
                    <a:pt x="108" y="36"/>
                    <a:pt x="108" y="44"/>
                    <a:pt x="103" y="48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37" y="114"/>
                    <a:pt x="25" y="114"/>
                    <a:pt x="17" y="106"/>
                  </a:cubicBezTo>
                  <a:cubicBezTo>
                    <a:pt x="9" y="98"/>
                    <a:pt x="9" y="86"/>
                    <a:pt x="17" y="78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86" y="10"/>
                    <a:pt x="103" y="10"/>
                    <a:pt x="114" y="21"/>
                  </a:cubicBezTo>
                  <a:cubicBezTo>
                    <a:pt x="125" y="32"/>
                    <a:pt x="125" y="49"/>
                    <a:pt x="114" y="60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69" y="105"/>
                    <a:pt x="69" y="108"/>
                    <a:pt x="71" y="109"/>
                  </a:cubicBezTo>
                  <a:cubicBezTo>
                    <a:pt x="72" y="111"/>
                    <a:pt x="75" y="111"/>
                    <a:pt x="77" y="109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35" y="51"/>
                    <a:pt x="135" y="29"/>
                    <a:pt x="12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2606" y="4708796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6800+</a:t>
              </a:r>
              <a:endParaRPr lang="zh-CN" altLang="en-US" sz="16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6000" y="1680495"/>
            <a:ext cx="3923153" cy="2045709"/>
            <a:chOff x="6096000" y="1680495"/>
            <a:chExt cx="3923153" cy="2045709"/>
          </a:xfrm>
        </p:grpSpPr>
        <p:sp>
          <p:nvSpPr>
            <p:cNvPr id="25" name="矩形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6096000" y="1680495"/>
              <a:ext cx="3923150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1" y="2019254"/>
              <a:ext cx="3923152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6096000" y="2855704"/>
              <a:ext cx="3923150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1" y="3194463"/>
              <a:ext cx="3923152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6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04557 3.33333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06002 3.33333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203" y="-2433788"/>
            <a:ext cx="6803593" cy="1172773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260642" y="2511398"/>
            <a:ext cx="4363366" cy="1382498"/>
            <a:chOff x="3313661" y="4323884"/>
            <a:chExt cx="10538740" cy="260723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FC59F014-6BE8-47A9-808D-1D8B9296AC1B}"/>
                </a:ext>
              </a:extLst>
            </p:cNvPr>
            <p:cNvSpPr txBox="1"/>
            <p:nvPr/>
          </p:nvSpPr>
          <p:spPr>
            <a:xfrm>
              <a:off x="3313661" y="4323884"/>
              <a:ext cx="10538740" cy="174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54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谢谢观看</a:t>
              </a:r>
              <a:endParaRPr lang="zh-CN" altLang="en-U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C13954B7-DAEB-432D-822C-E4F4750B15D8}"/>
                </a:ext>
              </a:extLst>
            </p:cNvPr>
            <p:cNvSpPr txBox="1"/>
            <p:nvPr/>
          </p:nvSpPr>
          <p:spPr>
            <a:xfrm>
              <a:off x="4425714" y="6292647"/>
              <a:ext cx="7955493" cy="63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院名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系别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专业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班级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8E499AC-4F66-43B6-9C54-183A3A2A91FA}"/>
              </a:ext>
            </a:extLst>
          </p:cNvPr>
          <p:cNvSpPr txBox="1"/>
          <p:nvPr/>
        </p:nvSpPr>
        <p:spPr>
          <a:xfrm>
            <a:off x="7401284" y="4211219"/>
            <a:ext cx="208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答辩人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：玉米君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5571" r="10778" b="8346"/>
          <a:stretch/>
        </p:blipFill>
        <p:spPr>
          <a:xfrm>
            <a:off x="1044485" y="838531"/>
            <a:ext cx="4864231" cy="5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79030" cy="6858000"/>
            <a:chOff x="0" y="0"/>
            <a:chExt cx="12179030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3" r="33201"/>
            <a:stretch/>
          </p:blipFill>
          <p:spPr>
            <a:xfrm>
              <a:off x="0" y="0"/>
              <a:ext cx="12179030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94203" y="-2433788"/>
              <a:ext cx="6803593" cy="1172773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t="19107" r="21913" b="20962"/>
          <a:stretch/>
        </p:blipFill>
        <p:spPr>
          <a:xfrm>
            <a:off x="6096000" y="880344"/>
            <a:ext cx="4769962" cy="509731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10283" y="2445363"/>
            <a:ext cx="5424530" cy="1967274"/>
            <a:chOff x="806589" y="2182504"/>
            <a:chExt cx="5424530" cy="1967274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1837184" y="3318781"/>
              <a:ext cx="33633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论文绪论</a:t>
              </a:r>
              <a:endPara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806589" y="2182504"/>
              <a:ext cx="54245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PART ONE</a:t>
              </a:r>
              <a:endPara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8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249908" y="1532127"/>
            <a:ext cx="4152768" cy="4051985"/>
            <a:chOff x="6249908" y="1532127"/>
            <a:chExt cx="4152768" cy="4051985"/>
          </a:xfrm>
        </p:grpSpPr>
        <p:grpSp>
          <p:nvGrpSpPr>
            <p:cNvPr id="33" name="组合 32"/>
            <p:cNvGrpSpPr/>
            <p:nvPr/>
          </p:nvGrpSpPr>
          <p:grpSpPr>
            <a:xfrm>
              <a:off x="6249908" y="1532127"/>
              <a:ext cx="4152768" cy="892749"/>
              <a:chOff x="6249908" y="1120222"/>
              <a:chExt cx="4152768" cy="892749"/>
            </a:xfrm>
          </p:grpSpPr>
          <p:sp>
            <p:nvSpPr>
              <p:cNvPr id="17" name="Oval 7">
                <a:extLst>
                  <a:ext uri="{FF2B5EF4-FFF2-40B4-BE49-F238E27FC236}">
                    <a16:creationId xmlns="" xmlns:a16="http://schemas.microsoft.com/office/drawing/2014/main" id="{32B919A6-16F7-4460-B6EB-055FD51B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08" y="1197204"/>
                <a:ext cx="694899" cy="694899"/>
              </a:xfrm>
              <a:prstGeom prst="ellipse">
                <a:avLst/>
              </a:prstGeom>
              <a:solidFill>
                <a:srgbClr val="8AD6F8"/>
              </a:solidFill>
              <a:ln>
                <a:noFill/>
              </a:ln>
              <a:effectLst/>
              <a:extLst/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1pPr>
                <a:lvl2pPr marL="742950" indent="-28575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2pPr>
                <a:lvl3pPr marL="11430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3pPr>
                <a:lvl4pPr marL="16002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4pPr>
                <a:lvl5pPr marL="20574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9pPr>
              </a:lstStyle>
              <a:p>
                <a:pPr marL="0" marR="0" lvl="0" indent="0" algn="ctr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8" name="Text Box 8">
                <a:extLst>
                  <a:ext uri="{FF2B5EF4-FFF2-40B4-BE49-F238E27FC236}">
                    <a16:creationId xmlns="" xmlns:a16="http://schemas.microsoft.com/office/drawing/2014/main" id="{415075C7-DB97-443E-85E9-E384A71349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6944" y="1367682"/>
                <a:ext cx="455951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marL="0" marR="0" lvl="0" indent="0" algn="ctr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x-none" altLang="x-non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Poppins" charset="0"/>
                  </a:rPr>
                  <a:t>01</a:t>
                </a: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7061843" y="1120222"/>
                <a:ext cx="3340833" cy="892749"/>
                <a:chOff x="1532825" y="3832137"/>
                <a:chExt cx="3340833" cy="892749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A85B30D-7975-4748-B7D3-596121ADE7C4}"/>
                    </a:ext>
                  </a:extLst>
                </p:cNvPr>
                <p:cNvSpPr/>
                <p:nvPr/>
              </p:nvSpPr>
              <p:spPr>
                <a:xfrm>
                  <a:off x="1532825" y="3832137"/>
                  <a:ext cx="1345222" cy="430879"/>
                </a:xfrm>
                <a:prstGeom prst="rect">
                  <a:avLst/>
                </a:prstGeom>
              </p:spPr>
              <p:txBody>
                <a:bodyPr wrap="non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200" b="1" dirty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添加标题</a:t>
                  </a:r>
                  <a:endParaRPr lang="en-US" altLang="zh-CN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0DA014D2-2210-4C72-BB79-0739C67D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825" y="4170896"/>
                  <a:ext cx="3340833" cy="5539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1800"/>
                    </a:lnSpc>
                    <a:buNone/>
                    <a:defRPr/>
                  </a:pPr>
                  <a:r>
                    <a:rPr lang="zh-CN" altLang="en-US" sz="1050" noProof="1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请在此处简单描述，表明意思即可，言简意赅，不用过于复杂，注意格式美观</a:t>
                  </a:r>
                  <a:r>
                    <a:rPr lang="zh-CN" altLang="en-US" sz="1050" noProof="1" smtClean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。</a:t>
                  </a:r>
                  <a:endParaRPr lang="en-US" altLang="zh-CN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6249908" y="3073254"/>
              <a:ext cx="4152768" cy="892749"/>
              <a:chOff x="6249908" y="3073254"/>
              <a:chExt cx="4152768" cy="892749"/>
            </a:xfrm>
          </p:grpSpPr>
          <p:sp>
            <p:nvSpPr>
              <p:cNvPr id="19" name="Oval 12">
                <a:extLst>
                  <a:ext uri="{FF2B5EF4-FFF2-40B4-BE49-F238E27FC236}">
                    <a16:creationId xmlns="" xmlns:a16="http://schemas.microsoft.com/office/drawing/2014/main" id="{E7B23668-18F0-486D-87DF-09D244C1E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08" y="3150236"/>
                <a:ext cx="694899" cy="694899"/>
              </a:xfrm>
              <a:prstGeom prst="ellipse">
                <a:avLst/>
              </a:prstGeom>
              <a:solidFill>
                <a:srgbClr val="8AD6F8"/>
              </a:solidFill>
              <a:ln>
                <a:noFill/>
              </a:ln>
              <a:effectLst/>
              <a:extLst/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1pPr>
                <a:lvl2pPr marL="742950" indent="-28575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2pPr>
                <a:lvl3pPr marL="11430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3pPr>
                <a:lvl4pPr marL="16002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4pPr>
                <a:lvl5pPr marL="20574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9pPr>
              </a:lstStyle>
              <a:p>
                <a:pPr marL="0" marR="0" lvl="0" indent="0" algn="ctr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0" name="Text Box 13">
                <a:extLst>
                  <a:ext uri="{FF2B5EF4-FFF2-40B4-BE49-F238E27FC236}">
                    <a16:creationId xmlns="" xmlns:a16="http://schemas.microsoft.com/office/drawing/2014/main" id="{A6AFB5F1-D3A4-458A-AD35-DD481C41A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6944" y="3320714"/>
                <a:ext cx="455951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marL="0" marR="0" lvl="0" indent="0" algn="ctr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x-none" altLang="x-non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Poppins" charset="0"/>
                  </a:rPr>
                  <a:t>02</a:t>
                </a: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7061843" y="3073254"/>
                <a:ext cx="3340833" cy="892749"/>
                <a:chOff x="1532825" y="3832137"/>
                <a:chExt cx="3340833" cy="892749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A85B30D-7975-4748-B7D3-596121ADE7C4}"/>
                    </a:ext>
                  </a:extLst>
                </p:cNvPr>
                <p:cNvSpPr/>
                <p:nvPr/>
              </p:nvSpPr>
              <p:spPr>
                <a:xfrm>
                  <a:off x="1532825" y="3832137"/>
                  <a:ext cx="1345222" cy="430879"/>
                </a:xfrm>
                <a:prstGeom prst="rect">
                  <a:avLst/>
                </a:prstGeom>
              </p:spPr>
              <p:txBody>
                <a:bodyPr wrap="non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200" b="1" dirty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添加标题</a:t>
                  </a:r>
                  <a:endParaRPr lang="en-US" altLang="zh-CN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0DA014D2-2210-4C72-BB79-0739C67D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825" y="4170896"/>
                  <a:ext cx="3340833" cy="5539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1800"/>
                    </a:lnSpc>
                    <a:buNone/>
                    <a:defRPr/>
                  </a:pPr>
                  <a:r>
                    <a:rPr lang="zh-CN" altLang="en-US" sz="1050" noProof="1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请在此处简单描述，表明意思即可，言简意赅，不用过于复杂，注意格式美观</a:t>
                  </a:r>
                  <a:r>
                    <a:rPr lang="zh-CN" altLang="en-US" sz="1050" noProof="1" smtClean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。</a:t>
                  </a:r>
                  <a:endParaRPr lang="en-US" altLang="zh-CN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6249908" y="4691363"/>
              <a:ext cx="4152768" cy="892749"/>
              <a:chOff x="6249908" y="5005561"/>
              <a:chExt cx="4152768" cy="892749"/>
            </a:xfrm>
          </p:grpSpPr>
          <p:sp>
            <p:nvSpPr>
              <p:cNvPr id="22" name="Oval 17">
                <a:extLst>
                  <a:ext uri="{FF2B5EF4-FFF2-40B4-BE49-F238E27FC236}">
                    <a16:creationId xmlns="" xmlns:a16="http://schemas.microsoft.com/office/drawing/2014/main" id="{F535CE4E-53E5-4CFA-9E72-F3157997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08" y="5104487"/>
                <a:ext cx="694899" cy="694899"/>
              </a:xfrm>
              <a:prstGeom prst="ellipse">
                <a:avLst/>
              </a:prstGeom>
              <a:solidFill>
                <a:srgbClr val="8AD6F8"/>
              </a:solidFill>
              <a:ln>
                <a:noFill/>
              </a:ln>
              <a:effectLst/>
              <a:extLst/>
            </p:spPr>
            <p:txBody>
              <a:bodyPr lIns="38100" tIns="38100" rIns="38100" bIns="38100" anchor="ctr"/>
              <a:lstStyle>
                <a:lvl1pPr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1pPr>
                <a:lvl2pPr marL="742950" indent="-28575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2pPr>
                <a:lvl3pPr marL="11430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3pPr>
                <a:lvl4pPr marL="16002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4pPr>
                <a:lvl5pPr marL="2057400" indent="-228600"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74808C"/>
                    </a:solidFill>
                    <a:latin typeface="Poppins" charset="0"/>
                    <a:ea typeface="Poppins" charset="0"/>
                    <a:cs typeface="Poppins" charset="0"/>
                    <a:sym typeface="Poppins" charset="0"/>
                  </a:defRPr>
                </a:lvl9pPr>
              </a:lstStyle>
              <a:p>
                <a:pPr marL="0" marR="0" lvl="0" indent="0" algn="ctr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3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="" xmlns:a16="http://schemas.microsoft.com/office/drawing/2014/main" id="{8177BC3D-1E40-4E5D-939E-EA9D439E2A7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65724" y="5273667"/>
                <a:ext cx="457171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>
                <a:spAutoFit/>
              </a:bodyPr>
              <a:lstStyle/>
              <a:p>
                <a:pPr marL="0" marR="0" lvl="0" indent="0" algn="ctr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x-none" altLang="x-non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Poppins" charset="0"/>
                  </a:rPr>
                  <a:t>03</a:t>
                </a: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061843" y="5005561"/>
                <a:ext cx="3340833" cy="892749"/>
                <a:chOff x="1532825" y="3832137"/>
                <a:chExt cx="3340833" cy="892749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DA85B30D-7975-4748-B7D3-596121ADE7C4}"/>
                    </a:ext>
                  </a:extLst>
                </p:cNvPr>
                <p:cNvSpPr/>
                <p:nvPr/>
              </p:nvSpPr>
              <p:spPr>
                <a:xfrm>
                  <a:off x="1532825" y="3832137"/>
                  <a:ext cx="1345222" cy="430879"/>
                </a:xfrm>
                <a:prstGeom prst="rect">
                  <a:avLst/>
                </a:prstGeom>
              </p:spPr>
              <p:txBody>
                <a:bodyPr wrap="non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2200" b="1" dirty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添加标题</a:t>
                  </a:r>
                  <a:endParaRPr lang="en-US" altLang="zh-CN" sz="2200" b="1" dirty="0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lc="http://schemas.openxmlformats.org/drawingml/2006/lockedCanvas" xmlns:a16="http://schemas.microsoft.com/office/drawing/2014/main" xmlns="" id="{0DA014D2-2210-4C72-BB79-0739C67D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825" y="4170896"/>
                  <a:ext cx="3340833" cy="5539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31" tIns="45716" rIns="91431" bIns="45716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ts val="1800"/>
                    </a:lnSpc>
                    <a:buNone/>
                    <a:defRPr/>
                  </a:pPr>
                  <a:r>
                    <a:rPr lang="zh-CN" altLang="en-US" sz="1050" noProof="1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请在此处简单描述，表明意思即可，言简意赅，不用过于复杂，注意格式美观</a:t>
                  </a:r>
                  <a:r>
                    <a:rPr lang="zh-CN" altLang="en-US" sz="1050" noProof="1" smtClean="0">
                      <a:solidFill>
                        <a:srgbClr val="404040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。</a:t>
                  </a:r>
                  <a:endParaRPr lang="en-US" altLang="zh-CN" sz="1050" noProof="1">
                    <a:solidFill>
                      <a:srgbClr val="40404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28" y="1827887"/>
            <a:ext cx="4914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237062" y="3306103"/>
            <a:ext cx="9460312" cy="1699154"/>
            <a:chOff x="1237062" y="3306103"/>
            <a:chExt cx="9460312" cy="1699154"/>
          </a:xfrm>
        </p:grpSpPr>
        <p:sp>
          <p:nvSpPr>
            <p:cNvPr id="4" name="燕尾形箭头 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F0D6374-1688-418E-9749-5CA2C2DCD68D}"/>
                </a:ext>
              </a:extLst>
            </p:cNvPr>
            <p:cNvSpPr/>
            <p:nvPr/>
          </p:nvSpPr>
          <p:spPr>
            <a:xfrm>
              <a:off x="1291842" y="3306103"/>
              <a:ext cx="9405532" cy="228600"/>
            </a:xfrm>
            <a:prstGeom prst="notchedRightArrow">
              <a:avLst/>
            </a:prstGeom>
            <a:solidFill>
              <a:srgbClr val="8AD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89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153282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06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DC5E342-38D0-4518-AB5A-EFB52B86A3D4}"/>
                </a:ext>
              </a:extLst>
            </p:cNvPr>
            <p:cNvSpPr/>
            <p:nvPr/>
          </p:nvSpPr>
          <p:spPr>
            <a:xfrm>
              <a:off x="4016990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398EAF7-D7EB-41E5-8FA4-81864D61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227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2EC6260-9341-4FB7-A2AF-BF302B8DEC1E}"/>
                </a:ext>
              </a:extLst>
            </p:cNvPr>
            <p:cNvSpPr/>
            <p:nvPr/>
          </p:nvSpPr>
          <p:spPr>
            <a:xfrm>
              <a:off x="6541966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4D76FF8-79A1-4021-B585-E66B8C6A7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203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E3897DD-7423-4494-8C64-E7F2E9EF6FEF}"/>
                </a:ext>
              </a:extLst>
            </p:cNvPr>
            <p:cNvSpPr/>
            <p:nvPr/>
          </p:nvSpPr>
          <p:spPr>
            <a:xfrm>
              <a:off x="893579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01DC163-9E63-41D3-8D6D-CE74051C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03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2" y="1571988"/>
            <a:ext cx="2311647" cy="154109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7" y="1565922"/>
            <a:ext cx="2311647" cy="15410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53" y="1565922"/>
            <a:ext cx="2311647" cy="15410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87" y="1565922"/>
            <a:ext cx="2311437" cy="15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aphicFrame>
        <p:nvGraphicFramePr>
          <p:cNvPr id="3" name="Chart 775"/>
          <p:cNvGraphicFramePr/>
          <p:nvPr>
            <p:extLst>
              <p:ext uri="{D42A27DB-BD31-4B8C-83A1-F6EECF244321}">
                <p14:modId xmlns:p14="http://schemas.microsoft.com/office/powerpoint/2010/main" val="4248198861"/>
              </p:ext>
            </p:extLst>
          </p:nvPr>
        </p:nvGraphicFramePr>
        <p:xfrm>
          <a:off x="909471" y="1150070"/>
          <a:ext cx="5529035" cy="4316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108977" y="2415688"/>
            <a:ext cx="3340833" cy="892749"/>
            <a:chOff x="7061843" y="1532127"/>
            <a:chExt cx="3340833" cy="892749"/>
          </a:xfrm>
        </p:grpSpPr>
        <p:sp>
          <p:nvSpPr>
            <p:cNvPr id="4" name="矩形 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7061843" y="153212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843" y="1870886"/>
              <a:ext cx="3340833" cy="55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8976" y="3812426"/>
            <a:ext cx="3340833" cy="892749"/>
            <a:chOff x="7061843" y="1532127"/>
            <a:chExt cx="3340833" cy="892749"/>
          </a:xfrm>
        </p:grpSpPr>
        <p:sp>
          <p:nvSpPr>
            <p:cNvPr id="8" name="矩形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7061843" y="153212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843" y="1870886"/>
              <a:ext cx="3340833" cy="55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2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413732" y="2559763"/>
            <a:ext cx="8903369" cy="1738474"/>
            <a:chOff x="1658829" y="3207657"/>
            <a:chExt cx="8903369" cy="1738474"/>
          </a:xfrm>
        </p:grpSpPr>
        <p:sp>
          <p:nvSpPr>
            <p:cNvPr id="4" name="任意多边形: 形状 14">
              <a:extLst>
                <a:ext uri="{FF2B5EF4-FFF2-40B4-BE49-F238E27FC236}">
                  <a16:creationId xmlns:a16="http://schemas.microsoft.com/office/drawing/2014/main" xmlns="" id="{E53E3E4C-1A69-42DE-BBDB-7C145981429D}"/>
                </a:ext>
              </a:extLst>
            </p:cNvPr>
            <p:cNvSpPr/>
            <p:nvPr/>
          </p:nvSpPr>
          <p:spPr>
            <a:xfrm>
              <a:off x="1658829" y="3207657"/>
              <a:ext cx="1692275" cy="846138"/>
            </a:xfrm>
            <a:custGeom>
              <a:avLst/>
              <a:gdLst>
                <a:gd name="connsiteX0" fmla="*/ 1376934 w 2753868"/>
                <a:gd name="connsiteY0" fmla="*/ 0 h 1376934"/>
                <a:gd name="connsiteX1" fmla="*/ 2753868 w 2753868"/>
                <a:gd name="connsiteY1" fmla="*/ 1376934 h 1376934"/>
                <a:gd name="connsiteX2" fmla="*/ 0 w 2753868"/>
                <a:gd name="connsiteY2" fmla="*/ 1376934 h 1376934"/>
                <a:gd name="connsiteX3" fmla="*/ 1376934 w 2753868"/>
                <a:gd name="connsiteY3" fmla="*/ 0 h 13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3868" h="1376934">
                  <a:moveTo>
                    <a:pt x="1376934" y="0"/>
                  </a:moveTo>
                  <a:cubicBezTo>
                    <a:pt x="2137394" y="0"/>
                    <a:pt x="2753868" y="616474"/>
                    <a:pt x="2753868" y="1376934"/>
                  </a:cubicBezTo>
                  <a:lnTo>
                    <a:pt x="0" y="1376934"/>
                  </a:lnTo>
                  <a:cubicBezTo>
                    <a:pt x="0" y="616474"/>
                    <a:pt x="616474" y="0"/>
                    <a:pt x="1376934" y="0"/>
                  </a:cubicBezTo>
                  <a:close/>
                </a:path>
              </a:pathLst>
            </a:cu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C9616713-B43F-4A89-8D0B-89A5D8A0606D}"/>
                </a:ext>
              </a:extLst>
            </p:cNvPr>
            <p:cNvSpPr/>
            <p:nvPr/>
          </p:nvSpPr>
          <p:spPr>
            <a:xfrm>
              <a:off x="2094267" y="3643095"/>
              <a:ext cx="821399" cy="821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16">
              <a:extLst>
                <a:ext uri="{FF2B5EF4-FFF2-40B4-BE49-F238E27FC236}">
                  <a16:creationId xmlns:a16="http://schemas.microsoft.com/office/drawing/2014/main" xmlns="" id="{B275A19D-E80F-42A3-A798-AF840341EDB8}"/>
                </a:ext>
              </a:extLst>
            </p:cNvPr>
            <p:cNvSpPr/>
            <p:nvPr/>
          </p:nvSpPr>
          <p:spPr>
            <a:xfrm>
              <a:off x="2343259" y="3860015"/>
              <a:ext cx="323416" cy="387559"/>
            </a:xfrm>
            <a:custGeom>
              <a:avLst/>
              <a:gdLst>
                <a:gd name="connsiteX0" fmla="*/ 234347 w 506307"/>
                <a:gd name="connsiteY0" fmla="*/ 379219 h 606722"/>
                <a:gd name="connsiteX1" fmla="*/ 271960 w 506307"/>
                <a:gd name="connsiteY1" fmla="*/ 379219 h 606722"/>
                <a:gd name="connsiteX2" fmla="*/ 278451 w 506307"/>
                <a:gd name="connsiteY2" fmla="*/ 385705 h 606722"/>
                <a:gd name="connsiteX3" fmla="*/ 278451 w 506307"/>
                <a:gd name="connsiteY3" fmla="*/ 448520 h 606722"/>
                <a:gd name="connsiteX4" fmla="*/ 271960 w 506307"/>
                <a:gd name="connsiteY4" fmla="*/ 455006 h 606722"/>
                <a:gd name="connsiteX5" fmla="*/ 234347 w 506307"/>
                <a:gd name="connsiteY5" fmla="*/ 455006 h 606722"/>
                <a:gd name="connsiteX6" fmla="*/ 227856 w 506307"/>
                <a:gd name="connsiteY6" fmla="*/ 448520 h 606722"/>
                <a:gd name="connsiteX7" fmla="*/ 227856 w 506307"/>
                <a:gd name="connsiteY7" fmla="*/ 385705 h 606722"/>
                <a:gd name="connsiteX8" fmla="*/ 234347 w 506307"/>
                <a:gd name="connsiteY8" fmla="*/ 379219 h 606722"/>
                <a:gd name="connsiteX9" fmla="*/ 234331 w 506307"/>
                <a:gd name="connsiteY9" fmla="*/ 328645 h 606722"/>
                <a:gd name="connsiteX10" fmla="*/ 177194 w 506307"/>
                <a:gd name="connsiteY10" fmla="*/ 385700 h 606722"/>
                <a:gd name="connsiteX11" fmla="*/ 177194 w 506307"/>
                <a:gd name="connsiteY11" fmla="*/ 448532 h 606722"/>
                <a:gd name="connsiteX12" fmla="*/ 234331 w 506307"/>
                <a:gd name="connsiteY12" fmla="*/ 505587 h 606722"/>
                <a:gd name="connsiteX13" fmla="*/ 271977 w 506307"/>
                <a:gd name="connsiteY13" fmla="*/ 505587 h 606722"/>
                <a:gd name="connsiteX14" fmla="*/ 329113 w 506307"/>
                <a:gd name="connsiteY14" fmla="*/ 448532 h 606722"/>
                <a:gd name="connsiteX15" fmla="*/ 329113 w 506307"/>
                <a:gd name="connsiteY15" fmla="*/ 385700 h 606722"/>
                <a:gd name="connsiteX16" fmla="*/ 271977 w 506307"/>
                <a:gd name="connsiteY16" fmla="*/ 328645 h 606722"/>
                <a:gd name="connsiteX17" fmla="*/ 253109 w 506307"/>
                <a:gd name="connsiteY17" fmla="*/ 0 h 606722"/>
                <a:gd name="connsiteX18" fmla="*/ 430303 w 506307"/>
                <a:gd name="connsiteY18" fmla="*/ 176942 h 606722"/>
                <a:gd name="connsiteX19" fmla="*/ 430303 w 506307"/>
                <a:gd name="connsiteY19" fmla="*/ 252749 h 606722"/>
                <a:gd name="connsiteX20" fmla="*/ 480943 w 506307"/>
                <a:gd name="connsiteY20" fmla="*/ 252749 h 606722"/>
                <a:gd name="connsiteX21" fmla="*/ 506307 w 506307"/>
                <a:gd name="connsiteY21" fmla="*/ 278077 h 606722"/>
                <a:gd name="connsiteX22" fmla="*/ 506307 w 506307"/>
                <a:gd name="connsiteY22" fmla="*/ 581394 h 606722"/>
                <a:gd name="connsiteX23" fmla="*/ 480943 w 506307"/>
                <a:gd name="connsiteY23" fmla="*/ 606722 h 606722"/>
                <a:gd name="connsiteX24" fmla="*/ 25275 w 506307"/>
                <a:gd name="connsiteY24" fmla="*/ 606722 h 606722"/>
                <a:gd name="connsiteX25" fmla="*/ 0 w 506307"/>
                <a:gd name="connsiteY25" fmla="*/ 581394 h 606722"/>
                <a:gd name="connsiteX26" fmla="*/ 0 w 506307"/>
                <a:gd name="connsiteY26" fmla="*/ 278077 h 606722"/>
                <a:gd name="connsiteX27" fmla="*/ 25275 w 506307"/>
                <a:gd name="connsiteY27" fmla="*/ 252749 h 606722"/>
                <a:gd name="connsiteX28" fmla="*/ 379753 w 506307"/>
                <a:gd name="connsiteY28" fmla="*/ 252749 h 606722"/>
                <a:gd name="connsiteX29" fmla="*/ 379753 w 506307"/>
                <a:gd name="connsiteY29" fmla="*/ 176942 h 606722"/>
                <a:gd name="connsiteX30" fmla="*/ 253109 w 506307"/>
                <a:gd name="connsiteY30" fmla="*/ 50568 h 606722"/>
                <a:gd name="connsiteX31" fmla="*/ 126554 w 506307"/>
                <a:gd name="connsiteY31" fmla="*/ 176942 h 606722"/>
                <a:gd name="connsiteX32" fmla="*/ 101279 w 506307"/>
                <a:gd name="connsiteY32" fmla="*/ 202270 h 606722"/>
                <a:gd name="connsiteX33" fmla="*/ 75915 w 506307"/>
                <a:gd name="connsiteY33" fmla="*/ 176942 h 606722"/>
                <a:gd name="connsiteX34" fmla="*/ 253109 w 506307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6307" h="606722">
                  <a:moveTo>
                    <a:pt x="234347" y="379219"/>
                  </a:moveTo>
                  <a:lnTo>
                    <a:pt x="271960" y="379219"/>
                  </a:lnTo>
                  <a:cubicBezTo>
                    <a:pt x="275517" y="379219"/>
                    <a:pt x="278451" y="382062"/>
                    <a:pt x="278451" y="385705"/>
                  </a:cubicBezTo>
                  <a:lnTo>
                    <a:pt x="278451" y="448520"/>
                  </a:lnTo>
                  <a:cubicBezTo>
                    <a:pt x="278451" y="452074"/>
                    <a:pt x="275517" y="455006"/>
                    <a:pt x="271960" y="455006"/>
                  </a:cubicBezTo>
                  <a:lnTo>
                    <a:pt x="234347" y="455006"/>
                  </a:lnTo>
                  <a:cubicBezTo>
                    <a:pt x="230791" y="455006"/>
                    <a:pt x="227856" y="452074"/>
                    <a:pt x="227856" y="448520"/>
                  </a:cubicBezTo>
                  <a:lnTo>
                    <a:pt x="227856" y="385705"/>
                  </a:lnTo>
                  <a:cubicBezTo>
                    <a:pt x="227856" y="382062"/>
                    <a:pt x="230791" y="379219"/>
                    <a:pt x="234347" y="379219"/>
                  </a:cubicBezTo>
                  <a:close/>
                  <a:moveTo>
                    <a:pt x="234331" y="328645"/>
                  </a:moveTo>
                  <a:cubicBezTo>
                    <a:pt x="202825" y="328645"/>
                    <a:pt x="177194" y="354240"/>
                    <a:pt x="177194" y="385700"/>
                  </a:cubicBezTo>
                  <a:lnTo>
                    <a:pt x="177194" y="448532"/>
                  </a:lnTo>
                  <a:cubicBezTo>
                    <a:pt x="177194" y="479992"/>
                    <a:pt x="202825" y="505587"/>
                    <a:pt x="234331" y="505587"/>
                  </a:cubicBezTo>
                  <a:lnTo>
                    <a:pt x="271977" y="505587"/>
                  </a:lnTo>
                  <a:cubicBezTo>
                    <a:pt x="303482" y="505587"/>
                    <a:pt x="329113" y="479992"/>
                    <a:pt x="329113" y="448532"/>
                  </a:cubicBezTo>
                  <a:lnTo>
                    <a:pt x="329113" y="385700"/>
                  </a:lnTo>
                  <a:cubicBezTo>
                    <a:pt x="329113" y="354240"/>
                    <a:pt x="303482" y="328645"/>
                    <a:pt x="271977" y="328645"/>
                  </a:cubicBezTo>
                  <a:close/>
                  <a:moveTo>
                    <a:pt x="253109" y="0"/>
                  </a:moveTo>
                  <a:cubicBezTo>
                    <a:pt x="350829" y="0"/>
                    <a:pt x="430303" y="79362"/>
                    <a:pt x="430303" y="176942"/>
                  </a:cubicBezTo>
                  <a:lnTo>
                    <a:pt x="430303" y="252749"/>
                  </a:lnTo>
                  <a:lnTo>
                    <a:pt x="480943" y="252749"/>
                  </a:lnTo>
                  <a:cubicBezTo>
                    <a:pt x="494916" y="252749"/>
                    <a:pt x="506307" y="264124"/>
                    <a:pt x="506307" y="278077"/>
                  </a:cubicBezTo>
                  <a:lnTo>
                    <a:pt x="506307" y="581394"/>
                  </a:lnTo>
                  <a:cubicBezTo>
                    <a:pt x="506307" y="595435"/>
                    <a:pt x="494916" y="606722"/>
                    <a:pt x="480943" y="606722"/>
                  </a:cubicBezTo>
                  <a:lnTo>
                    <a:pt x="25275" y="606722"/>
                  </a:lnTo>
                  <a:cubicBezTo>
                    <a:pt x="11302" y="606722"/>
                    <a:pt x="0" y="595435"/>
                    <a:pt x="0" y="581394"/>
                  </a:cubicBezTo>
                  <a:lnTo>
                    <a:pt x="0" y="278077"/>
                  </a:lnTo>
                  <a:cubicBezTo>
                    <a:pt x="0" y="264124"/>
                    <a:pt x="11302" y="252749"/>
                    <a:pt x="25275" y="252749"/>
                  </a:cubicBezTo>
                  <a:lnTo>
                    <a:pt x="379753" y="252749"/>
                  </a:lnTo>
                  <a:lnTo>
                    <a:pt x="379753" y="176942"/>
                  </a:lnTo>
                  <a:cubicBezTo>
                    <a:pt x="379753" y="107267"/>
                    <a:pt x="322972" y="50568"/>
                    <a:pt x="253109" y="50568"/>
                  </a:cubicBezTo>
                  <a:cubicBezTo>
                    <a:pt x="183335" y="50568"/>
                    <a:pt x="126554" y="107267"/>
                    <a:pt x="126554" y="176942"/>
                  </a:cubicBezTo>
                  <a:cubicBezTo>
                    <a:pt x="126554" y="190895"/>
                    <a:pt x="115252" y="202270"/>
                    <a:pt x="101279" y="202270"/>
                  </a:cubicBezTo>
                  <a:cubicBezTo>
                    <a:pt x="87306" y="202270"/>
                    <a:pt x="75915" y="190895"/>
                    <a:pt x="75915" y="176942"/>
                  </a:cubicBezTo>
                  <a:cubicBezTo>
                    <a:pt x="75915" y="79362"/>
                    <a:pt x="155389" y="0"/>
                    <a:pt x="253109" y="0"/>
                  </a:cubicBezTo>
                  <a:close/>
                </a:path>
              </a:pathLst>
            </a:custGeom>
            <a:solidFill>
              <a:srgbClr val="8AD6F8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: 形状 19">
              <a:extLst>
                <a:ext uri="{FF2B5EF4-FFF2-40B4-BE49-F238E27FC236}">
                  <a16:creationId xmlns:a16="http://schemas.microsoft.com/office/drawing/2014/main" xmlns="" id="{1D558C4A-EEFB-47DC-B3F7-641EF3BF248C}"/>
                </a:ext>
              </a:extLst>
            </p:cNvPr>
            <p:cNvSpPr/>
            <p:nvPr/>
          </p:nvSpPr>
          <p:spPr>
            <a:xfrm flipV="1">
              <a:off x="3461603" y="4099993"/>
              <a:ext cx="1692275" cy="846138"/>
            </a:xfrm>
            <a:custGeom>
              <a:avLst/>
              <a:gdLst>
                <a:gd name="connsiteX0" fmla="*/ 1376934 w 2753868"/>
                <a:gd name="connsiteY0" fmla="*/ 0 h 1376934"/>
                <a:gd name="connsiteX1" fmla="*/ 2753868 w 2753868"/>
                <a:gd name="connsiteY1" fmla="*/ 1376934 h 1376934"/>
                <a:gd name="connsiteX2" fmla="*/ 0 w 2753868"/>
                <a:gd name="connsiteY2" fmla="*/ 1376934 h 1376934"/>
                <a:gd name="connsiteX3" fmla="*/ 1376934 w 2753868"/>
                <a:gd name="connsiteY3" fmla="*/ 0 h 13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3868" h="1376934">
                  <a:moveTo>
                    <a:pt x="1376934" y="0"/>
                  </a:moveTo>
                  <a:cubicBezTo>
                    <a:pt x="2137394" y="0"/>
                    <a:pt x="2753868" y="616474"/>
                    <a:pt x="2753868" y="1376934"/>
                  </a:cubicBezTo>
                  <a:lnTo>
                    <a:pt x="0" y="1376934"/>
                  </a:lnTo>
                  <a:cubicBezTo>
                    <a:pt x="0" y="616474"/>
                    <a:pt x="616474" y="0"/>
                    <a:pt x="137693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8AD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12C2C467-BD28-488B-BE48-03B6100FAFA1}"/>
                </a:ext>
              </a:extLst>
            </p:cNvPr>
            <p:cNvSpPr/>
            <p:nvPr/>
          </p:nvSpPr>
          <p:spPr>
            <a:xfrm flipV="1">
              <a:off x="3897041" y="3689294"/>
              <a:ext cx="821399" cy="821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21">
              <a:extLst>
                <a:ext uri="{FF2B5EF4-FFF2-40B4-BE49-F238E27FC236}">
                  <a16:creationId xmlns:a16="http://schemas.microsoft.com/office/drawing/2014/main" xmlns="" id="{1EC6C6E4-4A7A-489C-8861-0A0CB7E2788E}"/>
                </a:ext>
              </a:extLst>
            </p:cNvPr>
            <p:cNvSpPr/>
            <p:nvPr/>
          </p:nvSpPr>
          <p:spPr>
            <a:xfrm rot="10800000" flipH="1" flipV="1">
              <a:off x="4113961" y="3906512"/>
              <a:ext cx="387559" cy="386963"/>
            </a:xfrm>
            <a:custGeom>
              <a:avLst/>
              <a:gdLst>
                <a:gd name="connsiteX0" fmla="*/ 25829 w 578320"/>
                <a:gd name="connsiteY0" fmla="*/ 524911 h 577432"/>
                <a:gd name="connsiteX1" fmla="*/ 220466 w 578320"/>
                <a:gd name="connsiteY1" fmla="*/ 524911 h 577432"/>
                <a:gd name="connsiteX2" fmla="*/ 247217 w 578320"/>
                <a:gd name="connsiteY2" fmla="*/ 550711 h 577432"/>
                <a:gd name="connsiteX3" fmla="*/ 220466 w 578320"/>
                <a:gd name="connsiteY3" fmla="*/ 577432 h 577432"/>
                <a:gd name="connsiteX4" fmla="*/ 25829 w 578320"/>
                <a:gd name="connsiteY4" fmla="*/ 577432 h 577432"/>
                <a:gd name="connsiteX5" fmla="*/ 0 w 578320"/>
                <a:gd name="connsiteY5" fmla="*/ 550711 h 577432"/>
                <a:gd name="connsiteX6" fmla="*/ 25829 w 578320"/>
                <a:gd name="connsiteY6" fmla="*/ 524911 h 577432"/>
                <a:gd name="connsiteX7" fmla="*/ 25820 w 578320"/>
                <a:gd name="connsiteY7" fmla="*/ 458632 h 577432"/>
                <a:gd name="connsiteX8" fmla="*/ 165988 w 578320"/>
                <a:gd name="connsiteY8" fmla="*/ 458632 h 577432"/>
                <a:gd name="connsiteX9" fmla="*/ 245294 w 578320"/>
                <a:gd name="connsiteY9" fmla="*/ 493646 h 577432"/>
                <a:gd name="connsiteX10" fmla="*/ 220396 w 578320"/>
                <a:gd name="connsiteY10" fmla="*/ 511153 h 577432"/>
                <a:gd name="connsiteX11" fmla="*/ 25820 w 578320"/>
                <a:gd name="connsiteY11" fmla="*/ 511153 h 577432"/>
                <a:gd name="connsiteX12" fmla="*/ 0 w 578320"/>
                <a:gd name="connsiteY12" fmla="*/ 484432 h 577432"/>
                <a:gd name="connsiteX13" fmla="*/ 25820 w 578320"/>
                <a:gd name="connsiteY13" fmla="*/ 458632 h 577432"/>
                <a:gd name="connsiteX14" fmla="*/ 468575 w 578320"/>
                <a:gd name="connsiteY14" fmla="*/ 396938 h 577432"/>
                <a:gd name="connsiteX15" fmla="*/ 551576 w 578320"/>
                <a:gd name="connsiteY15" fmla="*/ 396938 h 577432"/>
                <a:gd name="connsiteX16" fmla="*/ 578320 w 578320"/>
                <a:gd name="connsiteY16" fmla="*/ 422738 h 577432"/>
                <a:gd name="connsiteX17" fmla="*/ 551576 w 578320"/>
                <a:gd name="connsiteY17" fmla="*/ 449459 h 577432"/>
                <a:gd name="connsiteX18" fmla="*/ 424308 w 578320"/>
                <a:gd name="connsiteY18" fmla="*/ 449459 h 577432"/>
                <a:gd name="connsiteX19" fmla="*/ 468575 w 578320"/>
                <a:gd name="connsiteY19" fmla="*/ 396938 h 577432"/>
                <a:gd name="connsiteX20" fmla="*/ 25826 w 578320"/>
                <a:gd name="connsiteY20" fmla="*/ 392352 h 577432"/>
                <a:gd name="connsiteX21" fmla="*/ 106996 w 578320"/>
                <a:gd name="connsiteY21" fmla="*/ 392352 h 577432"/>
                <a:gd name="connsiteX22" fmla="*/ 149425 w 578320"/>
                <a:gd name="connsiteY22" fmla="*/ 444725 h 577432"/>
                <a:gd name="connsiteX23" fmla="*/ 25826 w 578320"/>
                <a:gd name="connsiteY23" fmla="*/ 444725 h 577432"/>
                <a:gd name="connsiteX24" fmla="*/ 0 w 578320"/>
                <a:gd name="connsiteY24" fmla="*/ 418998 h 577432"/>
                <a:gd name="connsiteX25" fmla="*/ 25826 w 578320"/>
                <a:gd name="connsiteY25" fmla="*/ 392352 h 577432"/>
                <a:gd name="connsiteX26" fmla="*/ 495311 w 578320"/>
                <a:gd name="connsiteY26" fmla="*/ 330659 h 577432"/>
                <a:gd name="connsiteX27" fmla="*/ 551573 w 578320"/>
                <a:gd name="connsiteY27" fmla="*/ 330659 h 577432"/>
                <a:gd name="connsiteX28" fmla="*/ 578320 w 578320"/>
                <a:gd name="connsiteY28" fmla="*/ 357305 h 577432"/>
                <a:gd name="connsiteX29" fmla="*/ 551573 w 578320"/>
                <a:gd name="connsiteY29" fmla="*/ 383032 h 577432"/>
                <a:gd name="connsiteX30" fmla="*/ 475942 w 578320"/>
                <a:gd name="connsiteY30" fmla="*/ 383032 h 577432"/>
                <a:gd name="connsiteX31" fmla="*/ 495311 w 578320"/>
                <a:gd name="connsiteY31" fmla="*/ 330659 h 577432"/>
                <a:gd name="connsiteX32" fmla="*/ 25814 w 578320"/>
                <a:gd name="connsiteY32" fmla="*/ 325924 h 577432"/>
                <a:gd name="connsiteX33" fmla="*/ 82051 w 578320"/>
                <a:gd name="connsiteY33" fmla="*/ 325924 h 577432"/>
                <a:gd name="connsiteX34" fmla="*/ 99568 w 578320"/>
                <a:gd name="connsiteY34" fmla="*/ 378445 h 577432"/>
                <a:gd name="connsiteX35" fmla="*/ 25814 w 578320"/>
                <a:gd name="connsiteY35" fmla="*/ 378445 h 577432"/>
                <a:gd name="connsiteX36" fmla="*/ 0 w 578320"/>
                <a:gd name="connsiteY36" fmla="*/ 352645 h 577432"/>
                <a:gd name="connsiteX37" fmla="*/ 25814 w 578320"/>
                <a:gd name="connsiteY37" fmla="*/ 325924 h 577432"/>
                <a:gd name="connsiteX38" fmla="*/ 297074 w 578320"/>
                <a:gd name="connsiteY38" fmla="*/ 302072 h 577432"/>
                <a:gd name="connsiteX39" fmla="*/ 297074 w 578320"/>
                <a:gd name="connsiteY39" fmla="*/ 349966 h 577432"/>
                <a:gd name="connsiteX40" fmla="*/ 326589 w 578320"/>
                <a:gd name="connsiteY40" fmla="*/ 326019 h 577432"/>
                <a:gd name="connsiteX41" fmla="*/ 297074 w 578320"/>
                <a:gd name="connsiteY41" fmla="*/ 302072 h 577432"/>
                <a:gd name="connsiteX42" fmla="*/ 498167 w 578320"/>
                <a:gd name="connsiteY42" fmla="*/ 264231 h 577432"/>
                <a:gd name="connsiteX43" fmla="*/ 551603 w 578320"/>
                <a:gd name="connsiteY43" fmla="*/ 264231 h 577432"/>
                <a:gd name="connsiteX44" fmla="*/ 578320 w 578320"/>
                <a:gd name="connsiteY44" fmla="*/ 290952 h 577432"/>
                <a:gd name="connsiteX45" fmla="*/ 551603 w 578320"/>
                <a:gd name="connsiteY45" fmla="*/ 316752 h 577432"/>
                <a:gd name="connsiteX46" fmla="*/ 497246 w 578320"/>
                <a:gd name="connsiteY46" fmla="*/ 316752 h 577432"/>
                <a:gd name="connsiteX47" fmla="*/ 499089 w 578320"/>
                <a:gd name="connsiteY47" fmla="*/ 288188 h 577432"/>
                <a:gd name="connsiteX48" fmla="*/ 498167 w 578320"/>
                <a:gd name="connsiteY48" fmla="*/ 264231 h 577432"/>
                <a:gd name="connsiteX49" fmla="*/ 25843 w 578320"/>
                <a:gd name="connsiteY49" fmla="*/ 259645 h 577432"/>
                <a:gd name="connsiteX50" fmla="*/ 81222 w 578320"/>
                <a:gd name="connsiteY50" fmla="*/ 259645 h 577432"/>
                <a:gd name="connsiteX51" fmla="*/ 78453 w 578320"/>
                <a:gd name="connsiteY51" fmla="*/ 288209 h 577432"/>
                <a:gd name="connsiteX52" fmla="*/ 80299 w 578320"/>
                <a:gd name="connsiteY52" fmla="*/ 312166 h 577432"/>
                <a:gd name="connsiteX53" fmla="*/ 25843 w 578320"/>
                <a:gd name="connsiteY53" fmla="*/ 312166 h 577432"/>
                <a:gd name="connsiteX54" fmla="*/ 0 w 578320"/>
                <a:gd name="connsiteY54" fmla="*/ 286366 h 577432"/>
                <a:gd name="connsiteX55" fmla="*/ 25843 w 578320"/>
                <a:gd name="connsiteY55" fmla="*/ 259645 h 577432"/>
                <a:gd name="connsiteX56" fmla="*/ 282316 w 578320"/>
                <a:gd name="connsiteY56" fmla="*/ 225625 h 577432"/>
                <a:gd name="connsiteX57" fmla="*/ 255567 w 578320"/>
                <a:gd name="connsiteY57" fmla="*/ 245888 h 577432"/>
                <a:gd name="connsiteX58" fmla="*/ 282316 w 578320"/>
                <a:gd name="connsiteY58" fmla="*/ 267993 h 577432"/>
                <a:gd name="connsiteX59" fmla="*/ 478752 w 578320"/>
                <a:gd name="connsiteY59" fmla="*/ 197951 h 577432"/>
                <a:gd name="connsiteX60" fmla="*/ 551584 w 578320"/>
                <a:gd name="connsiteY60" fmla="*/ 197951 h 577432"/>
                <a:gd name="connsiteX61" fmla="*/ 578320 w 578320"/>
                <a:gd name="connsiteY61" fmla="*/ 224672 h 577432"/>
                <a:gd name="connsiteX62" fmla="*/ 551584 w 578320"/>
                <a:gd name="connsiteY62" fmla="*/ 250472 h 577432"/>
                <a:gd name="connsiteX63" fmla="*/ 495347 w 578320"/>
                <a:gd name="connsiteY63" fmla="*/ 250472 h 577432"/>
                <a:gd name="connsiteX64" fmla="*/ 478752 w 578320"/>
                <a:gd name="connsiteY64" fmla="*/ 197951 h 577432"/>
                <a:gd name="connsiteX65" fmla="*/ 25834 w 578320"/>
                <a:gd name="connsiteY65" fmla="*/ 194253 h 577432"/>
                <a:gd name="connsiteX66" fmla="*/ 101491 w 578320"/>
                <a:gd name="connsiteY66" fmla="*/ 194253 h 577432"/>
                <a:gd name="connsiteX67" fmla="*/ 83038 w 578320"/>
                <a:gd name="connsiteY67" fmla="*/ 246774 h 577432"/>
                <a:gd name="connsiteX68" fmla="*/ 25834 w 578320"/>
                <a:gd name="connsiteY68" fmla="*/ 246774 h 577432"/>
                <a:gd name="connsiteX69" fmla="*/ 0 w 578320"/>
                <a:gd name="connsiteY69" fmla="*/ 220053 h 577432"/>
                <a:gd name="connsiteX70" fmla="*/ 25834 w 578320"/>
                <a:gd name="connsiteY70" fmla="*/ 194253 h 577432"/>
                <a:gd name="connsiteX71" fmla="*/ 289695 w 578320"/>
                <a:gd name="connsiteY71" fmla="*/ 180494 h 577432"/>
                <a:gd name="connsiteX72" fmla="*/ 297074 w 578320"/>
                <a:gd name="connsiteY72" fmla="*/ 188784 h 577432"/>
                <a:gd name="connsiteX73" fmla="*/ 297074 w 578320"/>
                <a:gd name="connsiteY73" fmla="*/ 200757 h 577432"/>
                <a:gd name="connsiteX74" fmla="*/ 353338 w 578320"/>
                <a:gd name="connsiteY74" fmla="*/ 236678 h 577432"/>
                <a:gd name="connsiteX75" fmla="*/ 338580 w 578320"/>
                <a:gd name="connsiteY75" fmla="*/ 251415 h 577432"/>
                <a:gd name="connsiteX76" fmla="*/ 297074 w 578320"/>
                <a:gd name="connsiteY76" fmla="*/ 225625 h 577432"/>
                <a:gd name="connsiteX77" fmla="*/ 297074 w 578320"/>
                <a:gd name="connsiteY77" fmla="*/ 270756 h 577432"/>
                <a:gd name="connsiteX78" fmla="*/ 356105 w 578320"/>
                <a:gd name="connsiteY78" fmla="*/ 323256 h 577432"/>
                <a:gd name="connsiteX79" fmla="*/ 297074 w 578320"/>
                <a:gd name="connsiteY79" fmla="*/ 373913 h 577432"/>
                <a:gd name="connsiteX80" fmla="*/ 297074 w 578320"/>
                <a:gd name="connsiteY80" fmla="*/ 388650 h 577432"/>
                <a:gd name="connsiteX81" fmla="*/ 289695 w 578320"/>
                <a:gd name="connsiteY81" fmla="*/ 396939 h 577432"/>
                <a:gd name="connsiteX82" fmla="*/ 282316 w 578320"/>
                <a:gd name="connsiteY82" fmla="*/ 388650 h 577432"/>
                <a:gd name="connsiteX83" fmla="*/ 282316 w 578320"/>
                <a:gd name="connsiteY83" fmla="*/ 373913 h 577432"/>
                <a:gd name="connsiteX84" fmla="*/ 222362 w 578320"/>
                <a:gd name="connsiteY84" fmla="*/ 329703 h 577432"/>
                <a:gd name="connsiteX85" fmla="*/ 237120 w 578320"/>
                <a:gd name="connsiteY85" fmla="*/ 314966 h 577432"/>
                <a:gd name="connsiteX86" fmla="*/ 282316 w 578320"/>
                <a:gd name="connsiteY86" fmla="*/ 349966 h 577432"/>
                <a:gd name="connsiteX87" fmla="*/ 282316 w 578320"/>
                <a:gd name="connsiteY87" fmla="*/ 299309 h 577432"/>
                <a:gd name="connsiteX88" fmla="*/ 225129 w 578320"/>
                <a:gd name="connsiteY88" fmla="*/ 251415 h 577432"/>
                <a:gd name="connsiteX89" fmla="*/ 282316 w 578320"/>
                <a:gd name="connsiteY89" fmla="*/ 200757 h 577432"/>
                <a:gd name="connsiteX90" fmla="*/ 282316 w 578320"/>
                <a:gd name="connsiteY90" fmla="*/ 188784 h 577432"/>
                <a:gd name="connsiteX91" fmla="*/ 289695 w 578320"/>
                <a:gd name="connsiteY91" fmla="*/ 180494 h 577432"/>
                <a:gd name="connsiteX92" fmla="*/ 288699 w 578320"/>
                <a:gd name="connsiteY92" fmla="*/ 157519 h 577432"/>
                <a:gd name="connsiteX93" fmla="*/ 157752 w 578320"/>
                <a:gd name="connsiteY93" fmla="*/ 288255 h 577432"/>
                <a:gd name="connsiteX94" fmla="*/ 288699 w 578320"/>
                <a:gd name="connsiteY94" fmla="*/ 419912 h 577432"/>
                <a:gd name="connsiteX95" fmla="*/ 420567 w 578320"/>
                <a:gd name="connsiteY95" fmla="*/ 288255 h 577432"/>
                <a:gd name="connsiteX96" fmla="*/ 288699 w 578320"/>
                <a:gd name="connsiteY96" fmla="*/ 157519 h 577432"/>
                <a:gd name="connsiteX97" fmla="*/ 428895 w 578320"/>
                <a:gd name="connsiteY97" fmla="*/ 132559 h 577432"/>
                <a:gd name="connsiteX98" fmla="*/ 551571 w 578320"/>
                <a:gd name="connsiteY98" fmla="*/ 132559 h 577432"/>
                <a:gd name="connsiteX99" fmla="*/ 578320 w 578320"/>
                <a:gd name="connsiteY99" fmla="*/ 158359 h 577432"/>
                <a:gd name="connsiteX100" fmla="*/ 551571 w 578320"/>
                <a:gd name="connsiteY100" fmla="*/ 185080 h 577432"/>
                <a:gd name="connsiteX101" fmla="*/ 471324 w 578320"/>
                <a:gd name="connsiteY101" fmla="*/ 185080 h 577432"/>
                <a:gd name="connsiteX102" fmla="*/ 428895 w 578320"/>
                <a:gd name="connsiteY102" fmla="*/ 132559 h 577432"/>
                <a:gd name="connsiteX103" fmla="*/ 25822 w 578320"/>
                <a:gd name="connsiteY103" fmla="*/ 127973 h 577432"/>
                <a:gd name="connsiteX104" fmla="*/ 154012 w 578320"/>
                <a:gd name="connsiteY104" fmla="*/ 127973 h 577432"/>
                <a:gd name="connsiteX105" fmla="*/ 108823 w 578320"/>
                <a:gd name="connsiteY105" fmla="*/ 180494 h 577432"/>
                <a:gd name="connsiteX106" fmla="*/ 25822 w 578320"/>
                <a:gd name="connsiteY106" fmla="*/ 180494 h 577432"/>
                <a:gd name="connsiteX107" fmla="*/ 0 w 578320"/>
                <a:gd name="connsiteY107" fmla="*/ 153773 h 577432"/>
                <a:gd name="connsiteX108" fmla="*/ 25822 w 578320"/>
                <a:gd name="connsiteY108" fmla="*/ 127973 h 577432"/>
                <a:gd name="connsiteX109" fmla="*/ 288699 w 578320"/>
                <a:gd name="connsiteY109" fmla="*/ 105041 h 577432"/>
                <a:gd name="connsiteX110" fmla="*/ 473130 w 578320"/>
                <a:gd name="connsiteY110" fmla="*/ 288255 h 577432"/>
                <a:gd name="connsiteX111" fmla="*/ 288699 w 578320"/>
                <a:gd name="connsiteY111" fmla="*/ 472390 h 577432"/>
                <a:gd name="connsiteX112" fmla="*/ 105189 w 578320"/>
                <a:gd name="connsiteY112" fmla="*/ 288255 h 577432"/>
                <a:gd name="connsiteX113" fmla="*/ 288699 w 578320"/>
                <a:gd name="connsiteY113" fmla="*/ 105041 h 577432"/>
                <a:gd name="connsiteX114" fmla="*/ 357002 w 578320"/>
                <a:gd name="connsiteY114" fmla="*/ 66280 h 577432"/>
                <a:gd name="connsiteX115" fmla="*/ 551578 w 578320"/>
                <a:gd name="connsiteY115" fmla="*/ 66280 h 577432"/>
                <a:gd name="connsiteX116" fmla="*/ 578320 w 578320"/>
                <a:gd name="connsiteY116" fmla="*/ 92080 h 577432"/>
                <a:gd name="connsiteX117" fmla="*/ 551578 w 578320"/>
                <a:gd name="connsiteY117" fmla="*/ 118801 h 577432"/>
                <a:gd name="connsiteX118" fmla="*/ 411410 w 578320"/>
                <a:gd name="connsiteY118" fmla="*/ 118801 h 577432"/>
                <a:gd name="connsiteX119" fmla="*/ 333026 w 578320"/>
                <a:gd name="connsiteY119" fmla="*/ 82865 h 577432"/>
                <a:gd name="connsiteX120" fmla="*/ 357002 w 578320"/>
                <a:gd name="connsiteY120" fmla="*/ 66280 h 577432"/>
                <a:gd name="connsiteX121" fmla="*/ 356932 w 578320"/>
                <a:gd name="connsiteY121" fmla="*/ 0 h 577432"/>
                <a:gd name="connsiteX122" fmla="*/ 551569 w 578320"/>
                <a:gd name="connsiteY122" fmla="*/ 0 h 577432"/>
                <a:gd name="connsiteX123" fmla="*/ 578320 w 578320"/>
                <a:gd name="connsiteY123" fmla="*/ 25800 h 577432"/>
                <a:gd name="connsiteX124" fmla="*/ 551569 w 578320"/>
                <a:gd name="connsiteY124" fmla="*/ 52521 h 577432"/>
                <a:gd name="connsiteX125" fmla="*/ 356932 w 578320"/>
                <a:gd name="connsiteY125" fmla="*/ 52521 h 577432"/>
                <a:gd name="connsiteX126" fmla="*/ 331103 w 578320"/>
                <a:gd name="connsiteY126" fmla="*/ 25800 h 577432"/>
                <a:gd name="connsiteX127" fmla="*/ 356932 w 578320"/>
                <a:gd name="connsiteY127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578320" h="577432">
                  <a:moveTo>
                    <a:pt x="25829" y="524911"/>
                  </a:moveTo>
                  <a:lnTo>
                    <a:pt x="220466" y="524911"/>
                  </a:lnTo>
                  <a:cubicBezTo>
                    <a:pt x="235225" y="524911"/>
                    <a:pt x="247217" y="535968"/>
                    <a:pt x="247217" y="550711"/>
                  </a:cubicBezTo>
                  <a:cubicBezTo>
                    <a:pt x="247217" y="565454"/>
                    <a:pt x="235225" y="577432"/>
                    <a:pt x="220466" y="577432"/>
                  </a:cubicBezTo>
                  <a:lnTo>
                    <a:pt x="25829" y="577432"/>
                  </a:lnTo>
                  <a:cubicBezTo>
                    <a:pt x="11992" y="577432"/>
                    <a:pt x="0" y="565454"/>
                    <a:pt x="0" y="550711"/>
                  </a:cubicBezTo>
                  <a:cubicBezTo>
                    <a:pt x="0" y="535968"/>
                    <a:pt x="11992" y="524911"/>
                    <a:pt x="25829" y="524911"/>
                  </a:cubicBezTo>
                  <a:close/>
                  <a:moveTo>
                    <a:pt x="25820" y="458632"/>
                  </a:moveTo>
                  <a:lnTo>
                    <a:pt x="165988" y="458632"/>
                  </a:lnTo>
                  <a:cubicBezTo>
                    <a:pt x="189042" y="475218"/>
                    <a:pt x="215785" y="488118"/>
                    <a:pt x="245294" y="493646"/>
                  </a:cubicBezTo>
                  <a:cubicBezTo>
                    <a:pt x="241606" y="503782"/>
                    <a:pt x="232384" y="511153"/>
                    <a:pt x="220396" y="511153"/>
                  </a:cubicBezTo>
                  <a:lnTo>
                    <a:pt x="25820" y="511153"/>
                  </a:lnTo>
                  <a:cubicBezTo>
                    <a:pt x="11988" y="511153"/>
                    <a:pt x="0" y="499175"/>
                    <a:pt x="0" y="484432"/>
                  </a:cubicBezTo>
                  <a:cubicBezTo>
                    <a:pt x="0" y="470611"/>
                    <a:pt x="11988" y="458632"/>
                    <a:pt x="25820" y="458632"/>
                  </a:cubicBezTo>
                  <a:close/>
                  <a:moveTo>
                    <a:pt x="468575" y="396938"/>
                  </a:moveTo>
                  <a:lnTo>
                    <a:pt x="551576" y="396938"/>
                  </a:lnTo>
                  <a:cubicBezTo>
                    <a:pt x="566331" y="396938"/>
                    <a:pt x="578320" y="408917"/>
                    <a:pt x="578320" y="422738"/>
                  </a:cubicBezTo>
                  <a:cubicBezTo>
                    <a:pt x="578320" y="437481"/>
                    <a:pt x="566331" y="449459"/>
                    <a:pt x="551576" y="449459"/>
                  </a:cubicBezTo>
                  <a:lnTo>
                    <a:pt x="424308" y="449459"/>
                  </a:lnTo>
                  <a:cubicBezTo>
                    <a:pt x="441830" y="434717"/>
                    <a:pt x="456586" y="416288"/>
                    <a:pt x="468575" y="396938"/>
                  </a:cubicBezTo>
                  <a:close/>
                  <a:moveTo>
                    <a:pt x="25826" y="392352"/>
                  </a:moveTo>
                  <a:lnTo>
                    <a:pt x="106996" y="392352"/>
                  </a:lnTo>
                  <a:cubicBezTo>
                    <a:pt x="118064" y="412566"/>
                    <a:pt x="131900" y="430024"/>
                    <a:pt x="149425" y="444725"/>
                  </a:cubicBezTo>
                  <a:lnTo>
                    <a:pt x="25826" y="444725"/>
                  </a:lnTo>
                  <a:cubicBezTo>
                    <a:pt x="11991" y="444725"/>
                    <a:pt x="0" y="432781"/>
                    <a:pt x="0" y="418998"/>
                  </a:cubicBezTo>
                  <a:cubicBezTo>
                    <a:pt x="0" y="404297"/>
                    <a:pt x="11991" y="392352"/>
                    <a:pt x="25826" y="392352"/>
                  </a:cubicBezTo>
                  <a:close/>
                  <a:moveTo>
                    <a:pt x="495311" y="330659"/>
                  </a:moveTo>
                  <a:lnTo>
                    <a:pt x="551573" y="330659"/>
                  </a:lnTo>
                  <a:cubicBezTo>
                    <a:pt x="566330" y="330659"/>
                    <a:pt x="578320" y="342604"/>
                    <a:pt x="578320" y="357305"/>
                  </a:cubicBezTo>
                  <a:cubicBezTo>
                    <a:pt x="578320" y="371088"/>
                    <a:pt x="566330" y="383032"/>
                    <a:pt x="551573" y="383032"/>
                  </a:cubicBezTo>
                  <a:lnTo>
                    <a:pt x="475942" y="383032"/>
                  </a:lnTo>
                  <a:cubicBezTo>
                    <a:pt x="485165" y="366493"/>
                    <a:pt x="490699" y="349036"/>
                    <a:pt x="495311" y="330659"/>
                  </a:cubicBezTo>
                  <a:close/>
                  <a:moveTo>
                    <a:pt x="25814" y="325924"/>
                  </a:moveTo>
                  <a:lnTo>
                    <a:pt x="82051" y="325924"/>
                  </a:lnTo>
                  <a:cubicBezTo>
                    <a:pt x="85739" y="344353"/>
                    <a:pt x="91271" y="361860"/>
                    <a:pt x="99568" y="378445"/>
                  </a:cubicBezTo>
                  <a:lnTo>
                    <a:pt x="25814" y="378445"/>
                  </a:lnTo>
                  <a:cubicBezTo>
                    <a:pt x="11985" y="378445"/>
                    <a:pt x="0" y="367388"/>
                    <a:pt x="0" y="352645"/>
                  </a:cubicBezTo>
                  <a:cubicBezTo>
                    <a:pt x="0" y="337903"/>
                    <a:pt x="11985" y="325924"/>
                    <a:pt x="25814" y="325924"/>
                  </a:cubicBezTo>
                  <a:close/>
                  <a:moveTo>
                    <a:pt x="297074" y="302072"/>
                  </a:moveTo>
                  <a:lnTo>
                    <a:pt x="297074" y="349966"/>
                  </a:lnTo>
                  <a:cubicBezTo>
                    <a:pt x="310909" y="349045"/>
                    <a:pt x="326589" y="341677"/>
                    <a:pt x="326589" y="326019"/>
                  </a:cubicBezTo>
                  <a:cubicBezTo>
                    <a:pt x="326589" y="310361"/>
                    <a:pt x="309987" y="304835"/>
                    <a:pt x="297074" y="302072"/>
                  </a:cubicBezTo>
                  <a:close/>
                  <a:moveTo>
                    <a:pt x="498167" y="264231"/>
                  </a:moveTo>
                  <a:lnTo>
                    <a:pt x="551603" y="264231"/>
                  </a:lnTo>
                  <a:cubicBezTo>
                    <a:pt x="566343" y="264231"/>
                    <a:pt x="578320" y="276210"/>
                    <a:pt x="578320" y="290952"/>
                  </a:cubicBezTo>
                  <a:cubicBezTo>
                    <a:pt x="578320" y="304774"/>
                    <a:pt x="566343" y="316752"/>
                    <a:pt x="551603" y="316752"/>
                  </a:cubicBezTo>
                  <a:lnTo>
                    <a:pt x="497246" y="316752"/>
                  </a:lnTo>
                  <a:cubicBezTo>
                    <a:pt x="498167" y="307538"/>
                    <a:pt x="499089" y="298324"/>
                    <a:pt x="499089" y="288188"/>
                  </a:cubicBezTo>
                  <a:cubicBezTo>
                    <a:pt x="499089" y="279895"/>
                    <a:pt x="499089" y="272524"/>
                    <a:pt x="498167" y="264231"/>
                  </a:cubicBezTo>
                  <a:close/>
                  <a:moveTo>
                    <a:pt x="25843" y="259645"/>
                  </a:moveTo>
                  <a:lnTo>
                    <a:pt x="81222" y="259645"/>
                  </a:lnTo>
                  <a:cubicBezTo>
                    <a:pt x="79376" y="269781"/>
                    <a:pt x="78453" y="278995"/>
                    <a:pt x="78453" y="288209"/>
                  </a:cubicBezTo>
                  <a:cubicBezTo>
                    <a:pt x="78453" y="296502"/>
                    <a:pt x="79376" y="304795"/>
                    <a:pt x="80299" y="312166"/>
                  </a:cubicBezTo>
                  <a:lnTo>
                    <a:pt x="25843" y="312166"/>
                  </a:lnTo>
                  <a:cubicBezTo>
                    <a:pt x="11999" y="312166"/>
                    <a:pt x="0" y="301109"/>
                    <a:pt x="0" y="286366"/>
                  </a:cubicBezTo>
                  <a:cubicBezTo>
                    <a:pt x="0" y="271624"/>
                    <a:pt x="11999" y="259645"/>
                    <a:pt x="25843" y="259645"/>
                  </a:cubicBezTo>
                  <a:close/>
                  <a:moveTo>
                    <a:pt x="282316" y="225625"/>
                  </a:moveTo>
                  <a:cubicBezTo>
                    <a:pt x="265713" y="225625"/>
                    <a:pt x="255567" y="235757"/>
                    <a:pt x="255567" y="245888"/>
                  </a:cubicBezTo>
                  <a:cubicBezTo>
                    <a:pt x="255567" y="257862"/>
                    <a:pt x="264791" y="264309"/>
                    <a:pt x="282316" y="267993"/>
                  </a:cubicBezTo>
                  <a:close/>
                  <a:moveTo>
                    <a:pt x="478752" y="197951"/>
                  </a:moveTo>
                  <a:lnTo>
                    <a:pt x="551584" y="197951"/>
                  </a:lnTo>
                  <a:cubicBezTo>
                    <a:pt x="566335" y="197951"/>
                    <a:pt x="578320" y="209930"/>
                    <a:pt x="578320" y="224672"/>
                  </a:cubicBezTo>
                  <a:cubicBezTo>
                    <a:pt x="578320" y="239415"/>
                    <a:pt x="566335" y="250472"/>
                    <a:pt x="551584" y="250472"/>
                  </a:cubicBezTo>
                  <a:lnTo>
                    <a:pt x="495347" y="250472"/>
                  </a:lnTo>
                  <a:cubicBezTo>
                    <a:pt x="492581" y="232044"/>
                    <a:pt x="486128" y="214537"/>
                    <a:pt x="478752" y="197951"/>
                  </a:cubicBezTo>
                  <a:close/>
                  <a:moveTo>
                    <a:pt x="25834" y="194253"/>
                  </a:moveTo>
                  <a:lnTo>
                    <a:pt x="101491" y="194253"/>
                  </a:lnTo>
                  <a:cubicBezTo>
                    <a:pt x="93187" y="209917"/>
                    <a:pt x="86729" y="228346"/>
                    <a:pt x="83038" y="246774"/>
                  </a:cubicBezTo>
                  <a:lnTo>
                    <a:pt x="25834" y="246774"/>
                  </a:lnTo>
                  <a:cubicBezTo>
                    <a:pt x="11994" y="246774"/>
                    <a:pt x="0" y="234796"/>
                    <a:pt x="0" y="220053"/>
                  </a:cubicBezTo>
                  <a:cubicBezTo>
                    <a:pt x="0" y="205310"/>
                    <a:pt x="11994" y="194253"/>
                    <a:pt x="25834" y="194253"/>
                  </a:cubicBezTo>
                  <a:close/>
                  <a:moveTo>
                    <a:pt x="289695" y="180494"/>
                  </a:moveTo>
                  <a:cubicBezTo>
                    <a:pt x="293384" y="180494"/>
                    <a:pt x="297074" y="184178"/>
                    <a:pt x="297074" y="188784"/>
                  </a:cubicBezTo>
                  <a:lnTo>
                    <a:pt x="297074" y="200757"/>
                  </a:lnTo>
                  <a:cubicBezTo>
                    <a:pt x="315521" y="201678"/>
                    <a:pt x="353338" y="213652"/>
                    <a:pt x="353338" y="236678"/>
                  </a:cubicBezTo>
                  <a:cubicBezTo>
                    <a:pt x="353338" y="245888"/>
                    <a:pt x="346881" y="251415"/>
                    <a:pt x="338580" y="251415"/>
                  </a:cubicBezTo>
                  <a:cubicBezTo>
                    <a:pt x="322900" y="251415"/>
                    <a:pt x="322900" y="225625"/>
                    <a:pt x="297074" y="225625"/>
                  </a:cubicBezTo>
                  <a:lnTo>
                    <a:pt x="297074" y="270756"/>
                  </a:lnTo>
                  <a:cubicBezTo>
                    <a:pt x="328434" y="277204"/>
                    <a:pt x="356105" y="286414"/>
                    <a:pt x="356105" y="323256"/>
                  </a:cubicBezTo>
                  <a:cubicBezTo>
                    <a:pt x="356105" y="355492"/>
                    <a:pt x="332124" y="372071"/>
                    <a:pt x="297074" y="373913"/>
                  </a:cubicBezTo>
                  <a:lnTo>
                    <a:pt x="297074" y="388650"/>
                  </a:lnTo>
                  <a:cubicBezTo>
                    <a:pt x="297074" y="392334"/>
                    <a:pt x="293384" y="396939"/>
                    <a:pt x="289695" y="396939"/>
                  </a:cubicBezTo>
                  <a:cubicBezTo>
                    <a:pt x="285083" y="396939"/>
                    <a:pt x="282316" y="392334"/>
                    <a:pt x="282316" y="388650"/>
                  </a:cubicBezTo>
                  <a:lnTo>
                    <a:pt x="282316" y="373913"/>
                  </a:lnTo>
                  <a:cubicBezTo>
                    <a:pt x="241732" y="372992"/>
                    <a:pt x="222362" y="349045"/>
                    <a:pt x="222362" y="329703"/>
                  </a:cubicBezTo>
                  <a:cubicBezTo>
                    <a:pt x="222362" y="320493"/>
                    <a:pt x="227896" y="314966"/>
                    <a:pt x="237120" y="314966"/>
                  </a:cubicBezTo>
                  <a:cubicBezTo>
                    <a:pt x="263869" y="314966"/>
                    <a:pt x="242654" y="348124"/>
                    <a:pt x="282316" y="349966"/>
                  </a:cubicBezTo>
                  <a:lnTo>
                    <a:pt x="282316" y="299309"/>
                  </a:lnTo>
                  <a:cubicBezTo>
                    <a:pt x="247266" y="292861"/>
                    <a:pt x="225129" y="278125"/>
                    <a:pt x="225129" y="251415"/>
                  </a:cubicBezTo>
                  <a:cubicBezTo>
                    <a:pt x="225129" y="219178"/>
                    <a:pt x="252800" y="201678"/>
                    <a:pt x="282316" y="200757"/>
                  </a:cubicBezTo>
                  <a:lnTo>
                    <a:pt x="282316" y="188784"/>
                  </a:lnTo>
                  <a:cubicBezTo>
                    <a:pt x="282316" y="184178"/>
                    <a:pt x="285083" y="180494"/>
                    <a:pt x="289695" y="180494"/>
                  </a:cubicBezTo>
                  <a:close/>
                  <a:moveTo>
                    <a:pt x="288699" y="157519"/>
                  </a:moveTo>
                  <a:cubicBezTo>
                    <a:pt x="216770" y="157519"/>
                    <a:pt x="157752" y="216443"/>
                    <a:pt x="157752" y="288255"/>
                  </a:cubicBezTo>
                  <a:cubicBezTo>
                    <a:pt x="157752" y="360989"/>
                    <a:pt x="216770" y="419912"/>
                    <a:pt x="288699" y="419912"/>
                  </a:cubicBezTo>
                  <a:cubicBezTo>
                    <a:pt x="361549" y="419912"/>
                    <a:pt x="420567" y="360989"/>
                    <a:pt x="420567" y="288255"/>
                  </a:cubicBezTo>
                  <a:cubicBezTo>
                    <a:pt x="420567" y="216443"/>
                    <a:pt x="361549" y="157519"/>
                    <a:pt x="288699" y="157519"/>
                  </a:cubicBezTo>
                  <a:close/>
                  <a:moveTo>
                    <a:pt x="428895" y="132559"/>
                  </a:moveTo>
                  <a:lnTo>
                    <a:pt x="551571" y="132559"/>
                  </a:lnTo>
                  <a:cubicBezTo>
                    <a:pt x="566329" y="132559"/>
                    <a:pt x="578320" y="143616"/>
                    <a:pt x="578320" y="158359"/>
                  </a:cubicBezTo>
                  <a:cubicBezTo>
                    <a:pt x="578320" y="173101"/>
                    <a:pt x="566329" y="185080"/>
                    <a:pt x="551571" y="185080"/>
                  </a:cubicBezTo>
                  <a:lnTo>
                    <a:pt x="471324" y="185080"/>
                  </a:lnTo>
                  <a:cubicBezTo>
                    <a:pt x="460256" y="164808"/>
                    <a:pt x="445498" y="147301"/>
                    <a:pt x="428895" y="132559"/>
                  </a:cubicBezTo>
                  <a:close/>
                  <a:moveTo>
                    <a:pt x="25822" y="127973"/>
                  </a:moveTo>
                  <a:lnTo>
                    <a:pt x="154012" y="127973"/>
                  </a:lnTo>
                  <a:cubicBezTo>
                    <a:pt x="136490" y="142715"/>
                    <a:pt x="121734" y="160222"/>
                    <a:pt x="108823" y="180494"/>
                  </a:cubicBezTo>
                  <a:lnTo>
                    <a:pt x="25822" y="180494"/>
                  </a:lnTo>
                  <a:cubicBezTo>
                    <a:pt x="11989" y="180494"/>
                    <a:pt x="0" y="168515"/>
                    <a:pt x="0" y="153773"/>
                  </a:cubicBezTo>
                  <a:cubicBezTo>
                    <a:pt x="0" y="139951"/>
                    <a:pt x="11989" y="127973"/>
                    <a:pt x="25822" y="127973"/>
                  </a:cubicBezTo>
                  <a:close/>
                  <a:moveTo>
                    <a:pt x="288699" y="105041"/>
                  </a:moveTo>
                  <a:cubicBezTo>
                    <a:pt x="390136" y="105041"/>
                    <a:pt x="473130" y="186981"/>
                    <a:pt x="473130" y="288255"/>
                  </a:cubicBezTo>
                  <a:cubicBezTo>
                    <a:pt x="473130" y="389530"/>
                    <a:pt x="390136" y="472390"/>
                    <a:pt x="288699" y="472390"/>
                  </a:cubicBezTo>
                  <a:cubicBezTo>
                    <a:pt x="187261" y="472390"/>
                    <a:pt x="105189" y="389530"/>
                    <a:pt x="105189" y="288255"/>
                  </a:cubicBezTo>
                  <a:cubicBezTo>
                    <a:pt x="105189" y="186981"/>
                    <a:pt x="187261" y="105041"/>
                    <a:pt x="288699" y="105041"/>
                  </a:cubicBezTo>
                  <a:close/>
                  <a:moveTo>
                    <a:pt x="357002" y="66280"/>
                  </a:moveTo>
                  <a:lnTo>
                    <a:pt x="551578" y="66280"/>
                  </a:lnTo>
                  <a:cubicBezTo>
                    <a:pt x="566332" y="66280"/>
                    <a:pt x="578320" y="78258"/>
                    <a:pt x="578320" y="92080"/>
                  </a:cubicBezTo>
                  <a:cubicBezTo>
                    <a:pt x="578320" y="106822"/>
                    <a:pt x="566332" y="118801"/>
                    <a:pt x="551578" y="118801"/>
                  </a:cubicBezTo>
                  <a:lnTo>
                    <a:pt x="411410" y="118801"/>
                  </a:lnTo>
                  <a:cubicBezTo>
                    <a:pt x="388356" y="102215"/>
                    <a:pt x="361613" y="89315"/>
                    <a:pt x="333026" y="82865"/>
                  </a:cubicBezTo>
                  <a:cubicBezTo>
                    <a:pt x="336715" y="73651"/>
                    <a:pt x="345936" y="66280"/>
                    <a:pt x="357002" y="66280"/>
                  </a:cubicBezTo>
                  <a:close/>
                  <a:moveTo>
                    <a:pt x="356932" y="0"/>
                  </a:moveTo>
                  <a:lnTo>
                    <a:pt x="551569" y="0"/>
                  </a:lnTo>
                  <a:cubicBezTo>
                    <a:pt x="566328" y="0"/>
                    <a:pt x="578320" y="11978"/>
                    <a:pt x="578320" y="25800"/>
                  </a:cubicBezTo>
                  <a:cubicBezTo>
                    <a:pt x="578320" y="40542"/>
                    <a:pt x="566328" y="52521"/>
                    <a:pt x="551569" y="52521"/>
                  </a:cubicBezTo>
                  <a:lnTo>
                    <a:pt x="356932" y="52521"/>
                  </a:lnTo>
                  <a:cubicBezTo>
                    <a:pt x="343095" y="52521"/>
                    <a:pt x="331103" y="40542"/>
                    <a:pt x="331103" y="25800"/>
                  </a:cubicBezTo>
                  <a:cubicBezTo>
                    <a:pt x="331103" y="11978"/>
                    <a:pt x="343095" y="0"/>
                    <a:pt x="356932" y="0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任意多边形: 形状 23">
              <a:extLst>
                <a:ext uri="{FF2B5EF4-FFF2-40B4-BE49-F238E27FC236}">
                  <a16:creationId xmlns:a16="http://schemas.microsoft.com/office/drawing/2014/main" xmlns="" id="{830C380D-19AA-4123-96CE-3526872422C4}"/>
                </a:ext>
              </a:extLst>
            </p:cNvPr>
            <p:cNvSpPr/>
            <p:nvPr/>
          </p:nvSpPr>
          <p:spPr>
            <a:xfrm>
              <a:off x="5265571" y="3207657"/>
              <a:ext cx="1692275" cy="846138"/>
            </a:xfrm>
            <a:custGeom>
              <a:avLst/>
              <a:gdLst>
                <a:gd name="connsiteX0" fmla="*/ 1376934 w 2753868"/>
                <a:gd name="connsiteY0" fmla="*/ 0 h 1376934"/>
                <a:gd name="connsiteX1" fmla="*/ 2753868 w 2753868"/>
                <a:gd name="connsiteY1" fmla="*/ 1376934 h 1376934"/>
                <a:gd name="connsiteX2" fmla="*/ 0 w 2753868"/>
                <a:gd name="connsiteY2" fmla="*/ 1376934 h 1376934"/>
                <a:gd name="connsiteX3" fmla="*/ 1376934 w 2753868"/>
                <a:gd name="connsiteY3" fmla="*/ 0 h 13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3868" h="1376934">
                  <a:moveTo>
                    <a:pt x="1376934" y="0"/>
                  </a:moveTo>
                  <a:cubicBezTo>
                    <a:pt x="2137394" y="0"/>
                    <a:pt x="2753868" y="616474"/>
                    <a:pt x="2753868" y="1376934"/>
                  </a:cubicBezTo>
                  <a:lnTo>
                    <a:pt x="0" y="1376934"/>
                  </a:lnTo>
                  <a:cubicBezTo>
                    <a:pt x="0" y="616474"/>
                    <a:pt x="616474" y="0"/>
                    <a:pt x="1376934" y="0"/>
                  </a:cubicBezTo>
                  <a:close/>
                </a:path>
              </a:pathLst>
            </a:cu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E3B2E0AD-D4BD-4FEB-B4D3-07F33BB9D112}"/>
                </a:ext>
              </a:extLst>
            </p:cNvPr>
            <p:cNvSpPr/>
            <p:nvPr/>
          </p:nvSpPr>
          <p:spPr>
            <a:xfrm>
              <a:off x="5701009" y="3643095"/>
              <a:ext cx="821399" cy="821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25">
              <a:extLst>
                <a:ext uri="{FF2B5EF4-FFF2-40B4-BE49-F238E27FC236}">
                  <a16:creationId xmlns:a16="http://schemas.microsoft.com/office/drawing/2014/main" xmlns="" id="{FBB67A65-FED5-440E-8D67-B597F5B7CDB3}"/>
                </a:ext>
              </a:extLst>
            </p:cNvPr>
            <p:cNvSpPr/>
            <p:nvPr/>
          </p:nvSpPr>
          <p:spPr>
            <a:xfrm>
              <a:off x="5917929" y="3860331"/>
              <a:ext cx="387559" cy="386927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rgbClr val="8AD6F8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任意多边形: 形状 27">
              <a:extLst>
                <a:ext uri="{FF2B5EF4-FFF2-40B4-BE49-F238E27FC236}">
                  <a16:creationId xmlns:a16="http://schemas.microsoft.com/office/drawing/2014/main" xmlns="" id="{D10A77D3-5942-4AFC-9509-F82248526FEF}"/>
                </a:ext>
              </a:extLst>
            </p:cNvPr>
            <p:cNvSpPr/>
            <p:nvPr/>
          </p:nvSpPr>
          <p:spPr>
            <a:xfrm flipV="1">
              <a:off x="7067151" y="4099993"/>
              <a:ext cx="1692275" cy="846138"/>
            </a:xfrm>
            <a:custGeom>
              <a:avLst/>
              <a:gdLst>
                <a:gd name="connsiteX0" fmla="*/ 1376934 w 2753868"/>
                <a:gd name="connsiteY0" fmla="*/ 0 h 1376934"/>
                <a:gd name="connsiteX1" fmla="*/ 2753868 w 2753868"/>
                <a:gd name="connsiteY1" fmla="*/ 1376934 h 1376934"/>
                <a:gd name="connsiteX2" fmla="*/ 0 w 2753868"/>
                <a:gd name="connsiteY2" fmla="*/ 1376934 h 1376934"/>
                <a:gd name="connsiteX3" fmla="*/ 1376934 w 2753868"/>
                <a:gd name="connsiteY3" fmla="*/ 0 h 13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3868" h="1376934">
                  <a:moveTo>
                    <a:pt x="1376934" y="0"/>
                  </a:moveTo>
                  <a:cubicBezTo>
                    <a:pt x="2137394" y="0"/>
                    <a:pt x="2753868" y="616474"/>
                    <a:pt x="2753868" y="1376934"/>
                  </a:cubicBezTo>
                  <a:lnTo>
                    <a:pt x="0" y="1376934"/>
                  </a:lnTo>
                  <a:cubicBezTo>
                    <a:pt x="0" y="616474"/>
                    <a:pt x="616474" y="0"/>
                    <a:pt x="1376934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8AD6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8767215-B10F-4873-97D9-F37E7E538229}"/>
                </a:ext>
              </a:extLst>
            </p:cNvPr>
            <p:cNvSpPr/>
            <p:nvPr/>
          </p:nvSpPr>
          <p:spPr>
            <a:xfrm flipV="1">
              <a:off x="7502589" y="3689294"/>
              <a:ext cx="821399" cy="8213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29">
              <a:extLst>
                <a:ext uri="{FF2B5EF4-FFF2-40B4-BE49-F238E27FC236}">
                  <a16:creationId xmlns:a16="http://schemas.microsoft.com/office/drawing/2014/main" xmlns="" id="{7FEFCA12-87AD-46A2-8133-38BBAF6680CF}"/>
                </a:ext>
              </a:extLst>
            </p:cNvPr>
            <p:cNvSpPr/>
            <p:nvPr/>
          </p:nvSpPr>
          <p:spPr>
            <a:xfrm rot="10800000" flipH="1" flipV="1">
              <a:off x="7719509" y="3912048"/>
              <a:ext cx="387559" cy="375891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任意多边形: 形状 31">
              <a:extLst>
                <a:ext uri="{FF2B5EF4-FFF2-40B4-BE49-F238E27FC236}">
                  <a16:creationId xmlns:a16="http://schemas.microsoft.com/office/drawing/2014/main" xmlns="" id="{5C3B78AB-F42E-413C-9D86-2B064B379D4F}"/>
                </a:ext>
              </a:extLst>
            </p:cNvPr>
            <p:cNvSpPr/>
            <p:nvPr/>
          </p:nvSpPr>
          <p:spPr>
            <a:xfrm>
              <a:off x="8869923" y="3207657"/>
              <a:ext cx="1692275" cy="846138"/>
            </a:xfrm>
            <a:custGeom>
              <a:avLst/>
              <a:gdLst>
                <a:gd name="connsiteX0" fmla="*/ 1376934 w 2753868"/>
                <a:gd name="connsiteY0" fmla="*/ 0 h 1376934"/>
                <a:gd name="connsiteX1" fmla="*/ 2753868 w 2753868"/>
                <a:gd name="connsiteY1" fmla="*/ 1376934 h 1376934"/>
                <a:gd name="connsiteX2" fmla="*/ 0 w 2753868"/>
                <a:gd name="connsiteY2" fmla="*/ 1376934 h 1376934"/>
                <a:gd name="connsiteX3" fmla="*/ 1376934 w 2753868"/>
                <a:gd name="connsiteY3" fmla="*/ 0 h 137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3868" h="1376934">
                  <a:moveTo>
                    <a:pt x="1376934" y="0"/>
                  </a:moveTo>
                  <a:cubicBezTo>
                    <a:pt x="2137394" y="0"/>
                    <a:pt x="2753868" y="616474"/>
                    <a:pt x="2753868" y="1376934"/>
                  </a:cubicBezTo>
                  <a:lnTo>
                    <a:pt x="0" y="1376934"/>
                  </a:lnTo>
                  <a:cubicBezTo>
                    <a:pt x="0" y="616474"/>
                    <a:pt x="616474" y="0"/>
                    <a:pt x="1376934" y="0"/>
                  </a:cubicBezTo>
                  <a:close/>
                </a:path>
              </a:pathLst>
            </a:custGeom>
            <a:solidFill>
              <a:srgbClr val="8AD6F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4BB4B353-85AD-406C-9647-1C944571C591}"/>
                </a:ext>
              </a:extLst>
            </p:cNvPr>
            <p:cNvSpPr/>
            <p:nvPr/>
          </p:nvSpPr>
          <p:spPr>
            <a:xfrm>
              <a:off x="9305361" y="3643095"/>
              <a:ext cx="821399" cy="8213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33">
              <a:extLst>
                <a:ext uri="{FF2B5EF4-FFF2-40B4-BE49-F238E27FC236}">
                  <a16:creationId xmlns:a16="http://schemas.microsoft.com/office/drawing/2014/main" xmlns="" id="{559CBBDB-A250-4441-A2BA-2D45E6E601A3}"/>
                </a:ext>
              </a:extLst>
            </p:cNvPr>
            <p:cNvSpPr/>
            <p:nvPr/>
          </p:nvSpPr>
          <p:spPr>
            <a:xfrm>
              <a:off x="9522281" y="3860389"/>
              <a:ext cx="387559" cy="386812"/>
            </a:xfrm>
            <a:custGeom>
              <a:avLst/>
              <a:gdLst>
                <a:gd name="T0" fmla="*/ 325 w 333"/>
                <a:gd name="T1" fmla="*/ 136 h 333"/>
                <a:gd name="T2" fmla="*/ 295 w 333"/>
                <a:gd name="T3" fmla="*/ 132 h 333"/>
                <a:gd name="T4" fmla="*/ 282 w 333"/>
                <a:gd name="T5" fmla="*/ 100 h 333"/>
                <a:gd name="T6" fmla="*/ 301 w 333"/>
                <a:gd name="T7" fmla="*/ 77 h 333"/>
                <a:gd name="T8" fmla="*/ 300 w 333"/>
                <a:gd name="T9" fmla="*/ 64 h 333"/>
                <a:gd name="T10" fmla="*/ 269 w 333"/>
                <a:gd name="T11" fmla="*/ 33 h 333"/>
                <a:gd name="T12" fmla="*/ 257 w 333"/>
                <a:gd name="T13" fmla="*/ 33 h 333"/>
                <a:gd name="T14" fmla="*/ 233 w 333"/>
                <a:gd name="T15" fmla="*/ 51 h 333"/>
                <a:gd name="T16" fmla="*/ 201 w 333"/>
                <a:gd name="T17" fmla="*/ 38 h 333"/>
                <a:gd name="T18" fmla="*/ 198 w 333"/>
                <a:gd name="T19" fmla="*/ 8 h 333"/>
                <a:gd name="T20" fmla="*/ 188 w 333"/>
                <a:gd name="T21" fmla="*/ 0 h 333"/>
                <a:gd name="T22" fmla="*/ 145 w 333"/>
                <a:gd name="T23" fmla="*/ 0 h 333"/>
                <a:gd name="T24" fmla="*/ 136 w 333"/>
                <a:gd name="T25" fmla="*/ 8 h 333"/>
                <a:gd name="T26" fmla="*/ 132 w 333"/>
                <a:gd name="T27" fmla="*/ 38 h 333"/>
                <a:gd name="T28" fmla="*/ 100 w 333"/>
                <a:gd name="T29" fmla="*/ 51 h 333"/>
                <a:gd name="T30" fmla="*/ 77 w 333"/>
                <a:gd name="T31" fmla="*/ 33 h 333"/>
                <a:gd name="T32" fmla="*/ 64 w 333"/>
                <a:gd name="T33" fmla="*/ 33 h 333"/>
                <a:gd name="T34" fmla="*/ 33 w 333"/>
                <a:gd name="T35" fmla="*/ 64 h 333"/>
                <a:gd name="T36" fmla="*/ 33 w 333"/>
                <a:gd name="T37" fmla="*/ 77 h 333"/>
                <a:gd name="T38" fmla="*/ 51 w 333"/>
                <a:gd name="T39" fmla="*/ 100 h 333"/>
                <a:gd name="T40" fmla="*/ 38 w 333"/>
                <a:gd name="T41" fmla="*/ 132 h 333"/>
                <a:gd name="T42" fmla="*/ 8 w 333"/>
                <a:gd name="T43" fmla="*/ 136 h 333"/>
                <a:gd name="T44" fmla="*/ 0 w 333"/>
                <a:gd name="T45" fmla="*/ 145 h 333"/>
                <a:gd name="T46" fmla="*/ 0 w 333"/>
                <a:gd name="T47" fmla="*/ 188 h 333"/>
                <a:gd name="T48" fmla="*/ 8 w 333"/>
                <a:gd name="T49" fmla="*/ 198 h 333"/>
                <a:gd name="T50" fmla="*/ 38 w 333"/>
                <a:gd name="T51" fmla="*/ 201 h 333"/>
                <a:gd name="T52" fmla="*/ 51 w 333"/>
                <a:gd name="T53" fmla="*/ 233 h 333"/>
                <a:gd name="T54" fmla="*/ 33 w 333"/>
                <a:gd name="T55" fmla="*/ 257 h 333"/>
                <a:gd name="T56" fmla="*/ 34 w 333"/>
                <a:gd name="T57" fmla="*/ 269 h 333"/>
                <a:gd name="T58" fmla="*/ 64 w 333"/>
                <a:gd name="T59" fmla="*/ 300 h 333"/>
                <a:gd name="T60" fmla="*/ 77 w 333"/>
                <a:gd name="T61" fmla="*/ 301 h 333"/>
                <a:gd name="T62" fmla="*/ 100 w 333"/>
                <a:gd name="T63" fmla="*/ 282 h 333"/>
                <a:gd name="T64" fmla="*/ 132 w 333"/>
                <a:gd name="T65" fmla="*/ 295 h 333"/>
                <a:gd name="T66" fmla="*/ 136 w 333"/>
                <a:gd name="T67" fmla="*/ 325 h 333"/>
                <a:gd name="T68" fmla="*/ 145 w 333"/>
                <a:gd name="T69" fmla="*/ 333 h 333"/>
                <a:gd name="T70" fmla="*/ 188 w 333"/>
                <a:gd name="T71" fmla="*/ 333 h 333"/>
                <a:gd name="T72" fmla="*/ 198 w 333"/>
                <a:gd name="T73" fmla="*/ 325 h 333"/>
                <a:gd name="T74" fmla="*/ 201 w 333"/>
                <a:gd name="T75" fmla="*/ 295 h 333"/>
                <a:gd name="T76" fmla="*/ 233 w 333"/>
                <a:gd name="T77" fmla="*/ 282 h 333"/>
                <a:gd name="T78" fmla="*/ 257 w 333"/>
                <a:gd name="T79" fmla="*/ 301 h 333"/>
                <a:gd name="T80" fmla="*/ 269 w 333"/>
                <a:gd name="T81" fmla="*/ 300 h 333"/>
                <a:gd name="T82" fmla="*/ 300 w 333"/>
                <a:gd name="T83" fmla="*/ 269 h 333"/>
                <a:gd name="T84" fmla="*/ 301 w 333"/>
                <a:gd name="T85" fmla="*/ 257 h 333"/>
                <a:gd name="T86" fmla="*/ 282 w 333"/>
                <a:gd name="T87" fmla="*/ 233 h 333"/>
                <a:gd name="T88" fmla="*/ 295 w 333"/>
                <a:gd name="T89" fmla="*/ 201 h 333"/>
                <a:gd name="T90" fmla="*/ 325 w 333"/>
                <a:gd name="T91" fmla="*/ 198 h 333"/>
                <a:gd name="T92" fmla="*/ 333 w 333"/>
                <a:gd name="T93" fmla="*/ 188 h 333"/>
                <a:gd name="T94" fmla="*/ 333 w 333"/>
                <a:gd name="T95" fmla="*/ 145 h 333"/>
                <a:gd name="T96" fmla="*/ 325 w 333"/>
                <a:gd name="T97" fmla="*/ 136 h 333"/>
                <a:gd name="T98" fmla="*/ 167 w 333"/>
                <a:gd name="T99" fmla="*/ 250 h 333"/>
                <a:gd name="T100" fmla="*/ 83 w 333"/>
                <a:gd name="T101" fmla="*/ 167 h 333"/>
                <a:gd name="T102" fmla="*/ 167 w 333"/>
                <a:gd name="T103" fmla="*/ 83 h 333"/>
                <a:gd name="T104" fmla="*/ 250 w 333"/>
                <a:gd name="T105" fmla="*/ 167 h 333"/>
                <a:gd name="T106" fmla="*/ 167 w 333"/>
                <a:gd name="T107" fmla="*/ 25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3" h="333">
                  <a:moveTo>
                    <a:pt x="325" y="136"/>
                  </a:moveTo>
                  <a:lnTo>
                    <a:pt x="295" y="132"/>
                  </a:lnTo>
                  <a:cubicBezTo>
                    <a:pt x="292" y="121"/>
                    <a:pt x="288" y="110"/>
                    <a:pt x="282" y="100"/>
                  </a:cubicBezTo>
                  <a:lnTo>
                    <a:pt x="301" y="77"/>
                  </a:lnTo>
                  <a:cubicBezTo>
                    <a:pt x="303" y="73"/>
                    <a:pt x="303" y="67"/>
                    <a:pt x="300" y="64"/>
                  </a:cubicBezTo>
                  <a:lnTo>
                    <a:pt x="269" y="33"/>
                  </a:lnTo>
                  <a:cubicBezTo>
                    <a:pt x="266" y="30"/>
                    <a:pt x="260" y="30"/>
                    <a:pt x="257" y="33"/>
                  </a:cubicBezTo>
                  <a:lnTo>
                    <a:pt x="233" y="51"/>
                  </a:lnTo>
                  <a:cubicBezTo>
                    <a:pt x="223" y="45"/>
                    <a:pt x="213" y="41"/>
                    <a:pt x="201" y="38"/>
                  </a:cubicBezTo>
                  <a:lnTo>
                    <a:pt x="198" y="8"/>
                  </a:lnTo>
                  <a:cubicBezTo>
                    <a:pt x="197" y="4"/>
                    <a:pt x="193" y="0"/>
                    <a:pt x="188" y="0"/>
                  </a:cubicBezTo>
                  <a:lnTo>
                    <a:pt x="145" y="0"/>
                  </a:lnTo>
                  <a:cubicBezTo>
                    <a:pt x="140" y="0"/>
                    <a:pt x="136" y="4"/>
                    <a:pt x="136" y="8"/>
                  </a:cubicBezTo>
                  <a:lnTo>
                    <a:pt x="132" y="38"/>
                  </a:lnTo>
                  <a:cubicBezTo>
                    <a:pt x="121" y="41"/>
                    <a:pt x="110" y="46"/>
                    <a:pt x="100" y="51"/>
                  </a:cubicBezTo>
                  <a:lnTo>
                    <a:pt x="77" y="33"/>
                  </a:lnTo>
                  <a:cubicBezTo>
                    <a:pt x="73" y="30"/>
                    <a:pt x="67" y="30"/>
                    <a:pt x="64" y="33"/>
                  </a:cubicBezTo>
                  <a:lnTo>
                    <a:pt x="33" y="64"/>
                  </a:lnTo>
                  <a:cubicBezTo>
                    <a:pt x="30" y="67"/>
                    <a:pt x="30" y="73"/>
                    <a:pt x="33" y="77"/>
                  </a:cubicBezTo>
                  <a:lnTo>
                    <a:pt x="51" y="100"/>
                  </a:lnTo>
                  <a:cubicBezTo>
                    <a:pt x="45" y="110"/>
                    <a:pt x="41" y="121"/>
                    <a:pt x="38" y="132"/>
                  </a:cubicBezTo>
                  <a:lnTo>
                    <a:pt x="8" y="136"/>
                  </a:lnTo>
                  <a:cubicBezTo>
                    <a:pt x="4" y="136"/>
                    <a:pt x="0" y="140"/>
                    <a:pt x="0" y="145"/>
                  </a:cubicBezTo>
                  <a:lnTo>
                    <a:pt x="0" y="188"/>
                  </a:lnTo>
                  <a:cubicBezTo>
                    <a:pt x="0" y="193"/>
                    <a:pt x="4" y="197"/>
                    <a:pt x="8" y="198"/>
                  </a:cubicBezTo>
                  <a:lnTo>
                    <a:pt x="38" y="201"/>
                  </a:lnTo>
                  <a:cubicBezTo>
                    <a:pt x="41" y="213"/>
                    <a:pt x="46" y="223"/>
                    <a:pt x="51" y="233"/>
                  </a:cubicBezTo>
                  <a:lnTo>
                    <a:pt x="33" y="257"/>
                  </a:lnTo>
                  <a:cubicBezTo>
                    <a:pt x="30" y="260"/>
                    <a:pt x="30" y="266"/>
                    <a:pt x="34" y="269"/>
                  </a:cubicBezTo>
                  <a:lnTo>
                    <a:pt x="64" y="300"/>
                  </a:lnTo>
                  <a:cubicBezTo>
                    <a:pt x="67" y="303"/>
                    <a:pt x="73" y="303"/>
                    <a:pt x="77" y="301"/>
                  </a:cubicBezTo>
                  <a:lnTo>
                    <a:pt x="100" y="282"/>
                  </a:lnTo>
                  <a:cubicBezTo>
                    <a:pt x="110" y="288"/>
                    <a:pt x="121" y="292"/>
                    <a:pt x="132" y="295"/>
                  </a:cubicBezTo>
                  <a:lnTo>
                    <a:pt x="136" y="325"/>
                  </a:lnTo>
                  <a:cubicBezTo>
                    <a:pt x="136" y="330"/>
                    <a:pt x="140" y="333"/>
                    <a:pt x="145" y="333"/>
                  </a:cubicBezTo>
                  <a:lnTo>
                    <a:pt x="188" y="333"/>
                  </a:lnTo>
                  <a:cubicBezTo>
                    <a:pt x="193" y="333"/>
                    <a:pt x="197" y="330"/>
                    <a:pt x="198" y="325"/>
                  </a:cubicBezTo>
                  <a:lnTo>
                    <a:pt x="201" y="295"/>
                  </a:lnTo>
                  <a:cubicBezTo>
                    <a:pt x="213" y="292"/>
                    <a:pt x="223" y="288"/>
                    <a:pt x="233" y="282"/>
                  </a:cubicBezTo>
                  <a:lnTo>
                    <a:pt x="257" y="301"/>
                  </a:lnTo>
                  <a:cubicBezTo>
                    <a:pt x="260" y="303"/>
                    <a:pt x="266" y="303"/>
                    <a:pt x="269" y="300"/>
                  </a:cubicBezTo>
                  <a:lnTo>
                    <a:pt x="300" y="269"/>
                  </a:lnTo>
                  <a:cubicBezTo>
                    <a:pt x="303" y="266"/>
                    <a:pt x="303" y="260"/>
                    <a:pt x="301" y="257"/>
                  </a:cubicBezTo>
                  <a:lnTo>
                    <a:pt x="282" y="233"/>
                  </a:lnTo>
                  <a:cubicBezTo>
                    <a:pt x="288" y="223"/>
                    <a:pt x="292" y="213"/>
                    <a:pt x="295" y="201"/>
                  </a:cubicBezTo>
                  <a:lnTo>
                    <a:pt x="325" y="198"/>
                  </a:lnTo>
                  <a:cubicBezTo>
                    <a:pt x="330" y="197"/>
                    <a:pt x="333" y="193"/>
                    <a:pt x="333" y="188"/>
                  </a:cubicBezTo>
                  <a:lnTo>
                    <a:pt x="333" y="145"/>
                  </a:lnTo>
                  <a:cubicBezTo>
                    <a:pt x="333" y="140"/>
                    <a:pt x="330" y="136"/>
                    <a:pt x="325" y="136"/>
                  </a:cubicBezTo>
                  <a:close/>
                  <a:moveTo>
                    <a:pt x="167" y="250"/>
                  </a:moveTo>
                  <a:cubicBezTo>
                    <a:pt x="121" y="250"/>
                    <a:pt x="83" y="213"/>
                    <a:pt x="83" y="167"/>
                  </a:cubicBezTo>
                  <a:cubicBezTo>
                    <a:pt x="83" y="121"/>
                    <a:pt x="121" y="83"/>
                    <a:pt x="167" y="83"/>
                  </a:cubicBezTo>
                  <a:cubicBezTo>
                    <a:pt x="213" y="83"/>
                    <a:pt x="250" y="121"/>
                    <a:pt x="250" y="167"/>
                  </a:cubicBezTo>
                  <a:cubicBezTo>
                    <a:pt x="250" y="213"/>
                    <a:pt x="213" y="250"/>
                    <a:pt x="167" y="250"/>
                  </a:cubicBezTo>
                  <a:close/>
                </a:path>
              </a:pathLst>
            </a:custGeom>
            <a:solidFill>
              <a:srgbClr val="8AD6F8"/>
            </a:solid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91494" y="4055959"/>
            <a:ext cx="1936749" cy="1173120"/>
            <a:chOff x="1237062" y="3832137"/>
            <a:chExt cx="1936749" cy="1173120"/>
          </a:xfrm>
        </p:grpSpPr>
        <p:sp>
          <p:nvSpPr>
            <p:cNvPr id="19" name="矩形 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153282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06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93671" y="1651063"/>
            <a:ext cx="1936749" cy="1173120"/>
            <a:chOff x="1237062" y="3832137"/>
            <a:chExt cx="1936749" cy="1173120"/>
          </a:xfrm>
        </p:grpSpPr>
        <p:sp>
          <p:nvSpPr>
            <p:cNvPr id="23" name="矩形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153282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06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14891" y="4055959"/>
            <a:ext cx="1936749" cy="1173120"/>
            <a:chOff x="1237062" y="3832137"/>
            <a:chExt cx="1936749" cy="1173120"/>
          </a:xfrm>
        </p:grpSpPr>
        <p:sp>
          <p:nvSpPr>
            <p:cNvPr id="26" name="矩形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153282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06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6655" y="1651063"/>
            <a:ext cx="1936749" cy="1173120"/>
            <a:chOff x="1237062" y="3832137"/>
            <a:chExt cx="1936749" cy="1173120"/>
          </a:xfrm>
        </p:grpSpPr>
        <p:sp>
          <p:nvSpPr>
            <p:cNvPr id="29" name="矩形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153282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06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498736" y="4055959"/>
            <a:ext cx="1936749" cy="1173120"/>
            <a:chOff x="1237062" y="3832137"/>
            <a:chExt cx="1936749" cy="1173120"/>
          </a:xfrm>
        </p:grpSpPr>
        <p:sp>
          <p:nvSpPr>
            <p:cNvPr id="32" name="矩形 3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1532825" y="3832137"/>
              <a:ext cx="1345222" cy="430879"/>
            </a:xfrm>
            <a:prstGeom prst="rect">
              <a:avLst/>
            </a:prstGeom>
          </p:spPr>
          <p:txBody>
            <a:bodyPr wrap="non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062" y="4220435"/>
              <a:ext cx="1936749" cy="78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11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12179030" cy="6858000"/>
            <a:chOff x="0" y="0"/>
            <a:chExt cx="12179030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3" r="33201"/>
            <a:stretch/>
          </p:blipFill>
          <p:spPr>
            <a:xfrm>
              <a:off x="0" y="0"/>
              <a:ext cx="12179030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94203" y="-2433788"/>
              <a:ext cx="6803593" cy="1172773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t="19107" r="21913" b="20962"/>
          <a:stretch/>
        </p:blipFill>
        <p:spPr>
          <a:xfrm>
            <a:off x="6096000" y="880344"/>
            <a:ext cx="4769962" cy="509731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10283" y="2445363"/>
            <a:ext cx="5424530" cy="1967274"/>
            <a:chOff x="806589" y="2182504"/>
            <a:chExt cx="5424530" cy="1967274"/>
          </a:xfrm>
        </p:grpSpPr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1837184" y="3318781"/>
              <a:ext cx="33633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文献综述</a:t>
              </a:r>
              <a:endParaRPr lang="zh-CN" alt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4CC4D13-7F59-45A8-B71A-519C11504872}"/>
                </a:ext>
              </a:extLst>
            </p:cNvPr>
            <p:cNvSpPr txBox="1"/>
            <p:nvPr/>
          </p:nvSpPr>
          <p:spPr>
            <a:xfrm>
              <a:off x="806589" y="2182504"/>
              <a:ext cx="542453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PART TWO</a:t>
              </a:r>
              <a:endParaRPr lang="zh-CN" altLang="en-US" sz="6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1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r="33201"/>
          <a:stretch/>
        </p:blipFill>
        <p:spPr>
          <a:xfrm>
            <a:off x="0" y="0"/>
            <a:ext cx="1217903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68FBE1A-AAB9-4B4B-BF57-97B5FFE2DCA3}"/>
              </a:ext>
            </a:extLst>
          </p:cNvPr>
          <p:cNvGrpSpPr/>
          <p:nvPr/>
        </p:nvGrpSpPr>
        <p:grpSpPr>
          <a:xfrm>
            <a:off x="4099681" y="1303337"/>
            <a:ext cx="3992637" cy="4043936"/>
            <a:chOff x="3767064" y="1089026"/>
            <a:chExt cx="4818136" cy="488004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F9D26C49-68C0-453C-91A7-7FD99176C68C}"/>
                </a:ext>
              </a:extLst>
            </p:cNvPr>
            <p:cNvGrpSpPr/>
            <p:nvPr/>
          </p:nvGrpSpPr>
          <p:grpSpPr>
            <a:xfrm>
              <a:off x="3767064" y="2387527"/>
              <a:ext cx="2252736" cy="2252736"/>
              <a:chOff x="1265164" y="2183541"/>
              <a:chExt cx="1211336" cy="1211336"/>
            </a:xfrm>
          </p:grpSpPr>
          <p:sp>
            <p:nvSpPr>
              <p:cNvPr id="14" name="菱形 13">
                <a:extLst>
                  <a:ext uri="{FF2B5EF4-FFF2-40B4-BE49-F238E27FC236}">
                    <a16:creationId xmlns:a16="http://schemas.microsoft.com/office/drawing/2014/main" xmlns="" id="{369BD84E-DD05-453A-9F05-D853F650F0B7}"/>
                  </a:ext>
                </a:extLst>
              </p:cNvPr>
              <p:cNvSpPr/>
              <p:nvPr/>
            </p:nvSpPr>
            <p:spPr>
              <a:xfrm>
                <a:off x="1265164" y="2183541"/>
                <a:ext cx="1211336" cy="1211336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rgbClr val="8AD6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" name="椭圆 45">
                <a:extLst>
                  <a:ext uri="{FF2B5EF4-FFF2-40B4-BE49-F238E27FC236}">
                    <a16:creationId xmlns:a16="http://schemas.microsoft.com/office/drawing/2014/main" xmlns="" id="{087309DD-1B93-4AB6-9CB8-81D716B610C6}"/>
                  </a:ext>
                </a:extLst>
              </p:cNvPr>
              <p:cNvSpPr/>
              <p:nvPr/>
            </p:nvSpPr>
            <p:spPr>
              <a:xfrm>
                <a:off x="1677804" y="2596449"/>
                <a:ext cx="386055" cy="385517"/>
              </a:xfrm>
              <a:custGeom>
                <a:avLst/>
                <a:gdLst>
                  <a:gd name="connsiteX0" fmla="*/ 145802 w 608415"/>
                  <a:gd name="connsiteY0" fmla="*/ 316204 h 607568"/>
                  <a:gd name="connsiteX1" fmla="*/ 335878 w 608415"/>
                  <a:gd name="connsiteY1" fmla="*/ 316204 h 607568"/>
                  <a:gd name="connsiteX2" fmla="*/ 355085 w 608415"/>
                  <a:gd name="connsiteY2" fmla="*/ 335363 h 607568"/>
                  <a:gd name="connsiteX3" fmla="*/ 335878 w 608415"/>
                  <a:gd name="connsiteY3" fmla="*/ 354521 h 607568"/>
                  <a:gd name="connsiteX4" fmla="*/ 145802 w 608415"/>
                  <a:gd name="connsiteY4" fmla="*/ 354521 h 607568"/>
                  <a:gd name="connsiteX5" fmla="*/ 126594 w 608415"/>
                  <a:gd name="connsiteY5" fmla="*/ 335363 h 607568"/>
                  <a:gd name="connsiteX6" fmla="*/ 145802 w 608415"/>
                  <a:gd name="connsiteY6" fmla="*/ 316204 h 607568"/>
                  <a:gd name="connsiteX7" fmla="*/ 145799 w 608415"/>
                  <a:gd name="connsiteY7" fmla="*/ 252977 h 607568"/>
                  <a:gd name="connsiteX8" fmla="*/ 430791 w 608415"/>
                  <a:gd name="connsiteY8" fmla="*/ 252977 h 607568"/>
                  <a:gd name="connsiteX9" fmla="*/ 449995 w 608415"/>
                  <a:gd name="connsiteY9" fmla="*/ 272171 h 607568"/>
                  <a:gd name="connsiteX10" fmla="*/ 430791 w 608415"/>
                  <a:gd name="connsiteY10" fmla="*/ 291365 h 607568"/>
                  <a:gd name="connsiteX11" fmla="*/ 145799 w 608415"/>
                  <a:gd name="connsiteY11" fmla="*/ 291365 h 607568"/>
                  <a:gd name="connsiteX12" fmla="*/ 126594 w 608415"/>
                  <a:gd name="connsiteY12" fmla="*/ 272171 h 607568"/>
                  <a:gd name="connsiteX13" fmla="*/ 145799 w 608415"/>
                  <a:gd name="connsiteY13" fmla="*/ 252977 h 607568"/>
                  <a:gd name="connsiteX14" fmla="*/ 145805 w 608415"/>
                  <a:gd name="connsiteY14" fmla="*/ 189750 h 607568"/>
                  <a:gd name="connsiteX15" fmla="*/ 209279 w 608415"/>
                  <a:gd name="connsiteY15" fmla="*/ 189750 h 607568"/>
                  <a:gd name="connsiteX16" fmla="*/ 228490 w 608415"/>
                  <a:gd name="connsiteY16" fmla="*/ 208944 h 607568"/>
                  <a:gd name="connsiteX17" fmla="*/ 209279 w 608415"/>
                  <a:gd name="connsiteY17" fmla="*/ 228138 h 607568"/>
                  <a:gd name="connsiteX18" fmla="*/ 145805 w 608415"/>
                  <a:gd name="connsiteY18" fmla="*/ 228138 h 607568"/>
                  <a:gd name="connsiteX19" fmla="*/ 126594 w 608415"/>
                  <a:gd name="connsiteY19" fmla="*/ 208944 h 607568"/>
                  <a:gd name="connsiteX20" fmla="*/ 145805 w 608415"/>
                  <a:gd name="connsiteY20" fmla="*/ 189750 h 607568"/>
                  <a:gd name="connsiteX21" fmla="*/ 70060 w 608415"/>
                  <a:gd name="connsiteY21" fmla="*/ 133174 h 607568"/>
                  <a:gd name="connsiteX22" fmla="*/ 70060 w 608415"/>
                  <a:gd name="connsiteY22" fmla="*/ 442788 h 607568"/>
                  <a:gd name="connsiteX23" fmla="*/ 538355 w 608415"/>
                  <a:gd name="connsiteY23" fmla="*/ 442788 h 607568"/>
                  <a:gd name="connsiteX24" fmla="*/ 538355 w 608415"/>
                  <a:gd name="connsiteY24" fmla="*/ 133174 h 607568"/>
                  <a:gd name="connsiteX25" fmla="*/ 38410 w 608415"/>
                  <a:gd name="connsiteY25" fmla="*/ 69962 h 607568"/>
                  <a:gd name="connsiteX26" fmla="*/ 38410 w 608415"/>
                  <a:gd name="connsiteY26" fmla="*/ 94817 h 607568"/>
                  <a:gd name="connsiteX27" fmla="*/ 570005 w 608415"/>
                  <a:gd name="connsiteY27" fmla="*/ 94817 h 607568"/>
                  <a:gd name="connsiteX28" fmla="*/ 570005 w 608415"/>
                  <a:gd name="connsiteY28" fmla="*/ 69962 h 607568"/>
                  <a:gd name="connsiteX29" fmla="*/ 304208 w 608415"/>
                  <a:gd name="connsiteY29" fmla="*/ 0 h 607568"/>
                  <a:gd name="connsiteX30" fmla="*/ 323413 w 608415"/>
                  <a:gd name="connsiteY30" fmla="*/ 19178 h 607568"/>
                  <a:gd name="connsiteX31" fmla="*/ 323413 w 608415"/>
                  <a:gd name="connsiteY31" fmla="*/ 31606 h 607568"/>
                  <a:gd name="connsiteX32" fmla="*/ 589210 w 608415"/>
                  <a:gd name="connsiteY32" fmla="*/ 31606 h 607568"/>
                  <a:gd name="connsiteX33" fmla="*/ 608415 w 608415"/>
                  <a:gd name="connsiteY33" fmla="*/ 50784 h 607568"/>
                  <a:gd name="connsiteX34" fmla="*/ 608415 w 608415"/>
                  <a:gd name="connsiteY34" fmla="*/ 113995 h 607568"/>
                  <a:gd name="connsiteX35" fmla="*/ 589210 w 608415"/>
                  <a:gd name="connsiteY35" fmla="*/ 133174 h 607568"/>
                  <a:gd name="connsiteX36" fmla="*/ 576765 w 608415"/>
                  <a:gd name="connsiteY36" fmla="*/ 133174 h 607568"/>
                  <a:gd name="connsiteX37" fmla="*/ 576765 w 608415"/>
                  <a:gd name="connsiteY37" fmla="*/ 461967 h 607568"/>
                  <a:gd name="connsiteX38" fmla="*/ 557560 w 608415"/>
                  <a:gd name="connsiteY38" fmla="*/ 481145 h 607568"/>
                  <a:gd name="connsiteX39" fmla="*/ 342618 w 608415"/>
                  <a:gd name="connsiteY39" fmla="*/ 481145 h 607568"/>
                  <a:gd name="connsiteX40" fmla="*/ 414521 w 608415"/>
                  <a:gd name="connsiteY40" fmla="*/ 576883 h 607568"/>
                  <a:gd name="connsiteX41" fmla="*/ 410680 w 608415"/>
                  <a:gd name="connsiteY41" fmla="*/ 603733 h 607568"/>
                  <a:gd name="connsiteX42" fmla="*/ 399157 w 608415"/>
                  <a:gd name="connsiteY42" fmla="*/ 607568 h 607568"/>
                  <a:gd name="connsiteX43" fmla="*/ 383793 w 608415"/>
                  <a:gd name="connsiteY43" fmla="*/ 599897 h 607568"/>
                  <a:gd name="connsiteX44" fmla="*/ 323413 w 608415"/>
                  <a:gd name="connsiteY44" fmla="*/ 519348 h 607568"/>
                  <a:gd name="connsiteX45" fmla="*/ 323413 w 608415"/>
                  <a:gd name="connsiteY45" fmla="*/ 588390 h 607568"/>
                  <a:gd name="connsiteX46" fmla="*/ 304208 w 608415"/>
                  <a:gd name="connsiteY46" fmla="*/ 607568 h 607568"/>
                  <a:gd name="connsiteX47" fmla="*/ 285003 w 608415"/>
                  <a:gd name="connsiteY47" fmla="*/ 588390 h 607568"/>
                  <a:gd name="connsiteX48" fmla="*/ 285003 w 608415"/>
                  <a:gd name="connsiteY48" fmla="*/ 519348 h 607568"/>
                  <a:gd name="connsiteX49" fmla="*/ 224622 w 608415"/>
                  <a:gd name="connsiteY49" fmla="*/ 599897 h 607568"/>
                  <a:gd name="connsiteX50" fmla="*/ 209258 w 608415"/>
                  <a:gd name="connsiteY50" fmla="*/ 607568 h 607568"/>
                  <a:gd name="connsiteX51" fmla="*/ 197735 w 608415"/>
                  <a:gd name="connsiteY51" fmla="*/ 603733 h 607568"/>
                  <a:gd name="connsiteX52" fmla="*/ 193894 w 608415"/>
                  <a:gd name="connsiteY52" fmla="*/ 576883 h 607568"/>
                  <a:gd name="connsiteX53" fmla="*/ 265798 w 608415"/>
                  <a:gd name="connsiteY53" fmla="*/ 481145 h 607568"/>
                  <a:gd name="connsiteX54" fmla="*/ 50855 w 608415"/>
                  <a:gd name="connsiteY54" fmla="*/ 481145 h 607568"/>
                  <a:gd name="connsiteX55" fmla="*/ 31650 w 608415"/>
                  <a:gd name="connsiteY55" fmla="*/ 461967 h 607568"/>
                  <a:gd name="connsiteX56" fmla="*/ 31650 w 608415"/>
                  <a:gd name="connsiteY56" fmla="*/ 133174 h 607568"/>
                  <a:gd name="connsiteX57" fmla="*/ 19205 w 608415"/>
                  <a:gd name="connsiteY57" fmla="*/ 133174 h 607568"/>
                  <a:gd name="connsiteX58" fmla="*/ 0 w 608415"/>
                  <a:gd name="connsiteY58" fmla="*/ 113995 h 607568"/>
                  <a:gd name="connsiteX59" fmla="*/ 0 w 608415"/>
                  <a:gd name="connsiteY59" fmla="*/ 50784 h 607568"/>
                  <a:gd name="connsiteX60" fmla="*/ 19205 w 608415"/>
                  <a:gd name="connsiteY60" fmla="*/ 31606 h 607568"/>
                  <a:gd name="connsiteX61" fmla="*/ 285003 w 608415"/>
                  <a:gd name="connsiteY61" fmla="*/ 31606 h 607568"/>
                  <a:gd name="connsiteX62" fmla="*/ 285003 w 608415"/>
                  <a:gd name="connsiteY62" fmla="*/ 19178 h 607568"/>
                  <a:gd name="connsiteX63" fmla="*/ 304208 w 608415"/>
                  <a:gd name="connsiteY63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8415" h="607568">
                    <a:moveTo>
                      <a:pt x="145802" y="316204"/>
                    </a:moveTo>
                    <a:lnTo>
                      <a:pt x="335878" y="316204"/>
                    </a:lnTo>
                    <a:cubicBezTo>
                      <a:pt x="346480" y="316204"/>
                      <a:pt x="355085" y="324787"/>
                      <a:pt x="355085" y="335363"/>
                    </a:cubicBezTo>
                    <a:cubicBezTo>
                      <a:pt x="355085" y="345938"/>
                      <a:pt x="346480" y="354521"/>
                      <a:pt x="335878" y="354521"/>
                    </a:cubicBezTo>
                    <a:lnTo>
                      <a:pt x="145802" y="354521"/>
                    </a:lnTo>
                    <a:cubicBezTo>
                      <a:pt x="135199" y="354521"/>
                      <a:pt x="126594" y="345938"/>
                      <a:pt x="126594" y="335363"/>
                    </a:cubicBezTo>
                    <a:cubicBezTo>
                      <a:pt x="126594" y="324787"/>
                      <a:pt x="135199" y="316204"/>
                      <a:pt x="145802" y="316204"/>
                    </a:cubicBezTo>
                    <a:close/>
                    <a:moveTo>
                      <a:pt x="145799" y="252977"/>
                    </a:moveTo>
                    <a:lnTo>
                      <a:pt x="430791" y="252977"/>
                    </a:lnTo>
                    <a:cubicBezTo>
                      <a:pt x="441392" y="252977"/>
                      <a:pt x="449995" y="261576"/>
                      <a:pt x="449995" y="272171"/>
                    </a:cubicBezTo>
                    <a:cubicBezTo>
                      <a:pt x="449995" y="282766"/>
                      <a:pt x="441392" y="291365"/>
                      <a:pt x="430791" y="291365"/>
                    </a:cubicBezTo>
                    <a:lnTo>
                      <a:pt x="145799" y="291365"/>
                    </a:lnTo>
                    <a:cubicBezTo>
                      <a:pt x="135198" y="291365"/>
                      <a:pt x="126594" y="282766"/>
                      <a:pt x="126594" y="272171"/>
                    </a:cubicBezTo>
                    <a:cubicBezTo>
                      <a:pt x="126594" y="261576"/>
                      <a:pt x="135198" y="252977"/>
                      <a:pt x="145799" y="252977"/>
                    </a:cubicBezTo>
                    <a:close/>
                    <a:moveTo>
                      <a:pt x="145805" y="189750"/>
                    </a:moveTo>
                    <a:lnTo>
                      <a:pt x="209279" y="189750"/>
                    </a:lnTo>
                    <a:cubicBezTo>
                      <a:pt x="219884" y="189750"/>
                      <a:pt x="228490" y="198349"/>
                      <a:pt x="228490" y="208944"/>
                    </a:cubicBezTo>
                    <a:cubicBezTo>
                      <a:pt x="228490" y="219539"/>
                      <a:pt x="219884" y="228138"/>
                      <a:pt x="209279" y="228138"/>
                    </a:cubicBezTo>
                    <a:lnTo>
                      <a:pt x="145805" y="228138"/>
                    </a:lnTo>
                    <a:cubicBezTo>
                      <a:pt x="135201" y="228138"/>
                      <a:pt x="126594" y="219539"/>
                      <a:pt x="126594" y="208944"/>
                    </a:cubicBezTo>
                    <a:cubicBezTo>
                      <a:pt x="126594" y="198349"/>
                      <a:pt x="135201" y="189750"/>
                      <a:pt x="145805" y="189750"/>
                    </a:cubicBezTo>
                    <a:close/>
                    <a:moveTo>
                      <a:pt x="70060" y="133174"/>
                    </a:moveTo>
                    <a:lnTo>
                      <a:pt x="70060" y="442788"/>
                    </a:lnTo>
                    <a:lnTo>
                      <a:pt x="538355" y="442788"/>
                    </a:lnTo>
                    <a:lnTo>
                      <a:pt x="538355" y="133174"/>
                    </a:lnTo>
                    <a:close/>
                    <a:moveTo>
                      <a:pt x="38410" y="69962"/>
                    </a:moveTo>
                    <a:lnTo>
                      <a:pt x="38410" y="94817"/>
                    </a:lnTo>
                    <a:lnTo>
                      <a:pt x="570005" y="94817"/>
                    </a:lnTo>
                    <a:lnTo>
                      <a:pt x="570005" y="69962"/>
                    </a:lnTo>
                    <a:close/>
                    <a:moveTo>
                      <a:pt x="304208" y="0"/>
                    </a:moveTo>
                    <a:cubicBezTo>
                      <a:pt x="314809" y="0"/>
                      <a:pt x="323413" y="8592"/>
                      <a:pt x="323413" y="19178"/>
                    </a:cubicBezTo>
                    <a:lnTo>
                      <a:pt x="323413" y="31606"/>
                    </a:lnTo>
                    <a:lnTo>
                      <a:pt x="589210" y="31606"/>
                    </a:lnTo>
                    <a:cubicBezTo>
                      <a:pt x="599811" y="31606"/>
                      <a:pt x="608415" y="40197"/>
                      <a:pt x="608415" y="50784"/>
                    </a:cubicBezTo>
                    <a:lnTo>
                      <a:pt x="608415" y="113995"/>
                    </a:lnTo>
                    <a:cubicBezTo>
                      <a:pt x="608415" y="124582"/>
                      <a:pt x="599811" y="133174"/>
                      <a:pt x="589210" y="133174"/>
                    </a:cubicBezTo>
                    <a:lnTo>
                      <a:pt x="576765" y="133174"/>
                    </a:lnTo>
                    <a:lnTo>
                      <a:pt x="576765" y="461967"/>
                    </a:lnTo>
                    <a:cubicBezTo>
                      <a:pt x="576765" y="472553"/>
                      <a:pt x="568161" y="481145"/>
                      <a:pt x="557560" y="481145"/>
                    </a:cubicBezTo>
                    <a:lnTo>
                      <a:pt x="342618" y="481145"/>
                    </a:lnTo>
                    <a:lnTo>
                      <a:pt x="414521" y="576883"/>
                    </a:lnTo>
                    <a:cubicBezTo>
                      <a:pt x="420974" y="585321"/>
                      <a:pt x="419284" y="597442"/>
                      <a:pt x="410680" y="603733"/>
                    </a:cubicBezTo>
                    <a:cubicBezTo>
                      <a:pt x="407300" y="606341"/>
                      <a:pt x="403306" y="607568"/>
                      <a:pt x="399157" y="607568"/>
                    </a:cubicBezTo>
                    <a:cubicBezTo>
                      <a:pt x="393319" y="607568"/>
                      <a:pt x="387634" y="604960"/>
                      <a:pt x="383793" y="599897"/>
                    </a:cubicBezTo>
                    <a:lnTo>
                      <a:pt x="323413" y="519348"/>
                    </a:lnTo>
                    <a:lnTo>
                      <a:pt x="323413" y="588390"/>
                    </a:lnTo>
                    <a:cubicBezTo>
                      <a:pt x="323413" y="598976"/>
                      <a:pt x="314809" y="607568"/>
                      <a:pt x="304208" y="607568"/>
                    </a:cubicBezTo>
                    <a:cubicBezTo>
                      <a:pt x="293607" y="607568"/>
                      <a:pt x="285003" y="598976"/>
                      <a:pt x="285003" y="588390"/>
                    </a:cubicBezTo>
                    <a:lnTo>
                      <a:pt x="285003" y="519348"/>
                    </a:lnTo>
                    <a:lnTo>
                      <a:pt x="224622" y="599897"/>
                    </a:lnTo>
                    <a:cubicBezTo>
                      <a:pt x="220781" y="604960"/>
                      <a:pt x="215096" y="607568"/>
                      <a:pt x="209258" y="607568"/>
                    </a:cubicBezTo>
                    <a:cubicBezTo>
                      <a:pt x="205110" y="607568"/>
                      <a:pt x="201115" y="606341"/>
                      <a:pt x="197735" y="603733"/>
                    </a:cubicBezTo>
                    <a:cubicBezTo>
                      <a:pt x="189131" y="597442"/>
                      <a:pt x="187441" y="585321"/>
                      <a:pt x="193894" y="576883"/>
                    </a:cubicBezTo>
                    <a:lnTo>
                      <a:pt x="265798" y="481145"/>
                    </a:lnTo>
                    <a:lnTo>
                      <a:pt x="50855" y="481145"/>
                    </a:lnTo>
                    <a:cubicBezTo>
                      <a:pt x="40253" y="481145"/>
                      <a:pt x="31650" y="472553"/>
                      <a:pt x="31650" y="461967"/>
                    </a:cubicBezTo>
                    <a:lnTo>
                      <a:pt x="31650" y="133174"/>
                    </a:lnTo>
                    <a:lnTo>
                      <a:pt x="19205" y="133174"/>
                    </a:lnTo>
                    <a:cubicBezTo>
                      <a:pt x="8604" y="133174"/>
                      <a:pt x="0" y="124582"/>
                      <a:pt x="0" y="113995"/>
                    </a:cubicBezTo>
                    <a:lnTo>
                      <a:pt x="0" y="50784"/>
                    </a:lnTo>
                    <a:cubicBezTo>
                      <a:pt x="0" y="40197"/>
                      <a:pt x="8604" y="31606"/>
                      <a:pt x="19205" y="31606"/>
                    </a:cubicBezTo>
                    <a:lnTo>
                      <a:pt x="285003" y="31606"/>
                    </a:lnTo>
                    <a:lnTo>
                      <a:pt x="285003" y="19178"/>
                    </a:lnTo>
                    <a:cubicBezTo>
                      <a:pt x="285003" y="8592"/>
                      <a:pt x="293607" y="0"/>
                      <a:pt x="304208" y="0"/>
                    </a:cubicBezTo>
                    <a:close/>
                  </a:path>
                </a:pathLst>
              </a:custGeom>
              <a:solidFill>
                <a:srgbClr val="8AD6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1C6ABFFA-1270-4B42-9EF9-CD870487744D}"/>
                </a:ext>
              </a:extLst>
            </p:cNvPr>
            <p:cNvGrpSpPr/>
            <p:nvPr/>
          </p:nvGrpSpPr>
          <p:grpSpPr>
            <a:xfrm>
              <a:off x="6332464" y="2402682"/>
              <a:ext cx="2252736" cy="2252736"/>
              <a:chOff x="1265164" y="2183541"/>
              <a:chExt cx="1211336" cy="1211336"/>
            </a:xfrm>
          </p:grpSpPr>
          <p:sp>
            <p:nvSpPr>
              <p:cNvPr id="12" name="菱形 11">
                <a:extLst>
                  <a:ext uri="{FF2B5EF4-FFF2-40B4-BE49-F238E27FC236}">
                    <a16:creationId xmlns:a16="http://schemas.microsoft.com/office/drawing/2014/main" xmlns="" id="{1C16C109-D808-4E83-BB1F-BB52C8C26D78}"/>
                  </a:ext>
                </a:extLst>
              </p:cNvPr>
              <p:cNvSpPr/>
              <p:nvPr/>
            </p:nvSpPr>
            <p:spPr>
              <a:xfrm>
                <a:off x="1265164" y="2183541"/>
                <a:ext cx="1211336" cy="1211336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rgbClr val="8AD6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椭圆 69">
                <a:extLst>
                  <a:ext uri="{FF2B5EF4-FFF2-40B4-BE49-F238E27FC236}">
                    <a16:creationId xmlns:a16="http://schemas.microsoft.com/office/drawing/2014/main" xmlns="" id="{B37BA29E-9109-426F-841C-D4B1520C1C13}"/>
                  </a:ext>
                </a:extLst>
              </p:cNvPr>
              <p:cNvSpPr/>
              <p:nvPr/>
            </p:nvSpPr>
            <p:spPr>
              <a:xfrm>
                <a:off x="1677804" y="2596552"/>
                <a:ext cx="386055" cy="385311"/>
              </a:xfrm>
              <a:custGeom>
                <a:avLst/>
                <a:gdLst>
                  <a:gd name="T0" fmla="*/ 325 w 333"/>
                  <a:gd name="T1" fmla="*/ 136 h 333"/>
                  <a:gd name="T2" fmla="*/ 295 w 333"/>
                  <a:gd name="T3" fmla="*/ 132 h 333"/>
                  <a:gd name="T4" fmla="*/ 282 w 333"/>
                  <a:gd name="T5" fmla="*/ 100 h 333"/>
                  <a:gd name="T6" fmla="*/ 301 w 333"/>
                  <a:gd name="T7" fmla="*/ 77 h 333"/>
                  <a:gd name="T8" fmla="*/ 300 w 333"/>
                  <a:gd name="T9" fmla="*/ 64 h 333"/>
                  <a:gd name="T10" fmla="*/ 269 w 333"/>
                  <a:gd name="T11" fmla="*/ 33 h 333"/>
                  <a:gd name="T12" fmla="*/ 257 w 333"/>
                  <a:gd name="T13" fmla="*/ 33 h 333"/>
                  <a:gd name="T14" fmla="*/ 233 w 333"/>
                  <a:gd name="T15" fmla="*/ 51 h 333"/>
                  <a:gd name="T16" fmla="*/ 201 w 333"/>
                  <a:gd name="T17" fmla="*/ 38 h 333"/>
                  <a:gd name="T18" fmla="*/ 198 w 333"/>
                  <a:gd name="T19" fmla="*/ 8 h 333"/>
                  <a:gd name="T20" fmla="*/ 188 w 333"/>
                  <a:gd name="T21" fmla="*/ 0 h 333"/>
                  <a:gd name="T22" fmla="*/ 145 w 333"/>
                  <a:gd name="T23" fmla="*/ 0 h 333"/>
                  <a:gd name="T24" fmla="*/ 136 w 333"/>
                  <a:gd name="T25" fmla="*/ 8 h 333"/>
                  <a:gd name="T26" fmla="*/ 132 w 333"/>
                  <a:gd name="T27" fmla="*/ 38 h 333"/>
                  <a:gd name="T28" fmla="*/ 100 w 333"/>
                  <a:gd name="T29" fmla="*/ 51 h 333"/>
                  <a:gd name="T30" fmla="*/ 77 w 333"/>
                  <a:gd name="T31" fmla="*/ 33 h 333"/>
                  <a:gd name="T32" fmla="*/ 64 w 333"/>
                  <a:gd name="T33" fmla="*/ 33 h 333"/>
                  <a:gd name="T34" fmla="*/ 33 w 333"/>
                  <a:gd name="T35" fmla="*/ 64 h 333"/>
                  <a:gd name="T36" fmla="*/ 33 w 333"/>
                  <a:gd name="T37" fmla="*/ 77 h 333"/>
                  <a:gd name="T38" fmla="*/ 51 w 333"/>
                  <a:gd name="T39" fmla="*/ 100 h 333"/>
                  <a:gd name="T40" fmla="*/ 38 w 333"/>
                  <a:gd name="T41" fmla="*/ 132 h 333"/>
                  <a:gd name="T42" fmla="*/ 8 w 333"/>
                  <a:gd name="T43" fmla="*/ 136 h 333"/>
                  <a:gd name="T44" fmla="*/ 0 w 333"/>
                  <a:gd name="T45" fmla="*/ 145 h 333"/>
                  <a:gd name="T46" fmla="*/ 0 w 333"/>
                  <a:gd name="T47" fmla="*/ 188 h 333"/>
                  <a:gd name="T48" fmla="*/ 8 w 333"/>
                  <a:gd name="T49" fmla="*/ 198 h 333"/>
                  <a:gd name="T50" fmla="*/ 38 w 333"/>
                  <a:gd name="T51" fmla="*/ 201 h 333"/>
                  <a:gd name="T52" fmla="*/ 51 w 333"/>
                  <a:gd name="T53" fmla="*/ 233 h 333"/>
                  <a:gd name="T54" fmla="*/ 33 w 333"/>
                  <a:gd name="T55" fmla="*/ 257 h 333"/>
                  <a:gd name="T56" fmla="*/ 34 w 333"/>
                  <a:gd name="T57" fmla="*/ 269 h 333"/>
                  <a:gd name="T58" fmla="*/ 64 w 333"/>
                  <a:gd name="T59" fmla="*/ 300 h 333"/>
                  <a:gd name="T60" fmla="*/ 77 w 333"/>
                  <a:gd name="T61" fmla="*/ 301 h 333"/>
                  <a:gd name="T62" fmla="*/ 100 w 333"/>
                  <a:gd name="T63" fmla="*/ 282 h 333"/>
                  <a:gd name="T64" fmla="*/ 132 w 333"/>
                  <a:gd name="T65" fmla="*/ 295 h 333"/>
                  <a:gd name="T66" fmla="*/ 136 w 333"/>
                  <a:gd name="T67" fmla="*/ 325 h 333"/>
                  <a:gd name="T68" fmla="*/ 145 w 333"/>
                  <a:gd name="T69" fmla="*/ 333 h 333"/>
                  <a:gd name="T70" fmla="*/ 188 w 333"/>
                  <a:gd name="T71" fmla="*/ 333 h 333"/>
                  <a:gd name="T72" fmla="*/ 198 w 333"/>
                  <a:gd name="T73" fmla="*/ 325 h 333"/>
                  <a:gd name="T74" fmla="*/ 201 w 333"/>
                  <a:gd name="T75" fmla="*/ 295 h 333"/>
                  <a:gd name="T76" fmla="*/ 233 w 333"/>
                  <a:gd name="T77" fmla="*/ 282 h 333"/>
                  <a:gd name="T78" fmla="*/ 257 w 333"/>
                  <a:gd name="T79" fmla="*/ 301 h 333"/>
                  <a:gd name="T80" fmla="*/ 269 w 333"/>
                  <a:gd name="T81" fmla="*/ 300 h 333"/>
                  <a:gd name="T82" fmla="*/ 300 w 333"/>
                  <a:gd name="T83" fmla="*/ 269 h 333"/>
                  <a:gd name="T84" fmla="*/ 301 w 333"/>
                  <a:gd name="T85" fmla="*/ 257 h 333"/>
                  <a:gd name="T86" fmla="*/ 282 w 333"/>
                  <a:gd name="T87" fmla="*/ 233 h 333"/>
                  <a:gd name="T88" fmla="*/ 295 w 333"/>
                  <a:gd name="T89" fmla="*/ 201 h 333"/>
                  <a:gd name="T90" fmla="*/ 325 w 333"/>
                  <a:gd name="T91" fmla="*/ 198 h 333"/>
                  <a:gd name="T92" fmla="*/ 333 w 333"/>
                  <a:gd name="T93" fmla="*/ 188 h 333"/>
                  <a:gd name="T94" fmla="*/ 333 w 333"/>
                  <a:gd name="T95" fmla="*/ 145 h 333"/>
                  <a:gd name="T96" fmla="*/ 325 w 333"/>
                  <a:gd name="T97" fmla="*/ 136 h 333"/>
                  <a:gd name="T98" fmla="*/ 167 w 333"/>
                  <a:gd name="T99" fmla="*/ 250 h 333"/>
                  <a:gd name="T100" fmla="*/ 83 w 333"/>
                  <a:gd name="T101" fmla="*/ 167 h 333"/>
                  <a:gd name="T102" fmla="*/ 167 w 333"/>
                  <a:gd name="T103" fmla="*/ 83 h 333"/>
                  <a:gd name="T104" fmla="*/ 250 w 333"/>
                  <a:gd name="T105" fmla="*/ 167 h 333"/>
                  <a:gd name="T106" fmla="*/ 167 w 333"/>
                  <a:gd name="T107" fmla="*/ 25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3" h="333">
                    <a:moveTo>
                      <a:pt x="325" y="136"/>
                    </a:moveTo>
                    <a:lnTo>
                      <a:pt x="295" y="132"/>
                    </a:lnTo>
                    <a:cubicBezTo>
                      <a:pt x="292" y="121"/>
                      <a:pt x="288" y="110"/>
                      <a:pt x="282" y="100"/>
                    </a:cubicBezTo>
                    <a:lnTo>
                      <a:pt x="301" y="77"/>
                    </a:lnTo>
                    <a:cubicBezTo>
                      <a:pt x="303" y="73"/>
                      <a:pt x="303" y="67"/>
                      <a:pt x="300" y="64"/>
                    </a:cubicBezTo>
                    <a:lnTo>
                      <a:pt x="269" y="33"/>
                    </a:lnTo>
                    <a:cubicBezTo>
                      <a:pt x="266" y="30"/>
                      <a:pt x="260" y="30"/>
                      <a:pt x="257" y="33"/>
                    </a:cubicBezTo>
                    <a:lnTo>
                      <a:pt x="233" y="51"/>
                    </a:lnTo>
                    <a:cubicBezTo>
                      <a:pt x="223" y="45"/>
                      <a:pt x="213" y="41"/>
                      <a:pt x="201" y="38"/>
                    </a:cubicBezTo>
                    <a:lnTo>
                      <a:pt x="198" y="8"/>
                    </a:lnTo>
                    <a:cubicBezTo>
                      <a:pt x="197" y="4"/>
                      <a:pt x="193" y="0"/>
                      <a:pt x="188" y="0"/>
                    </a:cubicBezTo>
                    <a:lnTo>
                      <a:pt x="145" y="0"/>
                    </a:lnTo>
                    <a:cubicBezTo>
                      <a:pt x="140" y="0"/>
                      <a:pt x="136" y="4"/>
                      <a:pt x="136" y="8"/>
                    </a:cubicBezTo>
                    <a:lnTo>
                      <a:pt x="132" y="38"/>
                    </a:lnTo>
                    <a:cubicBezTo>
                      <a:pt x="121" y="41"/>
                      <a:pt x="110" y="46"/>
                      <a:pt x="100" y="51"/>
                    </a:cubicBezTo>
                    <a:lnTo>
                      <a:pt x="77" y="33"/>
                    </a:lnTo>
                    <a:cubicBezTo>
                      <a:pt x="73" y="30"/>
                      <a:pt x="67" y="30"/>
                      <a:pt x="64" y="33"/>
                    </a:cubicBezTo>
                    <a:lnTo>
                      <a:pt x="33" y="64"/>
                    </a:lnTo>
                    <a:cubicBezTo>
                      <a:pt x="30" y="67"/>
                      <a:pt x="30" y="73"/>
                      <a:pt x="33" y="77"/>
                    </a:cubicBezTo>
                    <a:lnTo>
                      <a:pt x="51" y="100"/>
                    </a:lnTo>
                    <a:cubicBezTo>
                      <a:pt x="45" y="110"/>
                      <a:pt x="41" y="121"/>
                      <a:pt x="38" y="132"/>
                    </a:cubicBezTo>
                    <a:lnTo>
                      <a:pt x="8" y="136"/>
                    </a:lnTo>
                    <a:cubicBezTo>
                      <a:pt x="4" y="136"/>
                      <a:pt x="0" y="140"/>
                      <a:pt x="0" y="145"/>
                    </a:cubicBezTo>
                    <a:lnTo>
                      <a:pt x="0" y="188"/>
                    </a:lnTo>
                    <a:cubicBezTo>
                      <a:pt x="0" y="193"/>
                      <a:pt x="4" y="197"/>
                      <a:pt x="8" y="198"/>
                    </a:cubicBezTo>
                    <a:lnTo>
                      <a:pt x="38" y="201"/>
                    </a:lnTo>
                    <a:cubicBezTo>
                      <a:pt x="41" y="213"/>
                      <a:pt x="46" y="223"/>
                      <a:pt x="51" y="233"/>
                    </a:cubicBezTo>
                    <a:lnTo>
                      <a:pt x="33" y="257"/>
                    </a:lnTo>
                    <a:cubicBezTo>
                      <a:pt x="30" y="260"/>
                      <a:pt x="30" y="266"/>
                      <a:pt x="34" y="269"/>
                    </a:cubicBezTo>
                    <a:lnTo>
                      <a:pt x="64" y="300"/>
                    </a:lnTo>
                    <a:cubicBezTo>
                      <a:pt x="67" y="303"/>
                      <a:pt x="73" y="303"/>
                      <a:pt x="77" y="301"/>
                    </a:cubicBezTo>
                    <a:lnTo>
                      <a:pt x="100" y="282"/>
                    </a:lnTo>
                    <a:cubicBezTo>
                      <a:pt x="110" y="288"/>
                      <a:pt x="121" y="292"/>
                      <a:pt x="132" y="295"/>
                    </a:cubicBezTo>
                    <a:lnTo>
                      <a:pt x="136" y="325"/>
                    </a:lnTo>
                    <a:cubicBezTo>
                      <a:pt x="136" y="330"/>
                      <a:pt x="140" y="333"/>
                      <a:pt x="145" y="333"/>
                    </a:cubicBezTo>
                    <a:lnTo>
                      <a:pt x="188" y="333"/>
                    </a:lnTo>
                    <a:cubicBezTo>
                      <a:pt x="193" y="333"/>
                      <a:pt x="197" y="330"/>
                      <a:pt x="198" y="325"/>
                    </a:cubicBezTo>
                    <a:lnTo>
                      <a:pt x="201" y="295"/>
                    </a:lnTo>
                    <a:cubicBezTo>
                      <a:pt x="213" y="292"/>
                      <a:pt x="223" y="288"/>
                      <a:pt x="233" y="282"/>
                    </a:cubicBezTo>
                    <a:lnTo>
                      <a:pt x="257" y="301"/>
                    </a:lnTo>
                    <a:cubicBezTo>
                      <a:pt x="260" y="303"/>
                      <a:pt x="266" y="303"/>
                      <a:pt x="269" y="300"/>
                    </a:cubicBezTo>
                    <a:lnTo>
                      <a:pt x="300" y="269"/>
                    </a:lnTo>
                    <a:cubicBezTo>
                      <a:pt x="303" y="266"/>
                      <a:pt x="303" y="260"/>
                      <a:pt x="301" y="257"/>
                    </a:cubicBezTo>
                    <a:lnTo>
                      <a:pt x="282" y="233"/>
                    </a:lnTo>
                    <a:cubicBezTo>
                      <a:pt x="288" y="223"/>
                      <a:pt x="292" y="213"/>
                      <a:pt x="295" y="201"/>
                    </a:cubicBezTo>
                    <a:lnTo>
                      <a:pt x="325" y="198"/>
                    </a:lnTo>
                    <a:cubicBezTo>
                      <a:pt x="330" y="197"/>
                      <a:pt x="333" y="193"/>
                      <a:pt x="333" y="188"/>
                    </a:cubicBezTo>
                    <a:lnTo>
                      <a:pt x="333" y="145"/>
                    </a:lnTo>
                    <a:cubicBezTo>
                      <a:pt x="333" y="140"/>
                      <a:pt x="330" y="136"/>
                      <a:pt x="325" y="136"/>
                    </a:cubicBezTo>
                    <a:close/>
                    <a:moveTo>
                      <a:pt x="167" y="250"/>
                    </a:moveTo>
                    <a:cubicBezTo>
                      <a:pt x="121" y="250"/>
                      <a:pt x="83" y="213"/>
                      <a:pt x="83" y="167"/>
                    </a:cubicBezTo>
                    <a:cubicBezTo>
                      <a:pt x="83" y="121"/>
                      <a:pt x="121" y="83"/>
                      <a:pt x="167" y="83"/>
                    </a:cubicBezTo>
                    <a:cubicBezTo>
                      <a:pt x="213" y="83"/>
                      <a:pt x="250" y="121"/>
                      <a:pt x="250" y="167"/>
                    </a:cubicBezTo>
                    <a:cubicBezTo>
                      <a:pt x="250" y="213"/>
                      <a:pt x="213" y="250"/>
                      <a:pt x="167" y="250"/>
                    </a:cubicBezTo>
                    <a:close/>
                  </a:path>
                </a:pathLst>
              </a:custGeom>
              <a:solidFill>
                <a:srgbClr val="8AD6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3E78E587-53E8-4E32-B0AB-844845EBC349}"/>
                </a:ext>
              </a:extLst>
            </p:cNvPr>
            <p:cNvGrpSpPr/>
            <p:nvPr/>
          </p:nvGrpSpPr>
          <p:grpSpPr>
            <a:xfrm>
              <a:off x="5049764" y="1089026"/>
              <a:ext cx="2252736" cy="2252736"/>
              <a:chOff x="1265164" y="2183541"/>
              <a:chExt cx="1211336" cy="1211336"/>
            </a:xfrm>
          </p:grpSpPr>
          <p:sp>
            <p:nvSpPr>
              <p:cNvPr id="10" name="菱形 9">
                <a:extLst>
                  <a:ext uri="{FF2B5EF4-FFF2-40B4-BE49-F238E27FC236}">
                    <a16:creationId xmlns:a16="http://schemas.microsoft.com/office/drawing/2014/main" xmlns="" id="{F1D12743-4B30-4444-ACC5-AF357CBDF02E}"/>
                  </a:ext>
                </a:extLst>
              </p:cNvPr>
              <p:cNvSpPr/>
              <p:nvPr/>
            </p:nvSpPr>
            <p:spPr>
              <a:xfrm>
                <a:off x="1265164" y="2183541"/>
                <a:ext cx="1211336" cy="1211336"/>
              </a:xfrm>
              <a:prstGeom prst="diamond">
                <a:avLst/>
              </a:prstGeom>
              <a:solidFill>
                <a:srgbClr val="8AD6F8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9">
                <a:extLst>
                  <a:ext uri="{FF2B5EF4-FFF2-40B4-BE49-F238E27FC236}">
                    <a16:creationId xmlns:a16="http://schemas.microsoft.com/office/drawing/2014/main" xmlns="" id="{98ADC504-E235-422A-889B-814B35CAA3E8}"/>
                  </a:ext>
                </a:extLst>
              </p:cNvPr>
              <p:cNvSpPr/>
              <p:nvPr/>
            </p:nvSpPr>
            <p:spPr>
              <a:xfrm>
                <a:off x="1694791" y="2596181"/>
                <a:ext cx="352080" cy="386055"/>
              </a:xfrm>
              <a:custGeom>
                <a:avLst/>
                <a:gdLst>
                  <a:gd name="connsiteX0" fmla="*/ 130776 w 510187"/>
                  <a:gd name="connsiteY0" fmla="*/ 398252 h 559418"/>
                  <a:gd name="connsiteX1" fmla="*/ 180826 w 510187"/>
                  <a:gd name="connsiteY1" fmla="*/ 398252 h 559418"/>
                  <a:gd name="connsiteX2" fmla="*/ 195356 w 510187"/>
                  <a:gd name="connsiteY2" fmla="*/ 420815 h 559418"/>
                  <a:gd name="connsiteX3" fmla="*/ 140463 w 510187"/>
                  <a:gd name="connsiteY3" fmla="*/ 420815 h 559418"/>
                  <a:gd name="connsiteX4" fmla="*/ 48435 w 510187"/>
                  <a:gd name="connsiteY4" fmla="*/ 535243 h 559418"/>
                  <a:gd name="connsiteX5" fmla="*/ 461752 w 510187"/>
                  <a:gd name="connsiteY5" fmla="*/ 535243 h 559418"/>
                  <a:gd name="connsiteX6" fmla="*/ 369724 w 510187"/>
                  <a:gd name="connsiteY6" fmla="*/ 420815 h 559418"/>
                  <a:gd name="connsiteX7" fmla="*/ 316445 w 510187"/>
                  <a:gd name="connsiteY7" fmla="*/ 420815 h 559418"/>
                  <a:gd name="connsiteX8" fmla="*/ 329361 w 510187"/>
                  <a:gd name="connsiteY8" fmla="*/ 398252 h 559418"/>
                  <a:gd name="connsiteX9" fmla="*/ 381026 w 510187"/>
                  <a:gd name="connsiteY9" fmla="*/ 398252 h 559418"/>
                  <a:gd name="connsiteX10" fmla="*/ 510187 w 510187"/>
                  <a:gd name="connsiteY10" fmla="*/ 559418 h 559418"/>
                  <a:gd name="connsiteX11" fmla="*/ 0 w 510187"/>
                  <a:gd name="connsiteY11" fmla="*/ 559418 h 559418"/>
                  <a:gd name="connsiteX12" fmla="*/ 254964 w 510187"/>
                  <a:gd name="connsiteY12" fmla="*/ 79000 h 559418"/>
                  <a:gd name="connsiteX13" fmla="*/ 175836 w 510187"/>
                  <a:gd name="connsiteY13" fmla="*/ 159612 h 559418"/>
                  <a:gd name="connsiteX14" fmla="*/ 254964 w 510187"/>
                  <a:gd name="connsiteY14" fmla="*/ 238611 h 559418"/>
                  <a:gd name="connsiteX15" fmla="*/ 335706 w 510187"/>
                  <a:gd name="connsiteY15" fmla="*/ 159612 h 559418"/>
                  <a:gd name="connsiteX16" fmla="*/ 254964 w 510187"/>
                  <a:gd name="connsiteY16" fmla="*/ 79000 h 559418"/>
                  <a:gd name="connsiteX17" fmla="*/ 254964 w 510187"/>
                  <a:gd name="connsiteY17" fmla="*/ 0 h 559418"/>
                  <a:gd name="connsiteX18" fmla="*/ 414834 w 510187"/>
                  <a:gd name="connsiteY18" fmla="*/ 159612 h 559418"/>
                  <a:gd name="connsiteX19" fmla="*/ 254964 w 510187"/>
                  <a:gd name="connsiteY19" fmla="*/ 478835 h 559418"/>
                  <a:gd name="connsiteX20" fmla="*/ 95093 w 510187"/>
                  <a:gd name="connsiteY20" fmla="*/ 159612 h 559418"/>
                  <a:gd name="connsiteX21" fmla="*/ 254964 w 510187"/>
                  <a:gd name="connsiteY21" fmla="*/ 0 h 55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0187" h="559418">
                    <a:moveTo>
                      <a:pt x="130776" y="398252"/>
                    </a:moveTo>
                    <a:lnTo>
                      <a:pt x="180826" y="398252"/>
                    </a:lnTo>
                    <a:cubicBezTo>
                      <a:pt x="185669" y="404699"/>
                      <a:pt x="190513" y="412757"/>
                      <a:pt x="195356" y="420815"/>
                    </a:cubicBezTo>
                    <a:lnTo>
                      <a:pt x="140463" y="420815"/>
                    </a:lnTo>
                    <a:lnTo>
                      <a:pt x="48435" y="535243"/>
                    </a:lnTo>
                    <a:lnTo>
                      <a:pt x="461752" y="535243"/>
                    </a:lnTo>
                    <a:lnTo>
                      <a:pt x="369724" y="420815"/>
                    </a:lnTo>
                    <a:lnTo>
                      <a:pt x="316445" y="420815"/>
                    </a:lnTo>
                    <a:cubicBezTo>
                      <a:pt x="319674" y="412757"/>
                      <a:pt x="324518" y="404699"/>
                      <a:pt x="329361" y="398252"/>
                    </a:cubicBezTo>
                    <a:lnTo>
                      <a:pt x="381026" y="398252"/>
                    </a:lnTo>
                    <a:lnTo>
                      <a:pt x="510187" y="559418"/>
                    </a:lnTo>
                    <a:lnTo>
                      <a:pt x="0" y="559418"/>
                    </a:lnTo>
                    <a:close/>
                    <a:moveTo>
                      <a:pt x="254964" y="79000"/>
                    </a:moveTo>
                    <a:cubicBezTo>
                      <a:pt x="211363" y="79000"/>
                      <a:pt x="175836" y="116081"/>
                      <a:pt x="175836" y="159612"/>
                    </a:cubicBezTo>
                    <a:cubicBezTo>
                      <a:pt x="175836" y="203142"/>
                      <a:pt x="211363" y="238611"/>
                      <a:pt x="254964" y="238611"/>
                    </a:cubicBezTo>
                    <a:cubicBezTo>
                      <a:pt x="300179" y="238611"/>
                      <a:pt x="335706" y="203142"/>
                      <a:pt x="335706" y="159612"/>
                    </a:cubicBezTo>
                    <a:cubicBezTo>
                      <a:pt x="335706" y="116081"/>
                      <a:pt x="300179" y="79000"/>
                      <a:pt x="254964" y="79000"/>
                    </a:cubicBezTo>
                    <a:close/>
                    <a:moveTo>
                      <a:pt x="254964" y="0"/>
                    </a:moveTo>
                    <a:cubicBezTo>
                      <a:pt x="343781" y="0"/>
                      <a:pt x="414834" y="70939"/>
                      <a:pt x="414834" y="159612"/>
                    </a:cubicBezTo>
                    <a:cubicBezTo>
                      <a:pt x="414834" y="246673"/>
                      <a:pt x="254964" y="478835"/>
                      <a:pt x="254964" y="478835"/>
                    </a:cubicBezTo>
                    <a:cubicBezTo>
                      <a:pt x="254964" y="478835"/>
                      <a:pt x="95093" y="246673"/>
                      <a:pt x="95093" y="159612"/>
                    </a:cubicBezTo>
                    <a:cubicBezTo>
                      <a:pt x="95093" y="70939"/>
                      <a:pt x="167761" y="0"/>
                      <a:pt x="2549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BC6D439A-A54C-44CC-803E-86497E03B02B}"/>
                </a:ext>
              </a:extLst>
            </p:cNvPr>
            <p:cNvGrpSpPr/>
            <p:nvPr/>
          </p:nvGrpSpPr>
          <p:grpSpPr>
            <a:xfrm>
              <a:off x="5049764" y="3716338"/>
              <a:ext cx="2252736" cy="2252736"/>
              <a:chOff x="1265164" y="2183541"/>
              <a:chExt cx="1211336" cy="1211336"/>
            </a:xfrm>
          </p:grpSpPr>
          <p:sp>
            <p:nvSpPr>
              <p:cNvPr id="8" name="菱形 7">
                <a:extLst>
                  <a:ext uri="{FF2B5EF4-FFF2-40B4-BE49-F238E27FC236}">
                    <a16:creationId xmlns:a16="http://schemas.microsoft.com/office/drawing/2014/main" xmlns="" id="{9591F214-255B-4E7F-BF15-FA382A8FB75D}"/>
                  </a:ext>
                </a:extLst>
              </p:cNvPr>
              <p:cNvSpPr/>
              <p:nvPr/>
            </p:nvSpPr>
            <p:spPr>
              <a:xfrm>
                <a:off x="1265164" y="2183541"/>
                <a:ext cx="1211336" cy="1211336"/>
              </a:xfrm>
              <a:prstGeom prst="diamond">
                <a:avLst/>
              </a:prstGeom>
              <a:solidFill>
                <a:srgbClr val="8AD6F8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" name="椭圆 52">
                <a:extLst>
                  <a:ext uri="{FF2B5EF4-FFF2-40B4-BE49-F238E27FC236}">
                    <a16:creationId xmlns:a16="http://schemas.microsoft.com/office/drawing/2014/main" xmlns="" id="{ABC31442-5DDC-4BCB-A680-CA2BF1C922A4}"/>
                  </a:ext>
                </a:extLst>
              </p:cNvPr>
              <p:cNvSpPr/>
              <p:nvPr/>
            </p:nvSpPr>
            <p:spPr>
              <a:xfrm>
                <a:off x="1677804" y="2614549"/>
                <a:ext cx="386055" cy="349318"/>
              </a:xfrm>
              <a:custGeom>
                <a:avLst/>
                <a:gdLst>
                  <a:gd name="connsiteX0" fmla="*/ 407586 w 606580"/>
                  <a:gd name="connsiteY0" fmla="*/ 252695 h 548858"/>
                  <a:gd name="connsiteX1" fmla="*/ 502285 w 606580"/>
                  <a:gd name="connsiteY1" fmla="*/ 252695 h 548858"/>
                  <a:gd name="connsiteX2" fmla="*/ 502285 w 606580"/>
                  <a:gd name="connsiteY2" fmla="*/ 346759 h 548858"/>
                  <a:gd name="connsiteX3" fmla="*/ 407586 w 606580"/>
                  <a:gd name="connsiteY3" fmla="*/ 346759 h 548858"/>
                  <a:gd name="connsiteX4" fmla="*/ 104296 w 606580"/>
                  <a:gd name="connsiteY4" fmla="*/ 205698 h 548858"/>
                  <a:gd name="connsiteX5" fmla="*/ 199065 w 606580"/>
                  <a:gd name="connsiteY5" fmla="*/ 205698 h 548858"/>
                  <a:gd name="connsiteX6" fmla="*/ 199065 w 606580"/>
                  <a:gd name="connsiteY6" fmla="*/ 346758 h 548858"/>
                  <a:gd name="connsiteX7" fmla="*/ 104296 w 606580"/>
                  <a:gd name="connsiteY7" fmla="*/ 346758 h 548858"/>
                  <a:gd name="connsiteX8" fmla="*/ 255870 w 606580"/>
                  <a:gd name="connsiteY8" fmla="*/ 96040 h 548858"/>
                  <a:gd name="connsiteX9" fmla="*/ 350710 w 606580"/>
                  <a:gd name="connsiteY9" fmla="*/ 96040 h 548858"/>
                  <a:gd name="connsiteX10" fmla="*/ 350710 w 606580"/>
                  <a:gd name="connsiteY10" fmla="*/ 346759 h 548858"/>
                  <a:gd name="connsiteX11" fmla="*/ 255870 w 606580"/>
                  <a:gd name="connsiteY11" fmla="*/ 346759 h 548858"/>
                  <a:gd name="connsiteX12" fmla="*/ 37882 w 606580"/>
                  <a:gd name="connsiteY12" fmla="*/ 37913 h 548858"/>
                  <a:gd name="connsiteX13" fmla="*/ 37882 w 606580"/>
                  <a:gd name="connsiteY13" fmla="*/ 405363 h 548858"/>
                  <a:gd name="connsiteX14" fmla="*/ 568698 w 606580"/>
                  <a:gd name="connsiteY14" fmla="*/ 405363 h 548858"/>
                  <a:gd name="connsiteX15" fmla="*/ 568698 w 606580"/>
                  <a:gd name="connsiteY15" fmla="*/ 37913 h 548858"/>
                  <a:gd name="connsiteX16" fmla="*/ 18941 w 606580"/>
                  <a:gd name="connsiteY16" fmla="*/ 0 h 548858"/>
                  <a:gd name="connsiteX17" fmla="*/ 587639 w 606580"/>
                  <a:gd name="connsiteY17" fmla="*/ 0 h 548858"/>
                  <a:gd name="connsiteX18" fmla="*/ 606580 w 606580"/>
                  <a:gd name="connsiteY18" fmla="*/ 18910 h 548858"/>
                  <a:gd name="connsiteX19" fmla="*/ 606580 w 606580"/>
                  <a:gd name="connsiteY19" fmla="*/ 424274 h 548858"/>
                  <a:gd name="connsiteX20" fmla="*/ 587639 w 606580"/>
                  <a:gd name="connsiteY20" fmla="*/ 443184 h 548858"/>
                  <a:gd name="connsiteX21" fmla="*/ 322278 w 606580"/>
                  <a:gd name="connsiteY21" fmla="*/ 443184 h 548858"/>
                  <a:gd name="connsiteX22" fmla="*/ 322278 w 606580"/>
                  <a:gd name="connsiteY22" fmla="*/ 511038 h 548858"/>
                  <a:gd name="connsiteX23" fmla="*/ 450223 w 606580"/>
                  <a:gd name="connsiteY23" fmla="*/ 511038 h 548858"/>
                  <a:gd name="connsiteX24" fmla="*/ 450223 w 606580"/>
                  <a:gd name="connsiteY24" fmla="*/ 548858 h 548858"/>
                  <a:gd name="connsiteX25" fmla="*/ 156357 w 606580"/>
                  <a:gd name="connsiteY25" fmla="*/ 548858 h 548858"/>
                  <a:gd name="connsiteX26" fmla="*/ 156357 w 606580"/>
                  <a:gd name="connsiteY26" fmla="*/ 511038 h 548858"/>
                  <a:gd name="connsiteX27" fmla="*/ 284302 w 606580"/>
                  <a:gd name="connsiteY27" fmla="*/ 511038 h 548858"/>
                  <a:gd name="connsiteX28" fmla="*/ 284302 w 606580"/>
                  <a:gd name="connsiteY28" fmla="*/ 443184 h 548858"/>
                  <a:gd name="connsiteX29" fmla="*/ 18941 w 606580"/>
                  <a:gd name="connsiteY29" fmla="*/ 443184 h 548858"/>
                  <a:gd name="connsiteX30" fmla="*/ 0 w 606580"/>
                  <a:gd name="connsiteY30" fmla="*/ 424274 h 548858"/>
                  <a:gd name="connsiteX31" fmla="*/ 0 w 606580"/>
                  <a:gd name="connsiteY31" fmla="*/ 18910 h 548858"/>
                  <a:gd name="connsiteX32" fmla="*/ 18941 w 606580"/>
                  <a:gd name="connsiteY32" fmla="*/ 0 h 54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6580" h="548858">
                    <a:moveTo>
                      <a:pt x="407586" y="252695"/>
                    </a:moveTo>
                    <a:lnTo>
                      <a:pt x="502285" y="252695"/>
                    </a:lnTo>
                    <a:lnTo>
                      <a:pt x="502285" y="346759"/>
                    </a:lnTo>
                    <a:lnTo>
                      <a:pt x="407586" y="346759"/>
                    </a:lnTo>
                    <a:close/>
                    <a:moveTo>
                      <a:pt x="104296" y="205698"/>
                    </a:moveTo>
                    <a:lnTo>
                      <a:pt x="199065" y="205698"/>
                    </a:lnTo>
                    <a:lnTo>
                      <a:pt x="199065" y="346758"/>
                    </a:lnTo>
                    <a:lnTo>
                      <a:pt x="104296" y="346758"/>
                    </a:lnTo>
                    <a:close/>
                    <a:moveTo>
                      <a:pt x="255870" y="96040"/>
                    </a:moveTo>
                    <a:lnTo>
                      <a:pt x="350710" y="96040"/>
                    </a:lnTo>
                    <a:lnTo>
                      <a:pt x="350710" y="346759"/>
                    </a:lnTo>
                    <a:lnTo>
                      <a:pt x="255870" y="346759"/>
                    </a:lnTo>
                    <a:close/>
                    <a:moveTo>
                      <a:pt x="37882" y="37913"/>
                    </a:moveTo>
                    <a:lnTo>
                      <a:pt x="37882" y="405363"/>
                    </a:lnTo>
                    <a:lnTo>
                      <a:pt x="568698" y="405363"/>
                    </a:lnTo>
                    <a:lnTo>
                      <a:pt x="568698" y="37913"/>
                    </a:lnTo>
                    <a:close/>
                    <a:moveTo>
                      <a:pt x="18941" y="0"/>
                    </a:moveTo>
                    <a:lnTo>
                      <a:pt x="587639" y="0"/>
                    </a:lnTo>
                    <a:cubicBezTo>
                      <a:pt x="598038" y="0"/>
                      <a:pt x="606580" y="8528"/>
                      <a:pt x="606580" y="18910"/>
                    </a:cubicBezTo>
                    <a:lnTo>
                      <a:pt x="606580" y="424274"/>
                    </a:lnTo>
                    <a:cubicBezTo>
                      <a:pt x="606580" y="434656"/>
                      <a:pt x="598038" y="443184"/>
                      <a:pt x="587639" y="443184"/>
                    </a:cubicBezTo>
                    <a:lnTo>
                      <a:pt x="322278" y="443184"/>
                    </a:lnTo>
                    <a:lnTo>
                      <a:pt x="322278" y="511038"/>
                    </a:lnTo>
                    <a:lnTo>
                      <a:pt x="450223" y="511038"/>
                    </a:lnTo>
                    <a:lnTo>
                      <a:pt x="450223" y="548858"/>
                    </a:lnTo>
                    <a:lnTo>
                      <a:pt x="156357" y="548858"/>
                    </a:lnTo>
                    <a:lnTo>
                      <a:pt x="156357" y="511038"/>
                    </a:lnTo>
                    <a:lnTo>
                      <a:pt x="284302" y="511038"/>
                    </a:lnTo>
                    <a:lnTo>
                      <a:pt x="284302" y="443184"/>
                    </a:lnTo>
                    <a:lnTo>
                      <a:pt x="18941" y="443184"/>
                    </a:lnTo>
                    <a:cubicBezTo>
                      <a:pt x="8542" y="443184"/>
                      <a:pt x="0" y="434656"/>
                      <a:pt x="0" y="424274"/>
                    </a:cubicBezTo>
                    <a:lnTo>
                      <a:pt x="0" y="18910"/>
                    </a:lnTo>
                    <a:cubicBezTo>
                      <a:pt x="0" y="8528"/>
                      <a:pt x="8542" y="0"/>
                      <a:pt x="189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8092316" y="1762243"/>
            <a:ext cx="3340834" cy="870500"/>
            <a:chOff x="7061842" y="1532127"/>
            <a:chExt cx="3340834" cy="870500"/>
          </a:xfrm>
        </p:grpSpPr>
        <p:sp>
          <p:nvSpPr>
            <p:cNvPr id="17" name="矩形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7061842" y="1532127"/>
              <a:ext cx="334083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843" y="1870886"/>
              <a:ext cx="3340833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92315" y="3967512"/>
            <a:ext cx="3340834" cy="870500"/>
            <a:chOff x="7061842" y="1532127"/>
            <a:chExt cx="3340834" cy="870500"/>
          </a:xfrm>
        </p:grpSpPr>
        <p:sp>
          <p:nvSpPr>
            <p:cNvPr id="20" name="矩形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7061842" y="1532127"/>
              <a:ext cx="3340833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843" y="1870886"/>
              <a:ext cx="3340833" cy="531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3766" y="1762243"/>
            <a:ext cx="3340834" cy="892749"/>
            <a:chOff x="7061842" y="1532127"/>
            <a:chExt cx="3340834" cy="892749"/>
          </a:xfrm>
        </p:grpSpPr>
        <p:sp>
          <p:nvSpPr>
            <p:cNvPr id="23" name="矩形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7061842" y="1532127"/>
              <a:ext cx="3340831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843" y="1870886"/>
              <a:ext cx="3340833" cy="55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3765" y="3967512"/>
            <a:ext cx="3340834" cy="892749"/>
            <a:chOff x="7061842" y="1532127"/>
            <a:chExt cx="3340834" cy="892749"/>
          </a:xfrm>
        </p:grpSpPr>
        <p:sp>
          <p:nvSpPr>
            <p:cNvPr id="26" name="矩形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85B30D-7975-4748-B7D3-596121ADE7C4}"/>
                </a:ext>
              </a:extLst>
            </p:cNvPr>
            <p:cNvSpPr/>
            <p:nvPr/>
          </p:nvSpPr>
          <p:spPr>
            <a:xfrm>
              <a:off x="7061842" y="1532127"/>
              <a:ext cx="3340833" cy="430879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2200" b="1" dirty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添加标题</a:t>
              </a:r>
              <a:endParaRPr lang="en-US" altLang="zh-CN" sz="2200" b="1" dirty="0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DA014D2-2210-4C72-BB79-0739C67D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843" y="1870886"/>
              <a:ext cx="3340833" cy="55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1800"/>
                </a:lnSpc>
                <a:buNone/>
                <a:defRPr/>
              </a:pPr>
              <a:r>
                <a:rPr lang="zh-CN" altLang="en-US" sz="1050" noProof="1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请在此处简单描述，表明意思即可，言简意赅，不用过于复杂，注意格式美观</a:t>
              </a:r>
              <a:r>
                <a:rPr lang="zh-CN" altLang="en-US" sz="1050" noProof="1" smtClean="0">
                  <a:solidFill>
                    <a:srgbClr val="40404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en-US" altLang="zh-CN" sz="1050" noProof="1">
                <a:solidFill>
                  <a:srgbClr val="404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1500</Words>
  <Application>Microsoft Office PowerPoint</Application>
  <PresentationFormat>宽屏</PresentationFormat>
  <Paragraphs>167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宋体</vt:lpstr>
      <vt:lpstr>Calibri Light</vt:lpstr>
      <vt:lpstr>Source Sans Pro</vt:lpstr>
      <vt:lpstr>思源黑体 CN Medium</vt:lpstr>
      <vt:lpstr>Poppins</vt:lpstr>
      <vt:lpstr>Helvetica Light</vt:lpstr>
      <vt:lpstr>Calibri</vt:lpstr>
      <vt:lpstr>微软雅黑</vt:lpstr>
      <vt:lpstr>思源黑体 CN Normal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Administrator</cp:lastModifiedBy>
  <cp:revision>23</cp:revision>
  <dcterms:created xsi:type="dcterms:W3CDTF">2019-03-16T15:31:32Z</dcterms:created>
  <dcterms:modified xsi:type="dcterms:W3CDTF">2019-06-08T09:20:40Z</dcterms:modified>
</cp:coreProperties>
</file>