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8601" r:id="rId3"/>
    <p:sldId id="295" r:id="rId4"/>
    <p:sldId id="296" r:id="rId5"/>
    <p:sldId id="8534" r:id="rId6"/>
    <p:sldId id="8595" r:id="rId7"/>
    <p:sldId id="8402" r:id="rId8"/>
    <p:sldId id="8406" r:id="rId9"/>
    <p:sldId id="8347" r:id="rId10"/>
    <p:sldId id="297" r:id="rId11"/>
    <p:sldId id="8600" r:id="rId12"/>
    <p:sldId id="8582" r:id="rId13"/>
    <p:sldId id="8427" r:id="rId14"/>
    <p:sldId id="398" r:id="rId15"/>
    <p:sldId id="298" r:id="rId16"/>
    <p:sldId id="8384" r:id="rId17"/>
    <p:sldId id="8385" r:id="rId18"/>
    <p:sldId id="8596" r:id="rId19"/>
    <p:sldId id="312" r:id="rId20"/>
    <p:sldId id="299" r:id="rId21"/>
    <p:sldId id="284" r:id="rId22"/>
    <p:sldId id="8401" r:id="rId23"/>
    <p:sldId id="394" r:id="rId24"/>
    <p:sldId id="8383" r:id="rId25"/>
    <p:sldId id="29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5998" autoAdjust="0"/>
    <p:restoredTop sz="94660"/>
  </p:normalViewPr>
  <p:slideViewPr>
    <p:cSldViewPr snapToGrid="0">
      <p:cViewPr varScale="1">
        <p:scale>
          <a:sx n="78" d="100"/>
          <a:sy n="78" d="100"/>
        </p:scale>
        <p:origin x="54" y="93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2019/6/8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Shape 753"/>
          <p:cNvSpPr>
            <a:spLocks noGrp="1" noRot="1" noChangeAspect="1"/>
          </p:cNvSpPr>
          <p:nvPr>
            <p:ph type="sldImg"/>
          </p:nvPr>
        </p:nvSpPr>
        <p:spPr>
          <a:prstGeom prst="rect">
            <a:avLst/>
          </a:prstGeom>
        </p:spPr>
        <p:txBody>
          <a:bodyPr/>
          <a:lstStyle/>
          <a:p>
            <a:endParaRPr/>
          </a:p>
        </p:txBody>
      </p:sp>
      <p:sp>
        <p:nvSpPr>
          <p:cNvPr id="754" name="Shape 754"/>
          <p:cNvSpPr>
            <a:spLocks noGrp="1"/>
          </p:cNvSpPr>
          <p:nvPr>
            <p:ph type="body" sz="quarter" idx="1"/>
          </p:nvPr>
        </p:nvSpPr>
        <p:spPr>
          <a:prstGeom prst="rect">
            <a:avLst/>
          </a:prstGeom>
        </p:spPr>
        <p:txBody>
          <a:bodyPr/>
          <a:lstStyle/>
          <a:p>
            <a:r>
              <a:t>模板来自于 http://www.ypppt.com</a:t>
            </a:r>
          </a:p>
        </p:txBody>
      </p:sp>
    </p:spTree>
    <p:extLst>
      <p:ext uri="{BB962C8B-B14F-4D97-AF65-F5344CB8AC3E}">
        <p14:creationId xmlns:p14="http://schemas.microsoft.com/office/powerpoint/2010/main" val="340343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70799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D89510-CC44-469F-A49C-813EAD1D9B8C}" type="slidenum">
              <a:rPr lang="zh-CN" altLang="en-US" smtClean="0"/>
              <a:t>17</a:t>
            </a:fld>
            <a:endParaRPr lang="zh-CN" altLang="en-US"/>
          </a:p>
        </p:txBody>
      </p:sp>
    </p:spTree>
    <p:extLst>
      <p:ext uri="{BB962C8B-B14F-4D97-AF65-F5344CB8AC3E}">
        <p14:creationId xmlns:p14="http://schemas.microsoft.com/office/powerpoint/2010/main" val="304697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907904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385571-A353-4A9E-B943-7003B2BA7140}" type="slidenum">
              <a:rPr lang="zh-CN" altLang="en-US" smtClean="0"/>
              <a:t>19</a:t>
            </a:fld>
            <a:endParaRPr lang="zh-CN" altLang="en-US"/>
          </a:p>
        </p:txBody>
      </p:sp>
    </p:spTree>
    <p:extLst>
      <p:ext uri="{BB962C8B-B14F-4D97-AF65-F5344CB8AC3E}">
        <p14:creationId xmlns:p14="http://schemas.microsoft.com/office/powerpoint/2010/main" val="246202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195337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3330823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23</a:t>
            </a:fld>
            <a:endParaRPr lang="zh-CN" altLang="en-US"/>
          </a:p>
        </p:txBody>
      </p:sp>
    </p:spTree>
    <p:extLst>
      <p:ext uri="{BB962C8B-B14F-4D97-AF65-F5344CB8AC3E}">
        <p14:creationId xmlns:p14="http://schemas.microsoft.com/office/powerpoint/2010/main" val="2426953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http://docer.wps.cn</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F18CCDD2-CBF9-431F-93E2-DED5D68DB44A}" type="slidenum">
              <a:rPr lang="zh-CN" altLang="en-US">
                <a:solidFill>
                  <a:prstClr val="black"/>
                </a:solidFill>
                <a:latin typeface="Calibri" pitchFamily="34" charset="0"/>
              </a:rPr>
              <a:pPr/>
              <a:t>24</a:t>
            </a:fld>
            <a:endParaRPr lang="zh-CN" altLang="en-US">
              <a:solidFill>
                <a:prstClr val="black"/>
              </a:solidFill>
              <a:latin typeface="Calibri" pitchFamily="34" charset="0"/>
            </a:endParaRPr>
          </a:p>
        </p:txBody>
      </p:sp>
    </p:spTree>
    <p:extLst>
      <p:ext uri="{BB962C8B-B14F-4D97-AF65-F5344CB8AC3E}">
        <p14:creationId xmlns:p14="http://schemas.microsoft.com/office/powerpoint/2010/main" val="297986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04744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t>7</a:t>
            </a:fld>
            <a:endParaRPr lang="zh-CN" altLang="en-US"/>
          </a:p>
        </p:txBody>
      </p:sp>
    </p:spTree>
    <p:extLst>
      <p:ext uri="{BB962C8B-B14F-4D97-AF65-F5344CB8AC3E}">
        <p14:creationId xmlns:p14="http://schemas.microsoft.com/office/powerpoint/2010/main" val="246821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8</a:t>
            </a:fld>
            <a:endParaRPr lang="zh-CN" altLang="en-US"/>
          </a:p>
        </p:txBody>
      </p:sp>
    </p:spTree>
    <p:extLst>
      <p:ext uri="{BB962C8B-B14F-4D97-AF65-F5344CB8AC3E}">
        <p14:creationId xmlns:p14="http://schemas.microsoft.com/office/powerpoint/2010/main" val="76353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9</a:t>
            </a:fld>
            <a:endParaRPr lang="zh-CN" altLang="en-US"/>
          </a:p>
        </p:txBody>
      </p:sp>
    </p:spTree>
    <p:extLst>
      <p:ext uri="{BB962C8B-B14F-4D97-AF65-F5344CB8AC3E}">
        <p14:creationId xmlns:p14="http://schemas.microsoft.com/office/powerpoint/2010/main" val="33025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76D80A-9C4E-4C5F-A6C1-7C5B99C315CB}"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89362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BA9555-B347-4E65-9B80-32C3F751CCB4}" type="slidenum">
              <a:rPr lang="zh-CN" altLang="en-US" smtClean="0"/>
              <a:pPr/>
              <a:t>12</a:t>
            </a:fld>
            <a:endParaRPr lang="zh-CN" altLang="en-US"/>
          </a:p>
        </p:txBody>
      </p:sp>
    </p:spTree>
    <p:extLst>
      <p:ext uri="{BB962C8B-B14F-4D97-AF65-F5344CB8AC3E}">
        <p14:creationId xmlns:p14="http://schemas.microsoft.com/office/powerpoint/2010/main" val="386146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13</a:t>
            </a:fld>
            <a:endParaRPr lang="zh-CN" altLang="en-US"/>
          </a:p>
        </p:txBody>
      </p:sp>
    </p:spTree>
    <p:extLst>
      <p:ext uri="{BB962C8B-B14F-4D97-AF65-F5344CB8AC3E}">
        <p14:creationId xmlns:p14="http://schemas.microsoft.com/office/powerpoint/2010/main" val="238639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198365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9180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21"/>
          </p:nvPr>
        </p:nvSpPr>
        <p:spPr>
          <a:xfrm>
            <a:off x="6659563" y="2632075"/>
            <a:ext cx="4295775" cy="2684463"/>
          </a:xfrm>
          <a:prstGeom prst="rect">
            <a:avLst/>
          </a:prstGeom>
        </p:spPr>
        <p:txBody>
          <a:bodyPr/>
          <a:lstStyle/>
          <a:p>
            <a:endParaRPr lang="id-ID"/>
          </a:p>
        </p:txBody>
      </p:sp>
      <p:sp>
        <p:nvSpPr>
          <p:cNvPr id="5" name="Picture Placeholder 4"/>
          <p:cNvSpPr>
            <a:spLocks noGrp="1"/>
          </p:cNvSpPr>
          <p:nvPr>
            <p:ph type="pic" sz="quarter" idx="10"/>
          </p:nvPr>
        </p:nvSpPr>
        <p:spPr>
          <a:xfrm>
            <a:off x="877887" y="4664885"/>
            <a:ext cx="827316" cy="827314"/>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a:effectLst>
            <a:outerShdw blurRad="127000" sx="102000" sy="102000" algn="ctr" rotWithShape="0">
              <a:schemeClr val="tx1">
                <a:lumMod val="95000"/>
                <a:lumOff val="5000"/>
                <a:alpha val="40000"/>
              </a:schemeClr>
            </a:outerShdw>
          </a:effectLst>
        </p:spPr>
        <p:txBody>
          <a:bodyPr wrap="square">
            <a:noAutofit/>
          </a:bodyPr>
          <a:lstStyle>
            <a:lvl1pPr marL="0" indent="0">
              <a:buNone/>
              <a:defRPr sz="100"/>
            </a:lvl1pPr>
          </a:lstStyle>
          <a:p>
            <a:endParaRPr lang="id-ID" dirty="0"/>
          </a:p>
        </p:txBody>
      </p:sp>
    </p:spTree>
    <p:extLst>
      <p:ext uri="{BB962C8B-B14F-4D97-AF65-F5344CB8AC3E}">
        <p14:creationId xmlns:p14="http://schemas.microsoft.com/office/powerpoint/2010/main" val="1014264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50146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2019/6/8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extLst>
      <p:ext uri="{BB962C8B-B14F-4D97-AF65-F5344CB8AC3E}">
        <p14:creationId xmlns:p14="http://schemas.microsoft.com/office/powerpoint/2010/main" val="352748374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6" name="页脚占位符 5">
            <a:extLst>
              <a:ext uri="{FF2B5EF4-FFF2-40B4-BE49-F238E27FC236}">
                <a16:creationId xmlns=""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8" name="页脚占位符 7">
            <a:extLst>
              <a:ext uri="{FF2B5EF4-FFF2-40B4-BE49-F238E27FC236}">
                <a16:creationId xmlns=""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4" name="页脚占位符 3">
            <a:extLst>
              <a:ext uri="{FF2B5EF4-FFF2-40B4-BE49-F238E27FC236}">
                <a16:creationId xmlns=""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3" name="页脚占位符 2">
            <a:extLst>
              <a:ext uri="{FF2B5EF4-FFF2-40B4-BE49-F238E27FC236}">
                <a16:creationId xmlns=""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6" name="页脚占位符 5">
            <a:extLst>
              <a:ext uri="{FF2B5EF4-FFF2-40B4-BE49-F238E27FC236}">
                <a16:creationId xmlns=""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2019/6/8</a:t>
            </a:fld>
            <a:endParaRPr lang="zh-CN" altLang="en-US"/>
          </a:p>
        </p:txBody>
      </p:sp>
      <p:sp>
        <p:nvSpPr>
          <p:cNvPr id="6" name="页脚占位符 5">
            <a:extLst>
              <a:ext uri="{FF2B5EF4-FFF2-40B4-BE49-F238E27FC236}">
                <a16:creationId xmlns=""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2019/6/8</a:t>
            </a:fld>
            <a:endParaRPr lang="zh-CN" altLang="en-US"/>
          </a:p>
        </p:txBody>
      </p:sp>
      <p:sp>
        <p:nvSpPr>
          <p:cNvPr id="5" name="页脚占位符 4">
            <a:extLst>
              <a:ext uri="{FF2B5EF4-FFF2-40B4-BE49-F238E27FC236}">
                <a16:creationId xmlns=""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
        <p:nvSpPr>
          <p:cNvPr id="7" name="矩形 6">
            <a:extLst>
              <a:ext uri="{FF2B5EF4-FFF2-40B4-BE49-F238E27FC236}">
                <a16:creationId xmlns="" xmlns:a16="http://schemas.microsoft.com/office/drawing/2014/main" id="{4466D2A1-8B54-49D5-86B3-1A306C976077}"/>
              </a:ext>
            </a:extLst>
          </p:cNvPr>
          <p:cNvSpPr/>
          <p:nvPr userDrawn="1"/>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5.png"/><Relationship Id="rId5" Type="http://schemas.openxmlformats.org/officeDocument/2006/relationships/tags" Target="../tags/tag9.xml"/><Relationship Id="rId10" Type="http://schemas.openxmlformats.org/officeDocument/2006/relationships/notesSlide" Target="../notesSlides/notesSlide9.xml"/><Relationship Id="rId4" Type="http://schemas.openxmlformats.org/officeDocument/2006/relationships/tags" Target="../tags/tag8.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3.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1.jp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tags" Target="../tags/tag19.xml"/><Relationship Id="rId7" Type="http://schemas.openxmlformats.org/officeDocument/2006/relationships/notesSlide" Target="../notesSlides/notesSlide1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s>
</file>

<file path=ppt/slides/_rels/slide2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tags" Target="../tags/tag42.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notesSlide" Target="../notesSlides/notesSlide17.xml"/><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10" name="文本框 9">
            <a:extLst>
              <a:ext uri="{FF2B5EF4-FFF2-40B4-BE49-F238E27FC236}">
                <a16:creationId xmlns="" xmlns:a16="http://schemas.microsoft.com/office/drawing/2014/main" id="{B27F0B56-AB2C-42FC-8672-D8C09A61973D}"/>
              </a:ext>
            </a:extLst>
          </p:cNvPr>
          <p:cNvSpPr txBox="1"/>
          <p:nvPr/>
        </p:nvSpPr>
        <p:spPr>
          <a:xfrm>
            <a:off x="716772" y="797190"/>
            <a:ext cx="1538883" cy="4968668"/>
          </a:xfrm>
          <a:prstGeom prst="rect">
            <a:avLst/>
          </a:prstGeom>
          <a:noFill/>
        </p:spPr>
        <p:txBody>
          <a:bodyPr vert="eaVert" wrap="none" rtlCol="0">
            <a:spAutoFit/>
          </a:bodyPr>
          <a:lstStyle/>
          <a:p>
            <a:r>
              <a:rPr lang="zh-CN" altLang="en-US" sz="4400" b="1" spc="600" dirty="0" smtClean="0">
                <a:ln w="6350">
                  <a:noFill/>
                </a:ln>
                <a:solidFill>
                  <a:schemeClr val="tx1">
                    <a:lumMod val="95000"/>
                    <a:lumOff val="5000"/>
                  </a:schemeClr>
                </a:solidFill>
                <a:latin typeface="方正正准黑简体" panose="02000000000000000000" pitchFamily="2" charset="-122"/>
                <a:ea typeface="方正正准黑简体" panose="02000000000000000000" pitchFamily="2" charset="-122"/>
              </a:rPr>
              <a:t>上海大学</a:t>
            </a:r>
            <a:r>
              <a:rPr lang="en-US" altLang="zh-CN" sz="4400" b="1" spc="600" dirty="0" smtClean="0">
                <a:ln w="6350">
                  <a:noFill/>
                </a:ln>
                <a:solidFill>
                  <a:schemeClr val="tx1">
                    <a:lumMod val="95000"/>
                    <a:lumOff val="5000"/>
                  </a:schemeClr>
                </a:solidFill>
                <a:latin typeface="方正正准黑简体" panose="02000000000000000000" pitchFamily="2" charset="-122"/>
                <a:ea typeface="方正正准黑简体" panose="02000000000000000000" pitchFamily="2" charset="-122"/>
              </a:rPr>
              <a:t>PPT</a:t>
            </a:r>
            <a:r>
              <a:rPr lang="zh-CN" altLang="en-US" sz="4400" b="1" spc="600" dirty="0">
                <a:ln w="6350">
                  <a:noFill/>
                </a:ln>
                <a:solidFill>
                  <a:schemeClr val="tx1">
                    <a:lumMod val="95000"/>
                    <a:lumOff val="5000"/>
                  </a:schemeClr>
                </a:solidFill>
                <a:latin typeface="方正正准黑简体" panose="02000000000000000000" pitchFamily="2" charset="-122"/>
                <a:ea typeface="方正正准黑简体" panose="02000000000000000000" pitchFamily="2" charset="-122"/>
              </a:rPr>
              <a:t>模板</a:t>
            </a:r>
            <a:endParaRPr lang="en-US" altLang="zh-CN" sz="4400" b="1" spc="600" dirty="0">
              <a:ln w="6350">
                <a:noFill/>
              </a:ln>
              <a:solidFill>
                <a:schemeClr val="tx1">
                  <a:lumMod val="95000"/>
                  <a:lumOff val="5000"/>
                </a:schemeClr>
              </a:solidFill>
              <a:latin typeface="方正正准黑简体" panose="02000000000000000000" pitchFamily="2" charset="-122"/>
              <a:ea typeface="方正正准黑简体" panose="02000000000000000000" pitchFamily="2" charset="-122"/>
            </a:endParaRPr>
          </a:p>
          <a:p>
            <a:endParaRPr lang="zh-CN" altLang="en-US" sz="4400" dirty="0">
              <a:solidFill>
                <a:schemeClr val="tx1">
                  <a:lumMod val="95000"/>
                  <a:lumOff val="5000"/>
                </a:schemeClr>
              </a:solidFill>
            </a:endParaRPr>
          </a:p>
        </p:txBody>
      </p:sp>
      <p:sp>
        <p:nvSpPr>
          <p:cNvPr id="11" name="文本框 10">
            <a:extLst>
              <a:ext uri="{FF2B5EF4-FFF2-40B4-BE49-F238E27FC236}">
                <a16:creationId xmlns="" xmlns:a16="http://schemas.microsoft.com/office/drawing/2014/main" id="{14E730E1-E4E0-4602-BD55-2CDA029D883C}"/>
              </a:ext>
            </a:extLst>
          </p:cNvPr>
          <p:cNvSpPr txBox="1"/>
          <p:nvPr/>
        </p:nvSpPr>
        <p:spPr>
          <a:xfrm>
            <a:off x="2386356" y="862860"/>
            <a:ext cx="738664" cy="5263620"/>
          </a:xfrm>
          <a:prstGeom prst="rect">
            <a:avLst/>
          </a:prstGeom>
          <a:noFill/>
        </p:spPr>
        <p:txBody>
          <a:bodyPr vert="eaVert" wrap="square" rtlCol="0">
            <a:spAutoFit/>
          </a:bodyPr>
          <a:lstStyle/>
          <a:p>
            <a:pPr>
              <a:lnSpc>
                <a:spcPct val="150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 A complete business plan A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a:t>
            </a:r>
            <a:endParaRPr lang="zh-CN" altLang="en-US" sz="1200" dirty="0">
              <a:solidFill>
                <a:schemeClr val="tx1">
                  <a:lumMod val="95000"/>
                  <a:lumOff val="5000"/>
                </a:schemeClr>
              </a:solidFill>
            </a:endParaRPr>
          </a:p>
        </p:txBody>
      </p:sp>
      <p:sp>
        <p:nvSpPr>
          <p:cNvPr id="12" name="文本框 11">
            <a:extLst>
              <a:ext uri="{FF2B5EF4-FFF2-40B4-BE49-F238E27FC236}">
                <a16:creationId xmlns="" xmlns:a16="http://schemas.microsoft.com/office/drawing/2014/main" id="{1EBD317A-631A-42A3-B657-7BDC9E2E8ECF}"/>
              </a:ext>
            </a:extLst>
          </p:cNvPr>
          <p:cNvSpPr txBox="1"/>
          <p:nvPr/>
        </p:nvSpPr>
        <p:spPr>
          <a:xfrm>
            <a:off x="2729505" y="882810"/>
            <a:ext cx="1015663" cy="4540217"/>
          </a:xfrm>
          <a:prstGeom prst="rect">
            <a:avLst/>
          </a:prstGeom>
          <a:noFill/>
        </p:spPr>
        <p:txBody>
          <a:bodyPr vert="eaVert" wrap="none" rtlCol="0">
            <a:spAutoFit/>
          </a:bodyPr>
          <a:lstStyle/>
          <a:p>
            <a:r>
              <a:rPr lang="zh-CN" altLang="en-US" dirty="0">
                <a:solidFill>
                  <a:schemeClr val="tx1">
                    <a:lumMod val="95000"/>
                    <a:lumOff val="5000"/>
                  </a:schemeClr>
                </a:solidFill>
                <a:latin typeface="微软雅黑" pitchFamily="34" charset="-122"/>
                <a:ea typeface="微软雅黑" pitchFamily="34" charset="-122"/>
              </a:rPr>
              <a:t>汇报人</a:t>
            </a:r>
            <a:r>
              <a:rPr lang="zh-CN" altLang="en-US" dirty="0" smtClean="0">
                <a:solidFill>
                  <a:schemeClr val="tx1">
                    <a:lumMod val="95000"/>
                    <a:lumOff val="5000"/>
                  </a:schemeClr>
                </a:solidFill>
                <a:latin typeface="微软雅黑" pitchFamily="34" charset="-122"/>
                <a:ea typeface="微软雅黑" pitchFamily="34" charset="-122"/>
              </a:rPr>
              <a:t>：</a:t>
            </a:r>
            <a:r>
              <a:rPr lang="zh-CN" altLang="en-US" dirty="0">
                <a:solidFill>
                  <a:schemeClr val="tx1">
                    <a:lumMod val="95000"/>
                    <a:lumOff val="5000"/>
                  </a:schemeClr>
                </a:solidFill>
                <a:latin typeface="微软雅黑" pitchFamily="34" charset="-122"/>
                <a:ea typeface="微软雅黑" pitchFamily="34" charset="-122"/>
              </a:rPr>
              <a:t>玉米资源库</a:t>
            </a:r>
            <a:r>
              <a:rPr lang="zh-CN" altLang="en-US" dirty="0" smtClean="0">
                <a:solidFill>
                  <a:schemeClr val="tx1">
                    <a:lumMod val="95000"/>
                    <a:lumOff val="5000"/>
                  </a:schemeClr>
                </a:solidFill>
                <a:latin typeface="微软雅黑" pitchFamily="34" charset="-122"/>
                <a:ea typeface="微软雅黑" pitchFamily="34" charset="-122"/>
              </a:rPr>
              <a:t>        </a:t>
            </a:r>
            <a:r>
              <a:rPr lang="zh-CN" altLang="en-US" dirty="0">
                <a:solidFill>
                  <a:schemeClr val="tx1">
                    <a:lumMod val="95000"/>
                    <a:lumOff val="5000"/>
                  </a:schemeClr>
                </a:solidFill>
                <a:latin typeface="微软雅黑" pitchFamily="34" charset="-122"/>
                <a:ea typeface="微软雅黑" pitchFamily="34" charset="-122"/>
              </a:rPr>
              <a:t>日期：</a:t>
            </a:r>
            <a:r>
              <a:rPr lang="en-US" altLang="zh-CN" dirty="0">
                <a:solidFill>
                  <a:schemeClr val="tx1">
                    <a:lumMod val="95000"/>
                    <a:lumOff val="5000"/>
                  </a:schemeClr>
                </a:solidFill>
                <a:latin typeface="微软雅黑" pitchFamily="34" charset="-122"/>
                <a:ea typeface="微软雅黑" pitchFamily="34" charset="-122"/>
              </a:rPr>
              <a:t>201X.X.XX</a:t>
            </a:r>
          </a:p>
          <a:p>
            <a:endParaRPr lang="zh-CN" altLang="en-US" dirty="0">
              <a:solidFill>
                <a:schemeClr val="tx1">
                  <a:lumMod val="95000"/>
                  <a:lumOff val="5000"/>
                </a:schemeClr>
              </a:solidFill>
              <a:latin typeface="微软雅黑" pitchFamily="34" charset="-122"/>
              <a:ea typeface="微软雅黑" pitchFamily="34" charset="-122"/>
            </a:endParaRPr>
          </a:p>
          <a:p>
            <a:endParaRPr lang="zh-CN" altLang="en-US" dirty="0">
              <a:solidFill>
                <a:schemeClr val="tx1">
                  <a:lumMod val="95000"/>
                  <a:lumOff val="5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795" y="797190"/>
            <a:ext cx="2768782" cy="1083818"/>
          </a:xfrm>
          <a:prstGeom prst="rect">
            <a:avLst/>
          </a:prstGeom>
        </p:spPr>
      </p:pic>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4" name="矩形 3">
            <a:extLst>
              <a:ext uri="{FF2B5EF4-FFF2-40B4-BE49-F238E27FC236}">
                <a16:creationId xmlns="" xmlns:a16="http://schemas.microsoft.com/office/drawing/2014/main" id="{427DBE1A-D813-4A34-BC42-75AB8E414DD9}"/>
              </a:ext>
            </a:extLst>
          </p:cNvPr>
          <p:cNvSpPr/>
          <p:nvPr/>
        </p:nvSpPr>
        <p:spPr>
          <a:xfrm>
            <a:off x="363730" y="2321227"/>
            <a:ext cx="2866178" cy="7142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b="1" dirty="0">
                <a:solidFill>
                  <a:schemeClr val="tx1">
                    <a:lumMod val="95000"/>
                    <a:lumOff val="5000"/>
                  </a:schemeClr>
                </a:solidFill>
              </a:rPr>
              <a:t>PAPT 02</a:t>
            </a:r>
            <a:endParaRPr lang="zh-CN" altLang="en-US" sz="3600" b="1" dirty="0">
              <a:solidFill>
                <a:schemeClr val="tx1">
                  <a:lumMod val="95000"/>
                  <a:lumOff val="5000"/>
                </a:schemeClr>
              </a:solidFill>
            </a:endParaRPr>
          </a:p>
        </p:txBody>
      </p:sp>
      <p:grpSp>
        <p:nvGrpSpPr>
          <p:cNvPr id="5" name="组合 4">
            <a:extLst>
              <a:ext uri="{FF2B5EF4-FFF2-40B4-BE49-F238E27FC236}">
                <a16:creationId xmlns="" xmlns:a16="http://schemas.microsoft.com/office/drawing/2014/main" id="{B028C50A-E9F3-47CB-835A-7FBC8CA9445B}"/>
              </a:ext>
            </a:extLst>
          </p:cNvPr>
          <p:cNvGrpSpPr/>
          <p:nvPr/>
        </p:nvGrpSpPr>
        <p:grpSpPr>
          <a:xfrm>
            <a:off x="897012" y="3111869"/>
            <a:ext cx="5428554" cy="1542941"/>
            <a:chOff x="3639703" y="183976"/>
            <a:chExt cx="5428554" cy="1542941"/>
          </a:xfrm>
        </p:grpSpPr>
        <p:sp>
          <p:nvSpPr>
            <p:cNvPr id="6" name="文本框 5">
              <a:extLst>
                <a:ext uri="{FF2B5EF4-FFF2-40B4-BE49-F238E27FC236}">
                  <a16:creationId xmlns="" xmlns:a16="http://schemas.microsoft.com/office/drawing/2014/main" id="{285A12CB-B4D5-41AF-8FA8-CCF34205AFDA}"/>
                </a:ext>
              </a:extLst>
            </p:cNvPr>
            <p:cNvSpPr txBox="1"/>
            <p:nvPr/>
          </p:nvSpPr>
          <p:spPr>
            <a:xfrm>
              <a:off x="3639704" y="183976"/>
              <a:ext cx="2339102" cy="52322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mn-cs"/>
                </a:rPr>
                <a:t>关键技术难点</a:t>
              </a:r>
            </a:p>
          </p:txBody>
        </p:sp>
        <p:sp>
          <p:nvSpPr>
            <p:cNvPr id="9" name="文本框 8">
              <a:extLst>
                <a:ext uri="{FF2B5EF4-FFF2-40B4-BE49-F238E27FC236}">
                  <a16:creationId xmlns="" xmlns:a16="http://schemas.microsoft.com/office/drawing/2014/main" id="{7AF47E76-3B9D-48C6-AF38-133F197D8A8D}"/>
                </a:ext>
              </a:extLst>
            </p:cNvPr>
            <p:cNvSpPr txBox="1"/>
            <p:nvPr/>
          </p:nvSpPr>
          <p:spPr>
            <a:xfrm>
              <a:off x="3639703" y="727476"/>
              <a:ext cx="5428554" cy="999441"/>
            </a:xfrm>
            <a:prstGeom prst="rect">
              <a:avLst/>
            </a:prstGeom>
            <a:noFill/>
          </p:spPr>
          <p:txBody>
            <a:bodyPr wrap="square" rtlCol="0">
              <a:spAutoFit/>
              <a:scene3d>
                <a:camera prst="orthographicFront"/>
                <a:lightRig rig="threePt" dir="t"/>
              </a:scene3d>
              <a:sp3d contourW="12700"/>
            </a:bodyPr>
            <a:lstStyle/>
            <a:p>
              <a:pPr>
                <a:lnSpc>
                  <a:spcPct val="114000"/>
                </a:lnSpc>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presentation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field</a:t>
              </a:r>
            </a:p>
            <a:p>
              <a:pPr>
                <a:lnSpc>
                  <a:spcPct val="114000"/>
                </a:lnSpc>
                <a:defRPr/>
              </a:pPr>
              <a:endParaRPr lang="en-US" altLang="zh-CN" sz="1050" dirty="0">
                <a:solidFill>
                  <a:schemeClr val="tx1">
                    <a:lumMod val="85000"/>
                    <a:lumOff val="15000"/>
                  </a:schemeClr>
                </a:solidFill>
                <a:latin typeface="微软雅黑"/>
                <a:ea typeface="微软雅黑"/>
              </a:endParaRPr>
            </a:p>
            <a:p>
              <a:pPr marL="0" marR="0" lvl="0" indent="0" defTabSz="914400" rtl="0" eaLnBrk="1" fontAlgn="auto" latinLnBrk="0" hangingPunct="1">
                <a:lnSpc>
                  <a:spcPct val="114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108359850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066539" y="2418759"/>
            <a:ext cx="4053840"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a:off x="6108699" y="2429741"/>
            <a:ext cx="1166858" cy="1099131"/>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flipH="1">
            <a:off x="4930144" y="2429741"/>
            <a:ext cx="1166858" cy="1099131"/>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p:cNvCxnSpPr/>
          <p:nvPr/>
        </p:nvCxnSpPr>
        <p:spPr>
          <a:xfrm>
            <a:off x="6093459" y="2413958"/>
            <a:ext cx="0" cy="163123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1" name="椭圆 20"/>
          <p:cNvSpPr/>
          <p:nvPr/>
        </p:nvSpPr>
        <p:spPr>
          <a:xfrm>
            <a:off x="3053080" y="1963306"/>
            <a:ext cx="1016000" cy="10160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22" name="椭圆 21"/>
          <p:cNvSpPr/>
          <p:nvPr/>
        </p:nvSpPr>
        <p:spPr>
          <a:xfrm>
            <a:off x="8122921" y="1963306"/>
            <a:ext cx="1016000" cy="10160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24" name="椭圆 23"/>
          <p:cNvSpPr/>
          <p:nvPr/>
        </p:nvSpPr>
        <p:spPr>
          <a:xfrm>
            <a:off x="7139688" y="3365386"/>
            <a:ext cx="1016000" cy="10160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25" name="椭圆 24"/>
          <p:cNvSpPr/>
          <p:nvPr/>
        </p:nvSpPr>
        <p:spPr>
          <a:xfrm>
            <a:off x="4051048" y="3365386"/>
            <a:ext cx="1016000" cy="10160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26" name="椭圆 25"/>
          <p:cNvSpPr/>
          <p:nvPr/>
        </p:nvSpPr>
        <p:spPr>
          <a:xfrm>
            <a:off x="5585465" y="4045181"/>
            <a:ext cx="1016000" cy="1016000"/>
          </a:xfrm>
          <a:prstGeom prst="ellips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3" name="椭圆 2"/>
          <p:cNvSpPr/>
          <p:nvPr/>
        </p:nvSpPr>
        <p:spPr>
          <a:xfrm>
            <a:off x="5199379" y="1524679"/>
            <a:ext cx="1788160" cy="1788160"/>
          </a:xfrm>
          <a:prstGeom prst="ellipse">
            <a:avLst/>
          </a:prstGeom>
          <a:solidFill>
            <a:schemeClr val="accent1"/>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95"/>
            <a:endParaRPr lang="zh-CN" altLang="en-US" sz="2000">
              <a:solidFill>
                <a:prstClr val="white"/>
              </a:solidFill>
              <a:cs typeface="+mn-ea"/>
              <a:sym typeface="+mn-lt"/>
            </a:endParaRPr>
          </a:p>
        </p:txBody>
      </p:sp>
      <p:sp>
        <p:nvSpPr>
          <p:cNvPr id="37" name="矩形 36"/>
          <p:cNvSpPr/>
          <p:nvPr/>
        </p:nvSpPr>
        <p:spPr>
          <a:xfrm>
            <a:off x="5312949" y="1998858"/>
            <a:ext cx="1644196" cy="984756"/>
          </a:xfrm>
          <a:prstGeom prst="rect">
            <a:avLst/>
          </a:prstGeom>
        </p:spPr>
        <p:txBody>
          <a:bodyPr wrap="square" lIns="121791" tIns="60896" rIns="121791" bIns="60896">
            <a:spAutoFit/>
          </a:bodyPr>
          <a:lstStyle/>
          <a:p>
            <a:pPr algn="ctr" defTabSz="1217295"/>
            <a:r>
              <a:rPr lang="zh-CN" altLang="en-US" sz="2800" dirty="0">
                <a:solidFill>
                  <a:prstClr val="white"/>
                </a:solidFill>
                <a:cs typeface="+mn-ea"/>
                <a:sym typeface="+mn-lt"/>
              </a:rPr>
              <a:t>输入标题</a:t>
            </a:r>
          </a:p>
        </p:txBody>
      </p:sp>
      <p:sp>
        <p:nvSpPr>
          <p:cNvPr id="38" name="Freeform 338"/>
          <p:cNvSpPr>
            <a:spLocks noEditPoints="1"/>
          </p:cNvSpPr>
          <p:nvPr/>
        </p:nvSpPr>
        <p:spPr bwMode="auto">
          <a:xfrm>
            <a:off x="5840649" y="4375005"/>
            <a:ext cx="512696" cy="435792"/>
          </a:xfrm>
          <a:custGeom>
            <a:avLst/>
            <a:gdLst>
              <a:gd name="T0" fmla="*/ 58 w 76"/>
              <a:gd name="T1" fmla="*/ 2 h 65"/>
              <a:gd name="T2" fmla="*/ 69 w 76"/>
              <a:gd name="T3" fmla="*/ 2 h 65"/>
              <a:gd name="T4" fmla="*/ 76 w 76"/>
              <a:gd name="T5" fmla="*/ 8 h 65"/>
              <a:gd name="T6" fmla="*/ 76 w 76"/>
              <a:gd name="T7" fmla="*/ 62 h 65"/>
              <a:gd name="T8" fmla="*/ 73 w 76"/>
              <a:gd name="T9" fmla="*/ 65 h 65"/>
              <a:gd name="T10" fmla="*/ 12 w 76"/>
              <a:gd name="T11" fmla="*/ 62 h 65"/>
              <a:gd name="T12" fmla="*/ 8 w 76"/>
              <a:gd name="T13" fmla="*/ 58 h 65"/>
              <a:gd name="T14" fmla="*/ 0 w 76"/>
              <a:gd name="T15" fmla="*/ 45 h 65"/>
              <a:gd name="T16" fmla="*/ 10 w 76"/>
              <a:gd name="T17" fmla="*/ 47 h 65"/>
              <a:gd name="T18" fmla="*/ 49 w 76"/>
              <a:gd name="T19" fmla="*/ 47 h 65"/>
              <a:gd name="T20" fmla="*/ 10 w 76"/>
              <a:gd name="T21" fmla="*/ 44 h 65"/>
              <a:gd name="T22" fmla="*/ 10 w 76"/>
              <a:gd name="T23" fmla="*/ 41 h 65"/>
              <a:gd name="T24" fmla="*/ 49 w 76"/>
              <a:gd name="T25" fmla="*/ 39 h 65"/>
              <a:gd name="T26" fmla="*/ 10 w 76"/>
              <a:gd name="T27" fmla="*/ 31 h 65"/>
              <a:gd name="T28" fmla="*/ 49 w 76"/>
              <a:gd name="T29" fmla="*/ 31 h 65"/>
              <a:gd name="T30" fmla="*/ 42 w 76"/>
              <a:gd name="T31" fmla="*/ 23 h 65"/>
              <a:gd name="T32" fmla="*/ 50 w 76"/>
              <a:gd name="T33" fmla="*/ 21 h 65"/>
              <a:gd name="T34" fmla="*/ 45 w 76"/>
              <a:gd name="T35" fmla="*/ 14 h 65"/>
              <a:gd name="T36" fmla="*/ 46 w 76"/>
              <a:gd name="T37" fmla="*/ 12 h 65"/>
              <a:gd name="T38" fmla="*/ 50 w 76"/>
              <a:gd name="T39" fmla="*/ 12 h 65"/>
              <a:gd name="T40" fmla="*/ 42 w 76"/>
              <a:gd name="T41" fmla="*/ 15 h 65"/>
              <a:gd name="T42" fmla="*/ 46 w 76"/>
              <a:gd name="T43" fmla="*/ 21 h 65"/>
              <a:gd name="T44" fmla="*/ 45 w 76"/>
              <a:gd name="T45" fmla="*/ 23 h 65"/>
              <a:gd name="T46" fmla="*/ 18 w 76"/>
              <a:gd name="T47" fmla="*/ 26 h 65"/>
              <a:gd name="T48" fmla="*/ 15 w 76"/>
              <a:gd name="T49" fmla="*/ 17 h 65"/>
              <a:gd name="T50" fmla="*/ 9 w 76"/>
              <a:gd name="T51" fmla="*/ 26 h 65"/>
              <a:gd name="T52" fmla="*/ 15 w 76"/>
              <a:gd name="T53" fmla="*/ 26 h 65"/>
              <a:gd name="T54" fmla="*/ 26 w 76"/>
              <a:gd name="T55" fmla="*/ 24 h 65"/>
              <a:gd name="T56" fmla="*/ 26 w 76"/>
              <a:gd name="T57" fmla="*/ 18 h 65"/>
              <a:gd name="T58" fmla="*/ 23 w 76"/>
              <a:gd name="T59" fmla="*/ 12 h 65"/>
              <a:gd name="T60" fmla="*/ 19 w 76"/>
              <a:gd name="T61" fmla="*/ 10 h 65"/>
              <a:gd name="T62" fmla="*/ 41 w 76"/>
              <a:gd name="T63" fmla="*/ 10 h 65"/>
              <a:gd name="T64" fmla="*/ 36 w 76"/>
              <a:gd name="T65" fmla="*/ 10 h 65"/>
              <a:gd name="T66" fmla="*/ 30 w 76"/>
              <a:gd name="T67" fmla="*/ 10 h 65"/>
              <a:gd name="T68" fmla="*/ 32 w 76"/>
              <a:gd name="T69" fmla="*/ 26 h 65"/>
              <a:gd name="T70" fmla="*/ 39 w 76"/>
              <a:gd name="T71" fmla="*/ 26 h 65"/>
              <a:gd name="T72" fmla="*/ 58 w 76"/>
              <a:gd name="T73" fmla="*/ 44 h 65"/>
              <a:gd name="T74" fmla="*/ 61 w 76"/>
              <a:gd name="T75" fmla="*/ 53 h 65"/>
              <a:gd name="T76" fmla="*/ 63 w 76"/>
              <a:gd name="T77" fmla="*/ 44 h 65"/>
              <a:gd name="T78" fmla="*/ 63 w 76"/>
              <a:gd name="T79" fmla="*/ 8 h 65"/>
              <a:gd name="T80" fmla="*/ 59 w 76"/>
              <a:gd name="T81" fmla="*/ 7 h 65"/>
              <a:gd name="T82" fmla="*/ 68 w 76"/>
              <a:gd name="T83" fmla="*/ 7 h 65"/>
              <a:gd name="T84" fmla="*/ 68 w 76"/>
              <a:gd name="T85" fmla="*/ 8 h 65"/>
              <a:gd name="T86" fmla="*/ 67 w 76"/>
              <a:gd name="T87" fmla="*/ 53 h 65"/>
              <a:gd name="T88" fmla="*/ 62 w 76"/>
              <a:gd name="T89" fmla="*/ 58 h 65"/>
              <a:gd name="T90" fmla="*/ 71 w 76"/>
              <a:gd name="T91" fmla="*/ 59 h 65"/>
              <a:gd name="T92" fmla="*/ 71 w 76"/>
              <a:gd name="T93" fmla="*/ 8 h 65"/>
              <a:gd name="T94" fmla="*/ 69 w 76"/>
              <a:gd name="T95" fmla="*/ 7 h 65"/>
              <a:gd name="T96" fmla="*/ 5 w 76"/>
              <a:gd name="T97" fmla="*/ 5 h 65"/>
              <a:gd name="T98" fmla="*/ 5 w 76"/>
              <a:gd name="T99" fmla="*/ 45 h 65"/>
              <a:gd name="T100" fmla="*/ 54 w 76"/>
              <a:gd name="T101" fmla="*/ 53 h 65"/>
              <a:gd name="T102" fmla="*/ 53 w 76"/>
              <a:gd name="T103"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65">
                <a:moveTo>
                  <a:pt x="2" y="0"/>
                </a:moveTo>
                <a:cubicBezTo>
                  <a:pt x="55" y="0"/>
                  <a:pt x="55" y="0"/>
                  <a:pt x="55" y="0"/>
                </a:cubicBezTo>
                <a:cubicBezTo>
                  <a:pt x="57" y="0"/>
                  <a:pt x="58" y="1"/>
                  <a:pt x="58" y="2"/>
                </a:cubicBezTo>
                <a:cubicBezTo>
                  <a:pt x="58" y="2"/>
                  <a:pt x="59" y="2"/>
                  <a:pt x="59" y="2"/>
                </a:cubicBezTo>
                <a:cubicBezTo>
                  <a:pt x="68" y="2"/>
                  <a:pt x="68" y="2"/>
                  <a:pt x="68" y="2"/>
                </a:cubicBezTo>
                <a:cubicBezTo>
                  <a:pt x="68" y="2"/>
                  <a:pt x="69" y="2"/>
                  <a:pt x="69" y="2"/>
                </a:cubicBezTo>
                <a:cubicBezTo>
                  <a:pt x="69" y="2"/>
                  <a:pt x="69" y="2"/>
                  <a:pt x="70" y="2"/>
                </a:cubicBezTo>
                <a:cubicBezTo>
                  <a:pt x="71" y="2"/>
                  <a:pt x="73" y="2"/>
                  <a:pt x="74" y="3"/>
                </a:cubicBezTo>
                <a:cubicBezTo>
                  <a:pt x="75" y="5"/>
                  <a:pt x="76" y="6"/>
                  <a:pt x="76" y="8"/>
                </a:cubicBezTo>
                <a:cubicBezTo>
                  <a:pt x="76" y="8"/>
                  <a:pt x="76" y="8"/>
                  <a:pt x="76" y="9"/>
                </a:cubicBezTo>
                <a:cubicBezTo>
                  <a:pt x="76" y="9"/>
                  <a:pt x="76" y="9"/>
                  <a:pt x="76" y="9"/>
                </a:cubicBezTo>
                <a:cubicBezTo>
                  <a:pt x="76" y="62"/>
                  <a:pt x="76" y="62"/>
                  <a:pt x="76" y="62"/>
                </a:cubicBezTo>
                <a:cubicBezTo>
                  <a:pt x="76" y="62"/>
                  <a:pt x="76" y="62"/>
                  <a:pt x="76" y="62"/>
                </a:cubicBezTo>
                <a:cubicBezTo>
                  <a:pt x="76" y="62"/>
                  <a:pt x="76" y="62"/>
                  <a:pt x="76" y="62"/>
                </a:cubicBezTo>
                <a:cubicBezTo>
                  <a:pt x="76" y="63"/>
                  <a:pt x="75" y="65"/>
                  <a:pt x="73" y="65"/>
                </a:cubicBezTo>
                <a:cubicBezTo>
                  <a:pt x="73" y="65"/>
                  <a:pt x="73" y="64"/>
                  <a:pt x="72" y="64"/>
                </a:cubicBezTo>
                <a:cubicBezTo>
                  <a:pt x="14" y="64"/>
                  <a:pt x="14" y="64"/>
                  <a:pt x="14" y="64"/>
                </a:cubicBezTo>
                <a:cubicBezTo>
                  <a:pt x="13" y="64"/>
                  <a:pt x="12" y="63"/>
                  <a:pt x="12" y="62"/>
                </a:cubicBezTo>
                <a:cubicBezTo>
                  <a:pt x="12" y="58"/>
                  <a:pt x="12" y="58"/>
                  <a:pt x="12" y="58"/>
                </a:cubicBezTo>
                <a:cubicBezTo>
                  <a:pt x="8" y="58"/>
                  <a:pt x="8" y="58"/>
                  <a:pt x="8" y="58"/>
                </a:cubicBezTo>
                <a:cubicBezTo>
                  <a:pt x="8" y="58"/>
                  <a:pt x="8" y="58"/>
                  <a:pt x="8" y="58"/>
                </a:cubicBezTo>
                <a:cubicBezTo>
                  <a:pt x="6" y="57"/>
                  <a:pt x="4" y="56"/>
                  <a:pt x="2" y="54"/>
                </a:cubicBezTo>
                <a:cubicBezTo>
                  <a:pt x="1" y="52"/>
                  <a:pt x="0" y="49"/>
                  <a:pt x="0" y="45"/>
                </a:cubicBezTo>
                <a:cubicBezTo>
                  <a:pt x="0" y="45"/>
                  <a:pt x="0" y="45"/>
                  <a:pt x="0" y="45"/>
                </a:cubicBezTo>
                <a:cubicBezTo>
                  <a:pt x="0" y="3"/>
                  <a:pt x="0" y="3"/>
                  <a:pt x="0" y="3"/>
                </a:cubicBezTo>
                <a:cubicBezTo>
                  <a:pt x="0" y="1"/>
                  <a:pt x="1" y="0"/>
                  <a:pt x="2" y="0"/>
                </a:cubicBezTo>
                <a:close/>
                <a:moveTo>
                  <a:pt x="10" y="47"/>
                </a:moveTo>
                <a:cubicBezTo>
                  <a:pt x="10" y="49"/>
                  <a:pt x="10" y="49"/>
                  <a:pt x="10" y="49"/>
                </a:cubicBezTo>
                <a:cubicBezTo>
                  <a:pt x="49" y="49"/>
                  <a:pt x="49" y="49"/>
                  <a:pt x="49" y="49"/>
                </a:cubicBezTo>
                <a:cubicBezTo>
                  <a:pt x="49" y="47"/>
                  <a:pt x="49" y="47"/>
                  <a:pt x="49" y="47"/>
                </a:cubicBezTo>
                <a:cubicBezTo>
                  <a:pt x="10" y="47"/>
                  <a:pt x="10" y="47"/>
                  <a:pt x="10" y="47"/>
                </a:cubicBezTo>
                <a:close/>
                <a:moveTo>
                  <a:pt x="10" y="41"/>
                </a:moveTo>
                <a:cubicBezTo>
                  <a:pt x="10" y="44"/>
                  <a:pt x="10" y="44"/>
                  <a:pt x="10" y="44"/>
                </a:cubicBezTo>
                <a:cubicBezTo>
                  <a:pt x="49" y="44"/>
                  <a:pt x="49" y="44"/>
                  <a:pt x="49" y="44"/>
                </a:cubicBezTo>
                <a:cubicBezTo>
                  <a:pt x="49" y="41"/>
                  <a:pt x="49" y="41"/>
                  <a:pt x="49" y="41"/>
                </a:cubicBezTo>
                <a:cubicBezTo>
                  <a:pt x="10" y="41"/>
                  <a:pt x="10" y="41"/>
                  <a:pt x="10" y="41"/>
                </a:cubicBezTo>
                <a:close/>
                <a:moveTo>
                  <a:pt x="10" y="36"/>
                </a:moveTo>
                <a:cubicBezTo>
                  <a:pt x="10" y="39"/>
                  <a:pt x="10" y="39"/>
                  <a:pt x="10" y="39"/>
                </a:cubicBezTo>
                <a:cubicBezTo>
                  <a:pt x="49" y="39"/>
                  <a:pt x="49" y="39"/>
                  <a:pt x="49" y="39"/>
                </a:cubicBezTo>
                <a:cubicBezTo>
                  <a:pt x="49" y="36"/>
                  <a:pt x="49" y="36"/>
                  <a:pt x="49" y="36"/>
                </a:cubicBezTo>
                <a:cubicBezTo>
                  <a:pt x="10" y="36"/>
                  <a:pt x="10" y="36"/>
                  <a:pt x="10" y="36"/>
                </a:cubicBezTo>
                <a:close/>
                <a:moveTo>
                  <a:pt x="10" y="31"/>
                </a:moveTo>
                <a:cubicBezTo>
                  <a:pt x="10" y="33"/>
                  <a:pt x="10" y="33"/>
                  <a:pt x="10" y="33"/>
                </a:cubicBezTo>
                <a:cubicBezTo>
                  <a:pt x="49" y="33"/>
                  <a:pt x="49" y="33"/>
                  <a:pt x="49" y="33"/>
                </a:cubicBezTo>
                <a:cubicBezTo>
                  <a:pt x="49" y="31"/>
                  <a:pt x="49" y="31"/>
                  <a:pt x="49" y="31"/>
                </a:cubicBezTo>
                <a:cubicBezTo>
                  <a:pt x="10" y="31"/>
                  <a:pt x="10" y="31"/>
                  <a:pt x="10" y="31"/>
                </a:cubicBezTo>
                <a:close/>
                <a:moveTo>
                  <a:pt x="42" y="20"/>
                </a:moveTo>
                <a:cubicBezTo>
                  <a:pt x="42" y="23"/>
                  <a:pt x="42" y="23"/>
                  <a:pt x="42" y="23"/>
                </a:cubicBezTo>
                <a:cubicBezTo>
                  <a:pt x="42" y="25"/>
                  <a:pt x="43" y="26"/>
                  <a:pt x="46" y="26"/>
                </a:cubicBezTo>
                <a:cubicBezTo>
                  <a:pt x="48" y="26"/>
                  <a:pt x="50" y="25"/>
                  <a:pt x="50" y="23"/>
                </a:cubicBezTo>
                <a:cubicBezTo>
                  <a:pt x="50" y="21"/>
                  <a:pt x="50" y="21"/>
                  <a:pt x="50" y="21"/>
                </a:cubicBezTo>
                <a:cubicBezTo>
                  <a:pt x="50" y="20"/>
                  <a:pt x="50" y="20"/>
                  <a:pt x="49" y="19"/>
                </a:cubicBezTo>
                <a:cubicBezTo>
                  <a:pt x="49" y="18"/>
                  <a:pt x="48" y="17"/>
                  <a:pt x="46" y="16"/>
                </a:cubicBezTo>
                <a:cubicBezTo>
                  <a:pt x="46" y="15"/>
                  <a:pt x="45" y="14"/>
                  <a:pt x="45" y="14"/>
                </a:cubicBezTo>
                <a:cubicBezTo>
                  <a:pt x="45" y="13"/>
                  <a:pt x="45" y="13"/>
                  <a:pt x="45" y="13"/>
                </a:cubicBezTo>
                <a:cubicBezTo>
                  <a:pt x="45" y="12"/>
                  <a:pt x="45" y="12"/>
                  <a:pt x="46" y="12"/>
                </a:cubicBezTo>
                <a:cubicBezTo>
                  <a:pt x="46" y="12"/>
                  <a:pt x="46" y="12"/>
                  <a:pt x="46" y="12"/>
                </a:cubicBezTo>
                <a:cubicBezTo>
                  <a:pt x="46" y="15"/>
                  <a:pt x="46" y="15"/>
                  <a:pt x="46" y="15"/>
                </a:cubicBezTo>
                <a:cubicBezTo>
                  <a:pt x="50" y="15"/>
                  <a:pt x="50" y="15"/>
                  <a:pt x="50" y="15"/>
                </a:cubicBezTo>
                <a:cubicBezTo>
                  <a:pt x="50" y="12"/>
                  <a:pt x="50" y="12"/>
                  <a:pt x="50" y="12"/>
                </a:cubicBezTo>
                <a:cubicBezTo>
                  <a:pt x="50" y="10"/>
                  <a:pt x="48" y="10"/>
                  <a:pt x="46" y="10"/>
                </a:cubicBezTo>
                <a:cubicBezTo>
                  <a:pt x="43" y="10"/>
                  <a:pt x="42" y="11"/>
                  <a:pt x="42" y="13"/>
                </a:cubicBezTo>
                <a:cubicBezTo>
                  <a:pt x="42" y="15"/>
                  <a:pt x="42" y="15"/>
                  <a:pt x="42" y="15"/>
                </a:cubicBezTo>
                <a:cubicBezTo>
                  <a:pt x="42" y="15"/>
                  <a:pt x="42" y="16"/>
                  <a:pt x="42" y="16"/>
                </a:cubicBezTo>
                <a:cubicBezTo>
                  <a:pt x="43" y="17"/>
                  <a:pt x="44" y="18"/>
                  <a:pt x="45" y="19"/>
                </a:cubicBezTo>
                <a:cubicBezTo>
                  <a:pt x="46" y="20"/>
                  <a:pt x="46" y="21"/>
                  <a:pt x="46" y="21"/>
                </a:cubicBezTo>
                <a:cubicBezTo>
                  <a:pt x="46" y="23"/>
                  <a:pt x="46" y="23"/>
                  <a:pt x="46" y="23"/>
                </a:cubicBezTo>
                <a:cubicBezTo>
                  <a:pt x="46" y="24"/>
                  <a:pt x="46" y="24"/>
                  <a:pt x="46" y="24"/>
                </a:cubicBezTo>
                <a:cubicBezTo>
                  <a:pt x="45" y="24"/>
                  <a:pt x="45" y="24"/>
                  <a:pt x="45" y="23"/>
                </a:cubicBezTo>
                <a:cubicBezTo>
                  <a:pt x="45" y="20"/>
                  <a:pt x="45" y="20"/>
                  <a:pt x="45" y="20"/>
                </a:cubicBezTo>
                <a:cubicBezTo>
                  <a:pt x="42" y="20"/>
                  <a:pt x="42" y="20"/>
                  <a:pt x="42" y="20"/>
                </a:cubicBezTo>
                <a:close/>
                <a:moveTo>
                  <a:pt x="18" y="26"/>
                </a:moveTo>
                <a:cubicBezTo>
                  <a:pt x="18" y="10"/>
                  <a:pt x="18" y="10"/>
                  <a:pt x="18" y="10"/>
                </a:cubicBezTo>
                <a:cubicBezTo>
                  <a:pt x="15" y="10"/>
                  <a:pt x="15" y="10"/>
                  <a:pt x="15" y="10"/>
                </a:cubicBezTo>
                <a:cubicBezTo>
                  <a:pt x="15" y="17"/>
                  <a:pt x="15" y="17"/>
                  <a:pt x="15" y="17"/>
                </a:cubicBezTo>
                <a:cubicBezTo>
                  <a:pt x="13" y="10"/>
                  <a:pt x="13" y="10"/>
                  <a:pt x="13" y="10"/>
                </a:cubicBezTo>
                <a:cubicBezTo>
                  <a:pt x="9" y="10"/>
                  <a:pt x="9" y="10"/>
                  <a:pt x="9" y="10"/>
                </a:cubicBezTo>
                <a:cubicBezTo>
                  <a:pt x="9" y="26"/>
                  <a:pt x="9" y="26"/>
                  <a:pt x="9" y="26"/>
                </a:cubicBezTo>
                <a:cubicBezTo>
                  <a:pt x="12" y="26"/>
                  <a:pt x="12" y="26"/>
                  <a:pt x="12" y="26"/>
                </a:cubicBezTo>
                <a:cubicBezTo>
                  <a:pt x="12" y="17"/>
                  <a:pt x="12" y="17"/>
                  <a:pt x="12" y="17"/>
                </a:cubicBezTo>
                <a:cubicBezTo>
                  <a:pt x="15" y="26"/>
                  <a:pt x="15" y="26"/>
                  <a:pt x="15" y="26"/>
                </a:cubicBezTo>
                <a:cubicBezTo>
                  <a:pt x="18" y="26"/>
                  <a:pt x="18" y="26"/>
                  <a:pt x="18" y="26"/>
                </a:cubicBezTo>
                <a:close/>
                <a:moveTo>
                  <a:pt x="26" y="26"/>
                </a:moveTo>
                <a:cubicBezTo>
                  <a:pt x="26" y="24"/>
                  <a:pt x="26" y="24"/>
                  <a:pt x="26" y="24"/>
                </a:cubicBezTo>
                <a:cubicBezTo>
                  <a:pt x="23" y="24"/>
                  <a:pt x="23" y="24"/>
                  <a:pt x="23" y="24"/>
                </a:cubicBezTo>
                <a:cubicBezTo>
                  <a:pt x="23" y="18"/>
                  <a:pt x="23" y="18"/>
                  <a:pt x="23" y="18"/>
                </a:cubicBezTo>
                <a:cubicBezTo>
                  <a:pt x="26" y="18"/>
                  <a:pt x="26" y="18"/>
                  <a:pt x="26" y="18"/>
                </a:cubicBezTo>
                <a:cubicBezTo>
                  <a:pt x="26" y="16"/>
                  <a:pt x="26" y="16"/>
                  <a:pt x="26" y="16"/>
                </a:cubicBezTo>
                <a:cubicBezTo>
                  <a:pt x="23" y="16"/>
                  <a:pt x="23" y="16"/>
                  <a:pt x="23" y="16"/>
                </a:cubicBezTo>
                <a:cubicBezTo>
                  <a:pt x="23" y="12"/>
                  <a:pt x="23" y="12"/>
                  <a:pt x="23" y="12"/>
                </a:cubicBezTo>
                <a:cubicBezTo>
                  <a:pt x="26" y="12"/>
                  <a:pt x="26" y="12"/>
                  <a:pt x="26" y="12"/>
                </a:cubicBezTo>
                <a:cubicBezTo>
                  <a:pt x="26" y="10"/>
                  <a:pt x="26" y="10"/>
                  <a:pt x="26" y="10"/>
                </a:cubicBezTo>
                <a:cubicBezTo>
                  <a:pt x="19" y="10"/>
                  <a:pt x="19" y="10"/>
                  <a:pt x="19" y="10"/>
                </a:cubicBezTo>
                <a:cubicBezTo>
                  <a:pt x="19" y="26"/>
                  <a:pt x="19" y="26"/>
                  <a:pt x="19" y="26"/>
                </a:cubicBezTo>
                <a:cubicBezTo>
                  <a:pt x="26" y="26"/>
                  <a:pt x="26" y="26"/>
                  <a:pt x="26" y="26"/>
                </a:cubicBezTo>
                <a:close/>
                <a:moveTo>
                  <a:pt x="41" y="10"/>
                </a:moveTo>
                <a:cubicBezTo>
                  <a:pt x="38" y="10"/>
                  <a:pt x="38" y="10"/>
                  <a:pt x="38" y="10"/>
                </a:cubicBezTo>
                <a:cubicBezTo>
                  <a:pt x="37" y="17"/>
                  <a:pt x="37" y="17"/>
                  <a:pt x="37" y="17"/>
                </a:cubicBezTo>
                <a:cubicBezTo>
                  <a:pt x="36" y="10"/>
                  <a:pt x="36" y="10"/>
                  <a:pt x="36" y="10"/>
                </a:cubicBezTo>
                <a:cubicBezTo>
                  <a:pt x="32" y="10"/>
                  <a:pt x="32" y="10"/>
                  <a:pt x="32" y="10"/>
                </a:cubicBezTo>
                <a:cubicBezTo>
                  <a:pt x="31" y="17"/>
                  <a:pt x="31" y="17"/>
                  <a:pt x="31" y="17"/>
                </a:cubicBezTo>
                <a:cubicBezTo>
                  <a:pt x="30" y="10"/>
                  <a:pt x="30" y="10"/>
                  <a:pt x="30" y="10"/>
                </a:cubicBezTo>
                <a:cubicBezTo>
                  <a:pt x="26" y="10"/>
                  <a:pt x="26" y="10"/>
                  <a:pt x="26" y="10"/>
                </a:cubicBezTo>
                <a:cubicBezTo>
                  <a:pt x="29" y="26"/>
                  <a:pt x="29" y="26"/>
                  <a:pt x="29" y="26"/>
                </a:cubicBezTo>
                <a:cubicBezTo>
                  <a:pt x="32" y="26"/>
                  <a:pt x="32" y="26"/>
                  <a:pt x="32" y="26"/>
                </a:cubicBezTo>
                <a:cubicBezTo>
                  <a:pt x="33" y="17"/>
                  <a:pt x="33" y="17"/>
                  <a:pt x="33" y="17"/>
                </a:cubicBezTo>
                <a:cubicBezTo>
                  <a:pt x="35" y="26"/>
                  <a:pt x="35" y="26"/>
                  <a:pt x="35" y="26"/>
                </a:cubicBezTo>
                <a:cubicBezTo>
                  <a:pt x="39" y="26"/>
                  <a:pt x="39" y="26"/>
                  <a:pt x="39" y="26"/>
                </a:cubicBezTo>
                <a:cubicBezTo>
                  <a:pt x="41" y="10"/>
                  <a:pt x="41" y="10"/>
                  <a:pt x="41" y="10"/>
                </a:cubicBezTo>
                <a:close/>
                <a:moveTo>
                  <a:pt x="58" y="7"/>
                </a:moveTo>
                <a:cubicBezTo>
                  <a:pt x="58" y="44"/>
                  <a:pt x="58" y="44"/>
                  <a:pt x="58" y="44"/>
                </a:cubicBezTo>
                <a:cubicBezTo>
                  <a:pt x="58" y="44"/>
                  <a:pt x="58" y="44"/>
                  <a:pt x="58" y="45"/>
                </a:cubicBezTo>
                <a:cubicBezTo>
                  <a:pt x="58" y="48"/>
                  <a:pt x="58" y="50"/>
                  <a:pt x="59" y="52"/>
                </a:cubicBezTo>
                <a:cubicBezTo>
                  <a:pt x="60" y="52"/>
                  <a:pt x="60" y="53"/>
                  <a:pt x="61" y="53"/>
                </a:cubicBezTo>
                <a:cubicBezTo>
                  <a:pt x="61" y="53"/>
                  <a:pt x="61" y="53"/>
                  <a:pt x="61" y="53"/>
                </a:cubicBezTo>
                <a:cubicBezTo>
                  <a:pt x="61" y="53"/>
                  <a:pt x="62" y="52"/>
                  <a:pt x="62" y="51"/>
                </a:cubicBezTo>
                <a:cubicBezTo>
                  <a:pt x="62" y="50"/>
                  <a:pt x="63" y="47"/>
                  <a:pt x="63" y="44"/>
                </a:cubicBezTo>
                <a:cubicBezTo>
                  <a:pt x="63" y="44"/>
                  <a:pt x="63" y="44"/>
                  <a:pt x="63" y="44"/>
                </a:cubicBezTo>
                <a:cubicBezTo>
                  <a:pt x="63" y="44"/>
                  <a:pt x="63" y="44"/>
                  <a:pt x="63" y="44"/>
                </a:cubicBezTo>
                <a:cubicBezTo>
                  <a:pt x="63" y="8"/>
                  <a:pt x="63" y="8"/>
                  <a:pt x="63" y="8"/>
                </a:cubicBezTo>
                <a:cubicBezTo>
                  <a:pt x="63" y="8"/>
                  <a:pt x="63" y="8"/>
                  <a:pt x="63" y="8"/>
                </a:cubicBezTo>
                <a:cubicBezTo>
                  <a:pt x="63" y="8"/>
                  <a:pt x="63" y="7"/>
                  <a:pt x="63" y="7"/>
                </a:cubicBezTo>
                <a:cubicBezTo>
                  <a:pt x="59" y="7"/>
                  <a:pt x="59" y="7"/>
                  <a:pt x="59" y="7"/>
                </a:cubicBezTo>
                <a:cubicBezTo>
                  <a:pt x="59" y="7"/>
                  <a:pt x="58" y="7"/>
                  <a:pt x="58" y="7"/>
                </a:cubicBezTo>
                <a:close/>
                <a:moveTo>
                  <a:pt x="69" y="7"/>
                </a:moveTo>
                <a:cubicBezTo>
                  <a:pt x="69" y="7"/>
                  <a:pt x="68" y="7"/>
                  <a:pt x="68" y="7"/>
                </a:cubicBezTo>
                <a:cubicBezTo>
                  <a:pt x="68" y="7"/>
                  <a:pt x="68" y="7"/>
                  <a:pt x="68" y="7"/>
                </a:cubicBezTo>
                <a:cubicBezTo>
                  <a:pt x="68" y="7"/>
                  <a:pt x="68" y="7"/>
                  <a:pt x="68" y="8"/>
                </a:cubicBezTo>
                <a:cubicBezTo>
                  <a:pt x="68" y="8"/>
                  <a:pt x="68" y="8"/>
                  <a:pt x="68" y="8"/>
                </a:cubicBezTo>
                <a:cubicBezTo>
                  <a:pt x="68" y="44"/>
                  <a:pt x="68" y="44"/>
                  <a:pt x="68" y="44"/>
                </a:cubicBezTo>
                <a:cubicBezTo>
                  <a:pt x="68" y="44"/>
                  <a:pt x="68" y="44"/>
                  <a:pt x="68" y="44"/>
                </a:cubicBezTo>
                <a:cubicBezTo>
                  <a:pt x="68" y="48"/>
                  <a:pt x="67" y="51"/>
                  <a:pt x="67" y="53"/>
                </a:cubicBezTo>
                <a:cubicBezTo>
                  <a:pt x="66" y="56"/>
                  <a:pt x="64" y="58"/>
                  <a:pt x="62" y="58"/>
                </a:cubicBezTo>
                <a:cubicBezTo>
                  <a:pt x="62" y="58"/>
                  <a:pt x="62" y="58"/>
                  <a:pt x="62" y="58"/>
                </a:cubicBezTo>
                <a:cubicBezTo>
                  <a:pt x="62" y="58"/>
                  <a:pt x="62" y="58"/>
                  <a:pt x="62" y="58"/>
                </a:cubicBezTo>
                <a:cubicBezTo>
                  <a:pt x="17" y="58"/>
                  <a:pt x="17" y="58"/>
                  <a:pt x="17" y="58"/>
                </a:cubicBezTo>
                <a:cubicBezTo>
                  <a:pt x="17" y="59"/>
                  <a:pt x="17" y="59"/>
                  <a:pt x="17" y="59"/>
                </a:cubicBezTo>
                <a:cubicBezTo>
                  <a:pt x="71" y="59"/>
                  <a:pt x="71" y="59"/>
                  <a:pt x="71" y="59"/>
                </a:cubicBezTo>
                <a:cubicBezTo>
                  <a:pt x="71" y="9"/>
                  <a:pt x="71" y="9"/>
                  <a:pt x="71" y="9"/>
                </a:cubicBezTo>
                <a:cubicBezTo>
                  <a:pt x="71" y="8"/>
                  <a:pt x="71" y="8"/>
                  <a:pt x="71" y="8"/>
                </a:cubicBezTo>
                <a:cubicBezTo>
                  <a:pt x="71" y="8"/>
                  <a:pt x="71" y="8"/>
                  <a:pt x="71" y="8"/>
                </a:cubicBezTo>
                <a:cubicBezTo>
                  <a:pt x="71" y="8"/>
                  <a:pt x="71" y="7"/>
                  <a:pt x="70" y="7"/>
                </a:cubicBezTo>
                <a:cubicBezTo>
                  <a:pt x="70" y="7"/>
                  <a:pt x="70" y="7"/>
                  <a:pt x="69" y="7"/>
                </a:cubicBezTo>
                <a:cubicBezTo>
                  <a:pt x="69" y="7"/>
                  <a:pt x="69" y="7"/>
                  <a:pt x="69" y="7"/>
                </a:cubicBezTo>
                <a:cubicBezTo>
                  <a:pt x="69" y="7"/>
                  <a:pt x="69" y="7"/>
                  <a:pt x="69" y="7"/>
                </a:cubicBezTo>
                <a:close/>
                <a:moveTo>
                  <a:pt x="53" y="5"/>
                </a:moveTo>
                <a:cubicBezTo>
                  <a:pt x="5" y="5"/>
                  <a:pt x="5" y="5"/>
                  <a:pt x="5" y="5"/>
                </a:cubicBezTo>
                <a:cubicBezTo>
                  <a:pt x="5" y="45"/>
                  <a:pt x="5" y="45"/>
                  <a:pt x="5" y="45"/>
                </a:cubicBezTo>
                <a:cubicBezTo>
                  <a:pt x="5" y="45"/>
                  <a:pt x="5" y="45"/>
                  <a:pt x="5" y="45"/>
                </a:cubicBezTo>
                <a:cubicBezTo>
                  <a:pt x="5" y="45"/>
                  <a:pt x="5" y="45"/>
                  <a:pt x="5" y="45"/>
                </a:cubicBezTo>
                <a:cubicBezTo>
                  <a:pt x="5" y="48"/>
                  <a:pt x="5" y="50"/>
                  <a:pt x="6" y="51"/>
                </a:cubicBezTo>
                <a:cubicBezTo>
                  <a:pt x="7" y="52"/>
                  <a:pt x="8" y="52"/>
                  <a:pt x="9" y="53"/>
                </a:cubicBezTo>
                <a:cubicBezTo>
                  <a:pt x="54" y="53"/>
                  <a:pt x="54" y="53"/>
                  <a:pt x="54" y="53"/>
                </a:cubicBezTo>
                <a:cubicBezTo>
                  <a:pt x="53" y="51"/>
                  <a:pt x="53" y="48"/>
                  <a:pt x="53" y="44"/>
                </a:cubicBezTo>
                <a:cubicBezTo>
                  <a:pt x="53" y="44"/>
                  <a:pt x="53" y="44"/>
                  <a:pt x="53" y="44"/>
                </a:cubicBezTo>
                <a:lnTo>
                  <a:pt x="53" y="5"/>
                </a:lnTo>
                <a:close/>
              </a:path>
            </a:pathLst>
          </a:custGeom>
          <a:solidFill>
            <a:schemeClr val="accent2"/>
          </a:solidFill>
          <a:ln>
            <a:noFill/>
          </a:ln>
        </p:spPr>
        <p:txBody>
          <a:bodyPr vert="horz" wrap="square" lIns="121791" tIns="60896" rIns="121791" bIns="60896" numCol="1" anchor="t" anchorCtr="0" compatLnSpc="1"/>
          <a:lstStyle/>
          <a:p>
            <a:pPr defTabSz="1217295"/>
            <a:endParaRPr lang="zh-CN" altLang="en-US" sz="1600">
              <a:solidFill>
                <a:prstClr val="black"/>
              </a:solidFill>
              <a:cs typeface="+mn-ea"/>
              <a:sym typeface="+mn-lt"/>
            </a:endParaRPr>
          </a:p>
        </p:txBody>
      </p:sp>
      <p:sp>
        <p:nvSpPr>
          <p:cNvPr id="39" name="Freeform 373"/>
          <p:cNvSpPr>
            <a:spLocks noEditPoints="1"/>
          </p:cNvSpPr>
          <p:nvPr/>
        </p:nvSpPr>
        <p:spPr bwMode="auto">
          <a:xfrm>
            <a:off x="3331796" y="2238638"/>
            <a:ext cx="458581" cy="464278"/>
          </a:xfrm>
          <a:custGeom>
            <a:avLst/>
            <a:gdLst>
              <a:gd name="T0" fmla="*/ 65 w 68"/>
              <a:gd name="T1" fmla="*/ 29 h 69"/>
              <a:gd name="T2" fmla="*/ 68 w 68"/>
              <a:gd name="T3" fmla="*/ 34 h 69"/>
              <a:gd name="T4" fmla="*/ 68 w 68"/>
              <a:gd name="T5" fmla="*/ 63 h 69"/>
              <a:gd name="T6" fmla="*/ 61 w 68"/>
              <a:gd name="T7" fmla="*/ 69 h 69"/>
              <a:gd name="T8" fmla="*/ 7 w 68"/>
              <a:gd name="T9" fmla="*/ 69 h 69"/>
              <a:gd name="T10" fmla="*/ 0 w 68"/>
              <a:gd name="T11" fmla="*/ 63 h 69"/>
              <a:gd name="T12" fmla="*/ 0 w 68"/>
              <a:gd name="T13" fmla="*/ 34 h 69"/>
              <a:gd name="T14" fmla="*/ 2 w 68"/>
              <a:gd name="T15" fmla="*/ 30 h 69"/>
              <a:gd name="T16" fmla="*/ 2 w 68"/>
              <a:gd name="T17" fmla="*/ 30 h 69"/>
              <a:gd name="T18" fmla="*/ 2 w 68"/>
              <a:gd name="T19" fmla="*/ 30 h 69"/>
              <a:gd name="T20" fmla="*/ 2 w 68"/>
              <a:gd name="T21" fmla="*/ 29 h 69"/>
              <a:gd name="T22" fmla="*/ 30 w 68"/>
              <a:gd name="T23" fmla="*/ 2 h 69"/>
              <a:gd name="T24" fmla="*/ 38 w 68"/>
              <a:gd name="T25" fmla="*/ 2 h 69"/>
              <a:gd name="T26" fmla="*/ 65 w 68"/>
              <a:gd name="T27" fmla="*/ 29 h 69"/>
              <a:gd name="T28" fmla="*/ 12 w 68"/>
              <a:gd name="T29" fmla="*/ 22 h 69"/>
              <a:gd name="T30" fmla="*/ 12 w 68"/>
              <a:gd name="T31" fmla="*/ 39 h 69"/>
              <a:gd name="T32" fmla="*/ 34 w 68"/>
              <a:gd name="T33" fmla="*/ 56 h 69"/>
              <a:gd name="T34" fmla="*/ 55 w 68"/>
              <a:gd name="T35" fmla="*/ 40 h 69"/>
              <a:gd name="T36" fmla="*/ 55 w 68"/>
              <a:gd name="T37" fmla="*/ 22 h 69"/>
              <a:gd name="T38" fmla="*/ 12 w 68"/>
              <a:gd name="T39" fmla="*/ 22 h 69"/>
              <a:gd name="T40" fmla="*/ 19 w 68"/>
              <a:gd name="T41" fmla="*/ 26 h 69"/>
              <a:gd name="T42" fmla="*/ 19 w 68"/>
              <a:gd name="T43" fmla="*/ 29 h 69"/>
              <a:gd name="T44" fmla="*/ 48 w 68"/>
              <a:gd name="T45" fmla="*/ 29 h 69"/>
              <a:gd name="T46" fmla="*/ 48 w 68"/>
              <a:gd name="T47" fmla="*/ 26 h 69"/>
              <a:gd name="T48" fmla="*/ 19 w 68"/>
              <a:gd name="T49" fmla="*/ 26 h 69"/>
              <a:gd name="T50" fmla="*/ 19 w 68"/>
              <a:gd name="T51" fmla="*/ 38 h 69"/>
              <a:gd name="T52" fmla="*/ 19 w 68"/>
              <a:gd name="T53" fmla="*/ 41 h 69"/>
              <a:gd name="T54" fmla="*/ 48 w 68"/>
              <a:gd name="T55" fmla="*/ 41 h 69"/>
              <a:gd name="T56" fmla="*/ 48 w 68"/>
              <a:gd name="T57" fmla="*/ 38 h 69"/>
              <a:gd name="T58" fmla="*/ 19 w 68"/>
              <a:gd name="T59" fmla="*/ 38 h 69"/>
              <a:gd name="T60" fmla="*/ 19 w 68"/>
              <a:gd name="T61" fmla="*/ 32 h 69"/>
              <a:gd name="T62" fmla="*/ 19 w 68"/>
              <a:gd name="T63" fmla="*/ 35 h 69"/>
              <a:gd name="T64" fmla="*/ 48 w 68"/>
              <a:gd name="T65" fmla="*/ 35 h 69"/>
              <a:gd name="T66" fmla="*/ 48 w 68"/>
              <a:gd name="T67" fmla="*/ 32 h 69"/>
              <a:gd name="T68" fmla="*/ 19 w 68"/>
              <a:gd name="T69" fmla="*/ 32 h 69"/>
              <a:gd name="T70" fmla="*/ 8 w 68"/>
              <a:gd name="T71" fmla="*/ 65 h 69"/>
              <a:gd name="T72" fmla="*/ 21 w 68"/>
              <a:gd name="T73" fmla="*/ 52 h 69"/>
              <a:gd name="T74" fmla="*/ 21 w 68"/>
              <a:gd name="T75" fmla="*/ 50 h 69"/>
              <a:gd name="T76" fmla="*/ 19 w 68"/>
              <a:gd name="T77" fmla="*/ 50 h 69"/>
              <a:gd name="T78" fmla="*/ 6 w 68"/>
              <a:gd name="T79" fmla="*/ 63 h 69"/>
              <a:gd name="T80" fmla="*/ 6 w 68"/>
              <a:gd name="T81" fmla="*/ 65 h 69"/>
              <a:gd name="T82" fmla="*/ 8 w 68"/>
              <a:gd name="T83" fmla="*/ 65 h 69"/>
              <a:gd name="T84" fmla="*/ 63 w 68"/>
              <a:gd name="T85" fmla="*/ 63 h 69"/>
              <a:gd name="T86" fmla="*/ 50 w 68"/>
              <a:gd name="T87" fmla="*/ 50 h 69"/>
              <a:gd name="T88" fmla="*/ 48 w 68"/>
              <a:gd name="T89" fmla="*/ 50 h 69"/>
              <a:gd name="T90" fmla="*/ 48 w 68"/>
              <a:gd name="T91" fmla="*/ 52 h 69"/>
              <a:gd name="T92" fmla="*/ 61 w 68"/>
              <a:gd name="T93" fmla="*/ 65 h 69"/>
              <a:gd name="T94" fmla="*/ 64 w 68"/>
              <a:gd name="T95" fmla="*/ 65 h 69"/>
              <a:gd name="T96" fmla="*/ 63 w 68"/>
              <a:gd name="T97"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 h="69">
                <a:moveTo>
                  <a:pt x="65" y="29"/>
                </a:moveTo>
                <a:cubicBezTo>
                  <a:pt x="67" y="30"/>
                  <a:pt x="68" y="32"/>
                  <a:pt x="68" y="34"/>
                </a:cubicBezTo>
                <a:cubicBezTo>
                  <a:pt x="68" y="63"/>
                  <a:pt x="68" y="63"/>
                  <a:pt x="68" y="63"/>
                </a:cubicBezTo>
                <a:cubicBezTo>
                  <a:pt x="68" y="66"/>
                  <a:pt x="65" y="69"/>
                  <a:pt x="61" y="69"/>
                </a:cubicBezTo>
                <a:cubicBezTo>
                  <a:pt x="7" y="69"/>
                  <a:pt x="7" y="69"/>
                  <a:pt x="7" y="69"/>
                </a:cubicBezTo>
                <a:cubicBezTo>
                  <a:pt x="3" y="69"/>
                  <a:pt x="0" y="66"/>
                  <a:pt x="0" y="63"/>
                </a:cubicBezTo>
                <a:cubicBezTo>
                  <a:pt x="0" y="34"/>
                  <a:pt x="0" y="34"/>
                  <a:pt x="0" y="34"/>
                </a:cubicBezTo>
                <a:cubicBezTo>
                  <a:pt x="0" y="33"/>
                  <a:pt x="1" y="31"/>
                  <a:pt x="2" y="30"/>
                </a:cubicBezTo>
                <a:cubicBezTo>
                  <a:pt x="2" y="30"/>
                  <a:pt x="2" y="30"/>
                  <a:pt x="2" y="30"/>
                </a:cubicBezTo>
                <a:cubicBezTo>
                  <a:pt x="2" y="30"/>
                  <a:pt x="2" y="30"/>
                  <a:pt x="2" y="30"/>
                </a:cubicBezTo>
                <a:cubicBezTo>
                  <a:pt x="2" y="29"/>
                  <a:pt x="2" y="29"/>
                  <a:pt x="2" y="29"/>
                </a:cubicBezTo>
                <a:cubicBezTo>
                  <a:pt x="30" y="2"/>
                  <a:pt x="30" y="2"/>
                  <a:pt x="30" y="2"/>
                </a:cubicBezTo>
                <a:cubicBezTo>
                  <a:pt x="33" y="0"/>
                  <a:pt x="35" y="0"/>
                  <a:pt x="38" y="2"/>
                </a:cubicBezTo>
                <a:cubicBezTo>
                  <a:pt x="65" y="29"/>
                  <a:pt x="65" y="29"/>
                  <a:pt x="65" y="29"/>
                </a:cubicBezTo>
                <a:close/>
                <a:moveTo>
                  <a:pt x="12" y="22"/>
                </a:moveTo>
                <a:cubicBezTo>
                  <a:pt x="12" y="39"/>
                  <a:pt x="12" y="39"/>
                  <a:pt x="12" y="39"/>
                </a:cubicBezTo>
                <a:cubicBezTo>
                  <a:pt x="34" y="56"/>
                  <a:pt x="34" y="56"/>
                  <a:pt x="34" y="56"/>
                </a:cubicBezTo>
                <a:cubicBezTo>
                  <a:pt x="55" y="40"/>
                  <a:pt x="55" y="40"/>
                  <a:pt x="55" y="40"/>
                </a:cubicBezTo>
                <a:cubicBezTo>
                  <a:pt x="55" y="22"/>
                  <a:pt x="55" y="22"/>
                  <a:pt x="55" y="22"/>
                </a:cubicBezTo>
                <a:cubicBezTo>
                  <a:pt x="12" y="22"/>
                  <a:pt x="12" y="22"/>
                  <a:pt x="12" y="22"/>
                </a:cubicBezTo>
                <a:close/>
                <a:moveTo>
                  <a:pt x="19" y="26"/>
                </a:moveTo>
                <a:cubicBezTo>
                  <a:pt x="19" y="29"/>
                  <a:pt x="19" y="29"/>
                  <a:pt x="19" y="29"/>
                </a:cubicBezTo>
                <a:cubicBezTo>
                  <a:pt x="48" y="29"/>
                  <a:pt x="48" y="29"/>
                  <a:pt x="48" y="29"/>
                </a:cubicBezTo>
                <a:cubicBezTo>
                  <a:pt x="48" y="26"/>
                  <a:pt x="48" y="26"/>
                  <a:pt x="48" y="26"/>
                </a:cubicBezTo>
                <a:cubicBezTo>
                  <a:pt x="19" y="26"/>
                  <a:pt x="19" y="26"/>
                  <a:pt x="19" y="26"/>
                </a:cubicBezTo>
                <a:close/>
                <a:moveTo>
                  <a:pt x="19" y="38"/>
                </a:moveTo>
                <a:cubicBezTo>
                  <a:pt x="19" y="41"/>
                  <a:pt x="19" y="41"/>
                  <a:pt x="19" y="41"/>
                </a:cubicBezTo>
                <a:cubicBezTo>
                  <a:pt x="48" y="41"/>
                  <a:pt x="48" y="41"/>
                  <a:pt x="48" y="41"/>
                </a:cubicBezTo>
                <a:cubicBezTo>
                  <a:pt x="48" y="38"/>
                  <a:pt x="48" y="38"/>
                  <a:pt x="48" y="38"/>
                </a:cubicBezTo>
                <a:cubicBezTo>
                  <a:pt x="19" y="38"/>
                  <a:pt x="19" y="38"/>
                  <a:pt x="19" y="38"/>
                </a:cubicBezTo>
                <a:close/>
                <a:moveTo>
                  <a:pt x="19" y="32"/>
                </a:moveTo>
                <a:cubicBezTo>
                  <a:pt x="19" y="35"/>
                  <a:pt x="19" y="35"/>
                  <a:pt x="19" y="35"/>
                </a:cubicBezTo>
                <a:cubicBezTo>
                  <a:pt x="48" y="35"/>
                  <a:pt x="48" y="35"/>
                  <a:pt x="48" y="35"/>
                </a:cubicBezTo>
                <a:cubicBezTo>
                  <a:pt x="48" y="32"/>
                  <a:pt x="48" y="32"/>
                  <a:pt x="48" y="32"/>
                </a:cubicBezTo>
                <a:cubicBezTo>
                  <a:pt x="19" y="32"/>
                  <a:pt x="19" y="32"/>
                  <a:pt x="19" y="32"/>
                </a:cubicBezTo>
                <a:close/>
                <a:moveTo>
                  <a:pt x="8" y="65"/>
                </a:moveTo>
                <a:cubicBezTo>
                  <a:pt x="21" y="52"/>
                  <a:pt x="21" y="52"/>
                  <a:pt x="21" y="52"/>
                </a:cubicBezTo>
                <a:cubicBezTo>
                  <a:pt x="22" y="52"/>
                  <a:pt x="22" y="51"/>
                  <a:pt x="21" y="50"/>
                </a:cubicBezTo>
                <a:cubicBezTo>
                  <a:pt x="21" y="49"/>
                  <a:pt x="20" y="49"/>
                  <a:pt x="19" y="50"/>
                </a:cubicBezTo>
                <a:cubicBezTo>
                  <a:pt x="6" y="63"/>
                  <a:pt x="6" y="63"/>
                  <a:pt x="6" y="63"/>
                </a:cubicBezTo>
                <a:cubicBezTo>
                  <a:pt x="5" y="64"/>
                  <a:pt x="5" y="64"/>
                  <a:pt x="6" y="65"/>
                </a:cubicBezTo>
                <a:cubicBezTo>
                  <a:pt x="6" y="66"/>
                  <a:pt x="7" y="66"/>
                  <a:pt x="8" y="65"/>
                </a:cubicBezTo>
                <a:close/>
                <a:moveTo>
                  <a:pt x="63" y="63"/>
                </a:moveTo>
                <a:cubicBezTo>
                  <a:pt x="50" y="50"/>
                  <a:pt x="50" y="50"/>
                  <a:pt x="50" y="50"/>
                </a:cubicBezTo>
                <a:cubicBezTo>
                  <a:pt x="49" y="49"/>
                  <a:pt x="48" y="49"/>
                  <a:pt x="48" y="50"/>
                </a:cubicBezTo>
                <a:cubicBezTo>
                  <a:pt x="47" y="51"/>
                  <a:pt x="47" y="52"/>
                  <a:pt x="48" y="52"/>
                </a:cubicBezTo>
                <a:cubicBezTo>
                  <a:pt x="61" y="65"/>
                  <a:pt x="61" y="65"/>
                  <a:pt x="61" y="65"/>
                </a:cubicBezTo>
                <a:cubicBezTo>
                  <a:pt x="62" y="66"/>
                  <a:pt x="63" y="66"/>
                  <a:pt x="64" y="65"/>
                </a:cubicBezTo>
                <a:cubicBezTo>
                  <a:pt x="64" y="64"/>
                  <a:pt x="64" y="64"/>
                  <a:pt x="63" y="63"/>
                </a:cubicBezTo>
                <a:close/>
              </a:path>
            </a:pathLst>
          </a:custGeom>
          <a:solidFill>
            <a:schemeClr val="accent2"/>
          </a:solidFill>
          <a:ln>
            <a:noFill/>
          </a:ln>
        </p:spPr>
        <p:txBody>
          <a:bodyPr vert="horz" wrap="square" lIns="121791" tIns="60896" rIns="121791" bIns="60896" numCol="1" anchor="t" anchorCtr="0" compatLnSpc="1"/>
          <a:lstStyle/>
          <a:p>
            <a:pPr defTabSz="1217295"/>
            <a:endParaRPr lang="zh-CN" altLang="en-US" sz="1600">
              <a:solidFill>
                <a:prstClr val="black"/>
              </a:solidFill>
              <a:cs typeface="+mn-ea"/>
              <a:sym typeface="+mn-lt"/>
            </a:endParaRPr>
          </a:p>
        </p:txBody>
      </p:sp>
      <p:sp>
        <p:nvSpPr>
          <p:cNvPr id="40" name="Freeform 447"/>
          <p:cNvSpPr>
            <a:spLocks noEditPoints="1"/>
          </p:cNvSpPr>
          <p:nvPr/>
        </p:nvSpPr>
        <p:spPr bwMode="auto">
          <a:xfrm>
            <a:off x="7455427" y="3614190"/>
            <a:ext cx="384525" cy="518392"/>
          </a:xfrm>
          <a:custGeom>
            <a:avLst/>
            <a:gdLst>
              <a:gd name="T0" fmla="*/ 10 w 57"/>
              <a:gd name="T1" fmla="*/ 24 h 77"/>
              <a:gd name="T2" fmla="*/ 26 w 57"/>
              <a:gd name="T3" fmla="*/ 53 h 77"/>
              <a:gd name="T4" fmla="*/ 55 w 57"/>
              <a:gd name="T5" fmla="*/ 38 h 77"/>
              <a:gd name="T6" fmla="*/ 40 w 57"/>
              <a:gd name="T7" fmla="*/ 9 h 77"/>
              <a:gd name="T8" fmla="*/ 23 w 57"/>
              <a:gd name="T9" fmla="*/ 46 h 77"/>
              <a:gd name="T10" fmla="*/ 32 w 57"/>
              <a:gd name="T11" fmla="*/ 49 h 77"/>
              <a:gd name="T12" fmla="*/ 23 w 57"/>
              <a:gd name="T13" fmla="*/ 46 h 77"/>
              <a:gd name="T14" fmla="*/ 38 w 57"/>
              <a:gd name="T15" fmla="*/ 42 h 77"/>
              <a:gd name="T16" fmla="*/ 43 w 57"/>
              <a:gd name="T17" fmla="*/ 41 h 77"/>
              <a:gd name="T18" fmla="*/ 35 w 57"/>
              <a:gd name="T19" fmla="*/ 45 h 77"/>
              <a:gd name="T20" fmla="*/ 47 w 57"/>
              <a:gd name="T21" fmla="*/ 36 h 77"/>
              <a:gd name="T22" fmla="*/ 50 w 57"/>
              <a:gd name="T23" fmla="*/ 36 h 77"/>
              <a:gd name="T24" fmla="*/ 47 w 57"/>
              <a:gd name="T25" fmla="*/ 36 h 77"/>
              <a:gd name="T26" fmla="*/ 37 w 57"/>
              <a:gd name="T27" fmla="*/ 16 h 77"/>
              <a:gd name="T28" fmla="*/ 38 w 57"/>
              <a:gd name="T29" fmla="*/ 14 h 77"/>
              <a:gd name="T30" fmla="*/ 32 w 57"/>
              <a:gd name="T31" fmla="*/ 18 h 77"/>
              <a:gd name="T32" fmla="*/ 23 w 57"/>
              <a:gd name="T33" fmla="*/ 23 h 77"/>
              <a:gd name="T34" fmla="*/ 24 w 57"/>
              <a:gd name="T35" fmla="*/ 15 h 77"/>
              <a:gd name="T36" fmla="*/ 32 w 57"/>
              <a:gd name="T37" fmla="*/ 18 h 77"/>
              <a:gd name="T38" fmla="*/ 15 w 57"/>
              <a:gd name="T39" fmla="*/ 30 h 77"/>
              <a:gd name="T40" fmla="*/ 17 w 57"/>
              <a:gd name="T41" fmla="*/ 22 h 77"/>
              <a:gd name="T42" fmla="*/ 23 w 57"/>
              <a:gd name="T43" fmla="*/ 41 h 77"/>
              <a:gd name="T44" fmla="*/ 19 w 57"/>
              <a:gd name="T45" fmla="*/ 33 h 77"/>
              <a:gd name="T46" fmla="*/ 22 w 57"/>
              <a:gd name="T47" fmla="*/ 37 h 77"/>
              <a:gd name="T48" fmla="*/ 23 w 57"/>
              <a:gd name="T49" fmla="*/ 41 h 77"/>
              <a:gd name="T50" fmla="*/ 29 w 57"/>
              <a:gd name="T51" fmla="*/ 25 h 77"/>
              <a:gd name="T52" fmla="*/ 39 w 57"/>
              <a:gd name="T53" fmla="*/ 28 h 77"/>
              <a:gd name="T54" fmla="*/ 36 w 57"/>
              <a:gd name="T55" fmla="*/ 37 h 77"/>
              <a:gd name="T56" fmla="*/ 27 w 57"/>
              <a:gd name="T57" fmla="*/ 34 h 77"/>
              <a:gd name="T58" fmla="*/ 41 w 57"/>
              <a:gd name="T59" fmla="*/ 21 h 77"/>
              <a:gd name="T60" fmla="*/ 49 w 57"/>
              <a:gd name="T61" fmla="*/ 23 h 77"/>
              <a:gd name="T62" fmla="*/ 46 w 57"/>
              <a:gd name="T63" fmla="*/ 30 h 77"/>
              <a:gd name="T64" fmla="*/ 41 w 57"/>
              <a:gd name="T65" fmla="*/ 21 h 77"/>
              <a:gd name="T66" fmla="*/ 49 w 57"/>
              <a:gd name="T67" fmla="*/ 77 h 77"/>
              <a:gd name="T68" fmla="*/ 21 w 57"/>
              <a:gd name="T69" fmla="*/ 71 h 77"/>
              <a:gd name="T70" fmla="*/ 30 w 57"/>
              <a:gd name="T71" fmla="*/ 64 h 77"/>
              <a:gd name="T72" fmla="*/ 0 w 57"/>
              <a:gd name="T73" fmla="*/ 31 h 77"/>
              <a:gd name="T74" fmla="*/ 22 w 57"/>
              <a:gd name="T75" fmla="*/ 0 h 77"/>
              <a:gd name="T76" fmla="*/ 14 w 57"/>
              <a:gd name="T77" fmla="*/ 13 h 77"/>
              <a:gd name="T78" fmla="*/ 14 w 57"/>
              <a:gd name="T79" fmla="*/ 50 h 77"/>
              <a:gd name="T80" fmla="*/ 49 w 57"/>
              <a:gd name="T81" fmla="*/ 51 h 77"/>
              <a:gd name="T82" fmla="*/ 38 w 57"/>
              <a:gd name="T83" fmla="*/ 63 h 77"/>
              <a:gd name="T84" fmla="*/ 49 w 57"/>
              <a:gd name="T85"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77">
                <a:moveTo>
                  <a:pt x="22" y="10"/>
                </a:moveTo>
                <a:cubicBezTo>
                  <a:pt x="16" y="13"/>
                  <a:pt x="12" y="18"/>
                  <a:pt x="10" y="24"/>
                </a:cubicBezTo>
                <a:cubicBezTo>
                  <a:pt x="9" y="30"/>
                  <a:pt x="9" y="36"/>
                  <a:pt x="12" y="42"/>
                </a:cubicBezTo>
                <a:cubicBezTo>
                  <a:pt x="15" y="47"/>
                  <a:pt x="20" y="51"/>
                  <a:pt x="26" y="53"/>
                </a:cubicBezTo>
                <a:cubicBezTo>
                  <a:pt x="31" y="55"/>
                  <a:pt x="38" y="55"/>
                  <a:pt x="43" y="52"/>
                </a:cubicBezTo>
                <a:cubicBezTo>
                  <a:pt x="49" y="49"/>
                  <a:pt x="53" y="44"/>
                  <a:pt x="55" y="38"/>
                </a:cubicBezTo>
                <a:cubicBezTo>
                  <a:pt x="57" y="32"/>
                  <a:pt x="56" y="26"/>
                  <a:pt x="53" y="20"/>
                </a:cubicBezTo>
                <a:cubicBezTo>
                  <a:pt x="50" y="14"/>
                  <a:pt x="45" y="11"/>
                  <a:pt x="40" y="9"/>
                </a:cubicBezTo>
                <a:cubicBezTo>
                  <a:pt x="34" y="7"/>
                  <a:pt x="28" y="7"/>
                  <a:pt x="22" y="10"/>
                </a:cubicBezTo>
                <a:close/>
                <a:moveTo>
                  <a:pt x="23" y="46"/>
                </a:moveTo>
                <a:cubicBezTo>
                  <a:pt x="25" y="46"/>
                  <a:pt x="26" y="46"/>
                  <a:pt x="28" y="46"/>
                </a:cubicBezTo>
                <a:cubicBezTo>
                  <a:pt x="29" y="47"/>
                  <a:pt x="31" y="48"/>
                  <a:pt x="32" y="49"/>
                </a:cubicBezTo>
                <a:cubicBezTo>
                  <a:pt x="30" y="49"/>
                  <a:pt x="29" y="49"/>
                  <a:pt x="27" y="48"/>
                </a:cubicBezTo>
                <a:cubicBezTo>
                  <a:pt x="26" y="48"/>
                  <a:pt x="24" y="47"/>
                  <a:pt x="23" y="46"/>
                </a:cubicBezTo>
                <a:close/>
                <a:moveTo>
                  <a:pt x="34" y="44"/>
                </a:moveTo>
                <a:cubicBezTo>
                  <a:pt x="35" y="43"/>
                  <a:pt x="37" y="43"/>
                  <a:pt x="38" y="42"/>
                </a:cubicBezTo>
                <a:cubicBezTo>
                  <a:pt x="40" y="41"/>
                  <a:pt x="41" y="40"/>
                  <a:pt x="43" y="39"/>
                </a:cubicBezTo>
                <a:cubicBezTo>
                  <a:pt x="43" y="40"/>
                  <a:pt x="43" y="40"/>
                  <a:pt x="43" y="41"/>
                </a:cubicBezTo>
                <a:cubicBezTo>
                  <a:pt x="43" y="44"/>
                  <a:pt x="42" y="46"/>
                  <a:pt x="41" y="47"/>
                </a:cubicBezTo>
                <a:cubicBezTo>
                  <a:pt x="40" y="48"/>
                  <a:pt x="38" y="47"/>
                  <a:pt x="35" y="45"/>
                </a:cubicBezTo>
                <a:cubicBezTo>
                  <a:pt x="35" y="45"/>
                  <a:pt x="34" y="44"/>
                  <a:pt x="34" y="44"/>
                </a:cubicBezTo>
                <a:close/>
                <a:moveTo>
                  <a:pt x="47" y="36"/>
                </a:moveTo>
                <a:cubicBezTo>
                  <a:pt x="49" y="34"/>
                  <a:pt x="50" y="33"/>
                  <a:pt x="51" y="32"/>
                </a:cubicBezTo>
                <a:cubicBezTo>
                  <a:pt x="51" y="33"/>
                  <a:pt x="50" y="35"/>
                  <a:pt x="50" y="36"/>
                </a:cubicBezTo>
                <a:cubicBezTo>
                  <a:pt x="49" y="38"/>
                  <a:pt x="49" y="39"/>
                  <a:pt x="48" y="40"/>
                </a:cubicBezTo>
                <a:cubicBezTo>
                  <a:pt x="48" y="39"/>
                  <a:pt x="48" y="37"/>
                  <a:pt x="47" y="36"/>
                </a:cubicBezTo>
                <a:close/>
                <a:moveTo>
                  <a:pt x="42" y="16"/>
                </a:moveTo>
                <a:cubicBezTo>
                  <a:pt x="41" y="16"/>
                  <a:pt x="39" y="16"/>
                  <a:pt x="37" y="16"/>
                </a:cubicBezTo>
                <a:cubicBezTo>
                  <a:pt x="36" y="15"/>
                  <a:pt x="35" y="14"/>
                  <a:pt x="34" y="13"/>
                </a:cubicBezTo>
                <a:cubicBezTo>
                  <a:pt x="35" y="13"/>
                  <a:pt x="37" y="13"/>
                  <a:pt x="38" y="14"/>
                </a:cubicBezTo>
                <a:cubicBezTo>
                  <a:pt x="39" y="14"/>
                  <a:pt x="41" y="15"/>
                  <a:pt x="42" y="16"/>
                </a:cubicBezTo>
                <a:close/>
                <a:moveTo>
                  <a:pt x="32" y="18"/>
                </a:moveTo>
                <a:cubicBezTo>
                  <a:pt x="30" y="19"/>
                  <a:pt x="29" y="19"/>
                  <a:pt x="27" y="20"/>
                </a:cubicBezTo>
                <a:cubicBezTo>
                  <a:pt x="25" y="21"/>
                  <a:pt x="24" y="22"/>
                  <a:pt x="23" y="23"/>
                </a:cubicBezTo>
                <a:cubicBezTo>
                  <a:pt x="23" y="22"/>
                  <a:pt x="23" y="22"/>
                  <a:pt x="23" y="21"/>
                </a:cubicBezTo>
                <a:cubicBezTo>
                  <a:pt x="22" y="18"/>
                  <a:pt x="23" y="16"/>
                  <a:pt x="24" y="15"/>
                </a:cubicBezTo>
                <a:cubicBezTo>
                  <a:pt x="26" y="14"/>
                  <a:pt x="28" y="15"/>
                  <a:pt x="30" y="17"/>
                </a:cubicBezTo>
                <a:cubicBezTo>
                  <a:pt x="31" y="17"/>
                  <a:pt x="31" y="18"/>
                  <a:pt x="32" y="18"/>
                </a:cubicBezTo>
                <a:close/>
                <a:moveTo>
                  <a:pt x="18" y="26"/>
                </a:moveTo>
                <a:cubicBezTo>
                  <a:pt x="17" y="28"/>
                  <a:pt x="16" y="29"/>
                  <a:pt x="15" y="30"/>
                </a:cubicBezTo>
                <a:cubicBezTo>
                  <a:pt x="15" y="29"/>
                  <a:pt x="15" y="27"/>
                  <a:pt x="15" y="26"/>
                </a:cubicBezTo>
                <a:cubicBezTo>
                  <a:pt x="16" y="24"/>
                  <a:pt x="17" y="23"/>
                  <a:pt x="17" y="22"/>
                </a:cubicBezTo>
                <a:cubicBezTo>
                  <a:pt x="17" y="23"/>
                  <a:pt x="18" y="25"/>
                  <a:pt x="18" y="26"/>
                </a:cubicBezTo>
                <a:close/>
                <a:moveTo>
                  <a:pt x="23" y="41"/>
                </a:moveTo>
                <a:cubicBezTo>
                  <a:pt x="20" y="41"/>
                  <a:pt x="17" y="41"/>
                  <a:pt x="17" y="39"/>
                </a:cubicBezTo>
                <a:cubicBezTo>
                  <a:pt x="16" y="38"/>
                  <a:pt x="17" y="36"/>
                  <a:pt x="19" y="33"/>
                </a:cubicBezTo>
                <a:cubicBezTo>
                  <a:pt x="19" y="33"/>
                  <a:pt x="19" y="32"/>
                  <a:pt x="20" y="32"/>
                </a:cubicBezTo>
                <a:cubicBezTo>
                  <a:pt x="20" y="34"/>
                  <a:pt x="21" y="35"/>
                  <a:pt x="22" y="37"/>
                </a:cubicBezTo>
                <a:cubicBezTo>
                  <a:pt x="23" y="38"/>
                  <a:pt x="24" y="40"/>
                  <a:pt x="24" y="41"/>
                </a:cubicBezTo>
                <a:cubicBezTo>
                  <a:pt x="24" y="41"/>
                  <a:pt x="23" y="41"/>
                  <a:pt x="23" y="41"/>
                </a:cubicBezTo>
                <a:close/>
                <a:moveTo>
                  <a:pt x="24" y="28"/>
                </a:moveTo>
                <a:cubicBezTo>
                  <a:pt x="26" y="27"/>
                  <a:pt x="27" y="26"/>
                  <a:pt x="29" y="25"/>
                </a:cubicBezTo>
                <a:cubicBezTo>
                  <a:pt x="31" y="24"/>
                  <a:pt x="33" y="23"/>
                  <a:pt x="35" y="22"/>
                </a:cubicBezTo>
                <a:cubicBezTo>
                  <a:pt x="37" y="24"/>
                  <a:pt x="38" y="26"/>
                  <a:pt x="39" y="28"/>
                </a:cubicBezTo>
                <a:cubicBezTo>
                  <a:pt x="40" y="30"/>
                  <a:pt x="41" y="32"/>
                  <a:pt x="41" y="34"/>
                </a:cubicBezTo>
                <a:cubicBezTo>
                  <a:pt x="40" y="35"/>
                  <a:pt x="38" y="36"/>
                  <a:pt x="36" y="37"/>
                </a:cubicBezTo>
                <a:cubicBezTo>
                  <a:pt x="34" y="38"/>
                  <a:pt x="32" y="39"/>
                  <a:pt x="30" y="40"/>
                </a:cubicBezTo>
                <a:cubicBezTo>
                  <a:pt x="29" y="38"/>
                  <a:pt x="28" y="36"/>
                  <a:pt x="27" y="34"/>
                </a:cubicBezTo>
                <a:cubicBezTo>
                  <a:pt x="25" y="32"/>
                  <a:pt x="25" y="30"/>
                  <a:pt x="24" y="28"/>
                </a:cubicBezTo>
                <a:close/>
                <a:moveTo>
                  <a:pt x="41" y="21"/>
                </a:moveTo>
                <a:cubicBezTo>
                  <a:pt x="41" y="21"/>
                  <a:pt x="42" y="21"/>
                  <a:pt x="43" y="21"/>
                </a:cubicBezTo>
                <a:cubicBezTo>
                  <a:pt x="46" y="21"/>
                  <a:pt x="48" y="21"/>
                  <a:pt x="49" y="23"/>
                </a:cubicBezTo>
                <a:cubicBezTo>
                  <a:pt x="49" y="24"/>
                  <a:pt x="49" y="26"/>
                  <a:pt x="47" y="29"/>
                </a:cubicBezTo>
                <a:cubicBezTo>
                  <a:pt x="46" y="29"/>
                  <a:pt x="46" y="29"/>
                  <a:pt x="46" y="30"/>
                </a:cubicBezTo>
                <a:cubicBezTo>
                  <a:pt x="45" y="28"/>
                  <a:pt x="44" y="27"/>
                  <a:pt x="43" y="25"/>
                </a:cubicBezTo>
                <a:cubicBezTo>
                  <a:pt x="43" y="24"/>
                  <a:pt x="42" y="22"/>
                  <a:pt x="41" y="21"/>
                </a:cubicBezTo>
                <a:close/>
                <a:moveTo>
                  <a:pt x="49" y="71"/>
                </a:moveTo>
                <a:cubicBezTo>
                  <a:pt x="49" y="77"/>
                  <a:pt x="49" y="77"/>
                  <a:pt x="49" y="77"/>
                </a:cubicBezTo>
                <a:cubicBezTo>
                  <a:pt x="21" y="77"/>
                  <a:pt x="21" y="77"/>
                  <a:pt x="21" y="77"/>
                </a:cubicBezTo>
                <a:cubicBezTo>
                  <a:pt x="21" y="71"/>
                  <a:pt x="21" y="71"/>
                  <a:pt x="21" y="71"/>
                </a:cubicBezTo>
                <a:cubicBezTo>
                  <a:pt x="30" y="71"/>
                  <a:pt x="30" y="71"/>
                  <a:pt x="30" y="71"/>
                </a:cubicBezTo>
                <a:cubicBezTo>
                  <a:pt x="30" y="64"/>
                  <a:pt x="30" y="64"/>
                  <a:pt x="30" y="64"/>
                </a:cubicBezTo>
                <a:cubicBezTo>
                  <a:pt x="22" y="63"/>
                  <a:pt x="15" y="60"/>
                  <a:pt x="9" y="54"/>
                </a:cubicBezTo>
                <a:cubicBezTo>
                  <a:pt x="3" y="48"/>
                  <a:pt x="0" y="40"/>
                  <a:pt x="0" y="31"/>
                </a:cubicBezTo>
                <a:cubicBezTo>
                  <a:pt x="0" y="22"/>
                  <a:pt x="3" y="14"/>
                  <a:pt x="9" y="8"/>
                </a:cubicBezTo>
                <a:cubicBezTo>
                  <a:pt x="13" y="4"/>
                  <a:pt x="17" y="2"/>
                  <a:pt x="22" y="0"/>
                </a:cubicBezTo>
                <a:cubicBezTo>
                  <a:pt x="25" y="6"/>
                  <a:pt x="25" y="6"/>
                  <a:pt x="25" y="6"/>
                </a:cubicBezTo>
                <a:cubicBezTo>
                  <a:pt x="21" y="7"/>
                  <a:pt x="17" y="9"/>
                  <a:pt x="14" y="13"/>
                </a:cubicBezTo>
                <a:cubicBezTo>
                  <a:pt x="9" y="17"/>
                  <a:pt x="6" y="24"/>
                  <a:pt x="6" y="31"/>
                </a:cubicBezTo>
                <a:cubicBezTo>
                  <a:pt x="6" y="38"/>
                  <a:pt x="9" y="45"/>
                  <a:pt x="14" y="50"/>
                </a:cubicBezTo>
                <a:cubicBezTo>
                  <a:pt x="19" y="54"/>
                  <a:pt x="25" y="57"/>
                  <a:pt x="33" y="57"/>
                </a:cubicBezTo>
                <a:cubicBezTo>
                  <a:pt x="39" y="57"/>
                  <a:pt x="45" y="55"/>
                  <a:pt x="49" y="51"/>
                </a:cubicBezTo>
                <a:cubicBezTo>
                  <a:pt x="52" y="57"/>
                  <a:pt x="52" y="57"/>
                  <a:pt x="52" y="57"/>
                </a:cubicBezTo>
                <a:cubicBezTo>
                  <a:pt x="48" y="60"/>
                  <a:pt x="43" y="62"/>
                  <a:pt x="38" y="63"/>
                </a:cubicBezTo>
                <a:cubicBezTo>
                  <a:pt x="38" y="71"/>
                  <a:pt x="38" y="71"/>
                  <a:pt x="38" y="71"/>
                </a:cubicBezTo>
                <a:lnTo>
                  <a:pt x="49" y="71"/>
                </a:lnTo>
                <a:close/>
              </a:path>
            </a:pathLst>
          </a:custGeom>
          <a:solidFill>
            <a:schemeClr val="accent2"/>
          </a:solidFill>
          <a:ln>
            <a:noFill/>
          </a:ln>
        </p:spPr>
        <p:txBody>
          <a:bodyPr vert="horz" wrap="square" lIns="121791" tIns="60896" rIns="121791" bIns="60896" numCol="1" anchor="t" anchorCtr="0" compatLnSpc="1"/>
          <a:lstStyle/>
          <a:p>
            <a:pPr defTabSz="1217295"/>
            <a:endParaRPr lang="zh-CN" altLang="en-US" sz="1600">
              <a:solidFill>
                <a:prstClr val="black"/>
              </a:solidFill>
              <a:cs typeface="+mn-ea"/>
              <a:sym typeface="+mn-lt"/>
            </a:endParaRPr>
          </a:p>
        </p:txBody>
      </p:sp>
      <p:sp>
        <p:nvSpPr>
          <p:cNvPr id="41" name="Freeform 454"/>
          <p:cNvSpPr>
            <a:spLocks noEditPoints="1"/>
          </p:cNvSpPr>
          <p:nvPr/>
        </p:nvSpPr>
        <p:spPr bwMode="auto">
          <a:xfrm>
            <a:off x="8384540" y="2222078"/>
            <a:ext cx="492760" cy="498456"/>
          </a:xfrm>
          <a:custGeom>
            <a:avLst/>
            <a:gdLst>
              <a:gd name="T0" fmla="*/ 33 w 73"/>
              <a:gd name="T1" fmla="*/ 12 h 74"/>
              <a:gd name="T2" fmla="*/ 55 w 73"/>
              <a:gd name="T3" fmla="*/ 18 h 74"/>
              <a:gd name="T4" fmla="*/ 66 w 73"/>
              <a:gd name="T5" fmla="*/ 38 h 74"/>
              <a:gd name="T6" fmla="*/ 60 w 73"/>
              <a:gd name="T7" fmla="*/ 59 h 74"/>
              <a:gd name="T8" fmla="*/ 62 w 73"/>
              <a:gd name="T9" fmla="*/ 74 h 74"/>
              <a:gd name="T10" fmla="*/ 58 w 73"/>
              <a:gd name="T11" fmla="*/ 74 h 74"/>
              <a:gd name="T12" fmla="*/ 53 w 73"/>
              <a:gd name="T13" fmla="*/ 67 h 74"/>
              <a:gd name="T14" fmla="*/ 39 w 73"/>
              <a:gd name="T15" fmla="*/ 72 h 74"/>
              <a:gd name="T16" fmla="*/ 39 w 73"/>
              <a:gd name="T17" fmla="*/ 72 h 74"/>
              <a:gd name="T18" fmla="*/ 39 w 73"/>
              <a:gd name="T19" fmla="*/ 72 h 74"/>
              <a:gd name="T20" fmla="*/ 20 w 73"/>
              <a:gd name="T21" fmla="*/ 67 h 74"/>
              <a:gd name="T22" fmla="*/ 15 w 73"/>
              <a:gd name="T23" fmla="*/ 74 h 74"/>
              <a:gd name="T24" fmla="*/ 11 w 73"/>
              <a:gd name="T25" fmla="*/ 74 h 74"/>
              <a:gd name="T26" fmla="*/ 13 w 73"/>
              <a:gd name="T27" fmla="*/ 60 h 74"/>
              <a:gd name="T28" fmla="*/ 6 w 73"/>
              <a:gd name="T29" fmla="*/ 45 h 74"/>
              <a:gd name="T30" fmla="*/ 6 w 73"/>
              <a:gd name="T31" fmla="*/ 45 h 74"/>
              <a:gd name="T32" fmla="*/ 6 w 73"/>
              <a:gd name="T33" fmla="*/ 45 h 74"/>
              <a:gd name="T34" fmla="*/ 33 w 73"/>
              <a:gd name="T35" fmla="*/ 12 h 74"/>
              <a:gd name="T36" fmla="*/ 37 w 73"/>
              <a:gd name="T37" fmla="*/ 37 h 74"/>
              <a:gd name="T38" fmla="*/ 34 w 73"/>
              <a:gd name="T39" fmla="*/ 37 h 74"/>
              <a:gd name="T40" fmla="*/ 26 w 73"/>
              <a:gd name="T41" fmla="*/ 24 h 74"/>
              <a:gd name="T42" fmla="*/ 25 w 73"/>
              <a:gd name="T43" fmla="*/ 24 h 74"/>
              <a:gd name="T44" fmla="*/ 33 w 73"/>
              <a:gd name="T45" fmla="*/ 38 h 74"/>
              <a:gd name="T46" fmla="*/ 32 w 73"/>
              <a:gd name="T47" fmla="*/ 42 h 74"/>
              <a:gd name="T48" fmla="*/ 37 w 73"/>
              <a:gd name="T49" fmla="*/ 47 h 74"/>
              <a:gd name="T50" fmla="*/ 42 w 73"/>
              <a:gd name="T51" fmla="*/ 42 h 74"/>
              <a:gd name="T52" fmla="*/ 42 w 73"/>
              <a:gd name="T53" fmla="*/ 41 h 74"/>
              <a:gd name="T54" fmla="*/ 51 w 73"/>
              <a:gd name="T55" fmla="*/ 31 h 74"/>
              <a:gd name="T56" fmla="*/ 48 w 73"/>
              <a:gd name="T57" fmla="*/ 28 h 74"/>
              <a:gd name="T58" fmla="*/ 39 w 73"/>
              <a:gd name="T59" fmla="*/ 37 h 74"/>
              <a:gd name="T60" fmla="*/ 37 w 73"/>
              <a:gd name="T61" fmla="*/ 37 h 74"/>
              <a:gd name="T62" fmla="*/ 67 w 73"/>
              <a:gd name="T63" fmla="*/ 0 h 74"/>
              <a:gd name="T64" fmla="*/ 63 w 73"/>
              <a:gd name="T65" fmla="*/ 3 h 74"/>
              <a:gd name="T66" fmla="*/ 45 w 73"/>
              <a:gd name="T67" fmla="*/ 7 h 74"/>
              <a:gd name="T68" fmla="*/ 45 w 73"/>
              <a:gd name="T69" fmla="*/ 7 h 74"/>
              <a:gd name="T70" fmla="*/ 68 w 73"/>
              <a:gd name="T71" fmla="*/ 27 h 74"/>
              <a:gd name="T72" fmla="*/ 68 w 73"/>
              <a:gd name="T73" fmla="*/ 26 h 74"/>
              <a:gd name="T74" fmla="*/ 68 w 73"/>
              <a:gd name="T75" fmla="*/ 7 h 74"/>
              <a:gd name="T76" fmla="*/ 70 w 73"/>
              <a:gd name="T77" fmla="*/ 2 h 74"/>
              <a:gd name="T78" fmla="*/ 67 w 73"/>
              <a:gd name="T79" fmla="*/ 0 h 74"/>
              <a:gd name="T80" fmla="*/ 5 w 73"/>
              <a:gd name="T81" fmla="*/ 2 h 74"/>
              <a:gd name="T82" fmla="*/ 6 w 73"/>
              <a:gd name="T83" fmla="*/ 6 h 74"/>
              <a:gd name="T84" fmla="*/ 4 w 73"/>
              <a:gd name="T85" fmla="*/ 25 h 74"/>
              <a:gd name="T86" fmla="*/ 4 w 73"/>
              <a:gd name="T87" fmla="*/ 25 h 74"/>
              <a:gd name="T88" fmla="*/ 29 w 73"/>
              <a:gd name="T89" fmla="*/ 8 h 74"/>
              <a:gd name="T90" fmla="*/ 29 w 73"/>
              <a:gd name="T91" fmla="*/ 8 h 74"/>
              <a:gd name="T92" fmla="*/ 11 w 73"/>
              <a:gd name="T93" fmla="*/ 3 h 74"/>
              <a:gd name="T94" fmla="*/ 7 w 73"/>
              <a:gd name="T95" fmla="*/ 0 h 74"/>
              <a:gd name="T96" fmla="*/ 5 w 73"/>
              <a:gd name="T97" fmla="*/ 2 h 74"/>
              <a:gd name="T98" fmla="*/ 51 w 73"/>
              <a:gd name="T99" fmla="*/ 23 h 74"/>
              <a:gd name="T100" fmla="*/ 33 w 73"/>
              <a:gd name="T101" fmla="*/ 18 h 74"/>
              <a:gd name="T102" fmla="*/ 17 w 73"/>
              <a:gd name="T103" fmla="*/ 27 h 74"/>
              <a:gd name="T104" fmla="*/ 12 w 73"/>
              <a:gd name="T105" fmla="*/ 44 h 74"/>
              <a:gd name="T106" fmla="*/ 12 w 73"/>
              <a:gd name="T107" fmla="*/ 44 h 74"/>
              <a:gd name="T108" fmla="*/ 21 w 73"/>
              <a:gd name="T109" fmla="*/ 60 h 74"/>
              <a:gd name="T110" fmla="*/ 39 w 73"/>
              <a:gd name="T111" fmla="*/ 65 h 74"/>
              <a:gd name="T112" fmla="*/ 39 w 73"/>
              <a:gd name="T113" fmla="*/ 65 h 74"/>
              <a:gd name="T114" fmla="*/ 55 w 73"/>
              <a:gd name="T115" fmla="*/ 57 h 74"/>
              <a:gd name="T116" fmla="*/ 60 w 73"/>
              <a:gd name="T117" fmla="*/ 39 h 74"/>
              <a:gd name="T118" fmla="*/ 51 w 73"/>
              <a:gd name="T119" fmla="*/ 2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74">
                <a:moveTo>
                  <a:pt x="33" y="12"/>
                </a:moveTo>
                <a:cubicBezTo>
                  <a:pt x="41" y="11"/>
                  <a:pt x="49" y="14"/>
                  <a:pt x="55" y="18"/>
                </a:cubicBezTo>
                <a:cubicBezTo>
                  <a:pt x="61" y="23"/>
                  <a:pt x="65" y="30"/>
                  <a:pt x="66" y="38"/>
                </a:cubicBezTo>
                <a:cubicBezTo>
                  <a:pt x="67" y="46"/>
                  <a:pt x="65" y="53"/>
                  <a:pt x="60" y="59"/>
                </a:cubicBezTo>
                <a:cubicBezTo>
                  <a:pt x="62" y="74"/>
                  <a:pt x="62" y="74"/>
                  <a:pt x="62" y="74"/>
                </a:cubicBezTo>
                <a:cubicBezTo>
                  <a:pt x="58" y="74"/>
                  <a:pt x="58" y="74"/>
                  <a:pt x="58" y="74"/>
                </a:cubicBezTo>
                <a:cubicBezTo>
                  <a:pt x="53" y="67"/>
                  <a:pt x="53" y="67"/>
                  <a:pt x="53" y="67"/>
                </a:cubicBezTo>
                <a:cubicBezTo>
                  <a:pt x="49" y="69"/>
                  <a:pt x="44" y="71"/>
                  <a:pt x="39" y="72"/>
                </a:cubicBezTo>
                <a:cubicBezTo>
                  <a:pt x="39" y="72"/>
                  <a:pt x="39" y="72"/>
                  <a:pt x="39" y="72"/>
                </a:cubicBezTo>
                <a:cubicBezTo>
                  <a:pt x="39" y="72"/>
                  <a:pt x="39" y="72"/>
                  <a:pt x="39" y="72"/>
                </a:cubicBezTo>
                <a:cubicBezTo>
                  <a:pt x="32" y="72"/>
                  <a:pt x="26" y="71"/>
                  <a:pt x="20" y="67"/>
                </a:cubicBezTo>
                <a:cubicBezTo>
                  <a:pt x="15" y="74"/>
                  <a:pt x="15" y="74"/>
                  <a:pt x="15" y="74"/>
                </a:cubicBezTo>
                <a:cubicBezTo>
                  <a:pt x="11" y="74"/>
                  <a:pt x="11" y="74"/>
                  <a:pt x="11" y="74"/>
                </a:cubicBezTo>
                <a:cubicBezTo>
                  <a:pt x="13" y="60"/>
                  <a:pt x="13" y="60"/>
                  <a:pt x="13" y="60"/>
                </a:cubicBezTo>
                <a:cubicBezTo>
                  <a:pt x="9" y="56"/>
                  <a:pt x="7" y="51"/>
                  <a:pt x="6" y="45"/>
                </a:cubicBezTo>
                <a:cubicBezTo>
                  <a:pt x="6" y="45"/>
                  <a:pt x="6" y="45"/>
                  <a:pt x="6" y="45"/>
                </a:cubicBezTo>
                <a:cubicBezTo>
                  <a:pt x="6" y="45"/>
                  <a:pt x="6" y="45"/>
                  <a:pt x="6" y="45"/>
                </a:cubicBezTo>
                <a:cubicBezTo>
                  <a:pt x="4" y="29"/>
                  <a:pt x="16" y="14"/>
                  <a:pt x="33" y="12"/>
                </a:cubicBezTo>
                <a:close/>
                <a:moveTo>
                  <a:pt x="37" y="37"/>
                </a:moveTo>
                <a:cubicBezTo>
                  <a:pt x="36" y="37"/>
                  <a:pt x="35" y="37"/>
                  <a:pt x="34" y="37"/>
                </a:cubicBezTo>
                <a:cubicBezTo>
                  <a:pt x="32" y="33"/>
                  <a:pt x="29" y="28"/>
                  <a:pt x="26" y="24"/>
                </a:cubicBezTo>
                <a:cubicBezTo>
                  <a:pt x="26" y="24"/>
                  <a:pt x="25" y="24"/>
                  <a:pt x="25" y="24"/>
                </a:cubicBezTo>
                <a:cubicBezTo>
                  <a:pt x="27" y="29"/>
                  <a:pt x="30" y="34"/>
                  <a:pt x="33" y="38"/>
                </a:cubicBezTo>
                <a:cubicBezTo>
                  <a:pt x="32" y="39"/>
                  <a:pt x="32" y="41"/>
                  <a:pt x="32" y="42"/>
                </a:cubicBezTo>
                <a:cubicBezTo>
                  <a:pt x="32" y="45"/>
                  <a:pt x="34" y="47"/>
                  <a:pt x="37" y="47"/>
                </a:cubicBezTo>
                <a:cubicBezTo>
                  <a:pt x="40" y="47"/>
                  <a:pt x="42" y="45"/>
                  <a:pt x="42" y="42"/>
                </a:cubicBezTo>
                <a:cubicBezTo>
                  <a:pt x="42" y="42"/>
                  <a:pt x="42" y="41"/>
                  <a:pt x="42" y="41"/>
                </a:cubicBezTo>
                <a:cubicBezTo>
                  <a:pt x="45" y="38"/>
                  <a:pt x="48" y="35"/>
                  <a:pt x="51" y="31"/>
                </a:cubicBezTo>
                <a:cubicBezTo>
                  <a:pt x="50" y="30"/>
                  <a:pt x="49" y="29"/>
                  <a:pt x="48" y="28"/>
                </a:cubicBezTo>
                <a:cubicBezTo>
                  <a:pt x="45" y="31"/>
                  <a:pt x="42" y="34"/>
                  <a:pt x="39" y="37"/>
                </a:cubicBezTo>
                <a:cubicBezTo>
                  <a:pt x="38" y="37"/>
                  <a:pt x="38" y="37"/>
                  <a:pt x="37" y="37"/>
                </a:cubicBezTo>
                <a:close/>
                <a:moveTo>
                  <a:pt x="67" y="0"/>
                </a:moveTo>
                <a:cubicBezTo>
                  <a:pt x="63" y="3"/>
                  <a:pt x="63" y="3"/>
                  <a:pt x="63" y="3"/>
                </a:cubicBezTo>
                <a:cubicBezTo>
                  <a:pt x="57" y="0"/>
                  <a:pt x="50" y="1"/>
                  <a:pt x="45" y="7"/>
                </a:cubicBezTo>
                <a:cubicBezTo>
                  <a:pt x="45" y="7"/>
                  <a:pt x="45" y="7"/>
                  <a:pt x="45" y="7"/>
                </a:cubicBezTo>
                <a:cubicBezTo>
                  <a:pt x="68" y="27"/>
                  <a:pt x="68" y="27"/>
                  <a:pt x="68" y="27"/>
                </a:cubicBezTo>
                <a:cubicBezTo>
                  <a:pt x="68" y="27"/>
                  <a:pt x="68" y="27"/>
                  <a:pt x="68" y="26"/>
                </a:cubicBezTo>
                <a:cubicBezTo>
                  <a:pt x="73" y="21"/>
                  <a:pt x="73" y="12"/>
                  <a:pt x="68" y="7"/>
                </a:cubicBezTo>
                <a:cubicBezTo>
                  <a:pt x="70" y="2"/>
                  <a:pt x="70" y="2"/>
                  <a:pt x="70" y="2"/>
                </a:cubicBezTo>
                <a:cubicBezTo>
                  <a:pt x="67" y="0"/>
                  <a:pt x="67" y="0"/>
                  <a:pt x="67" y="0"/>
                </a:cubicBezTo>
                <a:close/>
                <a:moveTo>
                  <a:pt x="5" y="2"/>
                </a:moveTo>
                <a:cubicBezTo>
                  <a:pt x="6" y="6"/>
                  <a:pt x="6" y="6"/>
                  <a:pt x="6" y="6"/>
                </a:cubicBezTo>
                <a:cubicBezTo>
                  <a:pt x="1" y="11"/>
                  <a:pt x="0" y="19"/>
                  <a:pt x="4" y="25"/>
                </a:cubicBezTo>
                <a:cubicBezTo>
                  <a:pt x="4" y="25"/>
                  <a:pt x="4" y="25"/>
                  <a:pt x="4" y="25"/>
                </a:cubicBezTo>
                <a:cubicBezTo>
                  <a:pt x="29" y="8"/>
                  <a:pt x="29" y="8"/>
                  <a:pt x="29" y="8"/>
                </a:cubicBezTo>
                <a:cubicBezTo>
                  <a:pt x="29" y="8"/>
                  <a:pt x="29" y="8"/>
                  <a:pt x="29" y="8"/>
                </a:cubicBezTo>
                <a:cubicBezTo>
                  <a:pt x="25" y="2"/>
                  <a:pt x="17" y="0"/>
                  <a:pt x="11" y="3"/>
                </a:cubicBezTo>
                <a:cubicBezTo>
                  <a:pt x="7" y="0"/>
                  <a:pt x="7" y="0"/>
                  <a:pt x="7" y="0"/>
                </a:cubicBezTo>
                <a:cubicBezTo>
                  <a:pt x="5" y="2"/>
                  <a:pt x="5" y="2"/>
                  <a:pt x="5" y="2"/>
                </a:cubicBezTo>
                <a:close/>
                <a:moveTo>
                  <a:pt x="51" y="23"/>
                </a:moveTo>
                <a:cubicBezTo>
                  <a:pt x="46" y="19"/>
                  <a:pt x="40" y="17"/>
                  <a:pt x="33" y="18"/>
                </a:cubicBezTo>
                <a:cubicBezTo>
                  <a:pt x="27" y="19"/>
                  <a:pt x="21" y="22"/>
                  <a:pt x="17" y="27"/>
                </a:cubicBezTo>
                <a:cubicBezTo>
                  <a:pt x="14" y="32"/>
                  <a:pt x="12" y="38"/>
                  <a:pt x="12" y="44"/>
                </a:cubicBezTo>
                <a:cubicBezTo>
                  <a:pt x="12" y="44"/>
                  <a:pt x="12" y="44"/>
                  <a:pt x="12" y="44"/>
                </a:cubicBezTo>
                <a:cubicBezTo>
                  <a:pt x="13" y="51"/>
                  <a:pt x="16" y="57"/>
                  <a:pt x="21" y="60"/>
                </a:cubicBezTo>
                <a:cubicBezTo>
                  <a:pt x="26" y="64"/>
                  <a:pt x="32" y="66"/>
                  <a:pt x="39" y="65"/>
                </a:cubicBezTo>
                <a:cubicBezTo>
                  <a:pt x="39" y="65"/>
                  <a:pt x="39" y="65"/>
                  <a:pt x="39" y="65"/>
                </a:cubicBezTo>
                <a:cubicBezTo>
                  <a:pt x="45" y="65"/>
                  <a:pt x="51" y="61"/>
                  <a:pt x="55" y="57"/>
                </a:cubicBezTo>
                <a:cubicBezTo>
                  <a:pt x="58" y="52"/>
                  <a:pt x="60" y="46"/>
                  <a:pt x="60" y="39"/>
                </a:cubicBezTo>
                <a:cubicBezTo>
                  <a:pt x="59" y="33"/>
                  <a:pt x="56" y="27"/>
                  <a:pt x="51" y="23"/>
                </a:cubicBezTo>
                <a:close/>
              </a:path>
            </a:pathLst>
          </a:custGeom>
          <a:solidFill>
            <a:schemeClr val="accent2"/>
          </a:solidFill>
          <a:ln>
            <a:noFill/>
          </a:ln>
        </p:spPr>
        <p:txBody>
          <a:bodyPr vert="horz" wrap="square" lIns="121791" tIns="60896" rIns="121791" bIns="60896" numCol="1" anchor="t" anchorCtr="0" compatLnSpc="1"/>
          <a:lstStyle/>
          <a:p>
            <a:pPr defTabSz="1217295"/>
            <a:endParaRPr lang="zh-CN" altLang="en-US" sz="1600">
              <a:solidFill>
                <a:prstClr val="black"/>
              </a:solidFill>
              <a:cs typeface="+mn-ea"/>
              <a:sym typeface="+mn-lt"/>
            </a:endParaRPr>
          </a:p>
        </p:txBody>
      </p:sp>
      <p:sp>
        <p:nvSpPr>
          <p:cNvPr id="42" name="Freeform 292"/>
          <p:cNvSpPr>
            <a:spLocks noEditPoints="1"/>
          </p:cNvSpPr>
          <p:nvPr/>
        </p:nvSpPr>
        <p:spPr bwMode="auto">
          <a:xfrm>
            <a:off x="4245735" y="3570040"/>
            <a:ext cx="626629" cy="606694"/>
          </a:xfrm>
          <a:custGeom>
            <a:avLst/>
            <a:gdLst>
              <a:gd name="T0" fmla="*/ 44 w 93"/>
              <a:gd name="T1" fmla="*/ 0 h 90"/>
              <a:gd name="T2" fmla="*/ 83 w 93"/>
              <a:gd name="T3" fmla="*/ 0 h 90"/>
              <a:gd name="T4" fmla="*/ 90 w 93"/>
              <a:gd name="T5" fmla="*/ 3 h 90"/>
              <a:gd name="T6" fmla="*/ 93 w 93"/>
              <a:gd name="T7" fmla="*/ 11 h 90"/>
              <a:gd name="T8" fmla="*/ 93 w 93"/>
              <a:gd name="T9" fmla="*/ 33 h 90"/>
              <a:gd name="T10" fmla="*/ 90 w 93"/>
              <a:gd name="T11" fmla="*/ 40 h 90"/>
              <a:gd name="T12" fmla="*/ 83 w 93"/>
              <a:gd name="T13" fmla="*/ 43 h 90"/>
              <a:gd name="T14" fmla="*/ 61 w 93"/>
              <a:gd name="T15" fmla="*/ 43 h 90"/>
              <a:gd name="T16" fmla="*/ 50 w 93"/>
              <a:gd name="T17" fmla="*/ 53 h 90"/>
              <a:gd name="T18" fmla="*/ 49 w 93"/>
              <a:gd name="T19" fmla="*/ 52 h 90"/>
              <a:gd name="T20" fmla="*/ 46 w 93"/>
              <a:gd name="T21" fmla="*/ 50 h 90"/>
              <a:gd name="T22" fmla="*/ 48 w 93"/>
              <a:gd name="T23" fmla="*/ 43 h 90"/>
              <a:gd name="T24" fmla="*/ 47 w 93"/>
              <a:gd name="T25" fmla="*/ 43 h 90"/>
              <a:gd name="T26" fmla="*/ 48 w 93"/>
              <a:gd name="T27" fmla="*/ 39 h 90"/>
              <a:gd name="T28" fmla="*/ 51 w 93"/>
              <a:gd name="T29" fmla="*/ 39 h 90"/>
              <a:gd name="T30" fmla="*/ 54 w 93"/>
              <a:gd name="T31" fmla="*/ 39 h 90"/>
              <a:gd name="T32" fmla="*/ 53 w 93"/>
              <a:gd name="T33" fmla="*/ 41 h 90"/>
              <a:gd name="T34" fmla="*/ 52 w 93"/>
              <a:gd name="T35" fmla="*/ 44 h 90"/>
              <a:gd name="T36" fmla="*/ 58 w 93"/>
              <a:gd name="T37" fmla="*/ 39 h 90"/>
              <a:gd name="T38" fmla="*/ 59 w 93"/>
              <a:gd name="T39" fmla="*/ 39 h 90"/>
              <a:gd name="T40" fmla="*/ 60 w 93"/>
              <a:gd name="T41" fmla="*/ 39 h 90"/>
              <a:gd name="T42" fmla="*/ 83 w 93"/>
              <a:gd name="T43" fmla="*/ 39 h 90"/>
              <a:gd name="T44" fmla="*/ 87 w 93"/>
              <a:gd name="T45" fmla="*/ 37 h 90"/>
              <a:gd name="T46" fmla="*/ 89 w 93"/>
              <a:gd name="T47" fmla="*/ 33 h 90"/>
              <a:gd name="T48" fmla="*/ 89 w 93"/>
              <a:gd name="T49" fmla="*/ 11 h 90"/>
              <a:gd name="T50" fmla="*/ 87 w 93"/>
              <a:gd name="T51" fmla="*/ 7 h 90"/>
              <a:gd name="T52" fmla="*/ 83 w 93"/>
              <a:gd name="T53" fmla="*/ 5 h 90"/>
              <a:gd name="T54" fmla="*/ 44 w 93"/>
              <a:gd name="T55" fmla="*/ 5 h 90"/>
              <a:gd name="T56" fmla="*/ 39 w 93"/>
              <a:gd name="T57" fmla="*/ 7 h 90"/>
              <a:gd name="T58" fmla="*/ 38 w 93"/>
              <a:gd name="T59" fmla="*/ 11 h 90"/>
              <a:gd name="T60" fmla="*/ 38 w 93"/>
              <a:gd name="T61" fmla="*/ 14 h 90"/>
              <a:gd name="T62" fmla="*/ 33 w 93"/>
              <a:gd name="T63" fmla="*/ 12 h 90"/>
              <a:gd name="T64" fmla="*/ 33 w 93"/>
              <a:gd name="T65" fmla="*/ 11 h 90"/>
              <a:gd name="T66" fmla="*/ 36 w 93"/>
              <a:gd name="T67" fmla="*/ 3 h 90"/>
              <a:gd name="T68" fmla="*/ 44 w 93"/>
              <a:gd name="T69" fmla="*/ 0 h 90"/>
              <a:gd name="T70" fmla="*/ 75 w 93"/>
              <a:gd name="T71" fmla="*/ 18 h 90"/>
              <a:gd name="T72" fmla="*/ 71 w 93"/>
              <a:gd name="T73" fmla="*/ 22 h 90"/>
              <a:gd name="T74" fmla="*/ 75 w 93"/>
              <a:gd name="T75" fmla="*/ 25 h 90"/>
              <a:gd name="T76" fmla="*/ 79 w 93"/>
              <a:gd name="T77" fmla="*/ 22 h 90"/>
              <a:gd name="T78" fmla="*/ 75 w 93"/>
              <a:gd name="T79" fmla="*/ 18 h 90"/>
              <a:gd name="T80" fmla="*/ 63 w 93"/>
              <a:gd name="T81" fmla="*/ 18 h 90"/>
              <a:gd name="T82" fmla="*/ 59 w 93"/>
              <a:gd name="T83" fmla="*/ 22 h 90"/>
              <a:gd name="T84" fmla="*/ 63 w 93"/>
              <a:gd name="T85" fmla="*/ 25 h 90"/>
              <a:gd name="T86" fmla="*/ 67 w 93"/>
              <a:gd name="T87" fmla="*/ 22 h 90"/>
              <a:gd name="T88" fmla="*/ 63 w 93"/>
              <a:gd name="T89" fmla="*/ 18 h 90"/>
              <a:gd name="T90" fmla="*/ 51 w 93"/>
              <a:gd name="T91" fmla="*/ 18 h 90"/>
              <a:gd name="T92" fmla="*/ 48 w 93"/>
              <a:gd name="T93" fmla="*/ 22 h 90"/>
              <a:gd name="T94" fmla="*/ 51 w 93"/>
              <a:gd name="T95" fmla="*/ 25 h 90"/>
              <a:gd name="T96" fmla="*/ 55 w 93"/>
              <a:gd name="T97" fmla="*/ 22 h 90"/>
              <a:gd name="T98" fmla="*/ 51 w 93"/>
              <a:gd name="T99" fmla="*/ 18 h 90"/>
              <a:gd name="T100" fmla="*/ 27 w 93"/>
              <a:gd name="T101" fmla="*/ 18 h 90"/>
              <a:gd name="T102" fmla="*/ 12 w 93"/>
              <a:gd name="T103" fmla="*/ 33 h 90"/>
              <a:gd name="T104" fmla="*/ 27 w 93"/>
              <a:gd name="T105" fmla="*/ 48 h 90"/>
              <a:gd name="T106" fmla="*/ 43 w 93"/>
              <a:gd name="T107" fmla="*/ 33 h 90"/>
              <a:gd name="T108" fmla="*/ 27 w 93"/>
              <a:gd name="T109" fmla="*/ 18 h 90"/>
              <a:gd name="T110" fmla="*/ 55 w 93"/>
              <a:gd name="T111" fmla="*/ 82 h 90"/>
              <a:gd name="T112" fmla="*/ 38 w 93"/>
              <a:gd name="T113" fmla="*/ 53 h 90"/>
              <a:gd name="T114" fmla="*/ 28 w 93"/>
              <a:gd name="T115" fmla="*/ 69 h 90"/>
              <a:gd name="T116" fmla="*/ 18 w 93"/>
              <a:gd name="T117" fmla="*/ 53 h 90"/>
              <a:gd name="T118" fmla="*/ 0 w 93"/>
              <a:gd name="T119" fmla="*/ 82 h 90"/>
              <a:gd name="T120" fmla="*/ 55 w 93"/>
              <a:gd name="T121" fmla="*/ 8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90">
                <a:moveTo>
                  <a:pt x="44" y="0"/>
                </a:moveTo>
                <a:cubicBezTo>
                  <a:pt x="83" y="0"/>
                  <a:pt x="83" y="0"/>
                  <a:pt x="83" y="0"/>
                </a:cubicBezTo>
                <a:cubicBezTo>
                  <a:pt x="86" y="0"/>
                  <a:pt x="88" y="1"/>
                  <a:pt x="90" y="3"/>
                </a:cubicBezTo>
                <a:cubicBezTo>
                  <a:pt x="92" y="5"/>
                  <a:pt x="93" y="8"/>
                  <a:pt x="93" y="11"/>
                </a:cubicBezTo>
                <a:cubicBezTo>
                  <a:pt x="93" y="33"/>
                  <a:pt x="93" y="33"/>
                  <a:pt x="93" y="33"/>
                </a:cubicBezTo>
                <a:cubicBezTo>
                  <a:pt x="93" y="36"/>
                  <a:pt x="92" y="38"/>
                  <a:pt x="90" y="40"/>
                </a:cubicBezTo>
                <a:cubicBezTo>
                  <a:pt x="88" y="42"/>
                  <a:pt x="86" y="43"/>
                  <a:pt x="83" y="43"/>
                </a:cubicBezTo>
                <a:cubicBezTo>
                  <a:pt x="61" y="43"/>
                  <a:pt x="61" y="43"/>
                  <a:pt x="61" y="43"/>
                </a:cubicBezTo>
                <a:cubicBezTo>
                  <a:pt x="50" y="53"/>
                  <a:pt x="50" y="53"/>
                  <a:pt x="50" y="53"/>
                </a:cubicBezTo>
                <a:cubicBezTo>
                  <a:pt x="49" y="52"/>
                  <a:pt x="49" y="52"/>
                  <a:pt x="49" y="52"/>
                </a:cubicBezTo>
                <a:cubicBezTo>
                  <a:pt x="48" y="52"/>
                  <a:pt x="47" y="51"/>
                  <a:pt x="46" y="50"/>
                </a:cubicBezTo>
                <a:cubicBezTo>
                  <a:pt x="48" y="43"/>
                  <a:pt x="48" y="43"/>
                  <a:pt x="48" y="43"/>
                </a:cubicBezTo>
                <a:cubicBezTo>
                  <a:pt x="47" y="43"/>
                  <a:pt x="47" y="43"/>
                  <a:pt x="47" y="43"/>
                </a:cubicBezTo>
                <a:cubicBezTo>
                  <a:pt x="47" y="42"/>
                  <a:pt x="48" y="40"/>
                  <a:pt x="48" y="39"/>
                </a:cubicBezTo>
                <a:cubicBezTo>
                  <a:pt x="51" y="39"/>
                  <a:pt x="51" y="39"/>
                  <a:pt x="51" y="39"/>
                </a:cubicBezTo>
                <a:cubicBezTo>
                  <a:pt x="54" y="39"/>
                  <a:pt x="54" y="39"/>
                  <a:pt x="54" y="39"/>
                </a:cubicBezTo>
                <a:cubicBezTo>
                  <a:pt x="53" y="41"/>
                  <a:pt x="53" y="41"/>
                  <a:pt x="53" y="41"/>
                </a:cubicBezTo>
                <a:cubicBezTo>
                  <a:pt x="52" y="44"/>
                  <a:pt x="52" y="44"/>
                  <a:pt x="52" y="44"/>
                </a:cubicBezTo>
                <a:cubicBezTo>
                  <a:pt x="58" y="39"/>
                  <a:pt x="58" y="39"/>
                  <a:pt x="58" y="39"/>
                </a:cubicBezTo>
                <a:cubicBezTo>
                  <a:pt x="59" y="39"/>
                  <a:pt x="59" y="39"/>
                  <a:pt x="59" y="39"/>
                </a:cubicBezTo>
                <a:cubicBezTo>
                  <a:pt x="60" y="39"/>
                  <a:pt x="60" y="39"/>
                  <a:pt x="60" y="39"/>
                </a:cubicBezTo>
                <a:cubicBezTo>
                  <a:pt x="83" y="39"/>
                  <a:pt x="83" y="39"/>
                  <a:pt x="83" y="39"/>
                </a:cubicBezTo>
                <a:cubicBezTo>
                  <a:pt x="84" y="39"/>
                  <a:pt x="86" y="38"/>
                  <a:pt x="87" y="37"/>
                </a:cubicBezTo>
                <a:cubicBezTo>
                  <a:pt x="88" y="36"/>
                  <a:pt x="89" y="34"/>
                  <a:pt x="89" y="33"/>
                </a:cubicBezTo>
                <a:cubicBezTo>
                  <a:pt x="89" y="11"/>
                  <a:pt x="89" y="11"/>
                  <a:pt x="89" y="11"/>
                </a:cubicBezTo>
                <a:cubicBezTo>
                  <a:pt x="89" y="9"/>
                  <a:pt x="88" y="8"/>
                  <a:pt x="87" y="7"/>
                </a:cubicBezTo>
                <a:cubicBezTo>
                  <a:pt x="86" y="6"/>
                  <a:pt x="84" y="5"/>
                  <a:pt x="83" y="5"/>
                </a:cubicBezTo>
                <a:cubicBezTo>
                  <a:pt x="44" y="5"/>
                  <a:pt x="44" y="5"/>
                  <a:pt x="44" y="5"/>
                </a:cubicBezTo>
                <a:cubicBezTo>
                  <a:pt x="42" y="5"/>
                  <a:pt x="40" y="6"/>
                  <a:pt x="39" y="7"/>
                </a:cubicBezTo>
                <a:cubicBezTo>
                  <a:pt x="38" y="8"/>
                  <a:pt x="38" y="9"/>
                  <a:pt x="38" y="11"/>
                </a:cubicBezTo>
                <a:cubicBezTo>
                  <a:pt x="38" y="14"/>
                  <a:pt x="38" y="14"/>
                  <a:pt x="38" y="14"/>
                </a:cubicBezTo>
                <a:cubicBezTo>
                  <a:pt x="36" y="13"/>
                  <a:pt x="35" y="12"/>
                  <a:pt x="33" y="12"/>
                </a:cubicBezTo>
                <a:cubicBezTo>
                  <a:pt x="33" y="11"/>
                  <a:pt x="33" y="11"/>
                  <a:pt x="33" y="11"/>
                </a:cubicBezTo>
                <a:cubicBezTo>
                  <a:pt x="33" y="8"/>
                  <a:pt x="34" y="5"/>
                  <a:pt x="36" y="3"/>
                </a:cubicBezTo>
                <a:cubicBezTo>
                  <a:pt x="38" y="1"/>
                  <a:pt x="41" y="0"/>
                  <a:pt x="44" y="0"/>
                </a:cubicBezTo>
                <a:close/>
                <a:moveTo>
                  <a:pt x="75" y="18"/>
                </a:moveTo>
                <a:cubicBezTo>
                  <a:pt x="73" y="18"/>
                  <a:pt x="71" y="19"/>
                  <a:pt x="71" y="22"/>
                </a:cubicBezTo>
                <a:cubicBezTo>
                  <a:pt x="71" y="24"/>
                  <a:pt x="73" y="25"/>
                  <a:pt x="75" y="25"/>
                </a:cubicBezTo>
                <a:cubicBezTo>
                  <a:pt x="77" y="25"/>
                  <a:pt x="79" y="24"/>
                  <a:pt x="79" y="22"/>
                </a:cubicBezTo>
                <a:cubicBezTo>
                  <a:pt x="79" y="19"/>
                  <a:pt x="77" y="18"/>
                  <a:pt x="75" y="18"/>
                </a:cubicBezTo>
                <a:close/>
                <a:moveTo>
                  <a:pt x="63" y="18"/>
                </a:moveTo>
                <a:cubicBezTo>
                  <a:pt x="61" y="18"/>
                  <a:pt x="59" y="19"/>
                  <a:pt x="59" y="22"/>
                </a:cubicBezTo>
                <a:cubicBezTo>
                  <a:pt x="59" y="24"/>
                  <a:pt x="61" y="25"/>
                  <a:pt x="63" y="25"/>
                </a:cubicBezTo>
                <a:cubicBezTo>
                  <a:pt x="65" y="25"/>
                  <a:pt x="67" y="24"/>
                  <a:pt x="67" y="22"/>
                </a:cubicBezTo>
                <a:cubicBezTo>
                  <a:pt x="67" y="19"/>
                  <a:pt x="65" y="18"/>
                  <a:pt x="63" y="18"/>
                </a:cubicBezTo>
                <a:close/>
                <a:moveTo>
                  <a:pt x="51" y="18"/>
                </a:moveTo>
                <a:cubicBezTo>
                  <a:pt x="49" y="18"/>
                  <a:pt x="48" y="19"/>
                  <a:pt x="48" y="22"/>
                </a:cubicBezTo>
                <a:cubicBezTo>
                  <a:pt x="48" y="24"/>
                  <a:pt x="49" y="25"/>
                  <a:pt x="51" y="25"/>
                </a:cubicBezTo>
                <a:cubicBezTo>
                  <a:pt x="54" y="25"/>
                  <a:pt x="55" y="24"/>
                  <a:pt x="55" y="22"/>
                </a:cubicBezTo>
                <a:cubicBezTo>
                  <a:pt x="55" y="19"/>
                  <a:pt x="54" y="18"/>
                  <a:pt x="51" y="18"/>
                </a:cubicBezTo>
                <a:close/>
                <a:moveTo>
                  <a:pt x="27" y="18"/>
                </a:moveTo>
                <a:cubicBezTo>
                  <a:pt x="19" y="18"/>
                  <a:pt x="12" y="24"/>
                  <a:pt x="12" y="33"/>
                </a:cubicBezTo>
                <a:cubicBezTo>
                  <a:pt x="12" y="42"/>
                  <a:pt x="19" y="48"/>
                  <a:pt x="27" y="48"/>
                </a:cubicBezTo>
                <a:cubicBezTo>
                  <a:pt x="36" y="48"/>
                  <a:pt x="43" y="42"/>
                  <a:pt x="43" y="33"/>
                </a:cubicBezTo>
                <a:cubicBezTo>
                  <a:pt x="43" y="24"/>
                  <a:pt x="36" y="18"/>
                  <a:pt x="27" y="18"/>
                </a:cubicBezTo>
                <a:close/>
                <a:moveTo>
                  <a:pt x="55" y="82"/>
                </a:moveTo>
                <a:cubicBezTo>
                  <a:pt x="55" y="67"/>
                  <a:pt x="47" y="57"/>
                  <a:pt x="38" y="53"/>
                </a:cubicBezTo>
                <a:cubicBezTo>
                  <a:pt x="28" y="69"/>
                  <a:pt x="28" y="69"/>
                  <a:pt x="28" y="69"/>
                </a:cubicBezTo>
                <a:cubicBezTo>
                  <a:pt x="18" y="53"/>
                  <a:pt x="18" y="53"/>
                  <a:pt x="18" y="53"/>
                </a:cubicBezTo>
                <a:cubicBezTo>
                  <a:pt x="8" y="57"/>
                  <a:pt x="0" y="66"/>
                  <a:pt x="0" y="82"/>
                </a:cubicBezTo>
                <a:cubicBezTo>
                  <a:pt x="20" y="90"/>
                  <a:pt x="38" y="89"/>
                  <a:pt x="55" y="82"/>
                </a:cubicBezTo>
                <a:close/>
              </a:path>
            </a:pathLst>
          </a:custGeom>
          <a:solidFill>
            <a:schemeClr val="accent2"/>
          </a:solidFill>
          <a:ln>
            <a:noFill/>
          </a:ln>
        </p:spPr>
        <p:txBody>
          <a:bodyPr vert="horz" wrap="square" lIns="121791" tIns="60896" rIns="121791" bIns="60896" numCol="1" anchor="t" anchorCtr="0" compatLnSpc="1"/>
          <a:lstStyle/>
          <a:p>
            <a:pPr defTabSz="1217295"/>
            <a:endParaRPr lang="zh-CN" altLang="en-US" sz="1600">
              <a:solidFill>
                <a:prstClr val="black"/>
              </a:solidFill>
              <a:cs typeface="+mn-ea"/>
              <a:sym typeface="+mn-lt"/>
            </a:endParaRPr>
          </a:p>
        </p:txBody>
      </p:sp>
      <p:sp>
        <p:nvSpPr>
          <p:cNvPr id="27" name="Rectangle 29">
            <a:extLst>
              <a:ext uri="{FF2B5EF4-FFF2-40B4-BE49-F238E27FC236}">
                <a16:creationId xmlns="" xmlns:a16="http://schemas.microsoft.com/office/drawing/2014/main" id="{2E49899B-CC14-4A9E-895F-2682EDABE1BF}"/>
              </a:ext>
            </a:extLst>
          </p:cNvPr>
          <p:cNvSpPr/>
          <p:nvPr/>
        </p:nvSpPr>
        <p:spPr>
          <a:xfrm>
            <a:off x="1093529" y="2585400"/>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28" name="Rectangle 30">
            <a:extLst>
              <a:ext uri="{FF2B5EF4-FFF2-40B4-BE49-F238E27FC236}">
                <a16:creationId xmlns="" xmlns:a16="http://schemas.microsoft.com/office/drawing/2014/main" id="{C7A5EAC8-C7E0-416E-80F9-65B4E189DBA3}"/>
              </a:ext>
            </a:extLst>
          </p:cNvPr>
          <p:cNvSpPr/>
          <p:nvPr/>
        </p:nvSpPr>
        <p:spPr>
          <a:xfrm>
            <a:off x="1093529" y="2245075"/>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29" name="Rectangle 29">
            <a:extLst>
              <a:ext uri="{FF2B5EF4-FFF2-40B4-BE49-F238E27FC236}">
                <a16:creationId xmlns="" xmlns:a16="http://schemas.microsoft.com/office/drawing/2014/main" id="{53968FCB-F7DE-49E7-ADE2-910FEB7A58C5}"/>
              </a:ext>
            </a:extLst>
          </p:cNvPr>
          <p:cNvSpPr/>
          <p:nvPr/>
        </p:nvSpPr>
        <p:spPr>
          <a:xfrm>
            <a:off x="1996553" y="4176734"/>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30" name="Rectangle 30">
            <a:extLst>
              <a:ext uri="{FF2B5EF4-FFF2-40B4-BE49-F238E27FC236}">
                <a16:creationId xmlns="" xmlns:a16="http://schemas.microsoft.com/office/drawing/2014/main" id="{E54F1680-CC62-4970-9DA1-EA056A31548E}"/>
              </a:ext>
            </a:extLst>
          </p:cNvPr>
          <p:cNvSpPr/>
          <p:nvPr/>
        </p:nvSpPr>
        <p:spPr>
          <a:xfrm>
            <a:off x="1996553" y="3836409"/>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1" name="Rectangle 29">
            <a:extLst>
              <a:ext uri="{FF2B5EF4-FFF2-40B4-BE49-F238E27FC236}">
                <a16:creationId xmlns="" xmlns:a16="http://schemas.microsoft.com/office/drawing/2014/main" id="{00FFD4A4-4A17-4365-93BE-57A20DE9F4C4}"/>
              </a:ext>
            </a:extLst>
          </p:cNvPr>
          <p:cNvSpPr/>
          <p:nvPr/>
        </p:nvSpPr>
        <p:spPr>
          <a:xfrm>
            <a:off x="4835905" y="5225883"/>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3" name="Rectangle 30">
            <a:extLst>
              <a:ext uri="{FF2B5EF4-FFF2-40B4-BE49-F238E27FC236}">
                <a16:creationId xmlns="" xmlns:a16="http://schemas.microsoft.com/office/drawing/2014/main" id="{505895B6-A03F-4743-B91D-5E8707E4B1BD}"/>
              </a:ext>
            </a:extLst>
          </p:cNvPr>
          <p:cNvSpPr/>
          <p:nvPr/>
        </p:nvSpPr>
        <p:spPr>
          <a:xfrm>
            <a:off x="4835905" y="4885558"/>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5" name="Rectangle 29">
            <a:extLst>
              <a:ext uri="{FF2B5EF4-FFF2-40B4-BE49-F238E27FC236}">
                <a16:creationId xmlns="" xmlns:a16="http://schemas.microsoft.com/office/drawing/2014/main" id="{53376001-A703-46E2-B57D-3AC94AE0ADB5}"/>
              </a:ext>
            </a:extLst>
          </p:cNvPr>
          <p:cNvSpPr/>
          <p:nvPr/>
        </p:nvSpPr>
        <p:spPr>
          <a:xfrm>
            <a:off x="8028892" y="4680238"/>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6" name="Rectangle 30">
            <a:extLst>
              <a:ext uri="{FF2B5EF4-FFF2-40B4-BE49-F238E27FC236}">
                <a16:creationId xmlns="" xmlns:a16="http://schemas.microsoft.com/office/drawing/2014/main" id="{52B31FF1-1339-468C-A90B-7DA535AA4026}"/>
              </a:ext>
            </a:extLst>
          </p:cNvPr>
          <p:cNvSpPr/>
          <p:nvPr/>
        </p:nvSpPr>
        <p:spPr>
          <a:xfrm>
            <a:off x="8028892" y="4339913"/>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8" name="Rectangle 29">
            <a:extLst>
              <a:ext uri="{FF2B5EF4-FFF2-40B4-BE49-F238E27FC236}">
                <a16:creationId xmlns="" xmlns:a16="http://schemas.microsoft.com/office/drawing/2014/main" id="{990EDA68-6F0C-4808-AAD2-C82365C6BFA3}"/>
              </a:ext>
            </a:extLst>
          </p:cNvPr>
          <p:cNvSpPr/>
          <p:nvPr/>
        </p:nvSpPr>
        <p:spPr>
          <a:xfrm>
            <a:off x="9186677" y="2996054"/>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9" name="Rectangle 30">
            <a:extLst>
              <a:ext uri="{FF2B5EF4-FFF2-40B4-BE49-F238E27FC236}">
                <a16:creationId xmlns="" xmlns:a16="http://schemas.microsoft.com/office/drawing/2014/main" id="{46F9E574-6242-4F63-900F-2C871102ED2C}"/>
              </a:ext>
            </a:extLst>
          </p:cNvPr>
          <p:cNvSpPr/>
          <p:nvPr/>
        </p:nvSpPr>
        <p:spPr>
          <a:xfrm>
            <a:off x="9186677" y="2655729"/>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2" name="TextBox 8">
            <a:extLst>
              <a:ext uri="{FF2B5EF4-FFF2-40B4-BE49-F238E27FC236}">
                <a16:creationId xmlns="" xmlns:a16="http://schemas.microsoft.com/office/drawing/2014/main" id="{CB4BDDED-C50D-4AB8-BDD5-7F46B9445F70}"/>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27580134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par>
                                <p:cTn id="24" presetID="22" presetClass="entr" presetSubtype="1"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ppt_w</p:attrName>
                                        </p:attrNameLst>
                                      </p:cBhvr>
                                      <p:tavLst>
                                        <p:tav tm="0">
                                          <p:val>
                                            <p:fltVal val="0"/>
                                          </p:val>
                                        </p:tav>
                                        <p:tav tm="100000">
                                          <p:val>
                                            <p:strVal val="#ppt_w"/>
                                          </p:val>
                                        </p:tav>
                                      </p:tavLst>
                                    </p:anim>
                                    <p:anim calcmode="lin" valueType="num">
                                      <p:cBhvr>
                                        <p:cTn id="51" dur="500" fill="hold"/>
                                        <p:tgtEl>
                                          <p:spTgt spid="22"/>
                                        </p:tgtEl>
                                        <p:attrNameLst>
                                          <p:attrName>ppt_h</p:attrName>
                                        </p:attrNameLst>
                                      </p:cBhvr>
                                      <p:tavLst>
                                        <p:tav tm="0">
                                          <p:val>
                                            <p:fltVal val="0"/>
                                          </p:val>
                                        </p:tav>
                                        <p:tav tm="100000">
                                          <p:val>
                                            <p:strVal val="#ppt_h"/>
                                          </p:val>
                                        </p:tav>
                                      </p:tavLst>
                                    </p:anim>
                                    <p:animEffect transition="in" filter="fade">
                                      <p:cBhvr>
                                        <p:cTn id="52" dur="500"/>
                                        <p:tgtEl>
                                          <p:spTgt spid="22"/>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1000"/>
                                        <p:tgtEl>
                                          <p:spTgt spid="30"/>
                                        </p:tgtEl>
                                      </p:cBhvr>
                                    </p:animEffect>
                                    <p:anim calcmode="lin" valueType="num">
                                      <p:cBhvr>
                                        <p:cTn id="91" dur="1000" fill="hold"/>
                                        <p:tgtEl>
                                          <p:spTgt spid="30"/>
                                        </p:tgtEl>
                                        <p:attrNameLst>
                                          <p:attrName>ppt_x</p:attrName>
                                        </p:attrNameLst>
                                      </p:cBhvr>
                                      <p:tavLst>
                                        <p:tav tm="0">
                                          <p:val>
                                            <p:strVal val="#ppt_x"/>
                                          </p:val>
                                        </p:tav>
                                        <p:tav tm="100000">
                                          <p:val>
                                            <p:strVal val="#ppt_x"/>
                                          </p:val>
                                        </p:tav>
                                      </p:tavLst>
                                    </p:anim>
                                    <p:anim calcmode="lin" valueType="num">
                                      <p:cBhvr>
                                        <p:cTn id="9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1000"/>
                                        <p:tgtEl>
                                          <p:spTgt spid="45"/>
                                        </p:tgtEl>
                                      </p:cBhvr>
                                    </p:animEffect>
                                    <p:anim calcmode="lin" valueType="num">
                                      <p:cBhvr>
                                        <p:cTn id="110" dur="1000" fill="hold"/>
                                        <p:tgtEl>
                                          <p:spTgt spid="45"/>
                                        </p:tgtEl>
                                        <p:attrNameLst>
                                          <p:attrName>ppt_x</p:attrName>
                                        </p:attrNameLst>
                                      </p:cBhvr>
                                      <p:tavLst>
                                        <p:tav tm="0">
                                          <p:val>
                                            <p:strVal val="#ppt_x"/>
                                          </p:val>
                                        </p:tav>
                                        <p:tav tm="100000">
                                          <p:val>
                                            <p:strVal val="#ppt_x"/>
                                          </p:val>
                                        </p:tav>
                                      </p:tavLst>
                                    </p:anim>
                                    <p:anim calcmode="lin" valueType="num">
                                      <p:cBhvr>
                                        <p:cTn id="111" dur="1000" fill="hold"/>
                                        <p:tgtEl>
                                          <p:spTgt spid="4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1000"/>
                                        <p:tgtEl>
                                          <p:spTgt spid="46"/>
                                        </p:tgtEl>
                                      </p:cBhvr>
                                    </p:animEffect>
                                    <p:anim calcmode="lin" valueType="num">
                                      <p:cBhvr>
                                        <p:cTn id="115" dur="1000" fill="hold"/>
                                        <p:tgtEl>
                                          <p:spTgt spid="46"/>
                                        </p:tgtEl>
                                        <p:attrNameLst>
                                          <p:attrName>ppt_x</p:attrName>
                                        </p:attrNameLst>
                                      </p:cBhvr>
                                      <p:tavLst>
                                        <p:tav tm="0">
                                          <p:val>
                                            <p:strVal val="#ppt_x"/>
                                          </p:val>
                                        </p:tav>
                                        <p:tav tm="100000">
                                          <p:val>
                                            <p:strVal val="#ppt_x"/>
                                          </p:val>
                                        </p:tav>
                                      </p:tavLst>
                                    </p:anim>
                                    <p:anim calcmode="lin" valueType="num">
                                      <p:cBhvr>
                                        <p:cTn id="1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fade">
                                      <p:cBhvr>
                                        <p:cTn id="121" dur="1000"/>
                                        <p:tgtEl>
                                          <p:spTgt spid="48"/>
                                        </p:tgtEl>
                                      </p:cBhvr>
                                    </p:animEffect>
                                    <p:anim calcmode="lin" valueType="num">
                                      <p:cBhvr>
                                        <p:cTn id="122" dur="1000" fill="hold"/>
                                        <p:tgtEl>
                                          <p:spTgt spid="48"/>
                                        </p:tgtEl>
                                        <p:attrNameLst>
                                          <p:attrName>ppt_x</p:attrName>
                                        </p:attrNameLst>
                                      </p:cBhvr>
                                      <p:tavLst>
                                        <p:tav tm="0">
                                          <p:val>
                                            <p:strVal val="#ppt_x"/>
                                          </p:val>
                                        </p:tav>
                                        <p:tav tm="100000">
                                          <p:val>
                                            <p:strVal val="#ppt_x"/>
                                          </p:val>
                                        </p:tav>
                                      </p:tavLst>
                                    </p:anim>
                                    <p:anim calcmode="lin" valueType="num">
                                      <p:cBhvr>
                                        <p:cTn id="123" dur="1000" fill="hold"/>
                                        <p:tgtEl>
                                          <p:spTgt spid="48"/>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1000"/>
                                        <p:tgtEl>
                                          <p:spTgt spid="49"/>
                                        </p:tgtEl>
                                      </p:cBhvr>
                                    </p:animEffect>
                                    <p:anim calcmode="lin" valueType="num">
                                      <p:cBhvr>
                                        <p:cTn id="127" dur="1000" fill="hold"/>
                                        <p:tgtEl>
                                          <p:spTgt spid="49"/>
                                        </p:tgtEl>
                                        <p:attrNameLst>
                                          <p:attrName>ppt_x</p:attrName>
                                        </p:attrNameLst>
                                      </p:cBhvr>
                                      <p:tavLst>
                                        <p:tav tm="0">
                                          <p:val>
                                            <p:strVal val="#ppt_x"/>
                                          </p:val>
                                        </p:tav>
                                        <p:tav tm="100000">
                                          <p:val>
                                            <p:strVal val="#ppt_x"/>
                                          </p:val>
                                        </p:tav>
                                      </p:tavLst>
                                    </p:anim>
                                    <p:anim calcmode="lin" valueType="num">
                                      <p:cBhvr>
                                        <p:cTn id="12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6" grpId="0" animBg="1"/>
      <p:bldP spid="3" grpId="0" animBg="1"/>
      <p:bldP spid="37" grpId="0"/>
      <p:bldP spid="38" grpId="0" animBg="1"/>
      <p:bldP spid="39" grpId="0" animBg="1"/>
      <p:bldP spid="40" grpId="0" animBg="1"/>
      <p:bldP spid="41" grpId="0" animBg="1"/>
      <p:bldP spid="42" grpId="0" animBg="1"/>
      <p:bldP spid="27" grpId="0"/>
      <p:bldP spid="28" grpId="0"/>
      <p:bldP spid="29" grpId="0"/>
      <p:bldP spid="30" grpId="0"/>
      <p:bldP spid="31" grpId="0"/>
      <p:bldP spid="43" grpId="0"/>
      <p:bldP spid="45" grpId="0"/>
      <p:bldP spid="46"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2">
            <a:extLst>
              <a:ext uri="{FF2B5EF4-FFF2-40B4-BE49-F238E27FC236}">
                <a16:creationId xmlns="" xmlns:a16="http://schemas.microsoft.com/office/drawing/2014/main" id="{5F74369C-AC1E-42BA-BDAA-8E9CD29BC5C5}"/>
              </a:ext>
            </a:extLst>
          </p:cNvPr>
          <p:cNvSpPr>
            <a:spLocks/>
          </p:cNvSpPr>
          <p:nvPr/>
        </p:nvSpPr>
        <p:spPr bwMode="auto">
          <a:xfrm>
            <a:off x="1020121" y="3474316"/>
            <a:ext cx="2555939" cy="509297"/>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chemeClr val="accent1"/>
          </a:solidFill>
          <a:ln>
            <a:noFill/>
          </a:ln>
        </p:spPr>
        <p:txBody>
          <a:bodyPr lIns="91421" tIns="45710" rIns="91421" bIns="45710" anchor="ctr"/>
          <a:lstStyle/>
          <a:p>
            <a:pPr algn="ctr"/>
            <a:endParaRPr sz="1706">
              <a:solidFill>
                <a:schemeClr val="bg1">
                  <a:lumMod val="50000"/>
                </a:schemeClr>
              </a:solidFill>
              <a:latin typeface="微软雅黑" pitchFamily="34" charset="-122"/>
              <a:ea typeface="微软雅黑" pitchFamily="34" charset="-122"/>
            </a:endParaRPr>
          </a:p>
        </p:txBody>
      </p:sp>
      <p:sp>
        <p:nvSpPr>
          <p:cNvPr id="47" name="TextBox 7">
            <a:extLst>
              <a:ext uri="{FF2B5EF4-FFF2-40B4-BE49-F238E27FC236}">
                <a16:creationId xmlns="" xmlns:a16="http://schemas.microsoft.com/office/drawing/2014/main" id="{101DFB22-003B-4DF4-B74A-04E4D0645E4A}"/>
              </a:ext>
            </a:extLst>
          </p:cNvPr>
          <p:cNvSpPr txBox="1">
            <a:spLocks/>
          </p:cNvSpPr>
          <p:nvPr/>
        </p:nvSpPr>
        <p:spPr bwMode="auto">
          <a:xfrm>
            <a:off x="2089728" y="2902755"/>
            <a:ext cx="416725" cy="369261"/>
          </a:xfrm>
          <a:prstGeom prst="rect">
            <a:avLst/>
          </a:prstGeom>
          <a:noFill/>
          <a:ln w="9525">
            <a:noFill/>
            <a:miter lim="800000"/>
            <a:headEnd/>
            <a:tailEnd/>
          </a:ln>
        </p:spPr>
        <p:txBody>
          <a:bodyPr wrap="none" lIns="0" tIns="0" rIns="0" bIns="0" anchor="t" anchorCtr="0">
            <a:normAutofit/>
            <a:scene3d>
              <a:camera prst="orthographicFront"/>
              <a:lightRig rig="threePt" dir="t"/>
            </a:scene3d>
            <a:sp3d>
              <a:bevelT w="0" h="0"/>
            </a:sp3d>
          </a:bodyPr>
          <a:lstStyle/>
          <a:p>
            <a:pPr marL="0" lvl="1" algn="ctr"/>
            <a:r>
              <a:rPr lang="en-US" altLang="ko-KR" sz="2370" dirty="0">
                <a:solidFill>
                  <a:schemeClr val="bg1">
                    <a:lumMod val="50000"/>
                  </a:schemeClr>
                </a:solidFill>
                <a:latin typeface="微软雅黑" pitchFamily="34" charset="-122"/>
                <a:ea typeface="微软雅黑" pitchFamily="34" charset="-122"/>
              </a:rPr>
              <a:t>20%</a:t>
            </a:r>
          </a:p>
        </p:txBody>
      </p:sp>
      <p:sp>
        <p:nvSpPr>
          <p:cNvPr id="55" name="Freeform: Shape 3">
            <a:extLst>
              <a:ext uri="{FF2B5EF4-FFF2-40B4-BE49-F238E27FC236}">
                <a16:creationId xmlns="" xmlns:a16="http://schemas.microsoft.com/office/drawing/2014/main" id="{A8C3C7AE-4D7C-4F5C-A679-EA691EC51FAF}"/>
              </a:ext>
            </a:extLst>
          </p:cNvPr>
          <p:cNvSpPr>
            <a:spLocks/>
          </p:cNvSpPr>
          <p:nvPr/>
        </p:nvSpPr>
        <p:spPr bwMode="auto">
          <a:xfrm>
            <a:off x="2899145" y="2455716"/>
            <a:ext cx="2555939" cy="152789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chemeClr val="accent2"/>
          </a:solidFill>
          <a:ln>
            <a:noFill/>
          </a:ln>
        </p:spPr>
        <p:txBody>
          <a:bodyPr lIns="91421" tIns="45710" rIns="91421" bIns="45710" anchor="ctr"/>
          <a:lstStyle/>
          <a:p>
            <a:pPr algn="ctr"/>
            <a:endParaRPr sz="1706">
              <a:solidFill>
                <a:schemeClr val="bg1">
                  <a:lumMod val="50000"/>
                </a:schemeClr>
              </a:solidFill>
              <a:latin typeface="微软雅黑" pitchFamily="34" charset="-122"/>
              <a:ea typeface="微软雅黑" pitchFamily="34" charset="-122"/>
            </a:endParaRPr>
          </a:p>
        </p:txBody>
      </p:sp>
      <p:sp>
        <p:nvSpPr>
          <p:cNvPr id="56" name="TextBox 8">
            <a:extLst>
              <a:ext uri="{FF2B5EF4-FFF2-40B4-BE49-F238E27FC236}">
                <a16:creationId xmlns="" xmlns:a16="http://schemas.microsoft.com/office/drawing/2014/main" id="{8725171B-53D0-4AEC-9DB0-CB68BCD1C08E}"/>
              </a:ext>
            </a:extLst>
          </p:cNvPr>
          <p:cNvSpPr txBox="1">
            <a:spLocks/>
          </p:cNvSpPr>
          <p:nvPr/>
        </p:nvSpPr>
        <p:spPr bwMode="auto">
          <a:xfrm>
            <a:off x="3962341" y="1933842"/>
            <a:ext cx="429547" cy="369261"/>
          </a:xfrm>
          <a:prstGeom prst="rect">
            <a:avLst/>
          </a:prstGeom>
          <a:noFill/>
          <a:ln w="9525">
            <a:noFill/>
            <a:miter lim="800000"/>
            <a:headEnd/>
            <a:tailEnd/>
          </a:ln>
        </p:spPr>
        <p:txBody>
          <a:bodyPr wrap="none" lIns="0" tIns="0" rIns="0" bIns="0" anchor="t" anchorCtr="0">
            <a:normAutofit/>
            <a:scene3d>
              <a:camera prst="orthographicFront"/>
              <a:lightRig rig="threePt" dir="t"/>
            </a:scene3d>
            <a:sp3d>
              <a:bevelT w="0" h="0"/>
            </a:sp3d>
          </a:bodyPr>
          <a:lstStyle/>
          <a:p>
            <a:pPr marL="0" lvl="1" algn="ctr"/>
            <a:r>
              <a:rPr lang="en-US" altLang="ko-KR" sz="2370" dirty="0">
                <a:solidFill>
                  <a:schemeClr val="bg1">
                    <a:lumMod val="50000"/>
                  </a:schemeClr>
                </a:solidFill>
                <a:latin typeface="微软雅黑" pitchFamily="34" charset="-122"/>
                <a:ea typeface="微软雅黑" pitchFamily="34" charset="-122"/>
              </a:rPr>
              <a:t>60%</a:t>
            </a:r>
          </a:p>
        </p:txBody>
      </p:sp>
      <p:sp>
        <p:nvSpPr>
          <p:cNvPr id="57" name="Freeform: Shape 4">
            <a:extLst>
              <a:ext uri="{FF2B5EF4-FFF2-40B4-BE49-F238E27FC236}">
                <a16:creationId xmlns="" xmlns:a16="http://schemas.microsoft.com/office/drawing/2014/main" id="{AAB421DD-403F-400C-BC6E-CB4C1F0AC6D8}"/>
              </a:ext>
            </a:extLst>
          </p:cNvPr>
          <p:cNvSpPr>
            <a:spLocks/>
          </p:cNvSpPr>
          <p:nvPr/>
        </p:nvSpPr>
        <p:spPr bwMode="auto">
          <a:xfrm>
            <a:off x="4778169" y="2706965"/>
            <a:ext cx="2555939" cy="127664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chemeClr val="accent3"/>
          </a:solidFill>
          <a:ln>
            <a:noFill/>
          </a:ln>
        </p:spPr>
        <p:txBody>
          <a:bodyPr lIns="91421" tIns="45710" rIns="91421" bIns="45710" anchor="ctr"/>
          <a:lstStyle/>
          <a:p>
            <a:pPr algn="ctr"/>
            <a:endParaRPr sz="1706">
              <a:solidFill>
                <a:schemeClr val="bg1">
                  <a:lumMod val="50000"/>
                </a:schemeClr>
              </a:solidFill>
              <a:latin typeface="微软雅黑" pitchFamily="34" charset="-122"/>
              <a:ea typeface="微软雅黑" pitchFamily="34" charset="-122"/>
            </a:endParaRPr>
          </a:p>
        </p:txBody>
      </p:sp>
      <p:sp>
        <p:nvSpPr>
          <p:cNvPr id="58" name="TextBox 9">
            <a:extLst>
              <a:ext uri="{FF2B5EF4-FFF2-40B4-BE49-F238E27FC236}">
                <a16:creationId xmlns="" xmlns:a16="http://schemas.microsoft.com/office/drawing/2014/main" id="{478D8ADF-FD5F-4DDA-8983-74AA286A6EEB}"/>
              </a:ext>
            </a:extLst>
          </p:cNvPr>
          <p:cNvSpPr txBox="1">
            <a:spLocks/>
          </p:cNvSpPr>
          <p:nvPr/>
        </p:nvSpPr>
        <p:spPr bwMode="auto">
          <a:xfrm>
            <a:off x="5842164" y="2208157"/>
            <a:ext cx="427944" cy="369261"/>
          </a:xfrm>
          <a:prstGeom prst="rect">
            <a:avLst/>
          </a:prstGeom>
          <a:noFill/>
          <a:ln w="9525">
            <a:noFill/>
            <a:miter lim="800000"/>
            <a:headEnd/>
            <a:tailEnd/>
          </a:ln>
        </p:spPr>
        <p:txBody>
          <a:bodyPr wrap="none" lIns="0" tIns="0" rIns="0" bIns="0" anchor="t" anchorCtr="0">
            <a:normAutofit/>
            <a:scene3d>
              <a:camera prst="orthographicFront"/>
              <a:lightRig rig="threePt" dir="t"/>
            </a:scene3d>
            <a:sp3d>
              <a:bevelT w="0" h="0"/>
            </a:sp3d>
          </a:bodyPr>
          <a:lstStyle/>
          <a:p>
            <a:pPr marL="0" lvl="1" algn="ctr"/>
            <a:r>
              <a:rPr lang="en-US" altLang="ko-KR" sz="2370" dirty="0">
                <a:solidFill>
                  <a:schemeClr val="bg1">
                    <a:lumMod val="50000"/>
                  </a:schemeClr>
                </a:solidFill>
                <a:latin typeface="微软雅黑" pitchFamily="34" charset="-122"/>
                <a:ea typeface="微软雅黑" pitchFamily="34" charset="-122"/>
              </a:rPr>
              <a:t>50%</a:t>
            </a:r>
          </a:p>
        </p:txBody>
      </p:sp>
      <p:sp>
        <p:nvSpPr>
          <p:cNvPr id="59" name="Freeform: Shape 5">
            <a:extLst>
              <a:ext uri="{FF2B5EF4-FFF2-40B4-BE49-F238E27FC236}">
                <a16:creationId xmlns="" xmlns:a16="http://schemas.microsoft.com/office/drawing/2014/main" id="{EAFE6744-8A33-4A85-B124-542C10A5EC45}"/>
              </a:ext>
            </a:extLst>
          </p:cNvPr>
          <p:cNvSpPr>
            <a:spLocks/>
          </p:cNvSpPr>
          <p:nvPr/>
        </p:nvSpPr>
        <p:spPr bwMode="auto">
          <a:xfrm>
            <a:off x="6657192" y="1712464"/>
            <a:ext cx="2555939" cy="2271151"/>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chemeClr val="accent4">
              <a:alpha val="90000"/>
            </a:schemeClr>
          </a:solidFill>
          <a:ln>
            <a:noFill/>
          </a:ln>
        </p:spPr>
        <p:txBody>
          <a:bodyPr lIns="91421" tIns="45710" rIns="91421" bIns="45710" anchor="ctr"/>
          <a:lstStyle/>
          <a:p>
            <a:pPr algn="ctr"/>
            <a:endParaRPr sz="1706">
              <a:solidFill>
                <a:schemeClr val="bg1">
                  <a:lumMod val="50000"/>
                </a:schemeClr>
              </a:solidFill>
              <a:latin typeface="微软雅黑" pitchFamily="34" charset="-122"/>
              <a:ea typeface="微软雅黑" pitchFamily="34" charset="-122"/>
            </a:endParaRPr>
          </a:p>
        </p:txBody>
      </p:sp>
      <p:sp>
        <p:nvSpPr>
          <p:cNvPr id="60" name="TextBox 10">
            <a:extLst>
              <a:ext uri="{FF2B5EF4-FFF2-40B4-BE49-F238E27FC236}">
                <a16:creationId xmlns="" xmlns:a16="http://schemas.microsoft.com/office/drawing/2014/main" id="{2D36324F-A922-4E9A-AB29-83500649B841}"/>
              </a:ext>
            </a:extLst>
          </p:cNvPr>
          <p:cNvSpPr txBox="1">
            <a:spLocks/>
          </p:cNvSpPr>
          <p:nvPr/>
        </p:nvSpPr>
        <p:spPr bwMode="auto">
          <a:xfrm>
            <a:off x="7720387" y="1230483"/>
            <a:ext cx="429547" cy="369261"/>
          </a:xfrm>
          <a:prstGeom prst="rect">
            <a:avLst/>
          </a:prstGeom>
          <a:noFill/>
          <a:ln w="9525">
            <a:noFill/>
            <a:miter lim="800000"/>
            <a:headEnd/>
            <a:tailEnd/>
          </a:ln>
        </p:spPr>
        <p:txBody>
          <a:bodyPr wrap="none" lIns="0" tIns="0" rIns="0" bIns="0" anchor="t" anchorCtr="0">
            <a:normAutofit/>
            <a:scene3d>
              <a:camera prst="orthographicFront"/>
              <a:lightRig rig="threePt" dir="t"/>
            </a:scene3d>
            <a:sp3d>
              <a:bevelT w="0" h="0"/>
            </a:sp3d>
          </a:bodyPr>
          <a:lstStyle/>
          <a:p>
            <a:pPr marL="0" lvl="1" algn="ctr"/>
            <a:r>
              <a:rPr lang="en-US" altLang="ko-KR" sz="2370" dirty="0">
                <a:solidFill>
                  <a:schemeClr val="bg1">
                    <a:lumMod val="50000"/>
                  </a:schemeClr>
                </a:solidFill>
                <a:latin typeface="微软雅黑" pitchFamily="34" charset="-122"/>
                <a:ea typeface="微软雅黑" pitchFamily="34" charset="-122"/>
              </a:rPr>
              <a:t>90%</a:t>
            </a:r>
          </a:p>
        </p:txBody>
      </p:sp>
      <p:sp>
        <p:nvSpPr>
          <p:cNvPr id="61" name="Freeform: Shape 6">
            <a:extLst>
              <a:ext uri="{FF2B5EF4-FFF2-40B4-BE49-F238E27FC236}">
                <a16:creationId xmlns="" xmlns:a16="http://schemas.microsoft.com/office/drawing/2014/main" id="{C69B5F51-E023-4557-B9DF-12836A7D9922}"/>
              </a:ext>
            </a:extLst>
          </p:cNvPr>
          <p:cNvSpPr>
            <a:spLocks/>
          </p:cNvSpPr>
          <p:nvPr/>
        </p:nvSpPr>
        <p:spPr bwMode="auto">
          <a:xfrm>
            <a:off x="8536215" y="2203929"/>
            <a:ext cx="2555939" cy="1779687"/>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chemeClr val="accent5"/>
          </a:solidFill>
          <a:ln>
            <a:noFill/>
          </a:ln>
        </p:spPr>
        <p:txBody>
          <a:bodyPr lIns="91421" tIns="45710" rIns="91421" bIns="45710" anchor="ctr"/>
          <a:lstStyle/>
          <a:p>
            <a:pPr algn="ctr"/>
            <a:endParaRPr sz="1706">
              <a:solidFill>
                <a:schemeClr val="bg1">
                  <a:lumMod val="50000"/>
                </a:schemeClr>
              </a:solidFill>
              <a:latin typeface="微软雅黑" pitchFamily="34" charset="-122"/>
              <a:ea typeface="微软雅黑" pitchFamily="34" charset="-122"/>
            </a:endParaRPr>
          </a:p>
        </p:txBody>
      </p:sp>
      <p:sp>
        <p:nvSpPr>
          <p:cNvPr id="62" name="TextBox 11">
            <a:extLst>
              <a:ext uri="{FF2B5EF4-FFF2-40B4-BE49-F238E27FC236}">
                <a16:creationId xmlns="" xmlns:a16="http://schemas.microsoft.com/office/drawing/2014/main" id="{7BF4F141-BAB9-41DD-A760-0D19CAEEBFC5}"/>
              </a:ext>
            </a:extLst>
          </p:cNvPr>
          <p:cNvSpPr txBox="1">
            <a:spLocks/>
          </p:cNvSpPr>
          <p:nvPr/>
        </p:nvSpPr>
        <p:spPr bwMode="auto">
          <a:xfrm>
            <a:off x="9622652" y="1698856"/>
            <a:ext cx="383067" cy="369261"/>
          </a:xfrm>
          <a:prstGeom prst="rect">
            <a:avLst/>
          </a:prstGeom>
          <a:noFill/>
          <a:ln w="9525">
            <a:noFill/>
            <a:miter lim="800000"/>
            <a:headEnd/>
            <a:tailEnd/>
          </a:ln>
        </p:spPr>
        <p:txBody>
          <a:bodyPr wrap="none" lIns="0" tIns="0" rIns="0" bIns="0" anchor="t" anchorCtr="0">
            <a:normAutofit/>
            <a:scene3d>
              <a:camera prst="orthographicFront"/>
              <a:lightRig rig="threePt" dir="t"/>
            </a:scene3d>
            <a:sp3d>
              <a:bevelT w="0" h="0"/>
            </a:sp3d>
          </a:bodyPr>
          <a:lstStyle/>
          <a:p>
            <a:pPr marL="0" lvl="1" algn="ctr"/>
            <a:r>
              <a:rPr lang="en-US" altLang="ko-KR" sz="2370" dirty="0">
                <a:solidFill>
                  <a:schemeClr val="bg1">
                    <a:lumMod val="50000"/>
                  </a:schemeClr>
                </a:solidFill>
                <a:latin typeface="微软雅黑" pitchFamily="34" charset="-122"/>
                <a:ea typeface="微软雅黑" pitchFamily="34" charset="-122"/>
              </a:rPr>
              <a:t>70%</a:t>
            </a:r>
          </a:p>
        </p:txBody>
      </p:sp>
      <p:sp>
        <p:nvSpPr>
          <p:cNvPr id="19" name="Freeform: Shape 46">
            <a:extLst>
              <a:ext uri="{FF2B5EF4-FFF2-40B4-BE49-F238E27FC236}">
                <a16:creationId xmlns="" xmlns:a16="http://schemas.microsoft.com/office/drawing/2014/main" id="{33211CFE-04A6-440E-AF61-D85246C887E3}"/>
              </a:ext>
            </a:extLst>
          </p:cNvPr>
          <p:cNvSpPr>
            <a:spLocks/>
          </p:cNvSpPr>
          <p:nvPr/>
        </p:nvSpPr>
        <p:spPr bwMode="auto">
          <a:xfrm>
            <a:off x="9623910" y="4125739"/>
            <a:ext cx="380551" cy="380531"/>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5"/>
          </a:solidFill>
          <a:ln>
            <a:noFill/>
          </a:ln>
          <a:extLst/>
        </p:spPr>
        <p:txBody>
          <a:bodyPr lIns="91421" tIns="45710" rIns="91421" bIns="45710" anchor="ctr"/>
          <a:lstStyle/>
          <a:p>
            <a:pPr algn="ctr"/>
            <a:endParaRPr sz="1600">
              <a:solidFill>
                <a:schemeClr val="bg1">
                  <a:lumMod val="50000"/>
                </a:schemeClr>
              </a:solidFill>
              <a:latin typeface="微软雅黑" pitchFamily="34" charset="-122"/>
              <a:ea typeface="微软雅黑" pitchFamily="34" charset="-122"/>
            </a:endParaRPr>
          </a:p>
        </p:txBody>
      </p:sp>
      <p:sp>
        <p:nvSpPr>
          <p:cNvPr id="20" name="Freeform: Shape 47">
            <a:extLst>
              <a:ext uri="{FF2B5EF4-FFF2-40B4-BE49-F238E27FC236}">
                <a16:creationId xmlns="" xmlns:a16="http://schemas.microsoft.com/office/drawing/2014/main" id="{ACDD6A9D-2A5A-4C49-BF1D-18F5F16F9B35}"/>
              </a:ext>
            </a:extLst>
          </p:cNvPr>
          <p:cNvSpPr>
            <a:spLocks/>
          </p:cNvSpPr>
          <p:nvPr/>
        </p:nvSpPr>
        <p:spPr bwMode="auto">
          <a:xfrm>
            <a:off x="5844398" y="4125739"/>
            <a:ext cx="380551" cy="38053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3"/>
          </a:solidFill>
          <a:ln>
            <a:noFill/>
          </a:ln>
          <a:extLst/>
        </p:spPr>
        <p:txBody>
          <a:bodyPr lIns="91421" tIns="45710" rIns="91421" bIns="45710" anchor="ctr"/>
          <a:lstStyle/>
          <a:p>
            <a:pPr algn="ctr"/>
            <a:endParaRPr sz="1600">
              <a:solidFill>
                <a:schemeClr val="bg1">
                  <a:lumMod val="50000"/>
                </a:schemeClr>
              </a:solidFill>
              <a:latin typeface="微软雅黑" pitchFamily="34" charset="-122"/>
              <a:ea typeface="微软雅黑" pitchFamily="34" charset="-122"/>
            </a:endParaRPr>
          </a:p>
        </p:txBody>
      </p:sp>
      <p:sp>
        <p:nvSpPr>
          <p:cNvPr id="21" name="Freeform: Shape 48">
            <a:extLst>
              <a:ext uri="{FF2B5EF4-FFF2-40B4-BE49-F238E27FC236}">
                <a16:creationId xmlns="" xmlns:a16="http://schemas.microsoft.com/office/drawing/2014/main" id="{D87DBE40-9004-4DFE-8A6D-9AE6CDF7DF47}"/>
              </a:ext>
            </a:extLst>
          </p:cNvPr>
          <p:cNvSpPr>
            <a:spLocks/>
          </p:cNvSpPr>
          <p:nvPr/>
        </p:nvSpPr>
        <p:spPr bwMode="auto">
          <a:xfrm>
            <a:off x="7734155" y="4125739"/>
            <a:ext cx="380551" cy="38053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lIns="91421" tIns="45710" rIns="91421" bIns="45710" anchor="ctr"/>
          <a:lstStyle/>
          <a:p>
            <a:pPr algn="ctr"/>
            <a:endParaRPr sz="1600">
              <a:solidFill>
                <a:schemeClr val="bg1">
                  <a:lumMod val="50000"/>
                </a:schemeClr>
              </a:solidFill>
              <a:latin typeface="微软雅黑" pitchFamily="34" charset="-122"/>
              <a:ea typeface="微软雅黑" pitchFamily="34" charset="-122"/>
            </a:endParaRPr>
          </a:p>
        </p:txBody>
      </p:sp>
      <p:sp>
        <p:nvSpPr>
          <p:cNvPr id="22" name="Freeform: Shape 49">
            <a:extLst>
              <a:ext uri="{FF2B5EF4-FFF2-40B4-BE49-F238E27FC236}">
                <a16:creationId xmlns="" xmlns:a16="http://schemas.microsoft.com/office/drawing/2014/main" id="{C76745E3-8E2D-47F6-A9EA-2AB508AF08AC}"/>
              </a:ext>
            </a:extLst>
          </p:cNvPr>
          <p:cNvSpPr>
            <a:spLocks/>
          </p:cNvSpPr>
          <p:nvPr/>
        </p:nvSpPr>
        <p:spPr bwMode="auto">
          <a:xfrm>
            <a:off x="2064883" y="4125739"/>
            <a:ext cx="380551" cy="380531"/>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1"/>
          </a:solidFill>
          <a:ln>
            <a:noFill/>
          </a:ln>
          <a:extLst/>
        </p:spPr>
        <p:txBody>
          <a:bodyPr lIns="91421" tIns="45710" rIns="91421" bIns="45710" anchor="ctr"/>
          <a:lstStyle/>
          <a:p>
            <a:pPr algn="ctr"/>
            <a:endParaRPr sz="1600">
              <a:solidFill>
                <a:schemeClr val="bg1">
                  <a:lumMod val="50000"/>
                </a:schemeClr>
              </a:solidFill>
              <a:latin typeface="微软雅黑" pitchFamily="34" charset="-122"/>
              <a:ea typeface="微软雅黑" pitchFamily="34" charset="-122"/>
            </a:endParaRPr>
          </a:p>
        </p:txBody>
      </p:sp>
      <p:sp>
        <p:nvSpPr>
          <p:cNvPr id="23" name="Freeform: Shape 50">
            <a:extLst>
              <a:ext uri="{FF2B5EF4-FFF2-40B4-BE49-F238E27FC236}">
                <a16:creationId xmlns="" xmlns:a16="http://schemas.microsoft.com/office/drawing/2014/main" id="{A9831D78-77C7-4078-BCC5-1D2ACF6CC55E}"/>
              </a:ext>
            </a:extLst>
          </p:cNvPr>
          <p:cNvSpPr>
            <a:spLocks/>
          </p:cNvSpPr>
          <p:nvPr/>
        </p:nvSpPr>
        <p:spPr bwMode="auto">
          <a:xfrm>
            <a:off x="3954640" y="4125739"/>
            <a:ext cx="380551" cy="380531"/>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solidFill>
          <a:ln>
            <a:noFill/>
          </a:ln>
          <a:extLst/>
        </p:spPr>
        <p:txBody>
          <a:bodyPr lIns="91421" tIns="45710" rIns="91421" bIns="45710" anchor="ctr"/>
          <a:lstStyle/>
          <a:p>
            <a:pPr algn="ctr"/>
            <a:endParaRPr sz="1600">
              <a:solidFill>
                <a:schemeClr val="bg1">
                  <a:lumMod val="50000"/>
                </a:schemeClr>
              </a:solidFill>
              <a:latin typeface="微软雅黑" pitchFamily="34" charset="-122"/>
              <a:ea typeface="微软雅黑" pitchFamily="34" charset="-122"/>
            </a:endParaRPr>
          </a:p>
        </p:txBody>
      </p:sp>
      <p:cxnSp>
        <p:nvCxnSpPr>
          <p:cNvPr id="24" name="Straight Connector 54">
            <a:extLst>
              <a:ext uri="{FF2B5EF4-FFF2-40B4-BE49-F238E27FC236}">
                <a16:creationId xmlns="" xmlns:a16="http://schemas.microsoft.com/office/drawing/2014/main" id="{A3FA346F-F04D-4EC0-9469-6CB43F3C67F9}"/>
              </a:ext>
            </a:extLst>
          </p:cNvPr>
          <p:cNvCxnSpPr/>
          <p:nvPr/>
        </p:nvCxnSpPr>
        <p:spPr>
          <a:xfrm>
            <a:off x="2552052" y="4312627"/>
            <a:ext cx="1295969"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25" name="Straight Connector 55">
            <a:extLst>
              <a:ext uri="{FF2B5EF4-FFF2-40B4-BE49-F238E27FC236}">
                <a16:creationId xmlns="" xmlns:a16="http://schemas.microsoft.com/office/drawing/2014/main" id="{BADAC637-2FDD-42E0-B830-FF85FA7008C0}"/>
              </a:ext>
            </a:extLst>
          </p:cNvPr>
          <p:cNvCxnSpPr/>
          <p:nvPr/>
        </p:nvCxnSpPr>
        <p:spPr>
          <a:xfrm>
            <a:off x="4441809" y="4312958"/>
            <a:ext cx="1295969"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26" name="Straight Connector 56">
            <a:extLst>
              <a:ext uri="{FF2B5EF4-FFF2-40B4-BE49-F238E27FC236}">
                <a16:creationId xmlns="" xmlns:a16="http://schemas.microsoft.com/office/drawing/2014/main" id="{8DFF5424-8DCD-42BE-8EB0-30F6D90CB9CE}"/>
              </a:ext>
            </a:extLst>
          </p:cNvPr>
          <p:cNvCxnSpPr/>
          <p:nvPr/>
        </p:nvCxnSpPr>
        <p:spPr>
          <a:xfrm>
            <a:off x="6331567" y="4312627"/>
            <a:ext cx="1295969"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27" name="Straight Connector 57">
            <a:extLst>
              <a:ext uri="{FF2B5EF4-FFF2-40B4-BE49-F238E27FC236}">
                <a16:creationId xmlns="" xmlns:a16="http://schemas.microsoft.com/office/drawing/2014/main" id="{9E84214A-E400-442C-AF39-746F248A363E}"/>
              </a:ext>
            </a:extLst>
          </p:cNvPr>
          <p:cNvCxnSpPr/>
          <p:nvPr/>
        </p:nvCxnSpPr>
        <p:spPr>
          <a:xfrm>
            <a:off x="8221324" y="4312627"/>
            <a:ext cx="1295969"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grpSp>
        <p:nvGrpSpPr>
          <p:cNvPr id="31" name="组合 30">
            <a:extLst>
              <a:ext uri="{FF2B5EF4-FFF2-40B4-BE49-F238E27FC236}">
                <a16:creationId xmlns="" xmlns:a16="http://schemas.microsoft.com/office/drawing/2014/main" id="{329BED8A-11E0-49B7-B0A8-A8A7E59C4E79}"/>
              </a:ext>
            </a:extLst>
          </p:cNvPr>
          <p:cNvGrpSpPr/>
          <p:nvPr/>
        </p:nvGrpSpPr>
        <p:grpSpPr>
          <a:xfrm>
            <a:off x="1325781" y="4665910"/>
            <a:ext cx="1943634" cy="844660"/>
            <a:chOff x="2661872" y="1947672"/>
            <a:chExt cx="2901474" cy="890901"/>
          </a:xfrm>
        </p:grpSpPr>
        <p:sp>
          <p:nvSpPr>
            <p:cNvPr id="32" name="Rectangle 42">
              <a:extLst>
                <a:ext uri="{FF2B5EF4-FFF2-40B4-BE49-F238E27FC236}">
                  <a16:creationId xmlns="" xmlns:a16="http://schemas.microsoft.com/office/drawing/2014/main" id="{0B8E30A4-1A3B-4C93-B50B-3DC1D26836F1}"/>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2">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4" name="Rectangle 42">
              <a:extLst>
                <a:ext uri="{FF2B5EF4-FFF2-40B4-BE49-F238E27FC236}">
                  <a16:creationId xmlns="" xmlns:a16="http://schemas.microsoft.com/office/drawing/2014/main" id="{EAF94354-7088-4CCD-8227-C92D7CED5374}"/>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2">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45" name="组合 44">
            <a:extLst>
              <a:ext uri="{FF2B5EF4-FFF2-40B4-BE49-F238E27FC236}">
                <a16:creationId xmlns="" xmlns:a16="http://schemas.microsoft.com/office/drawing/2014/main" id="{5EC71B14-7F62-4A5C-8EEC-ACA51B6C2542}"/>
              </a:ext>
            </a:extLst>
          </p:cNvPr>
          <p:cNvGrpSpPr/>
          <p:nvPr/>
        </p:nvGrpSpPr>
        <p:grpSpPr>
          <a:xfrm>
            <a:off x="3225489" y="4679340"/>
            <a:ext cx="1943634" cy="844660"/>
            <a:chOff x="2661872" y="1947672"/>
            <a:chExt cx="2901474" cy="890901"/>
          </a:xfrm>
        </p:grpSpPr>
        <p:sp>
          <p:nvSpPr>
            <p:cNvPr id="46" name="Rectangle 42">
              <a:extLst>
                <a:ext uri="{FF2B5EF4-FFF2-40B4-BE49-F238E27FC236}">
                  <a16:creationId xmlns="" xmlns:a16="http://schemas.microsoft.com/office/drawing/2014/main" id="{3142AF47-C878-40F0-99B0-9D0FEF6EAF9C}"/>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2">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8" name="Rectangle 42">
              <a:extLst>
                <a:ext uri="{FF2B5EF4-FFF2-40B4-BE49-F238E27FC236}">
                  <a16:creationId xmlns="" xmlns:a16="http://schemas.microsoft.com/office/drawing/2014/main" id="{52737B38-6498-4633-B5DA-F14F53737ACC}"/>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2">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49" name="组合 48">
            <a:extLst>
              <a:ext uri="{FF2B5EF4-FFF2-40B4-BE49-F238E27FC236}">
                <a16:creationId xmlns="" xmlns:a16="http://schemas.microsoft.com/office/drawing/2014/main" id="{5AED0526-FD0F-411D-826C-0120BDD1602C}"/>
              </a:ext>
            </a:extLst>
          </p:cNvPr>
          <p:cNvGrpSpPr/>
          <p:nvPr/>
        </p:nvGrpSpPr>
        <p:grpSpPr>
          <a:xfrm>
            <a:off x="5124183" y="4665910"/>
            <a:ext cx="1943634" cy="844660"/>
            <a:chOff x="2661872" y="1947672"/>
            <a:chExt cx="2901474" cy="890901"/>
          </a:xfrm>
        </p:grpSpPr>
        <p:sp>
          <p:nvSpPr>
            <p:cNvPr id="50" name="Rectangle 42">
              <a:extLst>
                <a:ext uri="{FF2B5EF4-FFF2-40B4-BE49-F238E27FC236}">
                  <a16:creationId xmlns="" xmlns:a16="http://schemas.microsoft.com/office/drawing/2014/main" id="{F0DDC58B-0677-4104-974A-87F928D7EA3B}"/>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2">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1" name="Rectangle 42">
              <a:extLst>
                <a:ext uri="{FF2B5EF4-FFF2-40B4-BE49-F238E27FC236}">
                  <a16:creationId xmlns="" xmlns:a16="http://schemas.microsoft.com/office/drawing/2014/main" id="{6D7F80EC-3641-433A-B668-31AE7A11C050}"/>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2">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 xmlns:a16="http://schemas.microsoft.com/office/drawing/2014/main" id="{1A85F7D5-072B-45D6-9CF7-DB9EFC289EB6}"/>
              </a:ext>
            </a:extLst>
          </p:cNvPr>
          <p:cNvGrpSpPr/>
          <p:nvPr/>
        </p:nvGrpSpPr>
        <p:grpSpPr>
          <a:xfrm>
            <a:off x="6932650" y="4665910"/>
            <a:ext cx="1943634" cy="844660"/>
            <a:chOff x="2661872" y="1947672"/>
            <a:chExt cx="2901474" cy="890901"/>
          </a:xfrm>
        </p:grpSpPr>
        <p:sp>
          <p:nvSpPr>
            <p:cNvPr id="53" name="Rectangle 42">
              <a:extLst>
                <a:ext uri="{FF2B5EF4-FFF2-40B4-BE49-F238E27FC236}">
                  <a16:creationId xmlns="" xmlns:a16="http://schemas.microsoft.com/office/drawing/2014/main" id="{692549E8-2816-4008-8DE1-4B36385F57FF}"/>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2">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54" name="Rectangle 42">
              <a:extLst>
                <a:ext uri="{FF2B5EF4-FFF2-40B4-BE49-F238E27FC236}">
                  <a16:creationId xmlns="" xmlns:a16="http://schemas.microsoft.com/office/drawing/2014/main" id="{358A8974-316A-4C96-90DD-6FD140D9CDF0}"/>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2">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 xmlns:a16="http://schemas.microsoft.com/office/drawing/2014/main" id="{3B7B8C68-F314-46F6-95DE-758BDB58104C}"/>
              </a:ext>
            </a:extLst>
          </p:cNvPr>
          <p:cNvGrpSpPr/>
          <p:nvPr/>
        </p:nvGrpSpPr>
        <p:grpSpPr>
          <a:xfrm>
            <a:off x="8831344" y="4679340"/>
            <a:ext cx="1943634" cy="844660"/>
            <a:chOff x="2661872" y="1947672"/>
            <a:chExt cx="2901474" cy="890901"/>
          </a:xfrm>
        </p:grpSpPr>
        <p:sp>
          <p:nvSpPr>
            <p:cNvPr id="64" name="Rectangle 42">
              <a:extLst>
                <a:ext uri="{FF2B5EF4-FFF2-40B4-BE49-F238E27FC236}">
                  <a16:creationId xmlns="" xmlns:a16="http://schemas.microsoft.com/office/drawing/2014/main" id="{9883C91F-F17A-4E86-9BC2-663D66C5AA7A}"/>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2">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5" name="Rectangle 42">
              <a:extLst>
                <a:ext uri="{FF2B5EF4-FFF2-40B4-BE49-F238E27FC236}">
                  <a16:creationId xmlns="" xmlns:a16="http://schemas.microsoft.com/office/drawing/2014/main" id="{39A97B3B-5579-43F0-89A7-F2B69BD53217}"/>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2">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36" name="TextBox 8">
            <a:extLst>
              <a:ext uri="{FF2B5EF4-FFF2-40B4-BE49-F238E27FC236}">
                <a16:creationId xmlns="" xmlns:a16="http://schemas.microsoft.com/office/drawing/2014/main" id="{E36F5A7B-3BEE-4985-B3DC-D7EA7969A9B5}"/>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16318996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p:cTn id="25" dur="500" fill="hold"/>
                                        <p:tgtEl>
                                          <p:spTgt spid="56"/>
                                        </p:tgtEl>
                                        <p:attrNameLst>
                                          <p:attrName>ppt_w</p:attrName>
                                        </p:attrNameLst>
                                      </p:cBhvr>
                                      <p:tavLst>
                                        <p:tav tm="0">
                                          <p:val>
                                            <p:fltVal val="0"/>
                                          </p:val>
                                        </p:tav>
                                        <p:tav tm="100000">
                                          <p:val>
                                            <p:strVal val="#ppt_w"/>
                                          </p:val>
                                        </p:tav>
                                      </p:tavLst>
                                    </p:anim>
                                    <p:anim calcmode="lin" valueType="num">
                                      <p:cBhvr>
                                        <p:cTn id="26" dur="500" fill="hold"/>
                                        <p:tgtEl>
                                          <p:spTgt spid="56"/>
                                        </p:tgtEl>
                                        <p:attrNameLst>
                                          <p:attrName>ppt_h</p:attrName>
                                        </p:attrNameLst>
                                      </p:cBhvr>
                                      <p:tavLst>
                                        <p:tav tm="0">
                                          <p:val>
                                            <p:fltVal val="0"/>
                                          </p:val>
                                        </p:tav>
                                        <p:tav tm="100000">
                                          <p:val>
                                            <p:strVal val="#ppt_h"/>
                                          </p:val>
                                        </p:tav>
                                      </p:tavLst>
                                    </p:anim>
                                    <p:animEffect transition="in" filter="fade">
                                      <p:cBhvr>
                                        <p:cTn id="27" dur="500"/>
                                        <p:tgtEl>
                                          <p:spTgt spid="5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p:cTn id="49" dur="500" fill="hold"/>
                                        <p:tgtEl>
                                          <p:spTgt spid="60"/>
                                        </p:tgtEl>
                                        <p:attrNameLst>
                                          <p:attrName>ppt_w</p:attrName>
                                        </p:attrNameLst>
                                      </p:cBhvr>
                                      <p:tavLst>
                                        <p:tav tm="0">
                                          <p:val>
                                            <p:fltVal val="0"/>
                                          </p:val>
                                        </p:tav>
                                        <p:tav tm="100000">
                                          <p:val>
                                            <p:strVal val="#ppt_w"/>
                                          </p:val>
                                        </p:tav>
                                      </p:tavLst>
                                    </p:anim>
                                    <p:anim calcmode="lin" valueType="num">
                                      <p:cBhvr>
                                        <p:cTn id="50" dur="500" fill="hold"/>
                                        <p:tgtEl>
                                          <p:spTgt spid="60"/>
                                        </p:tgtEl>
                                        <p:attrNameLst>
                                          <p:attrName>ppt_h</p:attrName>
                                        </p:attrNameLst>
                                      </p:cBhvr>
                                      <p:tavLst>
                                        <p:tav tm="0">
                                          <p:val>
                                            <p:fltVal val="0"/>
                                          </p:val>
                                        </p:tav>
                                        <p:tav tm="100000">
                                          <p:val>
                                            <p:strVal val="#ppt_h"/>
                                          </p:val>
                                        </p:tav>
                                      </p:tavLst>
                                    </p:anim>
                                    <p:animEffect transition="in" filter="fade">
                                      <p:cBhvr>
                                        <p:cTn id="51" dur="500"/>
                                        <p:tgtEl>
                                          <p:spTgt spid="60"/>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ppt_w</p:attrName>
                                        </p:attrNameLst>
                                      </p:cBhvr>
                                      <p:tavLst>
                                        <p:tav tm="0">
                                          <p:val>
                                            <p:fltVal val="0"/>
                                          </p:val>
                                        </p:tav>
                                        <p:tav tm="100000">
                                          <p:val>
                                            <p:strVal val="#ppt_w"/>
                                          </p:val>
                                        </p:tav>
                                      </p:tavLst>
                                    </p:anim>
                                    <p:anim calcmode="lin" valueType="num">
                                      <p:cBhvr>
                                        <p:cTn id="80" dur="500" fill="hold"/>
                                        <p:tgtEl>
                                          <p:spTgt spid="21"/>
                                        </p:tgtEl>
                                        <p:attrNameLst>
                                          <p:attrName>ppt_h</p:attrName>
                                        </p:attrNameLst>
                                      </p:cBhvr>
                                      <p:tavLst>
                                        <p:tav tm="0">
                                          <p:val>
                                            <p:fltVal val="0"/>
                                          </p:val>
                                        </p:tav>
                                        <p:tav tm="100000">
                                          <p:val>
                                            <p:strVal val="#ppt_h"/>
                                          </p:val>
                                        </p:tav>
                                      </p:tavLst>
                                    </p:anim>
                                    <p:animEffect transition="in" filter="fade">
                                      <p:cBhvr>
                                        <p:cTn id="81" dur="500"/>
                                        <p:tgtEl>
                                          <p:spTgt spid="2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500" fill="hold"/>
                                        <p:tgtEl>
                                          <p:spTgt spid="23"/>
                                        </p:tgtEl>
                                        <p:attrNameLst>
                                          <p:attrName>ppt_w</p:attrName>
                                        </p:attrNameLst>
                                      </p:cBhvr>
                                      <p:tavLst>
                                        <p:tav tm="0">
                                          <p:val>
                                            <p:fltVal val="0"/>
                                          </p:val>
                                        </p:tav>
                                        <p:tav tm="100000">
                                          <p:val>
                                            <p:strVal val="#ppt_w"/>
                                          </p:val>
                                        </p:tav>
                                      </p:tavLst>
                                    </p:anim>
                                    <p:anim calcmode="lin" valueType="num">
                                      <p:cBhvr>
                                        <p:cTn id="92" dur="500" fill="hold"/>
                                        <p:tgtEl>
                                          <p:spTgt spid="23"/>
                                        </p:tgtEl>
                                        <p:attrNameLst>
                                          <p:attrName>ppt_h</p:attrName>
                                        </p:attrNameLst>
                                      </p:cBhvr>
                                      <p:tavLst>
                                        <p:tav tm="0">
                                          <p:val>
                                            <p:fltVal val="0"/>
                                          </p:val>
                                        </p:tav>
                                        <p:tav tm="100000">
                                          <p:val>
                                            <p:strVal val="#ppt_h"/>
                                          </p:val>
                                        </p:tav>
                                      </p:tavLst>
                                    </p:anim>
                                    <p:animEffect transition="in" filter="fade">
                                      <p:cBhvr>
                                        <p:cTn id="93" dur="500"/>
                                        <p:tgtEl>
                                          <p:spTgt spid="23"/>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p:cTn id="109" dur="500" fill="hold"/>
                                        <p:tgtEl>
                                          <p:spTgt spid="26"/>
                                        </p:tgtEl>
                                        <p:attrNameLst>
                                          <p:attrName>ppt_w</p:attrName>
                                        </p:attrNameLst>
                                      </p:cBhvr>
                                      <p:tavLst>
                                        <p:tav tm="0">
                                          <p:val>
                                            <p:fltVal val="0"/>
                                          </p:val>
                                        </p:tav>
                                        <p:tav tm="100000">
                                          <p:val>
                                            <p:strVal val="#ppt_w"/>
                                          </p:val>
                                        </p:tav>
                                      </p:tavLst>
                                    </p:anim>
                                    <p:anim calcmode="lin" valueType="num">
                                      <p:cBhvr>
                                        <p:cTn id="110" dur="500" fill="hold"/>
                                        <p:tgtEl>
                                          <p:spTgt spid="26"/>
                                        </p:tgtEl>
                                        <p:attrNameLst>
                                          <p:attrName>ppt_h</p:attrName>
                                        </p:attrNameLst>
                                      </p:cBhvr>
                                      <p:tavLst>
                                        <p:tav tm="0">
                                          <p:val>
                                            <p:fltVal val="0"/>
                                          </p:val>
                                        </p:tav>
                                        <p:tav tm="100000">
                                          <p:val>
                                            <p:strVal val="#ppt_h"/>
                                          </p:val>
                                        </p:tav>
                                      </p:tavLst>
                                    </p:anim>
                                    <p:animEffect transition="in" filter="fade">
                                      <p:cBhvr>
                                        <p:cTn id="111" dur="500"/>
                                        <p:tgtEl>
                                          <p:spTgt spid="26"/>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p:cTn id="115" dur="500" fill="hold"/>
                                        <p:tgtEl>
                                          <p:spTgt spid="27"/>
                                        </p:tgtEl>
                                        <p:attrNameLst>
                                          <p:attrName>ppt_w</p:attrName>
                                        </p:attrNameLst>
                                      </p:cBhvr>
                                      <p:tavLst>
                                        <p:tav tm="0">
                                          <p:val>
                                            <p:fltVal val="0"/>
                                          </p:val>
                                        </p:tav>
                                        <p:tav tm="100000">
                                          <p:val>
                                            <p:strVal val="#ppt_w"/>
                                          </p:val>
                                        </p:tav>
                                      </p:tavLst>
                                    </p:anim>
                                    <p:anim calcmode="lin" valueType="num">
                                      <p:cBhvr>
                                        <p:cTn id="116" dur="500" fill="hold"/>
                                        <p:tgtEl>
                                          <p:spTgt spid="27"/>
                                        </p:tgtEl>
                                        <p:attrNameLst>
                                          <p:attrName>ppt_h</p:attrName>
                                        </p:attrNameLst>
                                      </p:cBhvr>
                                      <p:tavLst>
                                        <p:tav tm="0">
                                          <p:val>
                                            <p:fltVal val="0"/>
                                          </p:val>
                                        </p:tav>
                                        <p:tav tm="100000">
                                          <p:val>
                                            <p:strVal val="#ppt_h"/>
                                          </p:val>
                                        </p:tav>
                                      </p:tavLst>
                                    </p:anim>
                                    <p:animEffect transition="in" filter="fade">
                                      <p:cBhvr>
                                        <p:cTn id="117" dur="50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1000"/>
                                        <p:tgtEl>
                                          <p:spTgt spid="31"/>
                                        </p:tgtEl>
                                      </p:cBhvr>
                                    </p:animEffect>
                                    <p:anim calcmode="lin" valueType="num">
                                      <p:cBhvr>
                                        <p:cTn id="123" dur="1000" fill="hold"/>
                                        <p:tgtEl>
                                          <p:spTgt spid="31"/>
                                        </p:tgtEl>
                                        <p:attrNameLst>
                                          <p:attrName>ppt_x</p:attrName>
                                        </p:attrNameLst>
                                      </p:cBhvr>
                                      <p:tavLst>
                                        <p:tav tm="0">
                                          <p:val>
                                            <p:strVal val="#ppt_x"/>
                                          </p:val>
                                        </p:tav>
                                        <p:tav tm="100000">
                                          <p:val>
                                            <p:strVal val="#ppt_x"/>
                                          </p:val>
                                        </p:tav>
                                      </p:tavLst>
                                    </p:anim>
                                    <p:anim calcmode="lin" valueType="num">
                                      <p:cBhvr>
                                        <p:cTn id="12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1000"/>
                                        <p:tgtEl>
                                          <p:spTgt spid="45"/>
                                        </p:tgtEl>
                                      </p:cBhvr>
                                    </p:animEffect>
                                    <p:anim calcmode="lin" valueType="num">
                                      <p:cBhvr>
                                        <p:cTn id="130" dur="1000" fill="hold"/>
                                        <p:tgtEl>
                                          <p:spTgt spid="45"/>
                                        </p:tgtEl>
                                        <p:attrNameLst>
                                          <p:attrName>ppt_x</p:attrName>
                                        </p:attrNameLst>
                                      </p:cBhvr>
                                      <p:tavLst>
                                        <p:tav tm="0">
                                          <p:val>
                                            <p:strVal val="#ppt_x"/>
                                          </p:val>
                                        </p:tav>
                                        <p:tav tm="100000">
                                          <p:val>
                                            <p:strVal val="#ppt_x"/>
                                          </p:val>
                                        </p:tav>
                                      </p:tavLst>
                                    </p:anim>
                                    <p:anim calcmode="lin" valueType="num">
                                      <p:cBhvr>
                                        <p:cTn id="13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1000"/>
                                        <p:tgtEl>
                                          <p:spTgt spid="49"/>
                                        </p:tgtEl>
                                      </p:cBhvr>
                                    </p:animEffect>
                                    <p:anim calcmode="lin" valueType="num">
                                      <p:cBhvr>
                                        <p:cTn id="137" dur="1000" fill="hold"/>
                                        <p:tgtEl>
                                          <p:spTgt spid="49"/>
                                        </p:tgtEl>
                                        <p:attrNameLst>
                                          <p:attrName>ppt_x</p:attrName>
                                        </p:attrNameLst>
                                      </p:cBhvr>
                                      <p:tavLst>
                                        <p:tav tm="0">
                                          <p:val>
                                            <p:strVal val="#ppt_x"/>
                                          </p:val>
                                        </p:tav>
                                        <p:tav tm="100000">
                                          <p:val>
                                            <p:strVal val="#ppt_x"/>
                                          </p:val>
                                        </p:tav>
                                      </p:tavLst>
                                    </p:anim>
                                    <p:anim calcmode="lin" valueType="num">
                                      <p:cBhvr>
                                        <p:cTn id="13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nodeType="click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1000"/>
                                        <p:tgtEl>
                                          <p:spTgt spid="52"/>
                                        </p:tgtEl>
                                      </p:cBhvr>
                                    </p:animEffect>
                                    <p:anim calcmode="lin" valueType="num">
                                      <p:cBhvr>
                                        <p:cTn id="144" dur="1000" fill="hold"/>
                                        <p:tgtEl>
                                          <p:spTgt spid="52"/>
                                        </p:tgtEl>
                                        <p:attrNameLst>
                                          <p:attrName>ppt_x</p:attrName>
                                        </p:attrNameLst>
                                      </p:cBhvr>
                                      <p:tavLst>
                                        <p:tav tm="0">
                                          <p:val>
                                            <p:strVal val="#ppt_x"/>
                                          </p:val>
                                        </p:tav>
                                        <p:tav tm="100000">
                                          <p:val>
                                            <p:strVal val="#ppt_x"/>
                                          </p:val>
                                        </p:tav>
                                      </p:tavLst>
                                    </p:anim>
                                    <p:anim calcmode="lin" valueType="num">
                                      <p:cBhvr>
                                        <p:cTn id="14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nodeType="click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fade">
                                      <p:cBhvr>
                                        <p:cTn id="150" dur="1000"/>
                                        <p:tgtEl>
                                          <p:spTgt spid="63"/>
                                        </p:tgtEl>
                                      </p:cBhvr>
                                    </p:animEffect>
                                    <p:anim calcmode="lin" valueType="num">
                                      <p:cBhvr>
                                        <p:cTn id="151" dur="1000" fill="hold"/>
                                        <p:tgtEl>
                                          <p:spTgt spid="63"/>
                                        </p:tgtEl>
                                        <p:attrNameLst>
                                          <p:attrName>ppt_x</p:attrName>
                                        </p:attrNameLst>
                                      </p:cBhvr>
                                      <p:tavLst>
                                        <p:tav tm="0">
                                          <p:val>
                                            <p:strVal val="#ppt_x"/>
                                          </p:val>
                                        </p:tav>
                                        <p:tav tm="100000">
                                          <p:val>
                                            <p:strVal val="#ppt_x"/>
                                          </p:val>
                                        </p:tav>
                                      </p:tavLst>
                                    </p:anim>
                                    <p:anim calcmode="lin" valueType="num">
                                      <p:cBhvr>
                                        <p:cTn id="15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p:bldP spid="55" grpId="0" animBg="1"/>
      <p:bldP spid="56" grpId="0"/>
      <p:bldP spid="57" grpId="0" animBg="1"/>
      <p:bldP spid="58" grpId="0"/>
      <p:bldP spid="59" grpId="0" animBg="1"/>
      <p:bldP spid="60" grpId="0"/>
      <p:bldP spid="61" grpId="0" animBg="1"/>
      <p:bldP spid="62" grpId="0"/>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 xmlns:a16="http://schemas.microsoft.com/office/drawing/2014/main" id="{49347DA1-0C47-49FB-A5C9-E6804B49A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198" y="2488875"/>
            <a:ext cx="4194862" cy="2796574"/>
          </a:xfrm>
          <a:custGeom>
            <a:avLst/>
            <a:gdLst>
              <a:gd name="connsiteX0" fmla="*/ 0 w 2940125"/>
              <a:gd name="connsiteY0" fmla="*/ 0 h 3747273"/>
              <a:gd name="connsiteX1" fmla="*/ 2940125 w 2940125"/>
              <a:gd name="connsiteY1" fmla="*/ 0 h 3747273"/>
              <a:gd name="connsiteX2" fmla="*/ 2940125 w 2940125"/>
              <a:gd name="connsiteY2" fmla="*/ 3747273 h 3747273"/>
              <a:gd name="connsiteX3" fmla="*/ 0 w 2940125"/>
              <a:gd name="connsiteY3" fmla="*/ 3747273 h 3747273"/>
            </a:gdLst>
            <a:ahLst/>
            <a:cxnLst>
              <a:cxn ang="0">
                <a:pos x="connsiteX0" y="connsiteY0"/>
              </a:cxn>
              <a:cxn ang="0">
                <a:pos x="connsiteX1" y="connsiteY1"/>
              </a:cxn>
              <a:cxn ang="0">
                <a:pos x="connsiteX2" y="connsiteY2"/>
              </a:cxn>
              <a:cxn ang="0">
                <a:pos x="connsiteX3" y="connsiteY3"/>
              </a:cxn>
            </a:cxnLst>
            <a:rect l="l" t="t" r="r" b="b"/>
            <a:pathLst>
              <a:path w="2940125" h="3747273">
                <a:moveTo>
                  <a:pt x="0" y="0"/>
                </a:moveTo>
                <a:lnTo>
                  <a:pt x="2940125" y="0"/>
                </a:lnTo>
                <a:lnTo>
                  <a:pt x="2940125" y="3747273"/>
                </a:lnTo>
                <a:lnTo>
                  <a:pt x="0" y="3747273"/>
                </a:lnTo>
                <a:close/>
              </a:path>
            </a:pathLst>
          </a:custGeom>
        </p:spPr>
      </p:pic>
      <p:sp>
        <p:nvSpPr>
          <p:cNvPr id="62" name="Shape 4258">
            <a:extLst>
              <a:ext uri="{FF2B5EF4-FFF2-40B4-BE49-F238E27FC236}">
                <a16:creationId xmlns="" xmlns:a16="http://schemas.microsoft.com/office/drawing/2014/main" id="{820D5AB7-2D64-4FF4-8110-ADC4E5EFBA84}"/>
              </a:ext>
            </a:extLst>
          </p:cNvPr>
          <p:cNvSpPr/>
          <p:nvPr/>
        </p:nvSpPr>
        <p:spPr>
          <a:xfrm>
            <a:off x="5711958" y="4895430"/>
            <a:ext cx="638641" cy="638889"/>
          </a:xfrm>
          <a:prstGeom prst="ellipse">
            <a:avLst/>
          </a:prstGeom>
          <a:solidFill>
            <a:schemeClr val="accent1">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68" name="Shape 4256">
            <a:extLst>
              <a:ext uri="{FF2B5EF4-FFF2-40B4-BE49-F238E27FC236}">
                <a16:creationId xmlns="" xmlns:a16="http://schemas.microsoft.com/office/drawing/2014/main" id="{3F5B440D-F60F-4BB6-BB7C-947CBE042045}"/>
              </a:ext>
            </a:extLst>
          </p:cNvPr>
          <p:cNvSpPr/>
          <p:nvPr/>
        </p:nvSpPr>
        <p:spPr>
          <a:xfrm>
            <a:off x="5711958" y="2187777"/>
            <a:ext cx="638641" cy="638891"/>
          </a:xfrm>
          <a:prstGeom prst="ellipse">
            <a:avLst/>
          </a:prstGeom>
          <a:solidFill>
            <a:schemeClr val="accent2">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74" name="Shape 4257">
            <a:extLst>
              <a:ext uri="{FF2B5EF4-FFF2-40B4-BE49-F238E27FC236}">
                <a16:creationId xmlns="" xmlns:a16="http://schemas.microsoft.com/office/drawing/2014/main" id="{26B049B4-A351-4B73-88D3-2C20C1703A6C}"/>
              </a:ext>
            </a:extLst>
          </p:cNvPr>
          <p:cNvSpPr/>
          <p:nvPr/>
        </p:nvSpPr>
        <p:spPr>
          <a:xfrm>
            <a:off x="5711958" y="3510541"/>
            <a:ext cx="638641" cy="638889"/>
          </a:xfrm>
          <a:prstGeom prst="ellipse">
            <a:avLst/>
          </a:prstGeom>
          <a:solidFill>
            <a:schemeClr val="accent4">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latin typeface="Roboto"/>
              <a:ea typeface="Roboto"/>
              <a:cs typeface="Roboto"/>
              <a:sym typeface="Roboto"/>
            </a:endParaRPr>
          </a:p>
        </p:txBody>
      </p:sp>
      <p:sp>
        <p:nvSpPr>
          <p:cNvPr id="78" name="矩形 77">
            <a:extLst>
              <a:ext uri="{FF2B5EF4-FFF2-40B4-BE49-F238E27FC236}">
                <a16:creationId xmlns="" xmlns:a16="http://schemas.microsoft.com/office/drawing/2014/main" id="{A207F5FB-69BA-426A-AE84-4ECD18C8D82C}"/>
              </a:ext>
            </a:extLst>
          </p:cNvPr>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defRPr/>
            </a:pPr>
            <a:endParaRPr lang="zh-CN" altLang="en-US">
              <a:solidFill>
                <a:prstClr val="white"/>
              </a:solidFill>
              <a:latin typeface="等线" panose="020F0502020204030204"/>
              <a:ea typeface="等线" panose="02010600030101010101" pitchFamily="2" charset="-122"/>
            </a:endParaRPr>
          </a:p>
        </p:txBody>
      </p:sp>
      <p:sp>
        <p:nvSpPr>
          <p:cNvPr id="81" name="Freeform 13">
            <a:extLst>
              <a:ext uri="{FF2B5EF4-FFF2-40B4-BE49-F238E27FC236}">
                <a16:creationId xmlns="" xmlns:a16="http://schemas.microsoft.com/office/drawing/2014/main" id="{B0BE4E37-9DCE-4D4B-AF29-DCEB923AC092}"/>
              </a:ext>
            </a:extLst>
          </p:cNvPr>
          <p:cNvSpPr>
            <a:spLocks noEditPoints="1"/>
          </p:cNvSpPr>
          <p:nvPr/>
        </p:nvSpPr>
        <p:spPr bwMode="auto">
          <a:xfrm>
            <a:off x="5919460" y="5091167"/>
            <a:ext cx="255499" cy="234300"/>
          </a:xfrm>
          <a:custGeom>
            <a:avLst/>
            <a:gdLst>
              <a:gd name="T0" fmla="*/ 53 w 110"/>
              <a:gd name="T1" fmla="*/ 85 h 101"/>
              <a:gd name="T2" fmla="*/ 18 w 110"/>
              <a:gd name="T3" fmla="*/ 74 h 101"/>
              <a:gd name="T4" fmla="*/ 18 w 110"/>
              <a:gd name="T5" fmla="*/ 2 h 101"/>
              <a:gd name="T6" fmla="*/ 53 w 110"/>
              <a:gd name="T7" fmla="*/ 12 h 101"/>
              <a:gd name="T8" fmla="*/ 53 w 110"/>
              <a:gd name="T9" fmla="*/ 85 h 101"/>
              <a:gd name="T10" fmla="*/ 49 w 110"/>
              <a:gd name="T11" fmla="*/ 99 h 101"/>
              <a:gd name="T12" fmla="*/ 5 w 110"/>
              <a:gd name="T13" fmla="*/ 96 h 101"/>
              <a:gd name="T14" fmla="*/ 0 w 110"/>
              <a:gd name="T15" fmla="*/ 96 h 101"/>
              <a:gd name="T16" fmla="*/ 0 w 110"/>
              <a:gd name="T17" fmla="*/ 14 h 101"/>
              <a:gd name="T18" fmla="*/ 5 w 110"/>
              <a:gd name="T19" fmla="*/ 14 h 101"/>
              <a:gd name="T20" fmla="*/ 5 w 110"/>
              <a:gd name="T21" fmla="*/ 87 h 101"/>
              <a:gd name="T22" fmla="*/ 49 w 110"/>
              <a:gd name="T23" fmla="*/ 94 h 101"/>
              <a:gd name="T24" fmla="*/ 49 w 110"/>
              <a:gd name="T25" fmla="*/ 92 h 101"/>
              <a:gd name="T26" fmla="*/ 14 w 110"/>
              <a:gd name="T27" fmla="*/ 83 h 101"/>
              <a:gd name="T28" fmla="*/ 10 w 110"/>
              <a:gd name="T29" fmla="*/ 83 h 101"/>
              <a:gd name="T30" fmla="*/ 10 w 110"/>
              <a:gd name="T31" fmla="*/ 10 h 101"/>
              <a:gd name="T32" fmla="*/ 14 w 110"/>
              <a:gd name="T33" fmla="*/ 10 h 101"/>
              <a:gd name="T34" fmla="*/ 14 w 110"/>
              <a:gd name="T35" fmla="*/ 78 h 101"/>
              <a:gd name="T36" fmla="*/ 52 w 110"/>
              <a:gd name="T37" fmla="*/ 90 h 101"/>
              <a:gd name="T38" fmla="*/ 58 w 110"/>
              <a:gd name="T39" fmla="*/ 90 h 101"/>
              <a:gd name="T40" fmla="*/ 96 w 110"/>
              <a:gd name="T41" fmla="*/ 78 h 101"/>
              <a:gd name="T42" fmla="*/ 96 w 110"/>
              <a:gd name="T43" fmla="*/ 10 h 101"/>
              <a:gd name="T44" fmla="*/ 100 w 110"/>
              <a:gd name="T45" fmla="*/ 10 h 101"/>
              <a:gd name="T46" fmla="*/ 100 w 110"/>
              <a:gd name="T47" fmla="*/ 83 h 101"/>
              <a:gd name="T48" fmla="*/ 96 w 110"/>
              <a:gd name="T49" fmla="*/ 83 h 101"/>
              <a:gd name="T50" fmla="*/ 61 w 110"/>
              <a:gd name="T51" fmla="*/ 92 h 101"/>
              <a:gd name="T52" fmla="*/ 61 w 110"/>
              <a:gd name="T53" fmla="*/ 94 h 101"/>
              <a:gd name="T54" fmla="*/ 105 w 110"/>
              <a:gd name="T55" fmla="*/ 87 h 101"/>
              <a:gd name="T56" fmla="*/ 105 w 110"/>
              <a:gd name="T57" fmla="*/ 14 h 101"/>
              <a:gd name="T58" fmla="*/ 110 w 110"/>
              <a:gd name="T59" fmla="*/ 14 h 101"/>
              <a:gd name="T60" fmla="*/ 110 w 110"/>
              <a:gd name="T61" fmla="*/ 96 h 101"/>
              <a:gd name="T62" fmla="*/ 105 w 110"/>
              <a:gd name="T63" fmla="*/ 96 h 101"/>
              <a:gd name="T64" fmla="*/ 61 w 110"/>
              <a:gd name="T65" fmla="*/ 99 h 101"/>
              <a:gd name="T66" fmla="*/ 49 w 110"/>
              <a:gd name="T67" fmla="*/ 99 h 101"/>
              <a:gd name="T68" fmla="*/ 57 w 110"/>
              <a:gd name="T69" fmla="*/ 85 h 101"/>
              <a:gd name="T70" fmla="*/ 93 w 110"/>
              <a:gd name="T71" fmla="*/ 74 h 101"/>
              <a:gd name="T72" fmla="*/ 93 w 110"/>
              <a:gd name="T73" fmla="*/ 2 h 101"/>
              <a:gd name="T74" fmla="*/ 57 w 110"/>
              <a:gd name="T75" fmla="*/ 12 h 101"/>
              <a:gd name="T76" fmla="*/ 57 w 110"/>
              <a:gd name="T77"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101">
                <a:moveTo>
                  <a:pt x="53" y="85"/>
                </a:moveTo>
                <a:cubicBezTo>
                  <a:pt x="43" y="76"/>
                  <a:pt x="31" y="73"/>
                  <a:pt x="18" y="74"/>
                </a:cubicBezTo>
                <a:cubicBezTo>
                  <a:pt x="18" y="50"/>
                  <a:pt x="18" y="26"/>
                  <a:pt x="18" y="2"/>
                </a:cubicBezTo>
                <a:cubicBezTo>
                  <a:pt x="32" y="0"/>
                  <a:pt x="45" y="4"/>
                  <a:pt x="53" y="12"/>
                </a:cubicBezTo>
                <a:cubicBezTo>
                  <a:pt x="53" y="36"/>
                  <a:pt x="53" y="61"/>
                  <a:pt x="53" y="85"/>
                </a:cubicBezTo>
                <a:close/>
                <a:moveTo>
                  <a:pt x="49" y="99"/>
                </a:moveTo>
                <a:cubicBezTo>
                  <a:pt x="40" y="95"/>
                  <a:pt x="22" y="93"/>
                  <a:pt x="5" y="96"/>
                </a:cubicBezTo>
                <a:cubicBezTo>
                  <a:pt x="0" y="96"/>
                  <a:pt x="0" y="96"/>
                  <a:pt x="0" y="96"/>
                </a:cubicBezTo>
                <a:cubicBezTo>
                  <a:pt x="0" y="14"/>
                  <a:pt x="0" y="14"/>
                  <a:pt x="0" y="14"/>
                </a:cubicBezTo>
                <a:cubicBezTo>
                  <a:pt x="5" y="14"/>
                  <a:pt x="5" y="14"/>
                  <a:pt x="5" y="14"/>
                </a:cubicBezTo>
                <a:cubicBezTo>
                  <a:pt x="5" y="87"/>
                  <a:pt x="5" y="87"/>
                  <a:pt x="5" y="87"/>
                </a:cubicBezTo>
                <a:cubicBezTo>
                  <a:pt x="21" y="86"/>
                  <a:pt x="37" y="86"/>
                  <a:pt x="49" y="94"/>
                </a:cubicBezTo>
                <a:cubicBezTo>
                  <a:pt x="49" y="94"/>
                  <a:pt x="49" y="93"/>
                  <a:pt x="49" y="92"/>
                </a:cubicBezTo>
                <a:cubicBezTo>
                  <a:pt x="41" y="86"/>
                  <a:pt x="32" y="83"/>
                  <a:pt x="14" y="83"/>
                </a:cubicBezTo>
                <a:cubicBezTo>
                  <a:pt x="10" y="83"/>
                  <a:pt x="10" y="83"/>
                  <a:pt x="10" y="83"/>
                </a:cubicBezTo>
                <a:cubicBezTo>
                  <a:pt x="10" y="10"/>
                  <a:pt x="10" y="10"/>
                  <a:pt x="10" y="10"/>
                </a:cubicBezTo>
                <a:cubicBezTo>
                  <a:pt x="14" y="10"/>
                  <a:pt x="14" y="10"/>
                  <a:pt x="14" y="10"/>
                </a:cubicBezTo>
                <a:cubicBezTo>
                  <a:pt x="14" y="78"/>
                  <a:pt x="14" y="78"/>
                  <a:pt x="14" y="78"/>
                </a:cubicBezTo>
                <a:cubicBezTo>
                  <a:pt x="30" y="76"/>
                  <a:pt x="45" y="81"/>
                  <a:pt x="52" y="90"/>
                </a:cubicBezTo>
                <a:cubicBezTo>
                  <a:pt x="54" y="89"/>
                  <a:pt x="56" y="89"/>
                  <a:pt x="58" y="90"/>
                </a:cubicBezTo>
                <a:cubicBezTo>
                  <a:pt x="65" y="81"/>
                  <a:pt x="80" y="76"/>
                  <a:pt x="96" y="78"/>
                </a:cubicBezTo>
                <a:cubicBezTo>
                  <a:pt x="96" y="10"/>
                  <a:pt x="96" y="10"/>
                  <a:pt x="96" y="10"/>
                </a:cubicBezTo>
                <a:cubicBezTo>
                  <a:pt x="100" y="10"/>
                  <a:pt x="100" y="10"/>
                  <a:pt x="100" y="10"/>
                </a:cubicBezTo>
                <a:cubicBezTo>
                  <a:pt x="100" y="83"/>
                  <a:pt x="100" y="83"/>
                  <a:pt x="100" y="83"/>
                </a:cubicBezTo>
                <a:cubicBezTo>
                  <a:pt x="96" y="83"/>
                  <a:pt x="96" y="83"/>
                  <a:pt x="96" y="83"/>
                </a:cubicBezTo>
                <a:cubicBezTo>
                  <a:pt x="78" y="83"/>
                  <a:pt x="69" y="86"/>
                  <a:pt x="61" y="92"/>
                </a:cubicBezTo>
                <a:cubicBezTo>
                  <a:pt x="61" y="93"/>
                  <a:pt x="61" y="94"/>
                  <a:pt x="61" y="94"/>
                </a:cubicBezTo>
                <a:cubicBezTo>
                  <a:pt x="74" y="86"/>
                  <a:pt x="89" y="86"/>
                  <a:pt x="105" y="87"/>
                </a:cubicBezTo>
                <a:cubicBezTo>
                  <a:pt x="105" y="14"/>
                  <a:pt x="105" y="14"/>
                  <a:pt x="105" y="14"/>
                </a:cubicBezTo>
                <a:cubicBezTo>
                  <a:pt x="110" y="14"/>
                  <a:pt x="110" y="14"/>
                  <a:pt x="110" y="14"/>
                </a:cubicBezTo>
                <a:cubicBezTo>
                  <a:pt x="110" y="96"/>
                  <a:pt x="110" y="96"/>
                  <a:pt x="110" y="96"/>
                </a:cubicBezTo>
                <a:cubicBezTo>
                  <a:pt x="105" y="96"/>
                  <a:pt x="105" y="96"/>
                  <a:pt x="105" y="96"/>
                </a:cubicBezTo>
                <a:cubicBezTo>
                  <a:pt x="89" y="93"/>
                  <a:pt x="70" y="95"/>
                  <a:pt x="61" y="99"/>
                </a:cubicBezTo>
                <a:cubicBezTo>
                  <a:pt x="61" y="101"/>
                  <a:pt x="49" y="101"/>
                  <a:pt x="49" y="99"/>
                </a:cubicBezTo>
                <a:close/>
                <a:moveTo>
                  <a:pt x="57" y="85"/>
                </a:moveTo>
                <a:cubicBezTo>
                  <a:pt x="67" y="76"/>
                  <a:pt x="79" y="73"/>
                  <a:pt x="93" y="74"/>
                </a:cubicBezTo>
                <a:cubicBezTo>
                  <a:pt x="93" y="50"/>
                  <a:pt x="93" y="26"/>
                  <a:pt x="93" y="2"/>
                </a:cubicBezTo>
                <a:cubicBezTo>
                  <a:pt x="78" y="0"/>
                  <a:pt x="66" y="4"/>
                  <a:pt x="57" y="12"/>
                </a:cubicBezTo>
                <a:cubicBezTo>
                  <a:pt x="57" y="36"/>
                  <a:pt x="57" y="61"/>
                  <a:pt x="57" y="85"/>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a:solidFill>
                <a:srgbClr val="25282B"/>
              </a:solidFill>
              <a:latin typeface="Montserrat ExtraLight"/>
              <a:ea typeface="方正兰亭黑简体"/>
            </a:endParaRPr>
          </a:p>
        </p:txBody>
      </p:sp>
      <p:sp>
        <p:nvSpPr>
          <p:cNvPr id="82" name="Freeform 53">
            <a:extLst>
              <a:ext uri="{FF2B5EF4-FFF2-40B4-BE49-F238E27FC236}">
                <a16:creationId xmlns="" xmlns:a16="http://schemas.microsoft.com/office/drawing/2014/main" id="{CE562853-5227-4403-A537-F2EB3A8849A8}"/>
              </a:ext>
            </a:extLst>
          </p:cNvPr>
          <p:cNvSpPr>
            <a:spLocks noEditPoints="1"/>
          </p:cNvSpPr>
          <p:nvPr/>
        </p:nvSpPr>
        <p:spPr bwMode="auto">
          <a:xfrm>
            <a:off x="5932137" y="2375942"/>
            <a:ext cx="271072" cy="254767"/>
          </a:xfrm>
          <a:custGeom>
            <a:avLst/>
            <a:gdLst>
              <a:gd name="T0" fmla="*/ 38 w 128"/>
              <a:gd name="T1" fmla="*/ 99 h 120"/>
              <a:gd name="T2" fmla="*/ 55 w 128"/>
              <a:gd name="T3" fmla="*/ 99 h 120"/>
              <a:gd name="T4" fmla="*/ 55 w 128"/>
              <a:gd name="T5" fmla="*/ 103 h 120"/>
              <a:gd name="T6" fmla="*/ 38 w 128"/>
              <a:gd name="T7" fmla="*/ 103 h 120"/>
              <a:gd name="T8" fmla="*/ 38 w 128"/>
              <a:gd name="T9" fmla="*/ 99 h 120"/>
              <a:gd name="T10" fmla="*/ 88 w 128"/>
              <a:gd name="T11" fmla="*/ 98 h 120"/>
              <a:gd name="T12" fmla="*/ 60 w 128"/>
              <a:gd name="T13" fmla="*/ 103 h 120"/>
              <a:gd name="T14" fmla="*/ 65 w 128"/>
              <a:gd name="T15" fmla="*/ 76 h 120"/>
              <a:gd name="T16" fmla="*/ 105 w 128"/>
              <a:gd name="T17" fmla="*/ 35 h 120"/>
              <a:gd name="T18" fmla="*/ 128 w 128"/>
              <a:gd name="T19" fmla="*/ 57 h 120"/>
              <a:gd name="T20" fmla="*/ 88 w 128"/>
              <a:gd name="T21" fmla="*/ 98 h 120"/>
              <a:gd name="T22" fmla="*/ 83 w 128"/>
              <a:gd name="T23" fmla="*/ 87 h 120"/>
              <a:gd name="T24" fmla="*/ 117 w 128"/>
              <a:gd name="T25" fmla="*/ 52 h 120"/>
              <a:gd name="T26" fmla="*/ 114 w 128"/>
              <a:gd name="T27" fmla="*/ 49 h 120"/>
              <a:gd name="T28" fmla="*/ 80 w 128"/>
              <a:gd name="T29" fmla="*/ 84 h 120"/>
              <a:gd name="T30" fmla="*/ 83 w 128"/>
              <a:gd name="T31" fmla="*/ 87 h 120"/>
              <a:gd name="T32" fmla="*/ 85 w 128"/>
              <a:gd name="T33" fmla="*/ 95 h 120"/>
              <a:gd name="T34" fmla="*/ 73 w 128"/>
              <a:gd name="T35" fmla="*/ 97 h 120"/>
              <a:gd name="T36" fmla="*/ 66 w 128"/>
              <a:gd name="T37" fmla="*/ 90 h 120"/>
              <a:gd name="T38" fmla="*/ 68 w 128"/>
              <a:gd name="T39" fmla="*/ 78 h 120"/>
              <a:gd name="T40" fmla="*/ 85 w 128"/>
              <a:gd name="T41" fmla="*/ 95 h 120"/>
              <a:gd name="T42" fmla="*/ 74 w 128"/>
              <a:gd name="T43" fmla="*/ 78 h 120"/>
              <a:gd name="T44" fmla="*/ 108 w 128"/>
              <a:gd name="T45" fmla="*/ 43 h 120"/>
              <a:gd name="T46" fmla="*/ 106 w 128"/>
              <a:gd name="T47" fmla="*/ 40 h 120"/>
              <a:gd name="T48" fmla="*/ 71 w 128"/>
              <a:gd name="T49" fmla="*/ 76 h 120"/>
              <a:gd name="T50" fmla="*/ 74 w 128"/>
              <a:gd name="T51" fmla="*/ 78 h 120"/>
              <a:gd name="T52" fmla="*/ 3 w 128"/>
              <a:gd name="T53" fmla="*/ 120 h 120"/>
              <a:gd name="T54" fmla="*/ 92 w 128"/>
              <a:gd name="T55" fmla="*/ 120 h 120"/>
              <a:gd name="T56" fmla="*/ 96 w 128"/>
              <a:gd name="T57" fmla="*/ 120 h 120"/>
              <a:gd name="T58" fmla="*/ 96 w 128"/>
              <a:gd name="T59" fmla="*/ 117 h 120"/>
              <a:gd name="T60" fmla="*/ 96 w 128"/>
              <a:gd name="T61" fmla="*/ 96 h 120"/>
              <a:gd name="T62" fmla="*/ 89 w 128"/>
              <a:gd name="T63" fmla="*/ 103 h 120"/>
              <a:gd name="T64" fmla="*/ 89 w 128"/>
              <a:gd name="T65" fmla="*/ 114 h 120"/>
              <a:gd name="T66" fmla="*/ 7 w 128"/>
              <a:gd name="T67" fmla="*/ 114 h 120"/>
              <a:gd name="T68" fmla="*/ 7 w 128"/>
              <a:gd name="T69" fmla="*/ 49 h 120"/>
              <a:gd name="T70" fmla="*/ 45 w 128"/>
              <a:gd name="T71" fmla="*/ 49 h 120"/>
              <a:gd name="T72" fmla="*/ 47 w 128"/>
              <a:gd name="T73" fmla="*/ 46 h 120"/>
              <a:gd name="T74" fmla="*/ 47 w 128"/>
              <a:gd name="T75" fmla="*/ 7 h 120"/>
              <a:gd name="T76" fmla="*/ 89 w 128"/>
              <a:gd name="T77" fmla="*/ 7 h 120"/>
              <a:gd name="T78" fmla="*/ 89 w 128"/>
              <a:gd name="T79" fmla="*/ 44 h 120"/>
              <a:gd name="T80" fmla="*/ 96 w 128"/>
              <a:gd name="T81" fmla="*/ 38 h 120"/>
              <a:gd name="T82" fmla="*/ 96 w 128"/>
              <a:gd name="T83" fmla="*/ 4 h 120"/>
              <a:gd name="T84" fmla="*/ 96 w 128"/>
              <a:gd name="T85" fmla="*/ 0 h 120"/>
              <a:gd name="T86" fmla="*/ 92 w 128"/>
              <a:gd name="T87" fmla="*/ 0 h 120"/>
              <a:gd name="T88" fmla="*/ 42 w 128"/>
              <a:gd name="T89" fmla="*/ 0 h 120"/>
              <a:gd name="T90" fmla="*/ 0 w 128"/>
              <a:gd name="T91" fmla="*/ 43 h 120"/>
              <a:gd name="T92" fmla="*/ 0 w 128"/>
              <a:gd name="T93" fmla="*/ 117 h 120"/>
              <a:gd name="T94" fmla="*/ 0 w 128"/>
              <a:gd name="T95" fmla="*/ 120 h 120"/>
              <a:gd name="T96" fmla="*/ 3 w 128"/>
              <a:gd name="T9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38" y="99"/>
                </a:moveTo>
                <a:cubicBezTo>
                  <a:pt x="55" y="99"/>
                  <a:pt x="55" y="99"/>
                  <a:pt x="55" y="99"/>
                </a:cubicBezTo>
                <a:cubicBezTo>
                  <a:pt x="55" y="103"/>
                  <a:pt x="55" y="103"/>
                  <a:pt x="55" y="103"/>
                </a:cubicBezTo>
                <a:cubicBezTo>
                  <a:pt x="38" y="103"/>
                  <a:pt x="38" y="103"/>
                  <a:pt x="38" y="103"/>
                </a:cubicBezTo>
                <a:cubicBezTo>
                  <a:pt x="38" y="99"/>
                  <a:pt x="38" y="99"/>
                  <a:pt x="38" y="99"/>
                </a:cubicBezTo>
                <a:close/>
                <a:moveTo>
                  <a:pt x="88" y="98"/>
                </a:moveTo>
                <a:cubicBezTo>
                  <a:pt x="60" y="103"/>
                  <a:pt x="60" y="103"/>
                  <a:pt x="60" y="103"/>
                </a:cubicBezTo>
                <a:cubicBezTo>
                  <a:pt x="65" y="76"/>
                  <a:pt x="65" y="76"/>
                  <a:pt x="65" y="76"/>
                </a:cubicBezTo>
                <a:cubicBezTo>
                  <a:pt x="105" y="35"/>
                  <a:pt x="105" y="35"/>
                  <a:pt x="105" y="35"/>
                </a:cubicBezTo>
                <a:cubicBezTo>
                  <a:pt x="128" y="57"/>
                  <a:pt x="128" y="57"/>
                  <a:pt x="128" y="57"/>
                </a:cubicBezTo>
                <a:cubicBezTo>
                  <a:pt x="88" y="98"/>
                  <a:pt x="88" y="98"/>
                  <a:pt x="88" y="98"/>
                </a:cubicBezTo>
                <a:close/>
                <a:moveTo>
                  <a:pt x="83" y="87"/>
                </a:moveTo>
                <a:cubicBezTo>
                  <a:pt x="117" y="52"/>
                  <a:pt x="117" y="52"/>
                  <a:pt x="117" y="52"/>
                </a:cubicBezTo>
                <a:cubicBezTo>
                  <a:pt x="114" y="49"/>
                  <a:pt x="114" y="49"/>
                  <a:pt x="114" y="49"/>
                </a:cubicBezTo>
                <a:cubicBezTo>
                  <a:pt x="80" y="84"/>
                  <a:pt x="80" y="84"/>
                  <a:pt x="80" y="84"/>
                </a:cubicBezTo>
                <a:cubicBezTo>
                  <a:pt x="83" y="87"/>
                  <a:pt x="83" y="87"/>
                  <a:pt x="83" y="87"/>
                </a:cubicBezTo>
                <a:close/>
                <a:moveTo>
                  <a:pt x="85" y="95"/>
                </a:moveTo>
                <a:cubicBezTo>
                  <a:pt x="73" y="97"/>
                  <a:pt x="73" y="97"/>
                  <a:pt x="73" y="97"/>
                </a:cubicBezTo>
                <a:cubicBezTo>
                  <a:pt x="66" y="90"/>
                  <a:pt x="66" y="90"/>
                  <a:pt x="66" y="90"/>
                </a:cubicBezTo>
                <a:cubicBezTo>
                  <a:pt x="68" y="78"/>
                  <a:pt x="68" y="78"/>
                  <a:pt x="68" y="78"/>
                </a:cubicBezTo>
                <a:cubicBezTo>
                  <a:pt x="85" y="95"/>
                  <a:pt x="85" y="95"/>
                  <a:pt x="85" y="95"/>
                </a:cubicBezTo>
                <a:close/>
                <a:moveTo>
                  <a:pt x="74" y="78"/>
                </a:moveTo>
                <a:cubicBezTo>
                  <a:pt x="108" y="43"/>
                  <a:pt x="108" y="43"/>
                  <a:pt x="108" y="43"/>
                </a:cubicBezTo>
                <a:cubicBezTo>
                  <a:pt x="106" y="40"/>
                  <a:pt x="106" y="40"/>
                  <a:pt x="106" y="40"/>
                </a:cubicBezTo>
                <a:cubicBezTo>
                  <a:pt x="71" y="76"/>
                  <a:pt x="71" y="76"/>
                  <a:pt x="71" y="76"/>
                </a:cubicBezTo>
                <a:cubicBezTo>
                  <a:pt x="74" y="78"/>
                  <a:pt x="74" y="78"/>
                  <a:pt x="74" y="78"/>
                </a:cubicBezTo>
                <a:close/>
                <a:moveTo>
                  <a:pt x="3" y="120"/>
                </a:moveTo>
                <a:cubicBezTo>
                  <a:pt x="92" y="120"/>
                  <a:pt x="92" y="120"/>
                  <a:pt x="92" y="120"/>
                </a:cubicBezTo>
                <a:cubicBezTo>
                  <a:pt x="96" y="120"/>
                  <a:pt x="96" y="120"/>
                  <a:pt x="96" y="120"/>
                </a:cubicBezTo>
                <a:cubicBezTo>
                  <a:pt x="96" y="117"/>
                  <a:pt x="96" y="117"/>
                  <a:pt x="96" y="117"/>
                </a:cubicBezTo>
                <a:cubicBezTo>
                  <a:pt x="96" y="96"/>
                  <a:pt x="96" y="96"/>
                  <a:pt x="96" y="96"/>
                </a:cubicBezTo>
                <a:cubicBezTo>
                  <a:pt x="89" y="103"/>
                  <a:pt x="89" y="103"/>
                  <a:pt x="89" y="103"/>
                </a:cubicBezTo>
                <a:cubicBezTo>
                  <a:pt x="89" y="114"/>
                  <a:pt x="89" y="114"/>
                  <a:pt x="89" y="114"/>
                </a:cubicBezTo>
                <a:cubicBezTo>
                  <a:pt x="7" y="114"/>
                  <a:pt x="7" y="114"/>
                  <a:pt x="7" y="114"/>
                </a:cubicBezTo>
                <a:cubicBezTo>
                  <a:pt x="7" y="49"/>
                  <a:pt x="7" y="49"/>
                  <a:pt x="7" y="49"/>
                </a:cubicBezTo>
                <a:cubicBezTo>
                  <a:pt x="19" y="49"/>
                  <a:pt x="32" y="49"/>
                  <a:pt x="45" y="49"/>
                </a:cubicBezTo>
                <a:cubicBezTo>
                  <a:pt x="46" y="49"/>
                  <a:pt x="47" y="48"/>
                  <a:pt x="47" y="46"/>
                </a:cubicBezTo>
                <a:cubicBezTo>
                  <a:pt x="47" y="33"/>
                  <a:pt x="47" y="20"/>
                  <a:pt x="47" y="7"/>
                </a:cubicBezTo>
                <a:cubicBezTo>
                  <a:pt x="89" y="7"/>
                  <a:pt x="89" y="7"/>
                  <a:pt x="89" y="7"/>
                </a:cubicBezTo>
                <a:cubicBezTo>
                  <a:pt x="89" y="44"/>
                  <a:pt x="89" y="44"/>
                  <a:pt x="89" y="44"/>
                </a:cubicBezTo>
                <a:cubicBezTo>
                  <a:pt x="96" y="38"/>
                  <a:pt x="96" y="38"/>
                  <a:pt x="96" y="38"/>
                </a:cubicBezTo>
                <a:cubicBezTo>
                  <a:pt x="96" y="4"/>
                  <a:pt x="96" y="4"/>
                  <a:pt x="96" y="4"/>
                </a:cubicBezTo>
                <a:cubicBezTo>
                  <a:pt x="96" y="0"/>
                  <a:pt x="96" y="0"/>
                  <a:pt x="96" y="0"/>
                </a:cubicBezTo>
                <a:cubicBezTo>
                  <a:pt x="92" y="0"/>
                  <a:pt x="92" y="0"/>
                  <a:pt x="92" y="0"/>
                </a:cubicBezTo>
                <a:cubicBezTo>
                  <a:pt x="42" y="0"/>
                  <a:pt x="42" y="0"/>
                  <a:pt x="42" y="0"/>
                </a:cubicBezTo>
                <a:cubicBezTo>
                  <a:pt x="0" y="43"/>
                  <a:pt x="0" y="43"/>
                  <a:pt x="0" y="43"/>
                </a:cubicBezTo>
                <a:cubicBezTo>
                  <a:pt x="0" y="117"/>
                  <a:pt x="0" y="117"/>
                  <a:pt x="0" y="117"/>
                </a:cubicBezTo>
                <a:cubicBezTo>
                  <a:pt x="0" y="120"/>
                  <a:pt x="0" y="120"/>
                  <a:pt x="0" y="120"/>
                </a:cubicBezTo>
                <a:cubicBezTo>
                  <a:pt x="3" y="120"/>
                  <a:pt x="3" y="120"/>
                  <a:pt x="3" y="120"/>
                </a:cubicBezTo>
                <a:close/>
              </a:path>
            </a:pathLst>
          </a:custGeom>
          <a:solidFill>
            <a:schemeClr val="bg1"/>
          </a:solidFill>
          <a:ln>
            <a:noFill/>
          </a:ln>
          <a:extLst/>
        </p:spPr>
        <p:txBody>
          <a:bodyPr vert="horz" wrap="square" lIns="121920" tIns="60960" rIns="121920" bIns="60960" numCol="1" anchor="t" anchorCtr="0" compatLnSpc="1">
            <a:prstTxWarp prst="textNoShape">
              <a:avLst/>
            </a:prstTxWarp>
          </a:bodyPr>
          <a:lstStyle/>
          <a:p>
            <a:pPr defTabSz="1219170">
              <a:defRPr/>
            </a:pPr>
            <a:endParaRPr lang="zh-CN" altLang="en-US" sz="2400">
              <a:solidFill>
                <a:srgbClr val="25282B"/>
              </a:solidFill>
              <a:latin typeface="Montserrat ExtraLight"/>
              <a:ea typeface="方正兰亭黑简体"/>
            </a:endParaRPr>
          </a:p>
        </p:txBody>
      </p:sp>
      <p:sp>
        <p:nvSpPr>
          <p:cNvPr id="83" name="Freeform 106">
            <a:extLst>
              <a:ext uri="{FF2B5EF4-FFF2-40B4-BE49-F238E27FC236}">
                <a16:creationId xmlns="" xmlns:a16="http://schemas.microsoft.com/office/drawing/2014/main" id="{8F68FF04-F876-4BE5-8A25-9C8D990A54E2}"/>
              </a:ext>
            </a:extLst>
          </p:cNvPr>
          <p:cNvSpPr>
            <a:spLocks noEditPoints="1"/>
          </p:cNvSpPr>
          <p:nvPr/>
        </p:nvSpPr>
        <p:spPr bwMode="auto">
          <a:xfrm>
            <a:off x="5924147" y="3730983"/>
            <a:ext cx="274924" cy="204085"/>
          </a:xfrm>
          <a:custGeom>
            <a:avLst/>
            <a:gdLst/>
            <a:ahLst/>
            <a:cxnLst>
              <a:cxn ang="0">
                <a:pos x="41" y="0"/>
              </a:cxn>
              <a:cxn ang="0">
                <a:pos x="34" y="0"/>
              </a:cxn>
              <a:cxn ang="0">
                <a:pos x="18" y="7"/>
              </a:cxn>
              <a:cxn ang="0">
                <a:pos x="7" y="18"/>
              </a:cxn>
              <a:cxn ang="0">
                <a:pos x="0" y="33"/>
              </a:cxn>
              <a:cxn ang="0">
                <a:pos x="0" y="214"/>
              </a:cxn>
              <a:cxn ang="0">
                <a:pos x="0" y="221"/>
              </a:cxn>
              <a:cxn ang="0">
                <a:pos x="7" y="237"/>
              </a:cxn>
              <a:cxn ang="0">
                <a:pos x="18" y="248"/>
              </a:cxn>
              <a:cxn ang="0">
                <a:pos x="34" y="256"/>
              </a:cxn>
              <a:cxn ang="0">
                <a:pos x="299" y="256"/>
              </a:cxn>
              <a:cxn ang="0">
                <a:pos x="308" y="256"/>
              </a:cxn>
              <a:cxn ang="0">
                <a:pos x="322" y="248"/>
              </a:cxn>
              <a:cxn ang="0">
                <a:pos x="335" y="237"/>
              </a:cxn>
              <a:cxn ang="0">
                <a:pos x="340" y="221"/>
              </a:cxn>
              <a:cxn ang="0">
                <a:pos x="342" y="42"/>
              </a:cxn>
              <a:cxn ang="0">
                <a:pos x="340" y="33"/>
              </a:cxn>
              <a:cxn ang="0">
                <a:pos x="335" y="18"/>
              </a:cxn>
              <a:cxn ang="0">
                <a:pos x="322" y="7"/>
              </a:cxn>
              <a:cxn ang="0">
                <a:pos x="308" y="0"/>
              </a:cxn>
              <a:cxn ang="0">
                <a:pos x="299" y="0"/>
              </a:cxn>
              <a:cxn ang="0">
                <a:pos x="319" y="36"/>
              </a:cxn>
              <a:cxn ang="0">
                <a:pos x="320" y="42"/>
              </a:cxn>
              <a:cxn ang="0">
                <a:pos x="320" y="214"/>
              </a:cxn>
              <a:cxn ang="0">
                <a:pos x="228" y="114"/>
              </a:cxn>
              <a:cxn ang="0">
                <a:pos x="299" y="20"/>
              </a:cxn>
              <a:cxn ang="0">
                <a:pos x="170" y="134"/>
              </a:cxn>
              <a:cxn ang="0">
                <a:pos x="38" y="22"/>
              </a:cxn>
              <a:cxn ang="0">
                <a:pos x="299" y="20"/>
              </a:cxn>
              <a:cxn ang="0">
                <a:pos x="21" y="218"/>
              </a:cxn>
              <a:cxn ang="0">
                <a:pos x="21" y="42"/>
              </a:cxn>
              <a:cxn ang="0">
                <a:pos x="21" y="36"/>
              </a:cxn>
              <a:cxn ang="0">
                <a:pos x="21" y="218"/>
              </a:cxn>
              <a:cxn ang="0">
                <a:pos x="41" y="234"/>
              </a:cxn>
              <a:cxn ang="0">
                <a:pos x="128" y="127"/>
              </a:cxn>
              <a:cxn ang="0">
                <a:pos x="163" y="158"/>
              </a:cxn>
              <a:cxn ang="0">
                <a:pos x="170" y="160"/>
              </a:cxn>
              <a:cxn ang="0">
                <a:pos x="174" y="160"/>
              </a:cxn>
              <a:cxn ang="0">
                <a:pos x="212" y="127"/>
              </a:cxn>
              <a:cxn ang="0">
                <a:pos x="306" y="234"/>
              </a:cxn>
              <a:cxn ang="0">
                <a:pos x="41" y="234"/>
              </a:cxn>
            </a:cxnLst>
            <a:rect l="0" t="0" r="r" b="b"/>
            <a:pathLst>
              <a:path w="342" h="256">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bg1"/>
          </a:solidFill>
          <a:ln w="9525">
            <a:noFill/>
            <a:round/>
          </a:ln>
        </p:spPr>
        <p:txBody>
          <a:bodyPr lIns="162560" tIns="81280" rIns="162560" bIns="81280"/>
          <a:lstStyle/>
          <a:p>
            <a:pPr defTabSz="1219170">
              <a:defRPr/>
            </a:pPr>
            <a:endParaRPr lang="en-US" sz="4267">
              <a:solidFill>
                <a:prstClr val="black"/>
              </a:solidFill>
            </a:endParaRPr>
          </a:p>
        </p:txBody>
      </p:sp>
      <p:grpSp>
        <p:nvGrpSpPr>
          <p:cNvPr id="22" name="组合 21">
            <a:extLst>
              <a:ext uri="{FF2B5EF4-FFF2-40B4-BE49-F238E27FC236}">
                <a16:creationId xmlns="" xmlns:a16="http://schemas.microsoft.com/office/drawing/2014/main" id="{DCB6BC25-CFBC-40C2-BD49-49AB181C4BAA}"/>
              </a:ext>
            </a:extLst>
          </p:cNvPr>
          <p:cNvGrpSpPr/>
          <p:nvPr/>
        </p:nvGrpSpPr>
        <p:grpSpPr>
          <a:xfrm>
            <a:off x="6755501" y="3553961"/>
            <a:ext cx="3709942" cy="643658"/>
            <a:chOff x="11884" y="3191"/>
            <a:chExt cx="1638" cy="1014"/>
          </a:xfrm>
        </p:grpSpPr>
        <p:sp>
          <p:nvSpPr>
            <p:cNvPr id="23" name="文本框 22">
              <a:extLst>
                <a:ext uri="{FF2B5EF4-FFF2-40B4-BE49-F238E27FC236}">
                  <a16:creationId xmlns="" xmlns:a16="http://schemas.microsoft.com/office/drawing/2014/main" id="{BD590306-C739-482D-8E47-842BF3CE44C6}"/>
                </a:ext>
              </a:extLst>
            </p:cNvPr>
            <p:cNvSpPr txBox="1"/>
            <p:nvPr/>
          </p:nvSpPr>
          <p:spPr>
            <a:xfrm>
              <a:off x="11884" y="3744"/>
              <a:ext cx="1638" cy="461"/>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4" name="TextBox 76">
              <a:extLst>
                <a:ext uri="{FF2B5EF4-FFF2-40B4-BE49-F238E27FC236}">
                  <a16:creationId xmlns="" xmlns:a16="http://schemas.microsoft.com/office/drawing/2014/main" id="{6226FB99-1F56-4A1D-B4EA-D3384A254EB0}"/>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grpSp>
        <p:nvGrpSpPr>
          <p:cNvPr id="25" name="组合 24">
            <a:extLst>
              <a:ext uri="{FF2B5EF4-FFF2-40B4-BE49-F238E27FC236}">
                <a16:creationId xmlns="" xmlns:a16="http://schemas.microsoft.com/office/drawing/2014/main" id="{A88BD7B1-B59E-4154-8B67-68A5933DA7B8}"/>
              </a:ext>
            </a:extLst>
          </p:cNvPr>
          <p:cNvGrpSpPr/>
          <p:nvPr/>
        </p:nvGrpSpPr>
        <p:grpSpPr>
          <a:xfrm>
            <a:off x="6755501" y="2248146"/>
            <a:ext cx="3709942" cy="643658"/>
            <a:chOff x="11884" y="3191"/>
            <a:chExt cx="1638" cy="1014"/>
          </a:xfrm>
        </p:grpSpPr>
        <p:sp>
          <p:nvSpPr>
            <p:cNvPr id="26" name="文本框 25">
              <a:extLst>
                <a:ext uri="{FF2B5EF4-FFF2-40B4-BE49-F238E27FC236}">
                  <a16:creationId xmlns="" xmlns:a16="http://schemas.microsoft.com/office/drawing/2014/main" id="{2671062C-CB0F-4D77-AD5E-E50DF04833AA}"/>
                </a:ext>
              </a:extLst>
            </p:cNvPr>
            <p:cNvSpPr txBox="1"/>
            <p:nvPr/>
          </p:nvSpPr>
          <p:spPr>
            <a:xfrm>
              <a:off x="11884" y="3744"/>
              <a:ext cx="1638" cy="461"/>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27" name="TextBox 76">
              <a:extLst>
                <a:ext uri="{FF2B5EF4-FFF2-40B4-BE49-F238E27FC236}">
                  <a16:creationId xmlns="" xmlns:a16="http://schemas.microsoft.com/office/drawing/2014/main" id="{3455AF19-BFB0-4B5B-B53B-37C9EDD24F8D}"/>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grpSp>
        <p:nvGrpSpPr>
          <p:cNvPr id="28" name="组合 27">
            <a:extLst>
              <a:ext uri="{FF2B5EF4-FFF2-40B4-BE49-F238E27FC236}">
                <a16:creationId xmlns="" xmlns:a16="http://schemas.microsoft.com/office/drawing/2014/main" id="{5321AE05-B98C-47D8-8B26-63A6C27A5E73}"/>
              </a:ext>
            </a:extLst>
          </p:cNvPr>
          <p:cNvGrpSpPr/>
          <p:nvPr/>
        </p:nvGrpSpPr>
        <p:grpSpPr>
          <a:xfrm>
            <a:off x="6755501" y="4860771"/>
            <a:ext cx="3709942" cy="643658"/>
            <a:chOff x="11884" y="3191"/>
            <a:chExt cx="1638" cy="1014"/>
          </a:xfrm>
        </p:grpSpPr>
        <p:sp>
          <p:nvSpPr>
            <p:cNvPr id="29" name="文本框 28">
              <a:extLst>
                <a:ext uri="{FF2B5EF4-FFF2-40B4-BE49-F238E27FC236}">
                  <a16:creationId xmlns="" xmlns:a16="http://schemas.microsoft.com/office/drawing/2014/main" id="{E65E2498-C73D-42B1-BF05-A131C7E3E640}"/>
                </a:ext>
              </a:extLst>
            </p:cNvPr>
            <p:cNvSpPr txBox="1"/>
            <p:nvPr/>
          </p:nvSpPr>
          <p:spPr>
            <a:xfrm>
              <a:off x="11884" y="3744"/>
              <a:ext cx="1638" cy="461"/>
            </a:xfrm>
            <a:prstGeom prst="rect">
              <a:avLst/>
            </a:prstGeom>
            <a:noFill/>
          </p:spPr>
          <p:txBody>
            <a:bodyPr wrap="square" rtlCol="0">
              <a:spAutoFit/>
            </a:bodyPr>
            <a:lstStyle/>
            <a:p>
              <a:pPr>
                <a:lnSpc>
                  <a:spcPct val="120000"/>
                </a:lnSpc>
              </a:pPr>
              <a:r>
                <a:rPr lang="zh-CN" altLang="en-US" sz="1200" dirty="0">
                  <a:solidFill>
                    <a:schemeClr val="tx1">
                      <a:lumMod val="50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50000"/>
                  </a:schemeClr>
                </a:solidFill>
                <a:latin typeface="方正姚体" panose="02010601030101010101" pitchFamily="2" charset="-122"/>
                <a:ea typeface="方正姚体" panose="02010601030101010101" pitchFamily="2" charset="-122"/>
              </a:endParaRPr>
            </a:p>
          </p:txBody>
        </p:sp>
        <p:sp>
          <p:nvSpPr>
            <p:cNvPr id="31" name="TextBox 76">
              <a:extLst>
                <a:ext uri="{FF2B5EF4-FFF2-40B4-BE49-F238E27FC236}">
                  <a16:creationId xmlns="" xmlns:a16="http://schemas.microsoft.com/office/drawing/2014/main" id="{B04D85C0-4900-49C6-BA39-5EC2ED21B506}"/>
                </a:ext>
              </a:extLst>
            </p:cNvPr>
            <p:cNvSpPr txBox="1"/>
            <p:nvPr/>
          </p:nvSpPr>
          <p:spPr>
            <a:xfrm>
              <a:off x="11884" y="3191"/>
              <a:ext cx="1465" cy="580"/>
            </a:xfrm>
            <a:prstGeom prst="rect">
              <a:avLst/>
            </a:prstGeom>
            <a:noFill/>
          </p:spPr>
          <p:txBody>
            <a:bodyPr wrap="square" rtlCol="0">
              <a:spAutoFit/>
            </a:bodyPr>
            <a:lstStyle/>
            <a:p>
              <a:pPr algn="l"/>
              <a:r>
                <a:rPr lang="zh-CN" altLang="en-US" b="1" dirty="0">
                  <a:solidFill>
                    <a:schemeClr val="tx1">
                      <a:lumMod val="50000"/>
                    </a:schemeClr>
                  </a:solidFill>
                  <a:latin typeface="微软雅黑" panose="020B0503020204020204" charset="-122"/>
                  <a:ea typeface="微软雅黑" panose="020B0503020204020204" charset="-122"/>
                </a:rPr>
                <a:t>输入标题</a:t>
              </a:r>
            </a:p>
          </p:txBody>
        </p:sp>
      </p:grpSp>
      <p:sp>
        <p:nvSpPr>
          <p:cNvPr id="19" name="TextBox 8">
            <a:extLst>
              <a:ext uri="{FF2B5EF4-FFF2-40B4-BE49-F238E27FC236}">
                <a16:creationId xmlns="" xmlns:a16="http://schemas.microsoft.com/office/drawing/2014/main" id="{55116683-24D4-44A6-885A-5210DD5B1072}"/>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0155105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库_组合 1">
            <a:extLst>
              <a:ext uri="{FF2B5EF4-FFF2-40B4-BE49-F238E27FC236}">
                <a16:creationId xmlns="" xmlns:a16="http://schemas.microsoft.com/office/drawing/2014/main" id="{2188C8D2-C37A-4493-84ED-F18D1086250F}"/>
              </a:ext>
            </a:extLst>
          </p:cNvPr>
          <p:cNvGrpSpPr/>
          <p:nvPr>
            <p:custDataLst>
              <p:tags r:id="rId1"/>
            </p:custDataLst>
          </p:nvPr>
        </p:nvGrpSpPr>
        <p:grpSpPr>
          <a:xfrm>
            <a:off x="1677667" y="2954110"/>
            <a:ext cx="1085850" cy="2406015"/>
            <a:chOff x="1677667" y="2954110"/>
            <a:chExt cx="1085850" cy="2406015"/>
          </a:xfrm>
        </p:grpSpPr>
        <p:grpSp>
          <p:nvGrpSpPr>
            <p:cNvPr id="4" name="PA_库_组合 3">
              <a:extLst>
                <a:ext uri="{FF2B5EF4-FFF2-40B4-BE49-F238E27FC236}">
                  <a16:creationId xmlns="" xmlns:a16="http://schemas.microsoft.com/office/drawing/2014/main" id="{02C09DA4-1375-405F-9CA9-0B747AC19A85}"/>
                </a:ext>
              </a:extLst>
            </p:cNvPr>
            <p:cNvGrpSpPr/>
            <p:nvPr>
              <p:custDataLst>
                <p:tags r:id="rId8"/>
              </p:custDataLst>
            </p:nvPr>
          </p:nvGrpSpPr>
          <p:grpSpPr>
            <a:xfrm>
              <a:off x="1677667" y="2954110"/>
              <a:ext cx="1085850" cy="2406015"/>
              <a:chOff x="1752600" y="3476625"/>
              <a:chExt cx="1085850" cy="2406015"/>
            </a:xfrm>
          </p:grpSpPr>
          <p:sp>
            <p:nvSpPr>
              <p:cNvPr id="39" name="矩形: 圆角 38">
                <a:extLst>
                  <a:ext uri="{FF2B5EF4-FFF2-40B4-BE49-F238E27FC236}">
                    <a16:creationId xmlns="" xmlns:a16="http://schemas.microsoft.com/office/drawing/2014/main" id="{5B95DF3C-C95F-4B83-92BE-55276800BC96}"/>
                  </a:ext>
                </a:extLst>
              </p:cNvPr>
              <p:cNvSpPr/>
              <p:nvPr/>
            </p:nvSpPr>
            <p:spPr>
              <a:xfrm>
                <a:off x="1752600" y="4124325"/>
                <a:ext cx="1085850" cy="1758315"/>
              </a:xfrm>
              <a:prstGeom prst="roundRect">
                <a:avLst>
                  <a:gd name="adj" fmla="val 1386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矩形: 圆角 39">
                <a:extLst>
                  <a:ext uri="{FF2B5EF4-FFF2-40B4-BE49-F238E27FC236}">
                    <a16:creationId xmlns="" xmlns:a16="http://schemas.microsoft.com/office/drawing/2014/main" id="{D9E2A974-A822-45DF-99C1-2A3CA26B095E}"/>
                  </a:ext>
                </a:extLst>
              </p:cNvPr>
              <p:cNvSpPr/>
              <p:nvPr/>
            </p:nvSpPr>
            <p:spPr>
              <a:xfrm>
                <a:off x="1952625" y="3476625"/>
                <a:ext cx="685800" cy="542925"/>
              </a:xfrm>
              <a:prstGeom prst="roundRect">
                <a:avLst>
                  <a:gd name="adj" fmla="val 0"/>
                </a:avLst>
              </a:prstGeom>
              <a:solidFill>
                <a:schemeClr val="accent1">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矩形 40">
                <a:extLst>
                  <a:ext uri="{FF2B5EF4-FFF2-40B4-BE49-F238E27FC236}">
                    <a16:creationId xmlns="" xmlns:a16="http://schemas.microsoft.com/office/drawing/2014/main" id="{73C9C5FD-E6B1-47FD-A048-E79826FED2B8}"/>
                  </a:ext>
                </a:extLst>
              </p:cNvPr>
              <p:cNvSpPr/>
              <p:nvPr/>
            </p:nvSpPr>
            <p:spPr>
              <a:xfrm>
                <a:off x="204311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矩形 41">
                <a:extLst>
                  <a:ext uri="{FF2B5EF4-FFF2-40B4-BE49-F238E27FC236}">
                    <a16:creationId xmlns="" xmlns:a16="http://schemas.microsoft.com/office/drawing/2014/main" id="{EEAA38CD-6C6A-4AFA-A06E-8362E52DFA9E}"/>
                  </a:ext>
                </a:extLst>
              </p:cNvPr>
              <p:cNvSpPr/>
              <p:nvPr/>
            </p:nvSpPr>
            <p:spPr>
              <a:xfrm>
                <a:off x="242411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43" name="直接连接符 42">
                <a:extLst>
                  <a:ext uri="{FF2B5EF4-FFF2-40B4-BE49-F238E27FC236}">
                    <a16:creationId xmlns="" xmlns:a16="http://schemas.microsoft.com/office/drawing/2014/main" id="{01F49CF8-D5C2-4F8F-8924-2621011D4424}"/>
                  </a:ext>
                </a:extLst>
              </p:cNvPr>
              <p:cNvCxnSpPr/>
              <p:nvPr/>
            </p:nvCxnSpPr>
            <p:spPr>
              <a:xfrm>
                <a:off x="2295525" y="3534866"/>
                <a:ext cx="0" cy="4264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任意多边形: 形状 7">
              <a:extLst>
                <a:ext uri="{FF2B5EF4-FFF2-40B4-BE49-F238E27FC236}">
                  <a16:creationId xmlns="" xmlns:a16="http://schemas.microsoft.com/office/drawing/2014/main" id="{5B4F9A24-3412-4EC9-81C3-9E43382B21B5}"/>
                </a:ext>
              </a:extLst>
            </p:cNvPr>
            <p:cNvSpPr>
              <a:spLocks noChangeAspect="1"/>
            </p:cNvSpPr>
            <p:nvPr/>
          </p:nvSpPr>
          <p:spPr bwMode="auto">
            <a:xfrm>
              <a:off x="2012095" y="4185302"/>
              <a:ext cx="458908" cy="571624"/>
            </a:xfrm>
            <a:custGeom>
              <a:avLst/>
              <a:gdLst>
                <a:gd name="connsiteX0" fmla="*/ 79065 w 271462"/>
                <a:gd name="connsiteY0" fmla="*/ 301625 h 338138"/>
                <a:gd name="connsiteX1" fmla="*/ 69850 w 271462"/>
                <a:gd name="connsiteY1" fmla="*/ 312632 h 338138"/>
                <a:gd name="connsiteX2" fmla="*/ 79065 w 271462"/>
                <a:gd name="connsiteY2" fmla="*/ 322263 h 338138"/>
                <a:gd name="connsiteX3" fmla="*/ 114610 w 271462"/>
                <a:gd name="connsiteY3" fmla="*/ 322263 h 338138"/>
                <a:gd name="connsiteX4" fmla="*/ 123825 w 271462"/>
                <a:gd name="connsiteY4" fmla="*/ 312632 h 338138"/>
                <a:gd name="connsiteX5" fmla="*/ 114610 w 271462"/>
                <a:gd name="connsiteY5" fmla="*/ 301625 h 338138"/>
                <a:gd name="connsiteX6" fmla="*/ 79065 w 271462"/>
                <a:gd name="connsiteY6" fmla="*/ 301625 h 338138"/>
                <a:gd name="connsiteX7" fmla="*/ 166687 w 271462"/>
                <a:gd name="connsiteY7" fmla="*/ 152400 h 338138"/>
                <a:gd name="connsiteX8" fmla="*/ 166687 w 271462"/>
                <a:gd name="connsiteY8" fmla="*/ 166688 h 338138"/>
                <a:gd name="connsiteX9" fmla="*/ 171450 w 271462"/>
                <a:gd name="connsiteY9" fmla="*/ 166688 h 338138"/>
                <a:gd name="connsiteX10" fmla="*/ 171450 w 271462"/>
                <a:gd name="connsiteY10" fmla="*/ 193676 h 338138"/>
                <a:gd name="connsiteX11" fmla="*/ 166687 w 271462"/>
                <a:gd name="connsiteY11" fmla="*/ 193676 h 338138"/>
                <a:gd name="connsiteX12" fmla="*/ 166687 w 271462"/>
                <a:gd name="connsiteY12" fmla="*/ 207963 h 338138"/>
                <a:gd name="connsiteX13" fmla="*/ 193675 w 271462"/>
                <a:gd name="connsiteY13" fmla="*/ 207963 h 338138"/>
                <a:gd name="connsiteX14" fmla="*/ 193675 w 271462"/>
                <a:gd name="connsiteY14" fmla="*/ 193676 h 338138"/>
                <a:gd name="connsiteX15" fmla="*/ 190500 w 271462"/>
                <a:gd name="connsiteY15" fmla="*/ 193676 h 338138"/>
                <a:gd name="connsiteX16" fmla="*/ 190500 w 271462"/>
                <a:gd name="connsiteY16" fmla="*/ 152400 h 338138"/>
                <a:gd name="connsiteX17" fmla="*/ 179388 w 271462"/>
                <a:gd name="connsiteY17" fmla="*/ 125413 h 338138"/>
                <a:gd name="connsiteX18" fmla="*/ 168275 w 271462"/>
                <a:gd name="connsiteY18" fmla="*/ 135732 h 338138"/>
                <a:gd name="connsiteX19" fmla="*/ 179388 w 271462"/>
                <a:gd name="connsiteY19" fmla="*/ 146051 h 338138"/>
                <a:gd name="connsiteX20" fmla="*/ 190501 w 271462"/>
                <a:gd name="connsiteY20" fmla="*/ 135732 h 338138"/>
                <a:gd name="connsiteX21" fmla="*/ 179388 w 271462"/>
                <a:gd name="connsiteY21" fmla="*/ 125413 h 338138"/>
                <a:gd name="connsiteX22" fmla="*/ 180975 w 271462"/>
                <a:gd name="connsiteY22" fmla="*/ 88900 h 338138"/>
                <a:gd name="connsiteX23" fmla="*/ 271462 w 271462"/>
                <a:gd name="connsiteY23" fmla="*/ 169069 h 338138"/>
                <a:gd name="connsiteX24" fmla="*/ 180975 w 271462"/>
                <a:gd name="connsiteY24" fmla="*/ 249238 h 338138"/>
                <a:gd name="connsiteX25" fmla="*/ 131141 w 271462"/>
                <a:gd name="connsiteY25" fmla="*/ 236096 h 338138"/>
                <a:gd name="connsiteX26" fmla="*/ 97044 w 271462"/>
                <a:gd name="connsiteY26" fmla="*/ 242667 h 338138"/>
                <a:gd name="connsiteX27" fmla="*/ 95732 w 271462"/>
                <a:gd name="connsiteY27" fmla="*/ 237410 h 338138"/>
                <a:gd name="connsiteX28" fmla="*/ 110158 w 271462"/>
                <a:gd name="connsiteY28" fmla="*/ 219011 h 338138"/>
                <a:gd name="connsiteX29" fmla="*/ 90487 w 271462"/>
                <a:gd name="connsiteY29" fmla="*/ 169069 h 338138"/>
                <a:gd name="connsiteX30" fmla="*/ 180975 w 271462"/>
                <a:gd name="connsiteY30" fmla="*/ 88900 h 338138"/>
                <a:gd name="connsiteX31" fmla="*/ 37042 w 271462"/>
                <a:gd name="connsiteY31" fmla="*/ 0 h 338138"/>
                <a:gd name="connsiteX32" fmla="*/ 162719 w 271462"/>
                <a:gd name="connsiteY32" fmla="*/ 0 h 338138"/>
                <a:gd name="connsiteX33" fmla="*/ 198438 w 271462"/>
                <a:gd name="connsiteY33" fmla="*/ 38304 h 338138"/>
                <a:gd name="connsiteX34" fmla="*/ 198438 w 271462"/>
                <a:gd name="connsiteY34" fmla="*/ 67363 h 338138"/>
                <a:gd name="connsiteX35" fmla="*/ 181240 w 271462"/>
                <a:gd name="connsiteY35" fmla="*/ 66042 h 338138"/>
                <a:gd name="connsiteX36" fmla="*/ 165365 w 271462"/>
                <a:gd name="connsiteY36" fmla="*/ 67363 h 338138"/>
                <a:gd name="connsiteX37" fmla="*/ 165365 w 271462"/>
                <a:gd name="connsiteY37" fmla="*/ 51513 h 338138"/>
                <a:gd name="connsiteX38" fmla="*/ 34396 w 271462"/>
                <a:gd name="connsiteY38" fmla="*/ 51513 h 338138"/>
                <a:gd name="connsiteX39" fmla="*/ 33073 w 271462"/>
                <a:gd name="connsiteY39" fmla="*/ 51513 h 338138"/>
                <a:gd name="connsiteX40" fmla="*/ 33073 w 271462"/>
                <a:gd name="connsiteY40" fmla="*/ 286625 h 338138"/>
                <a:gd name="connsiteX41" fmla="*/ 34396 w 271462"/>
                <a:gd name="connsiteY41" fmla="*/ 286625 h 338138"/>
                <a:gd name="connsiteX42" fmla="*/ 165365 w 271462"/>
                <a:gd name="connsiteY42" fmla="*/ 286625 h 338138"/>
                <a:gd name="connsiteX43" fmla="*/ 165365 w 271462"/>
                <a:gd name="connsiteY43" fmla="*/ 270775 h 338138"/>
                <a:gd name="connsiteX44" fmla="*/ 181240 w 271462"/>
                <a:gd name="connsiteY44" fmla="*/ 272096 h 338138"/>
                <a:gd name="connsiteX45" fmla="*/ 198438 w 271462"/>
                <a:gd name="connsiteY45" fmla="*/ 270775 h 338138"/>
                <a:gd name="connsiteX46" fmla="*/ 198438 w 271462"/>
                <a:gd name="connsiteY46" fmla="*/ 299834 h 338138"/>
                <a:gd name="connsiteX47" fmla="*/ 162719 w 271462"/>
                <a:gd name="connsiteY47" fmla="*/ 338138 h 338138"/>
                <a:gd name="connsiteX48" fmla="*/ 37042 w 271462"/>
                <a:gd name="connsiteY48" fmla="*/ 338138 h 338138"/>
                <a:gd name="connsiteX49" fmla="*/ 0 w 271462"/>
                <a:gd name="connsiteY49" fmla="*/ 299834 h 338138"/>
                <a:gd name="connsiteX50" fmla="*/ 0 w 271462"/>
                <a:gd name="connsiteY50" fmla="*/ 38304 h 338138"/>
                <a:gd name="connsiteX51" fmla="*/ 37042 w 271462"/>
                <a:gd name="connsiteY5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462" h="338138">
                  <a:moveTo>
                    <a:pt x="79065" y="301625"/>
                  </a:moveTo>
                  <a:cubicBezTo>
                    <a:pt x="73799" y="301625"/>
                    <a:pt x="69850" y="305753"/>
                    <a:pt x="69850" y="312632"/>
                  </a:cubicBezTo>
                  <a:cubicBezTo>
                    <a:pt x="69850" y="318136"/>
                    <a:pt x="73799" y="322263"/>
                    <a:pt x="79065" y="322263"/>
                  </a:cubicBezTo>
                  <a:cubicBezTo>
                    <a:pt x="79065" y="322263"/>
                    <a:pt x="79065" y="322263"/>
                    <a:pt x="114610" y="322263"/>
                  </a:cubicBezTo>
                  <a:cubicBezTo>
                    <a:pt x="119875" y="322263"/>
                    <a:pt x="123825" y="318136"/>
                    <a:pt x="123825" y="312632"/>
                  </a:cubicBezTo>
                  <a:cubicBezTo>
                    <a:pt x="123825" y="305753"/>
                    <a:pt x="119875" y="301625"/>
                    <a:pt x="114610" y="301625"/>
                  </a:cubicBezTo>
                  <a:cubicBezTo>
                    <a:pt x="114610" y="301625"/>
                    <a:pt x="114610" y="301625"/>
                    <a:pt x="79065" y="301625"/>
                  </a:cubicBezTo>
                  <a:close/>
                  <a:moveTo>
                    <a:pt x="166687" y="152400"/>
                  </a:moveTo>
                  <a:lnTo>
                    <a:pt x="166687" y="166688"/>
                  </a:lnTo>
                  <a:lnTo>
                    <a:pt x="171450" y="166688"/>
                  </a:lnTo>
                  <a:lnTo>
                    <a:pt x="171450" y="193676"/>
                  </a:lnTo>
                  <a:lnTo>
                    <a:pt x="166687" y="193676"/>
                  </a:lnTo>
                  <a:lnTo>
                    <a:pt x="166687" y="207963"/>
                  </a:lnTo>
                  <a:lnTo>
                    <a:pt x="193675" y="207963"/>
                  </a:lnTo>
                  <a:lnTo>
                    <a:pt x="193675" y="193676"/>
                  </a:lnTo>
                  <a:lnTo>
                    <a:pt x="190500" y="193676"/>
                  </a:lnTo>
                  <a:lnTo>
                    <a:pt x="190500" y="152400"/>
                  </a:lnTo>
                  <a:close/>
                  <a:moveTo>
                    <a:pt x="179388" y="125413"/>
                  </a:moveTo>
                  <a:cubicBezTo>
                    <a:pt x="173250" y="125413"/>
                    <a:pt x="168275" y="130033"/>
                    <a:pt x="168275" y="135732"/>
                  </a:cubicBezTo>
                  <a:cubicBezTo>
                    <a:pt x="168275" y="141431"/>
                    <a:pt x="173250" y="146051"/>
                    <a:pt x="179388" y="146051"/>
                  </a:cubicBezTo>
                  <a:cubicBezTo>
                    <a:pt x="185526" y="146051"/>
                    <a:pt x="190501" y="141431"/>
                    <a:pt x="190501" y="135732"/>
                  </a:cubicBezTo>
                  <a:cubicBezTo>
                    <a:pt x="190501" y="130033"/>
                    <a:pt x="185526" y="125413"/>
                    <a:pt x="179388" y="125413"/>
                  </a:cubicBezTo>
                  <a:close/>
                  <a:moveTo>
                    <a:pt x="180975" y="88900"/>
                  </a:moveTo>
                  <a:cubicBezTo>
                    <a:pt x="230808" y="88900"/>
                    <a:pt x="271462" y="124384"/>
                    <a:pt x="271462" y="169069"/>
                  </a:cubicBezTo>
                  <a:cubicBezTo>
                    <a:pt x="271462" y="212439"/>
                    <a:pt x="230808" y="249238"/>
                    <a:pt x="180975" y="249238"/>
                  </a:cubicBezTo>
                  <a:cubicBezTo>
                    <a:pt x="162614" y="249238"/>
                    <a:pt x="145566" y="243981"/>
                    <a:pt x="131141" y="236096"/>
                  </a:cubicBezTo>
                  <a:cubicBezTo>
                    <a:pt x="119338" y="243981"/>
                    <a:pt x="104912" y="242667"/>
                    <a:pt x="97044" y="242667"/>
                  </a:cubicBezTo>
                  <a:cubicBezTo>
                    <a:pt x="94421" y="241353"/>
                    <a:pt x="94421" y="238724"/>
                    <a:pt x="95732" y="237410"/>
                  </a:cubicBezTo>
                  <a:cubicBezTo>
                    <a:pt x="103601" y="232153"/>
                    <a:pt x="107535" y="225582"/>
                    <a:pt x="110158" y="219011"/>
                  </a:cubicBezTo>
                  <a:cubicBezTo>
                    <a:pt x="97044" y="205868"/>
                    <a:pt x="90487" y="187469"/>
                    <a:pt x="90487" y="169069"/>
                  </a:cubicBezTo>
                  <a:cubicBezTo>
                    <a:pt x="90487" y="124384"/>
                    <a:pt x="131141" y="88900"/>
                    <a:pt x="180975" y="88900"/>
                  </a:cubicBezTo>
                  <a:close/>
                  <a:moveTo>
                    <a:pt x="37042" y="0"/>
                  </a:moveTo>
                  <a:cubicBezTo>
                    <a:pt x="37042" y="0"/>
                    <a:pt x="37042" y="0"/>
                    <a:pt x="162719" y="0"/>
                  </a:cubicBezTo>
                  <a:cubicBezTo>
                    <a:pt x="182563" y="0"/>
                    <a:pt x="198438" y="17171"/>
                    <a:pt x="198438" y="38304"/>
                  </a:cubicBezTo>
                  <a:cubicBezTo>
                    <a:pt x="198438" y="38304"/>
                    <a:pt x="198438" y="38304"/>
                    <a:pt x="198438" y="67363"/>
                  </a:cubicBezTo>
                  <a:cubicBezTo>
                    <a:pt x="193147" y="67363"/>
                    <a:pt x="186532" y="66042"/>
                    <a:pt x="181240" y="66042"/>
                  </a:cubicBezTo>
                  <a:cubicBezTo>
                    <a:pt x="175949" y="66042"/>
                    <a:pt x="170657" y="67363"/>
                    <a:pt x="165365" y="67363"/>
                  </a:cubicBezTo>
                  <a:cubicBezTo>
                    <a:pt x="165365" y="67363"/>
                    <a:pt x="165365" y="67363"/>
                    <a:pt x="165365" y="51513"/>
                  </a:cubicBezTo>
                  <a:cubicBezTo>
                    <a:pt x="165365" y="51513"/>
                    <a:pt x="165365" y="51513"/>
                    <a:pt x="34396" y="51513"/>
                  </a:cubicBezTo>
                  <a:cubicBezTo>
                    <a:pt x="34396" y="51513"/>
                    <a:pt x="33073" y="51513"/>
                    <a:pt x="33073" y="51513"/>
                  </a:cubicBezTo>
                  <a:cubicBezTo>
                    <a:pt x="33073" y="51513"/>
                    <a:pt x="33073" y="51513"/>
                    <a:pt x="33073" y="286625"/>
                  </a:cubicBezTo>
                  <a:cubicBezTo>
                    <a:pt x="33073" y="286625"/>
                    <a:pt x="34396" y="286625"/>
                    <a:pt x="34396" y="286625"/>
                  </a:cubicBezTo>
                  <a:cubicBezTo>
                    <a:pt x="34396" y="286625"/>
                    <a:pt x="34396" y="286625"/>
                    <a:pt x="165365" y="286625"/>
                  </a:cubicBezTo>
                  <a:cubicBezTo>
                    <a:pt x="165365" y="286625"/>
                    <a:pt x="165365" y="286625"/>
                    <a:pt x="165365" y="270775"/>
                  </a:cubicBezTo>
                  <a:cubicBezTo>
                    <a:pt x="170657" y="270775"/>
                    <a:pt x="175949" y="272096"/>
                    <a:pt x="181240" y="272096"/>
                  </a:cubicBezTo>
                  <a:cubicBezTo>
                    <a:pt x="186532" y="272096"/>
                    <a:pt x="193147" y="270775"/>
                    <a:pt x="198438" y="270775"/>
                  </a:cubicBezTo>
                  <a:cubicBezTo>
                    <a:pt x="198438" y="270775"/>
                    <a:pt x="198438" y="270775"/>
                    <a:pt x="198438" y="299834"/>
                  </a:cubicBezTo>
                  <a:cubicBezTo>
                    <a:pt x="198438" y="320967"/>
                    <a:pt x="182563" y="338138"/>
                    <a:pt x="162719" y="338138"/>
                  </a:cubicBezTo>
                  <a:cubicBezTo>
                    <a:pt x="162719" y="338138"/>
                    <a:pt x="162719" y="338138"/>
                    <a:pt x="37042" y="338138"/>
                  </a:cubicBezTo>
                  <a:cubicBezTo>
                    <a:pt x="17198" y="338138"/>
                    <a:pt x="0" y="320967"/>
                    <a:pt x="0" y="299834"/>
                  </a:cubicBezTo>
                  <a:cubicBezTo>
                    <a:pt x="0" y="299834"/>
                    <a:pt x="0" y="299834"/>
                    <a:pt x="0" y="38304"/>
                  </a:cubicBezTo>
                  <a:cubicBezTo>
                    <a:pt x="0" y="17171"/>
                    <a:pt x="17198" y="0"/>
                    <a:pt x="37042" y="0"/>
                  </a:cubicBezTo>
                  <a:close/>
                </a:path>
              </a:pathLst>
            </a:custGeom>
            <a:solidFill>
              <a:schemeClr val="bg1"/>
            </a:solidFill>
            <a:ln>
              <a:noFill/>
            </a:ln>
            <a:extLst/>
          </p:spPr>
          <p:txBody>
            <a:bodyPr anchor="ctr"/>
            <a:lstStyle/>
            <a:p>
              <a:pPr algn="ctr"/>
              <a:endParaRPr/>
            </a:p>
          </p:txBody>
        </p:sp>
      </p:grpSp>
      <p:grpSp>
        <p:nvGrpSpPr>
          <p:cNvPr id="45" name="PA_库_组合 44">
            <a:extLst>
              <a:ext uri="{FF2B5EF4-FFF2-40B4-BE49-F238E27FC236}">
                <a16:creationId xmlns="" xmlns:a16="http://schemas.microsoft.com/office/drawing/2014/main" id="{5382932B-FF8E-4855-B4E2-208499BED156}"/>
              </a:ext>
            </a:extLst>
          </p:cNvPr>
          <p:cNvGrpSpPr/>
          <p:nvPr>
            <p:custDataLst>
              <p:tags r:id="rId2"/>
            </p:custDataLst>
          </p:nvPr>
        </p:nvGrpSpPr>
        <p:grpSpPr>
          <a:xfrm>
            <a:off x="6783705" y="2954110"/>
            <a:ext cx="1085850" cy="2406015"/>
            <a:chOff x="6783705" y="2954110"/>
            <a:chExt cx="1085850" cy="2406015"/>
          </a:xfrm>
        </p:grpSpPr>
        <p:grpSp>
          <p:nvGrpSpPr>
            <p:cNvPr id="6" name="PA_库_组合 5">
              <a:extLst>
                <a:ext uri="{FF2B5EF4-FFF2-40B4-BE49-F238E27FC236}">
                  <a16:creationId xmlns="" xmlns:a16="http://schemas.microsoft.com/office/drawing/2014/main" id="{B51A8884-E805-4000-8BCD-BB6BD3055E6C}"/>
                </a:ext>
              </a:extLst>
            </p:cNvPr>
            <p:cNvGrpSpPr/>
            <p:nvPr>
              <p:custDataLst>
                <p:tags r:id="rId7"/>
              </p:custDataLst>
            </p:nvPr>
          </p:nvGrpSpPr>
          <p:grpSpPr>
            <a:xfrm>
              <a:off x="6783705" y="2954110"/>
              <a:ext cx="1085850" cy="2406015"/>
              <a:chOff x="6831330" y="3476625"/>
              <a:chExt cx="1085850" cy="2406015"/>
            </a:xfrm>
          </p:grpSpPr>
          <p:sp>
            <p:nvSpPr>
              <p:cNvPr id="29" name="矩形: 圆角 28">
                <a:extLst>
                  <a:ext uri="{FF2B5EF4-FFF2-40B4-BE49-F238E27FC236}">
                    <a16:creationId xmlns="" xmlns:a16="http://schemas.microsoft.com/office/drawing/2014/main" id="{A61BCBD0-B59F-41D9-8B16-095CF73CC237}"/>
                  </a:ext>
                </a:extLst>
              </p:cNvPr>
              <p:cNvSpPr/>
              <p:nvPr/>
            </p:nvSpPr>
            <p:spPr>
              <a:xfrm>
                <a:off x="6831330" y="4124325"/>
                <a:ext cx="1085850" cy="1758315"/>
              </a:xfrm>
              <a:prstGeom prst="roundRect">
                <a:avLst>
                  <a:gd name="adj" fmla="val 1386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圆角 29">
                <a:extLst>
                  <a:ext uri="{FF2B5EF4-FFF2-40B4-BE49-F238E27FC236}">
                    <a16:creationId xmlns="" xmlns:a16="http://schemas.microsoft.com/office/drawing/2014/main" id="{5C7BFAC3-09C8-4063-A804-9E3290E3C896}"/>
                  </a:ext>
                </a:extLst>
              </p:cNvPr>
              <p:cNvSpPr/>
              <p:nvPr/>
            </p:nvSpPr>
            <p:spPr>
              <a:xfrm>
                <a:off x="7031355" y="3476625"/>
                <a:ext cx="685800" cy="542925"/>
              </a:xfrm>
              <a:prstGeom prst="roundRect">
                <a:avLst>
                  <a:gd name="adj" fmla="val 0"/>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矩形 30">
                <a:extLst>
                  <a:ext uri="{FF2B5EF4-FFF2-40B4-BE49-F238E27FC236}">
                    <a16:creationId xmlns="" xmlns:a16="http://schemas.microsoft.com/office/drawing/2014/main" id="{3CF7CC3F-60CF-4914-B768-5E1B79F22565}"/>
                  </a:ext>
                </a:extLst>
              </p:cNvPr>
              <p:cNvSpPr/>
              <p:nvPr/>
            </p:nvSpPr>
            <p:spPr>
              <a:xfrm>
                <a:off x="712184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矩形 31">
                <a:extLst>
                  <a:ext uri="{FF2B5EF4-FFF2-40B4-BE49-F238E27FC236}">
                    <a16:creationId xmlns="" xmlns:a16="http://schemas.microsoft.com/office/drawing/2014/main" id="{76101367-AE6F-4F44-AFBE-066EE6532D71}"/>
                  </a:ext>
                </a:extLst>
              </p:cNvPr>
              <p:cNvSpPr/>
              <p:nvPr/>
            </p:nvSpPr>
            <p:spPr>
              <a:xfrm>
                <a:off x="750284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33" name="直接连接符 32">
                <a:extLst>
                  <a:ext uri="{FF2B5EF4-FFF2-40B4-BE49-F238E27FC236}">
                    <a16:creationId xmlns="" xmlns:a16="http://schemas.microsoft.com/office/drawing/2014/main" id="{06BB7DB8-615D-4318-8E2E-189865D789EE}"/>
                  </a:ext>
                </a:extLst>
              </p:cNvPr>
              <p:cNvCxnSpPr/>
              <p:nvPr/>
            </p:nvCxnSpPr>
            <p:spPr>
              <a:xfrm>
                <a:off x="7374255" y="3534866"/>
                <a:ext cx="0" cy="4264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任意多边形: 形状 8">
              <a:extLst>
                <a:ext uri="{FF2B5EF4-FFF2-40B4-BE49-F238E27FC236}">
                  <a16:creationId xmlns="" xmlns:a16="http://schemas.microsoft.com/office/drawing/2014/main" id="{CD227F82-B8FF-491C-9FA6-6678A956AEE7}"/>
                </a:ext>
              </a:extLst>
            </p:cNvPr>
            <p:cNvSpPr>
              <a:spLocks/>
            </p:cNvSpPr>
            <p:nvPr/>
          </p:nvSpPr>
          <p:spPr bwMode="auto">
            <a:xfrm>
              <a:off x="7041854" y="4192083"/>
              <a:ext cx="569552" cy="556181"/>
            </a:xfrm>
            <a:custGeom>
              <a:avLst/>
              <a:gdLst>
                <a:gd name="connsiteX0" fmla="*/ 279401 w 338138"/>
                <a:gd name="connsiteY0" fmla="*/ 293687 h 330200"/>
                <a:gd name="connsiteX1" fmla="*/ 274109 w 338138"/>
                <a:gd name="connsiteY1" fmla="*/ 296374 h 330200"/>
                <a:gd name="connsiteX2" fmla="*/ 271463 w 338138"/>
                <a:gd name="connsiteY2" fmla="*/ 303090 h 330200"/>
                <a:gd name="connsiteX3" fmla="*/ 274109 w 338138"/>
                <a:gd name="connsiteY3" fmla="*/ 308464 h 330200"/>
                <a:gd name="connsiteX4" fmla="*/ 279401 w 338138"/>
                <a:gd name="connsiteY4" fmla="*/ 311150 h 330200"/>
                <a:gd name="connsiteX5" fmla="*/ 286015 w 338138"/>
                <a:gd name="connsiteY5" fmla="*/ 308464 h 330200"/>
                <a:gd name="connsiteX6" fmla="*/ 287338 w 338138"/>
                <a:gd name="connsiteY6" fmla="*/ 303090 h 330200"/>
                <a:gd name="connsiteX7" fmla="*/ 286015 w 338138"/>
                <a:gd name="connsiteY7" fmla="*/ 296374 h 330200"/>
                <a:gd name="connsiteX8" fmla="*/ 279401 w 338138"/>
                <a:gd name="connsiteY8" fmla="*/ 293687 h 330200"/>
                <a:gd name="connsiteX9" fmla="*/ 222250 w 338138"/>
                <a:gd name="connsiteY9" fmla="*/ 282575 h 330200"/>
                <a:gd name="connsiteX10" fmla="*/ 223567 w 338138"/>
                <a:gd name="connsiteY10" fmla="*/ 282575 h 330200"/>
                <a:gd name="connsiteX11" fmla="*/ 338138 w 338138"/>
                <a:gd name="connsiteY11" fmla="*/ 282575 h 330200"/>
                <a:gd name="connsiteX12" fmla="*/ 338138 w 338138"/>
                <a:gd name="connsiteY12" fmla="*/ 298450 h 330200"/>
                <a:gd name="connsiteX13" fmla="*/ 305215 w 338138"/>
                <a:gd name="connsiteY13" fmla="*/ 330200 h 330200"/>
                <a:gd name="connsiteX14" fmla="*/ 255173 w 338138"/>
                <a:gd name="connsiteY14" fmla="*/ 330200 h 330200"/>
                <a:gd name="connsiteX15" fmla="*/ 222250 w 338138"/>
                <a:gd name="connsiteY15" fmla="*/ 298450 h 330200"/>
                <a:gd name="connsiteX16" fmla="*/ 222250 w 338138"/>
                <a:gd name="connsiteY16" fmla="*/ 282575 h 330200"/>
                <a:gd name="connsiteX17" fmla="*/ 55563 w 338138"/>
                <a:gd name="connsiteY17" fmla="*/ 274637 h 330200"/>
                <a:gd name="connsiteX18" fmla="*/ 149226 w 338138"/>
                <a:gd name="connsiteY18" fmla="*/ 274637 h 330200"/>
                <a:gd name="connsiteX19" fmla="*/ 103054 w 338138"/>
                <a:gd name="connsiteY19" fmla="*/ 312737 h 330200"/>
                <a:gd name="connsiteX20" fmla="*/ 55563 w 338138"/>
                <a:gd name="connsiteY20" fmla="*/ 274637 h 330200"/>
                <a:gd name="connsiteX21" fmla="*/ 168911 w 338138"/>
                <a:gd name="connsiteY21" fmla="*/ 244475 h 330200"/>
                <a:gd name="connsiteX22" fmla="*/ 205459 w 338138"/>
                <a:gd name="connsiteY22" fmla="*/ 244475 h 330200"/>
                <a:gd name="connsiteX23" fmla="*/ 215901 w 338138"/>
                <a:gd name="connsiteY23" fmla="*/ 256381 h 330200"/>
                <a:gd name="connsiteX24" fmla="*/ 205459 w 338138"/>
                <a:gd name="connsiteY24" fmla="*/ 268288 h 330200"/>
                <a:gd name="connsiteX25" fmla="*/ 168911 w 338138"/>
                <a:gd name="connsiteY25" fmla="*/ 268288 h 330200"/>
                <a:gd name="connsiteX26" fmla="*/ 157163 w 338138"/>
                <a:gd name="connsiteY26" fmla="*/ 256381 h 330200"/>
                <a:gd name="connsiteX27" fmla="*/ 168911 w 338138"/>
                <a:gd name="connsiteY27" fmla="*/ 244475 h 330200"/>
                <a:gd name="connsiteX28" fmla="*/ 53975 w 338138"/>
                <a:gd name="connsiteY28" fmla="*/ 236537 h 330200"/>
                <a:gd name="connsiteX29" fmla="*/ 150813 w 338138"/>
                <a:gd name="connsiteY29" fmla="*/ 236537 h 330200"/>
                <a:gd name="connsiteX30" fmla="*/ 150813 w 338138"/>
                <a:gd name="connsiteY30" fmla="*/ 258762 h 330200"/>
                <a:gd name="connsiteX31" fmla="*/ 53975 w 338138"/>
                <a:gd name="connsiteY31" fmla="*/ 258762 h 330200"/>
                <a:gd name="connsiteX32" fmla="*/ 255173 w 338138"/>
                <a:gd name="connsiteY32" fmla="*/ 150812 h 330200"/>
                <a:gd name="connsiteX33" fmla="*/ 305215 w 338138"/>
                <a:gd name="connsiteY33" fmla="*/ 150812 h 330200"/>
                <a:gd name="connsiteX34" fmla="*/ 338138 w 338138"/>
                <a:gd name="connsiteY34" fmla="*/ 182063 h 330200"/>
                <a:gd name="connsiteX35" fmla="*/ 338138 w 338138"/>
                <a:gd name="connsiteY35" fmla="*/ 266700 h 330200"/>
                <a:gd name="connsiteX36" fmla="*/ 223567 w 338138"/>
                <a:gd name="connsiteY36" fmla="*/ 266700 h 330200"/>
                <a:gd name="connsiteX37" fmla="*/ 222250 w 338138"/>
                <a:gd name="connsiteY37" fmla="*/ 266700 h 330200"/>
                <a:gd name="connsiteX38" fmla="*/ 222250 w 338138"/>
                <a:gd name="connsiteY38" fmla="*/ 182063 h 330200"/>
                <a:gd name="connsiteX39" fmla="*/ 255173 w 338138"/>
                <a:gd name="connsiteY39" fmla="*/ 150812 h 330200"/>
                <a:gd name="connsiteX40" fmla="*/ 85111 w 338138"/>
                <a:gd name="connsiteY40" fmla="*/ 128587 h 330200"/>
                <a:gd name="connsiteX41" fmla="*/ 97913 w 338138"/>
                <a:gd name="connsiteY41" fmla="*/ 135164 h 330200"/>
                <a:gd name="connsiteX42" fmla="*/ 106875 w 338138"/>
                <a:gd name="connsiteY42" fmla="*/ 135164 h 330200"/>
                <a:gd name="connsiteX43" fmla="*/ 119678 w 338138"/>
                <a:gd name="connsiteY43" fmla="*/ 128587 h 330200"/>
                <a:gd name="connsiteX44" fmla="*/ 122238 w 338138"/>
                <a:gd name="connsiteY44" fmla="*/ 129902 h 330200"/>
                <a:gd name="connsiteX45" fmla="*/ 109435 w 338138"/>
                <a:gd name="connsiteY45" fmla="*/ 220662 h 330200"/>
                <a:gd name="connsiteX46" fmla="*/ 95353 w 338138"/>
                <a:gd name="connsiteY46" fmla="*/ 220662 h 330200"/>
                <a:gd name="connsiteX47" fmla="*/ 82550 w 338138"/>
                <a:gd name="connsiteY47" fmla="*/ 129902 h 330200"/>
                <a:gd name="connsiteX48" fmla="*/ 85111 w 338138"/>
                <a:gd name="connsiteY48" fmla="*/ 128587 h 330200"/>
                <a:gd name="connsiteX49" fmla="*/ 224631 w 338138"/>
                <a:gd name="connsiteY49" fmla="*/ 60325 h 330200"/>
                <a:gd name="connsiteX50" fmla="*/ 280194 w 338138"/>
                <a:gd name="connsiteY50" fmla="*/ 60325 h 330200"/>
                <a:gd name="connsiteX51" fmla="*/ 292100 w 338138"/>
                <a:gd name="connsiteY51" fmla="*/ 70872 h 330200"/>
                <a:gd name="connsiteX52" fmla="*/ 292100 w 338138"/>
                <a:gd name="connsiteY52" fmla="*/ 127565 h 330200"/>
                <a:gd name="connsiteX53" fmla="*/ 280194 w 338138"/>
                <a:gd name="connsiteY53" fmla="*/ 138113 h 330200"/>
                <a:gd name="connsiteX54" fmla="*/ 269610 w 338138"/>
                <a:gd name="connsiteY54" fmla="*/ 127565 h 330200"/>
                <a:gd name="connsiteX55" fmla="*/ 269610 w 338138"/>
                <a:gd name="connsiteY55" fmla="*/ 82738 h 330200"/>
                <a:gd name="connsiteX56" fmla="*/ 224631 w 338138"/>
                <a:gd name="connsiteY56" fmla="*/ 82738 h 330200"/>
                <a:gd name="connsiteX57" fmla="*/ 212725 w 338138"/>
                <a:gd name="connsiteY57" fmla="*/ 70872 h 330200"/>
                <a:gd name="connsiteX58" fmla="*/ 224631 w 338138"/>
                <a:gd name="connsiteY58" fmla="*/ 60325 h 330200"/>
                <a:gd name="connsiteX59" fmla="*/ 103055 w 338138"/>
                <a:gd name="connsiteY59" fmla="*/ 0 h 330200"/>
                <a:gd name="connsiteX60" fmla="*/ 204788 w 338138"/>
                <a:gd name="connsiteY60" fmla="*/ 101137 h 330200"/>
                <a:gd name="connsiteX61" fmla="*/ 161188 w 338138"/>
                <a:gd name="connsiteY61" fmla="*/ 185199 h 330200"/>
                <a:gd name="connsiteX62" fmla="*/ 151940 w 338138"/>
                <a:gd name="connsiteY62" fmla="*/ 220663 h 330200"/>
                <a:gd name="connsiteX63" fmla="*/ 125515 w 338138"/>
                <a:gd name="connsiteY63" fmla="*/ 220663 h 330200"/>
                <a:gd name="connsiteX64" fmla="*/ 137406 w 338138"/>
                <a:gd name="connsiteY64" fmla="*/ 136601 h 330200"/>
                <a:gd name="connsiteX65" fmla="*/ 138727 w 338138"/>
                <a:gd name="connsiteY65" fmla="*/ 136601 h 330200"/>
                <a:gd name="connsiteX66" fmla="*/ 149297 w 338138"/>
                <a:gd name="connsiteY66" fmla="*/ 130033 h 330200"/>
                <a:gd name="connsiteX67" fmla="*/ 144012 w 338138"/>
                <a:gd name="connsiteY67" fmla="*/ 115585 h 330200"/>
                <a:gd name="connsiteX68" fmla="*/ 125515 w 338138"/>
                <a:gd name="connsiteY68" fmla="*/ 106391 h 330200"/>
                <a:gd name="connsiteX69" fmla="*/ 116267 w 338138"/>
                <a:gd name="connsiteY69" fmla="*/ 106391 h 330200"/>
                <a:gd name="connsiteX70" fmla="*/ 103055 w 338138"/>
                <a:gd name="connsiteY70" fmla="*/ 112958 h 330200"/>
                <a:gd name="connsiteX71" fmla="*/ 88521 w 338138"/>
                <a:gd name="connsiteY71" fmla="*/ 106391 h 330200"/>
                <a:gd name="connsiteX72" fmla="*/ 79273 w 338138"/>
                <a:gd name="connsiteY72" fmla="*/ 106391 h 330200"/>
                <a:gd name="connsiteX73" fmla="*/ 60776 w 338138"/>
                <a:gd name="connsiteY73" fmla="*/ 115585 h 330200"/>
                <a:gd name="connsiteX74" fmla="*/ 55491 w 338138"/>
                <a:gd name="connsiteY74" fmla="*/ 130033 h 330200"/>
                <a:gd name="connsiteX75" fmla="*/ 67382 w 338138"/>
                <a:gd name="connsiteY75" fmla="*/ 136601 h 330200"/>
                <a:gd name="connsiteX76" fmla="*/ 79273 w 338138"/>
                <a:gd name="connsiteY76" fmla="*/ 220663 h 330200"/>
                <a:gd name="connsiteX77" fmla="*/ 52848 w 338138"/>
                <a:gd name="connsiteY77" fmla="*/ 220663 h 330200"/>
                <a:gd name="connsiteX78" fmla="*/ 43600 w 338138"/>
                <a:gd name="connsiteY78" fmla="*/ 185199 h 330200"/>
                <a:gd name="connsiteX79" fmla="*/ 0 w 338138"/>
                <a:gd name="connsiteY79" fmla="*/ 101137 h 330200"/>
                <a:gd name="connsiteX80" fmla="*/ 103055 w 338138"/>
                <a:gd name="connsiteY80"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8138" h="330200">
                  <a:moveTo>
                    <a:pt x="279401" y="293687"/>
                  </a:moveTo>
                  <a:cubicBezTo>
                    <a:pt x="276755" y="293687"/>
                    <a:pt x="275432" y="295030"/>
                    <a:pt x="274109" y="296374"/>
                  </a:cubicBezTo>
                  <a:cubicBezTo>
                    <a:pt x="271463" y="297717"/>
                    <a:pt x="271463" y="300404"/>
                    <a:pt x="271463" y="303090"/>
                  </a:cubicBezTo>
                  <a:cubicBezTo>
                    <a:pt x="271463" y="304434"/>
                    <a:pt x="271463" y="307120"/>
                    <a:pt x="274109" y="308464"/>
                  </a:cubicBezTo>
                  <a:cubicBezTo>
                    <a:pt x="275432" y="309807"/>
                    <a:pt x="276755" y="311150"/>
                    <a:pt x="279401" y="311150"/>
                  </a:cubicBezTo>
                  <a:cubicBezTo>
                    <a:pt x="282046" y="311150"/>
                    <a:pt x="283369" y="309807"/>
                    <a:pt x="286015" y="308464"/>
                  </a:cubicBezTo>
                  <a:cubicBezTo>
                    <a:pt x="287338" y="307120"/>
                    <a:pt x="287338" y="304434"/>
                    <a:pt x="287338" y="303090"/>
                  </a:cubicBezTo>
                  <a:cubicBezTo>
                    <a:pt x="287338" y="300404"/>
                    <a:pt x="287338" y="297717"/>
                    <a:pt x="286015" y="296374"/>
                  </a:cubicBezTo>
                  <a:cubicBezTo>
                    <a:pt x="283369" y="295030"/>
                    <a:pt x="282046" y="293687"/>
                    <a:pt x="279401" y="293687"/>
                  </a:cubicBezTo>
                  <a:close/>
                  <a:moveTo>
                    <a:pt x="222250" y="282575"/>
                  </a:moveTo>
                  <a:cubicBezTo>
                    <a:pt x="223567" y="282575"/>
                    <a:pt x="223567" y="282575"/>
                    <a:pt x="223567" y="282575"/>
                  </a:cubicBezTo>
                  <a:lnTo>
                    <a:pt x="338138" y="282575"/>
                  </a:lnTo>
                  <a:cubicBezTo>
                    <a:pt x="338138" y="282575"/>
                    <a:pt x="338138" y="282575"/>
                    <a:pt x="338138" y="298450"/>
                  </a:cubicBezTo>
                  <a:cubicBezTo>
                    <a:pt x="338138" y="315648"/>
                    <a:pt x="323652" y="330200"/>
                    <a:pt x="305215" y="330200"/>
                  </a:cubicBezTo>
                  <a:cubicBezTo>
                    <a:pt x="305215" y="330200"/>
                    <a:pt x="305215" y="330200"/>
                    <a:pt x="255173" y="330200"/>
                  </a:cubicBezTo>
                  <a:cubicBezTo>
                    <a:pt x="236736" y="330200"/>
                    <a:pt x="222250" y="315648"/>
                    <a:pt x="222250" y="298450"/>
                  </a:cubicBezTo>
                  <a:cubicBezTo>
                    <a:pt x="222250" y="298450"/>
                    <a:pt x="222250" y="298450"/>
                    <a:pt x="222250" y="282575"/>
                  </a:cubicBezTo>
                  <a:close/>
                  <a:moveTo>
                    <a:pt x="55563" y="274637"/>
                  </a:moveTo>
                  <a:cubicBezTo>
                    <a:pt x="55563" y="274637"/>
                    <a:pt x="55563" y="274637"/>
                    <a:pt x="149226" y="274637"/>
                  </a:cubicBezTo>
                  <a:cubicBezTo>
                    <a:pt x="145268" y="296227"/>
                    <a:pt x="125481" y="312737"/>
                    <a:pt x="103054" y="312737"/>
                  </a:cubicBezTo>
                  <a:cubicBezTo>
                    <a:pt x="79309" y="312737"/>
                    <a:pt x="59521" y="296227"/>
                    <a:pt x="55563" y="274637"/>
                  </a:cubicBezTo>
                  <a:close/>
                  <a:moveTo>
                    <a:pt x="168911" y="244475"/>
                  </a:moveTo>
                  <a:cubicBezTo>
                    <a:pt x="168911" y="244475"/>
                    <a:pt x="168911" y="244475"/>
                    <a:pt x="205459" y="244475"/>
                  </a:cubicBezTo>
                  <a:cubicBezTo>
                    <a:pt x="211985" y="244475"/>
                    <a:pt x="215901" y="249767"/>
                    <a:pt x="215901" y="256381"/>
                  </a:cubicBezTo>
                  <a:cubicBezTo>
                    <a:pt x="215901" y="262996"/>
                    <a:pt x="211985" y="268288"/>
                    <a:pt x="205459" y="268288"/>
                  </a:cubicBezTo>
                  <a:cubicBezTo>
                    <a:pt x="205459" y="268288"/>
                    <a:pt x="205459" y="268288"/>
                    <a:pt x="168911" y="268288"/>
                  </a:cubicBezTo>
                  <a:cubicBezTo>
                    <a:pt x="162384" y="268288"/>
                    <a:pt x="157163" y="262996"/>
                    <a:pt x="157163" y="256381"/>
                  </a:cubicBezTo>
                  <a:cubicBezTo>
                    <a:pt x="157163" y="249767"/>
                    <a:pt x="162384" y="244475"/>
                    <a:pt x="168911" y="244475"/>
                  </a:cubicBezTo>
                  <a:close/>
                  <a:moveTo>
                    <a:pt x="53975" y="236537"/>
                  </a:moveTo>
                  <a:lnTo>
                    <a:pt x="150813" y="236537"/>
                  </a:lnTo>
                  <a:lnTo>
                    <a:pt x="150813" y="258762"/>
                  </a:lnTo>
                  <a:lnTo>
                    <a:pt x="53975" y="258762"/>
                  </a:lnTo>
                  <a:close/>
                  <a:moveTo>
                    <a:pt x="255173" y="150812"/>
                  </a:moveTo>
                  <a:cubicBezTo>
                    <a:pt x="255173" y="150812"/>
                    <a:pt x="255173" y="150812"/>
                    <a:pt x="305215" y="150812"/>
                  </a:cubicBezTo>
                  <a:cubicBezTo>
                    <a:pt x="323652" y="150812"/>
                    <a:pt x="338138" y="165135"/>
                    <a:pt x="338138" y="182063"/>
                  </a:cubicBezTo>
                  <a:cubicBezTo>
                    <a:pt x="338138" y="182063"/>
                    <a:pt x="338138" y="182063"/>
                    <a:pt x="338138" y="266700"/>
                  </a:cubicBezTo>
                  <a:cubicBezTo>
                    <a:pt x="338138" y="266700"/>
                    <a:pt x="338138" y="266700"/>
                    <a:pt x="223567" y="266700"/>
                  </a:cubicBezTo>
                  <a:cubicBezTo>
                    <a:pt x="223567" y="266700"/>
                    <a:pt x="223567" y="266700"/>
                    <a:pt x="222250" y="266700"/>
                  </a:cubicBezTo>
                  <a:cubicBezTo>
                    <a:pt x="222250" y="266700"/>
                    <a:pt x="222250" y="266700"/>
                    <a:pt x="222250" y="182063"/>
                  </a:cubicBezTo>
                  <a:cubicBezTo>
                    <a:pt x="222250" y="165135"/>
                    <a:pt x="236736" y="150812"/>
                    <a:pt x="255173" y="150812"/>
                  </a:cubicBezTo>
                  <a:close/>
                  <a:moveTo>
                    <a:pt x="85111" y="128587"/>
                  </a:moveTo>
                  <a:cubicBezTo>
                    <a:pt x="85111" y="128587"/>
                    <a:pt x="85111" y="128587"/>
                    <a:pt x="97913" y="135164"/>
                  </a:cubicBezTo>
                  <a:cubicBezTo>
                    <a:pt x="100474" y="136479"/>
                    <a:pt x="104314" y="136479"/>
                    <a:pt x="106875" y="135164"/>
                  </a:cubicBezTo>
                  <a:cubicBezTo>
                    <a:pt x="106875" y="135164"/>
                    <a:pt x="106875" y="135164"/>
                    <a:pt x="119678" y="128587"/>
                  </a:cubicBezTo>
                  <a:cubicBezTo>
                    <a:pt x="119678" y="128587"/>
                    <a:pt x="119678" y="128587"/>
                    <a:pt x="122238" y="129902"/>
                  </a:cubicBezTo>
                  <a:lnTo>
                    <a:pt x="109435" y="220662"/>
                  </a:lnTo>
                  <a:cubicBezTo>
                    <a:pt x="109435" y="220662"/>
                    <a:pt x="109435" y="220662"/>
                    <a:pt x="95353" y="220662"/>
                  </a:cubicBezTo>
                  <a:cubicBezTo>
                    <a:pt x="95353" y="220662"/>
                    <a:pt x="95353" y="220662"/>
                    <a:pt x="82550" y="129902"/>
                  </a:cubicBezTo>
                  <a:cubicBezTo>
                    <a:pt x="82550" y="129902"/>
                    <a:pt x="82550" y="129902"/>
                    <a:pt x="85111" y="128587"/>
                  </a:cubicBezTo>
                  <a:close/>
                  <a:moveTo>
                    <a:pt x="224631" y="60325"/>
                  </a:moveTo>
                  <a:cubicBezTo>
                    <a:pt x="224631" y="60325"/>
                    <a:pt x="224631" y="60325"/>
                    <a:pt x="280194" y="60325"/>
                  </a:cubicBezTo>
                  <a:cubicBezTo>
                    <a:pt x="286808" y="60325"/>
                    <a:pt x="292100" y="65599"/>
                    <a:pt x="292100" y="70872"/>
                  </a:cubicBezTo>
                  <a:cubicBezTo>
                    <a:pt x="292100" y="70872"/>
                    <a:pt x="292100" y="70872"/>
                    <a:pt x="292100" y="127565"/>
                  </a:cubicBezTo>
                  <a:cubicBezTo>
                    <a:pt x="292100" y="132839"/>
                    <a:pt x="286808" y="138113"/>
                    <a:pt x="280194" y="138113"/>
                  </a:cubicBezTo>
                  <a:cubicBezTo>
                    <a:pt x="273579" y="138113"/>
                    <a:pt x="269610" y="132839"/>
                    <a:pt x="269610" y="127565"/>
                  </a:cubicBezTo>
                  <a:cubicBezTo>
                    <a:pt x="269610" y="127565"/>
                    <a:pt x="269610" y="127565"/>
                    <a:pt x="269610" y="82738"/>
                  </a:cubicBezTo>
                  <a:cubicBezTo>
                    <a:pt x="269610" y="82738"/>
                    <a:pt x="269610" y="82738"/>
                    <a:pt x="224631" y="82738"/>
                  </a:cubicBezTo>
                  <a:cubicBezTo>
                    <a:pt x="218017" y="82738"/>
                    <a:pt x="212725" y="77465"/>
                    <a:pt x="212725" y="70872"/>
                  </a:cubicBezTo>
                  <a:cubicBezTo>
                    <a:pt x="212725" y="65599"/>
                    <a:pt x="218017" y="60325"/>
                    <a:pt x="224631" y="60325"/>
                  </a:cubicBezTo>
                  <a:close/>
                  <a:moveTo>
                    <a:pt x="103055" y="0"/>
                  </a:moveTo>
                  <a:cubicBezTo>
                    <a:pt x="158546" y="0"/>
                    <a:pt x="204788" y="44658"/>
                    <a:pt x="204788" y="101137"/>
                  </a:cubicBezTo>
                  <a:cubicBezTo>
                    <a:pt x="204788" y="135287"/>
                    <a:pt x="188934" y="165497"/>
                    <a:pt x="161188" y="185199"/>
                  </a:cubicBezTo>
                  <a:cubicBezTo>
                    <a:pt x="161188" y="185199"/>
                    <a:pt x="161188" y="185199"/>
                    <a:pt x="151940" y="220663"/>
                  </a:cubicBezTo>
                  <a:cubicBezTo>
                    <a:pt x="151940" y="220663"/>
                    <a:pt x="151940" y="220663"/>
                    <a:pt x="125515" y="220663"/>
                  </a:cubicBezTo>
                  <a:cubicBezTo>
                    <a:pt x="125515" y="220663"/>
                    <a:pt x="125515" y="220663"/>
                    <a:pt x="137406" y="136601"/>
                  </a:cubicBezTo>
                  <a:cubicBezTo>
                    <a:pt x="137406" y="136601"/>
                    <a:pt x="138727" y="136601"/>
                    <a:pt x="138727" y="136601"/>
                  </a:cubicBezTo>
                  <a:cubicBezTo>
                    <a:pt x="142691" y="136601"/>
                    <a:pt x="146655" y="133974"/>
                    <a:pt x="149297" y="130033"/>
                  </a:cubicBezTo>
                  <a:cubicBezTo>
                    <a:pt x="151940" y="124780"/>
                    <a:pt x="149297" y="118212"/>
                    <a:pt x="144012" y="115585"/>
                  </a:cubicBezTo>
                  <a:cubicBezTo>
                    <a:pt x="144012" y="115585"/>
                    <a:pt x="144012" y="115585"/>
                    <a:pt x="125515" y="106391"/>
                  </a:cubicBezTo>
                  <a:cubicBezTo>
                    <a:pt x="122873" y="105077"/>
                    <a:pt x="118909" y="105077"/>
                    <a:pt x="116267" y="106391"/>
                  </a:cubicBezTo>
                  <a:cubicBezTo>
                    <a:pt x="116267" y="106391"/>
                    <a:pt x="116267" y="106391"/>
                    <a:pt x="103055" y="112958"/>
                  </a:cubicBezTo>
                  <a:cubicBezTo>
                    <a:pt x="103055" y="112958"/>
                    <a:pt x="103055" y="112958"/>
                    <a:pt x="88521" y="106391"/>
                  </a:cubicBezTo>
                  <a:cubicBezTo>
                    <a:pt x="85879" y="105077"/>
                    <a:pt x="81915" y="105077"/>
                    <a:pt x="79273" y="106391"/>
                  </a:cubicBezTo>
                  <a:cubicBezTo>
                    <a:pt x="79273" y="106391"/>
                    <a:pt x="79273" y="106391"/>
                    <a:pt x="60776" y="115585"/>
                  </a:cubicBezTo>
                  <a:cubicBezTo>
                    <a:pt x="55491" y="118212"/>
                    <a:pt x="52848" y="124780"/>
                    <a:pt x="55491" y="130033"/>
                  </a:cubicBezTo>
                  <a:cubicBezTo>
                    <a:pt x="58133" y="135287"/>
                    <a:pt x="63418" y="136601"/>
                    <a:pt x="67382" y="136601"/>
                  </a:cubicBezTo>
                  <a:cubicBezTo>
                    <a:pt x="67382" y="136601"/>
                    <a:pt x="67382" y="136601"/>
                    <a:pt x="79273" y="220663"/>
                  </a:cubicBezTo>
                  <a:cubicBezTo>
                    <a:pt x="79273" y="220663"/>
                    <a:pt x="79273" y="220663"/>
                    <a:pt x="52848" y="220663"/>
                  </a:cubicBezTo>
                  <a:cubicBezTo>
                    <a:pt x="52848" y="220663"/>
                    <a:pt x="52848" y="220663"/>
                    <a:pt x="43600" y="185199"/>
                  </a:cubicBezTo>
                  <a:cubicBezTo>
                    <a:pt x="15854" y="165497"/>
                    <a:pt x="0" y="135287"/>
                    <a:pt x="0" y="101137"/>
                  </a:cubicBezTo>
                  <a:cubicBezTo>
                    <a:pt x="0" y="44658"/>
                    <a:pt x="46242" y="0"/>
                    <a:pt x="103055" y="0"/>
                  </a:cubicBezTo>
                  <a:close/>
                </a:path>
              </a:pathLst>
            </a:custGeom>
            <a:solidFill>
              <a:schemeClr val="bg1"/>
            </a:solidFill>
            <a:ln>
              <a:noFill/>
            </a:ln>
            <a:extLst/>
          </p:spPr>
          <p:txBody>
            <a:bodyPr anchor="ctr"/>
            <a:lstStyle/>
            <a:p>
              <a:pPr algn="ctr"/>
              <a:endParaRPr/>
            </a:p>
          </p:txBody>
        </p:sp>
      </p:grpSp>
      <p:grpSp>
        <p:nvGrpSpPr>
          <p:cNvPr id="44" name="PA_库_组合 43">
            <a:extLst>
              <a:ext uri="{FF2B5EF4-FFF2-40B4-BE49-F238E27FC236}">
                <a16:creationId xmlns="" xmlns:a16="http://schemas.microsoft.com/office/drawing/2014/main" id="{3D085BB5-DAE2-4FD4-A939-C2B041D40AA7}"/>
              </a:ext>
            </a:extLst>
          </p:cNvPr>
          <p:cNvGrpSpPr/>
          <p:nvPr>
            <p:custDataLst>
              <p:tags r:id="rId3"/>
            </p:custDataLst>
          </p:nvPr>
        </p:nvGrpSpPr>
        <p:grpSpPr>
          <a:xfrm>
            <a:off x="4225290" y="2954110"/>
            <a:ext cx="1085850" cy="2406015"/>
            <a:chOff x="4225290" y="2954110"/>
            <a:chExt cx="1085850" cy="2406015"/>
          </a:xfrm>
        </p:grpSpPr>
        <p:grpSp>
          <p:nvGrpSpPr>
            <p:cNvPr id="5" name="PA_库_组合 4">
              <a:extLst>
                <a:ext uri="{FF2B5EF4-FFF2-40B4-BE49-F238E27FC236}">
                  <a16:creationId xmlns="" xmlns:a16="http://schemas.microsoft.com/office/drawing/2014/main" id="{BC74CCA3-5A8F-4066-9949-F4B7DD557DBF}"/>
                </a:ext>
              </a:extLst>
            </p:cNvPr>
            <p:cNvGrpSpPr/>
            <p:nvPr>
              <p:custDataLst>
                <p:tags r:id="rId6"/>
              </p:custDataLst>
            </p:nvPr>
          </p:nvGrpSpPr>
          <p:grpSpPr>
            <a:xfrm>
              <a:off x="4225290" y="2954110"/>
              <a:ext cx="1085850" cy="2406015"/>
              <a:chOff x="4091940" y="3476625"/>
              <a:chExt cx="1085850" cy="2406015"/>
            </a:xfrm>
          </p:grpSpPr>
          <p:sp>
            <p:nvSpPr>
              <p:cNvPr id="34" name="矩形: 圆角 33">
                <a:extLst>
                  <a:ext uri="{FF2B5EF4-FFF2-40B4-BE49-F238E27FC236}">
                    <a16:creationId xmlns="" xmlns:a16="http://schemas.microsoft.com/office/drawing/2014/main" id="{611A9B52-DAC0-4781-A7CA-A12196C12112}"/>
                  </a:ext>
                </a:extLst>
              </p:cNvPr>
              <p:cNvSpPr/>
              <p:nvPr/>
            </p:nvSpPr>
            <p:spPr>
              <a:xfrm>
                <a:off x="4091940" y="4124325"/>
                <a:ext cx="1085850" cy="1758315"/>
              </a:xfrm>
              <a:prstGeom prst="roundRect">
                <a:avLst>
                  <a:gd name="adj" fmla="val 1386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矩形: 圆角 34">
                <a:extLst>
                  <a:ext uri="{FF2B5EF4-FFF2-40B4-BE49-F238E27FC236}">
                    <a16:creationId xmlns="" xmlns:a16="http://schemas.microsoft.com/office/drawing/2014/main" id="{DF5F23E7-1C71-498E-9249-86B8989EFA5E}"/>
                  </a:ext>
                </a:extLst>
              </p:cNvPr>
              <p:cNvSpPr/>
              <p:nvPr/>
            </p:nvSpPr>
            <p:spPr>
              <a:xfrm>
                <a:off x="4291965" y="3476625"/>
                <a:ext cx="685800" cy="542925"/>
              </a:xfrm>
              <a:prstGeom prst="roundRect">
                <a:avLst>
                  <a:gd name="adj" fmla="val 0"/>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矩形 35">
                <a:extLst>
                  <a:ext uri="{FF2B5EF4-FFF2-40B4-BE49-F238E27FC236}">
                    <a16:creationId xmlns="" xmlns:a16="http://schemas.microsoft.com/office/drawing/2014/main" id="{D120FD9C-588A-4C9D-BB19-D4DA9CFDE919}"/>
                  </a:ext>
                </a:extLst>
              </p:cNvPr>
              <p:cNvSpPr/>
              <p:nvPr/>
            </p:nvSpPr>
            <p:spPr>
              <a:xfrm>
                <a:off x="438245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矩形 36">
                <a:extLst>
                  <a:ext uri="{FF2B5EF4-FFF2-40B4-BE49-F238E27FC236}">
                    <a16:creationId xmlns="" xmlns:a16="http://schemas.microsoft.com/office/drawing/2014/main" id="{CA15EA71-1103-4B93-9352-6A341C7A7569}"/>
                  </a:ext>
                </a:extLst>
              </p:cNvPr>
              <p:cNvSpPr/>
              <p:nvPr/>
            </p:nvSpPr>
            <p:spPr>
              <a:xfrm>
                <a:off x="476345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38" name="直接连接符 37">
                <a:extLst>
                  <a:ext uri="{FF2B5EF4-FFF2-40B4-BE49-F238E27FC236}">
                    <a16:creationId xmlns="" xmlns:a16="http://schemas.microsoft.com/office/drawing/2014/main" id="{ED8C58F9-0582-4AB9-9DFD-4FFB0B127E6F}"/>
                  </a:ext>
                </a:extLst>
              </p:cNvPr>
              <p:cNvCxnSpPr/>
              <p:nvPr/>
            </p:nvCxnSpPr>
            <p:spPr>
              <a:xfrm>
                <a:off x="4634865" y="3534866"/>
                <a:ext cx="0" cy="4264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任意多边形: 形状 9">
              <a:extLst>
                <a:ext uri="{FF2B5EF4-FFF2-40B4-BE49-F238E27FC236}">
                  <a16:creationId xmlns="" xmlns:a16="http://schemas.microsoft.com/office/drawing/2014/main" id="{A26CFAE5-4AF5-4A1F-9DD0-E9C97C60C0B1}"/>
                </a:ext>
              </a:extLst>
            </p:cNvPr>
            <p:cNvSpPr>
              <a:spLocks/>
            </p:cNvSpPr>
            <p:nvPr/>
          </p:nvSpPr>
          <p:spPr bwMode="auto">
            <a:xfrm>
              <a:off x="4568858" y="4218362"/>
              <a:ext cx="398713" cy="575014"/>
            </a:xfrm>
            <a:custGeom>
              <a:avLst/>
              <a:gdLst>
                <a:gd name="connsiteX0" fmla="*/ 79296 w 233363"/>
                <a:gd name="connsiteY0" fmla="*/ 303213 h 336550"/>
                <a:gd name="connsiteX1" fmla="*/ 69850 w 233363"/>
                <a:gd name="connsiteY1" fmla="*/ 311945 h 336550"/>
                <a:gd name="connsiteX2" fmla="*/ 79296 w 233363"/>
                <a:gd name="connsiteY2" fmla="*/ 320676 h 336550"/>
                <a:gd name="connsiteX3" fmla="*/ 114379 w 233363"/>
                <a:gd name="connsiteY3" fmla="*/ 320676 h 336550"/>
                <a:gd name="connsiteX4" fmla="*/ 123825 w 233363"/>
                <a:gd name="connsiteY4" fmla="*/ 311945 h 336550"/>
                <a:gd name="connsiteX5" fmla="*/ 114379 w 233363"/>
                <a:gd name="connsiteY5" fmla="*/ 303213 h 336550"/>
                <a:gd name="connsiteX6" fmla="*/ 79296 w 233363"/>
                <a:gd name="connsiteY6" fmla="*/ 303213 h 336550"/>
                <a:gd name="connsiteX7" fmla="*/ 189026 w 233363"/>
                <a:gd name="connsiteY7" fmla="*/ 179388 h 336550"/>
                <a:gd name="connsiteX8" fmla="*/ 179047 w 233363"/>
                <a:gd name="connsiteY8" fmla="*/ 184562 h 336550"/>
                <a:gd name="connsiteX9" fmla="*/ 182789 w 233363"/>
                <a:gd name="connsiteY9" fmla="*/ 194910 h 336550"/>
                <a:gd name="connsiteX10" fmla="*/ 182789 w 233363"/>
                <a:gd name="connsiteY10" fmla="*/ 197497 h 336550"/>
                <a:gd name="connsiteX11" fmla="*/ 182789 w 233363"/>
                <a:gd name="connsiteY11" fmla="*/ 207846 h 336550"/>
                <a:gd name="connsiteX12" fmla="*/ 189026 w 233363"/>
                <a:gd name="connsiteY12" fmla="*/ 211726 h 336550"/>
                <a:gd name="connsiteX13" fmla="*/ 191521 w 233363"/>
                <a:gd name="connsiteY13" fmla="*/ 207846 h 336550"/>
                <a:gd name="connsiteX14" fmla="*/ 191521 w 233363"/>
                <a:gd name="connsiteY14" fmla="*/ 197497 h 336550"/>
                <a:gd name="connsiteX15" fmla="*/ 192768 w 233363"/>
                <a:gd name="connsiteY15" fmla="*/ 194910 h 336550"/>
                <a:gd name="connsiteX16" fmla="*/ 195263 w 233363"/>
                <a:gd name="connsiteY16" fmla="*/ 188443 h 336550"/>
                <a:gd name="connsiteX17" fmla="*/ 189026 w 233363"/>
                <a:gd name="connsiteY17" fmla="*/ 179388 h 336550"/>
                <a:gd name="connsiteX18" fmla="*/ 186659 w 233363"/>
                <a:gd name="connsiteY18" fmla="*/ 125413 h 336550"/>
                <a:gd name="connsiteX19" fmla="*/ 166687 w 233363"/>
                <a:gd name="connsiteY19" fmla="*/ 145257 h 336550"/>
                <a:gd name="connsiteX20" fmla="*/ 166687 w 233363"/>
                <a:gd name="connsiteY20" fmla="*/ 157163 h 336550"/>
                <a:gd name="connsiteX21" fmla="*/ 207962 w 233363"/>
                <a:gd name="connsiteY21" fmla="*/ 157163 h 336550"/>
                <a:gd name="connsiteX22" fmla="*/ 207962 w 233363"/>
                <a:gd name="connsiteY22" fmla="*/ 145257 h 336550"/>
                <a:gd name="connsiteX23" fmla="*/ 186659 w 233363"/>
                <a:gd name="connsiteY23" fmla="*/ 125413 h 336550"/>
                <a:gd name="connsiteX24" fmla="*/ 186532 w 233363"/>
                <a:gd name="connsiteY24" fmla="*/ 109538 h 336550"/>
                <a:gd name="connsiteX25" fmla="*/ 223997 w 233363"/>
                <a:gd name="connsiteY25" fmla="*/ 144781 h 336550"/>
                <a:gd name="connsiteX26" fmla="*/ 223997 w 233363"/>
                <a:gd name="connsiteY26" fmla="*/ 156528 h 336550"/>
                <a:gd name="connsiteX27" fmla="*/ 233363 w 233363"/>
                <a:gd name="connsiteY27" fmla="*/ 166970 h 336550"/>
                <a:gd name="connsiteX28" fmla="*/ 233363 w 233363"/>
                <a:gd name="connsiteY28" fmla="*/ 217876 h 336550"/>
                <a:gd name="connsiteX29" fmla="*/ 223997 w 233363"/>
                <a:gd name="connsiteY29" fmla="*/ 227013 h 336550"/>
                <a:gd name="connsiteX30" fmla="*/ 150404 w 233363"/>
                <a:gd name="connsiteY30" fmla="*/ 227013 h 336550"/>
                <a:gd name="connsiteX31" fmla="*/ 139700 w 233363"/>
                <a:gd name="connsiteY31" fmla="*/ 217876 h 336550"/>
                <a:gd name="connsiteX32" fmla="*/ 139700 w 233363"/>
                <a:gd name="connsiteY32" fmla="*/ 166970 h 336550"/>
                <a:gd name="connsiteX33" fmla="*/ 150404 w 233363"/>
                <a:gd name="connsiteY33" fmla="*/ 156528 h 336550"/>
                <a:gd name="connsiteX34" fmla="*/ 150404 w 233363"/>
                <a:gd name="connsiteY34" fmla="*/ 144781 h 336550"/>
                <a:gd name="connsiteX35" fmla="*/ 186532 w 233363"/>
                <a:gd name="connsiteY35" fmla="*/ 109538 h 336550"/>
                <a:gd name="connsiteX36" fmla="*/ 35671 w 233363"/>
                <a:gd name="connsiteY36" fmla="*/ 0 h 336550"/>
                <a:gd name="connsiteX37" fmla="*/ 159858 w 233363"/>
                <a:gd name="connsiteY37" fmla="*/ 0 h 336550"/>
                <a:gd name="connsiteX38" fmla="*/ 196850 w 233363"/>
                <a:gd name="connsiteY38" fmla="*/ 36810 h 336550"/>
                <a:gd name="connsiteX39" fmla="*/ 196850 w 233363"/>
                <a:gd name="connsiteY39" fmla="*/ 90711 h 336550"/>
                <a:gd name="connsiteX40" fmla="*/ 186281 w 233363"/>
                <a:gd name="connsiteY40" fmla="*/ 90711 h 336550"/>
                <a:gd name="connsiteX41" fmla="*/ 177033 w 233363"/>
                <a:gd name="connsiteY41" fmla="*/ 90711 h 336550"/>
                <a:gd name="connsiteX42" fmla="*/ 177033 w 233363"/>
                <a:gd name="connsiteY42" fmla="*/ 60474 h 336550"/>
                <a:gd name="connsiteX43" fmla="*/ 177033 w 233363"/>
                <a:gd name="connsiteY43" fmla="*/ 59159 h 336550"/>
                <a:gd name="connsiteX44" fmla="*/ 167785 w 233363"/>
                <a:gd name="connsiteY44" fmla="*/ 48642 h 336550"/>
                <a:gd name="connsiteX45" fmla="*/ 29065 w 233363"/>
                <a:gd name="connsiteY45" fmla="*/ 48642 h 336550"/>
                <a:gd name="connsiteX46" fmla="*/ 19817 w 233363"/>
                <a:gd name="connsiteY46" fmla="*/ 59159 h 336550"/>
                <a:gd name="connsiteX47" fmla="*/ 19817 w 233363"/>
                <a:gd name="connsiteY47" fmla="*/ 278706 h 336550"/>
                <a:gd name="connsiteX48" fmla="*/ 29065 w 233363"/>
                <a:gd name="connsiteY48" fmla="*/ 287908 h 336550"/>
                <a:gd name="connsiteX49" fmla="*/ 167785 w 233363"/>
                <a:gd name="connsiteY49" fmla="*/ 287908 h 336550"/>
                <a:gd name="connsiteX50" fmla="*/ 177033 w 233363"/>
                <a:gd name="connsiteY50" fmla="*/ 278706 h 336550"/>
                <a:gd name="connsiteX51" fmla="*/ 177033 w 233363"/>
                <a:gd name="connsiteY51" fmla="*/ 245839 h 336550"/>
                <a:gd name="connsiteX52" fmla="*/ 196850 w 233363"/>
                <a:gd name="connsiteY52" fmla="*/ 245839 h 336550"/>
                <a:gd name="connsiteX53" fmla="*/ 196850 w 233363"/>
                <a:gd name="connsiteY53" fmla="*/ 299740 h 336550"/>
                <a:gd name="connsiteX54" fmla="*/ 159858 w 233363"/>
                <a:gd name="connsiteY54" fmla="*/ 336550 h 336550"/>
                <a:gd name="connsiteX55" fmla="*/ 35671 w 233363"/>
                <a:gd name="connsiteY55" fmla="*/ 336550 h 336550"/>
                <a:gd name="connsiteX56" fmla="*/ 0 w 233363"/>
                <a:gd name="connsiteY56" fmla="*/ 299740 h 336550"/>
                <a:gd name="connsiteX57" fmla="*/ 0 w 233363"/>
                <a:gd name="connsiteY57" fmla="*/ 36810 h 336550"/>
                <a:gd name="connsiteX58" fmla="*/ 35671 w 233363"/>
                <a:gd name="connsiteY5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33363" h="336550">
                  <a:moveTo>
                    <a:pt x="79296" y="303213"/>
                  </a:moveTo>
                  <a:cubicBezTo>
                    <a:pt x="73898" y="303213"/>
                    <a:pt x="69850" y="306955"/>
                    <a:pt x="69850" y="311945"/>
                  </a:cubicBezTo>
                  <a:cubicBezTo>
                    <a:pt x="69850" y="316934"/>
                    <a:pt x="73898" y="320676"/>
                    <a:pt x="79296" y="320676"/>
                  </a:cubicBezTo>
                  <a:cubicBezTo>
                    <a:pt x="79296" y="320676"/>
                    <a:pt x="79296" y="320676"/>
                    <a:pt x="114379" y="320676"/>
                  </a:cubicBezTo>
                  <a:cubicBezTo>
                    <a:pt x="119777" y="320676"/>
                    <a:pt x="123825" y="316934"/>
                    <a:pt x="123825" y="311945"/>
                  </a:cubicBezTo>
                  <a:cubicBezTo>
                    <a:pt x="123825" y="306955"/>
                    <a:pt x="119777" y="303213"/>
                    <a:pt x="114379" y="303213"/>
                  </a:cubicBezTo>
                  <a:cubicBezTo>
                    <a:pt x="114379" y="303213"/>
                    <a:pt x="114379" y="303213"/>
                    <a:pt x="79296" y="303213"/>
                  </a:cubicBezTo>
                  <a:close/>
                  <a:moveTo>
                    <a:pt x="189026" y="179388"/>
                  </a:moveTo>
                  <a:cubicBezTo>
                    <a:pt x="185284" y="179388"/>
                    <a:pt x="181542" y="180682"/>
                    <a:pt x="179047" y="184562"/>
                  </a:cubicBezTo>
                  <a:cubicBezTo>
                    <a:pt x="177800" y="188443"/>
                    <a:pt x="179047" y="192323"/>
                    <a:pt x="182789" y="194910"/>
                  </a:cubicBezTo>
                  <a:cubicBezTo>
                    <a:pt x="182789" y="196204"/>
                    <a:pt x="182789" y="196204"/>
                    <a:pt x="182789" y="197497"/>
                  </a:cubicBezTo>
                  <a:cubicBezTo>
                    <a:pt x="182789" y="197497"/>
                    <a:pt x="182789" y="197497"/>
                    <a:pt x="182789" y="207846"/>
                  </a:cubicBezTo>
                  <a:cubicBezTo>
                    <a:pt x="182789" y="211726"/>
                    <a:pt x="186532" y="214313"/>
                    <a:pt x="189026" y="211726"/>
                  </a:cubicBezTo>
                  <a:cubicBezTo>
                    <a:pt x="190274" y="211726"/>
                    <a:pt x="191521" y="210433"/>
                    <a:pt x="191521" y="207846"/>
                  </a:cubicBezTo>
                  <a:cubicBezTo>
                    <a:pt x="191521" y="207846"/>
                    <a:pt x="191521" y="207846"/>
                    <a:pt x="191521" y="197497"/>
                  </a:cubicBezTo>
                  <a:cubicBezTo>
                    <a:pt x="191521" y="196204"/>
                    <a:pt x="191521" y="196204"/>
                    <a:pt x="192768" y="194910"/>
                  </a:cubicBezTo>
                  <a:cubicBezTo>
                    <a:pt x="194016" y="193617"/>
                    <a:pt x="195263" y="191030"/>
                    <a:pt x="195263" y="188443"/>
                  </a:cubicBezTo>
                  <a:cubicBezTo>
                    <a:pt x="195263" y="183269"/>
                    <a:pt x="192768" y="180682"/>
                    <a:pt x="189026" y="179388"/>
                  </a:cubicBezTo>
                  <a:close/>
                  <a:moveTo>
                    <a:pt x="186659" y="125413"/>
                  </a:moveTo>
                  <a:cubicBezTo>
                    <a:pt x="176007" y="125413"/>
                    <a:pt x="166687" y="133351"/>
                    <a:pt x="166687" y="145257"/>
                  </a:cubicBezTo>
                  <a:cubicBezTo>
                    <a:pt x="166687" y="145257"/>
                    <a:pt x="166687" y="145257"/>
                    <a:pt x="166687" y="157163"/>
                  </a:cubicBezTo>
                  <a:cubicBezTo>
                    <a:pt x="166687" y="157163"/>
                    <a:pt x="166687" y="157163"/>
                    <a:pt x="207962" y="157163"/>
                  </a:cubicBezTo>
                  <a:lnTo>
                    <a:pt x="207962" y="145257"/>
                  </a:lnTo>
                  <a:cubicBezTo>
                    <a:pt x="207962" y="133351"/>
                    <a:pt x="198642" y="125413"/>
                    <a:pt x="186659" y="125413"/>
                  </a:cubicBezTo>
                  <a:close/>
                  <a:moveTo>
                    <a:pt x="186532" y="109538"/>
                  </a:moveTo>
                  <a:cubicBezTo>
                    <a:pt x="206602" y="109538"/>
                    <a:pt x="223997" y="125201"/>
                    <a:pt x="223997" y="144781"/>
                  </a:cubicBezTo>
                  <a:cubicBezTo>
                    <a:pt x="223997" y="144781"/>
                    <a:pt x="223997" y="144781"/>
                    <a:pt x="223997" y="156528"/>
                  </a:cubicBezTo>
                  <a:cubicBezTo>
                    <a:pt x="229349" y="156528"/>
                    <a:pt x="233363" y="161749"/>
                    <a:pt x="233363" y="166970"/>
                  </a:cubicBezTo>
                  <a:cubicBezTo>
                    <a:pt x="233363" y="166970"/>
                    <a:pt x="233363" y="166970"/>
                    <a:pt x="233363" y="217876"/>
                  </a:cubicBezTo>
                  <a:cubicBezTo>
                    <a:pt x="233363" y="223097"/>
                    <a:pt x="229349" y="227013"/>
                    <a:pt x="223997" y="227013"/>
                  </a:cubicBezTo>
                  <a:cubicBezTo>
                    <a:pt x="223997" y="227013"/>
                    <a:pt x="223997" y="227013"/>
                    <a:pt x="150404" y="227013"/>
                  </a:cubicBezTo>
                  <a:cubicBezTo>
                    <a:pt x="145052" y="227013"/>
                    <a:pt x="139700" y="223097"/>
                    <a:pt x="139700" y="217876"/>
                  </a:cubicBezTo>
                  <a:cubicBezTo>
                    <a:pt x="139700" y="217876"/>
                    <a:pt x="139700" y="217876"/>
                    <a:pt x="139700" y="166970"/>
                  </a:cubicBezTo>
                  <a:cubicBezTo>
                    <a:pt x="139700" y="161749"/>
                    <a:pt x="145052" y="156528"/>
                    <a:pt x="150404" y="156528"/>
                  </a:cubicBezTo>
                  <a:cubicBezTo>
                    <a:pt x="150404" y="156528"/>
                    <a:pt x="150404" y="156528"/>
                    <a:pt x="150404" y="144781"/>
                  </a:cubicBezTo>
                  <a:cubicBezTo>
                    <a:pt x="150404" y="125201"/>
                    <a:pt x="166461" y="109538"/>
                    <a:pt x="186532" y="109538"/>
                  </a:cubicBezTo>
                  <a:close/>
                  <a:moveTo>
                    <a:pt x="35671" y="0"/>
                  </a:moveTo>
                  <a:cubicBezTo>
                    <a:pt x="35671" y="0"/>
                    <a:pt x="35671" y="0"/>
                    <a:pt x="159858" y="0"/>
                  </a:cubicBezTo>
                  <a:cubicBezTo>
                    <a:pt x="180996" y="0"/>
                    <a:pt x="196850" y="15776"/>
                    <a:pt x="196850" y="36810"/>
                  </a:cubicBezTo>
                  <a:cubicBezTo>
                    <a:pt x="196850" y="36810"/>
                    <a:pt x="196850" y="36810"/>
                    <a:pt x="196850" y="90711"/>
                  </a:cubicBezTo>
                  <a:cubicBezTo>
                    <a:pt x="194208" y="90711"/>
                    <a:pt x="190244" y="90711"/>
                    <a:pt x="186281" y="90711"/>
                  </a:cubicBezTo>
                  <a:cubicBezTo>
                    <a:pt x="183639" y="90711"/>
                    <a:pt x="180996" y="90711"/>
                    <a:pt x="177033" y="90711"/>
                  </a:cubicBezTo>
                  <a:cubicBezTo>
                    <a:pt x="177033" y="90711"/>
                    <a:pt x="177033" y="90711"/>
                    <a:pt x="177033" y="60474"/>
                  </a:cubicBezTo>
                  <a:cubicBezTo>
                    <a:pt x="177033" y="60474"/>
                    <a:pt x="177033" y="60474"/>
                    <a:pt x="177033" y="59159"/>
                  </a:cubicBezTo>
                  <a:cubicBezTo>
                    <a:pt x="177033" y="53900"/>
                    <a:pt x="173070" y="48642"/>
                    <a:pt x="167785" y="48642"/>
                  </a:cubicBezTo>
                  <a:cubicBezTo>
                    <a:pt x="167785" y="48642"/>
                    <a:pt x="167785" y="48642"/>
                    <a:pt x="29065" y="48642"/>
                  </a:cubicBezTo>
                  <a:cubicBezTo>
                    <a:pt x="23780" y="48642"/>
                    <a:pt x="19817" y="53900"/>
                    <a:pt x="19817" y="59159"/>
                  </a:cubicBezTo>
                  <a:cubicBezTo>
                    <a:pt x="19817" y="59159"/>
                    <a:pt x="19817" y="59159"/>
                    <a:pt x="19817" y="278706"/>
                  </a:cubicBezTo>
                  <a:cubicBezTo>
                    <a:pt x="19817" y="282650"/>
                    <a:pt x="23780" y="287908"/>
                    <a:pt x="29065" y="287908"/>
                  </a:cubicBezTo>
                  <a:cubicBezTo>
                    <a:pt x="29065" y="287908"/>
                    <a:pt x="29065" y="287908"/>
                    <a:pt x="167785" y="287908"/>
                  </a:cubicBezTo>
                  <a:cubicBezTo>
                    <a:pt x="173070" y="287908"/>
                    <a:pt x="177033" y="282650"/>
                    <a:pt x="177033" y="278706"/>
                  </a:cubicBezTo>
                  <a:cubicBezTo>
                    <a:pt x="177033" y="278706"/>
                    <a:pt x="177033" y="278706"/>
                    <a:pt x="177033" y="245839"/>
                  </a:cubicBezTo>
                  <a:cubicBezTo>
                    <a:pt x="177033" y="245839"/>
                    <a:pt x="177033" y="245839"/>
                    <a:pt x="196850" y="245839"/>
                  </a:cubicBezTo>
                  <a:cubicBezTo>
                    <a:pt x="196850" y="245839"/>
                    <a:pt x="196850" y="245839"/>
                    <a:pt x="196850" y="299740"/>
                  </a:cubicBezTo>
                  <a:cubicBezTo>
                    <a:pt x="196850" y="320774"/>
                    <a:pt x="180996" y="336550"/>
                    <a:pt x="159858" y="336550"/>
                  </a:cubicBezTo>
                  <a:cubicBezTo>
                    <a:pt x="159858" y="336550"/>
                    <a:pt x="159858" y="336550"/>
                    <a:pt x="35671" y="336550"/>
                  </a:cubicBezTo>
                  <a:cubicBezTo>
                    <a:pt x="15854" y="336550"/>
                    <a:pt x="0" y="320774"/>
                    <a:pt x="0" y="299740"/>
                  </a:cubicBezTo>
                  <a:cubicBezTo>
                    <a:pt x="0" y="299740"/>
                    <a:pt x="0" y="299740"/>
                    <a:pt x="0" y="36810"/>
                  </a:cubicBezTo>
                  <a:cubicBezTo>
                    <a:pt x="0" y="15776"/>
                    <a:pt x="15854" y="0"/>
                    <a:pt x="35671" y="0"/>
                  </a:cubicBezTo>
                  <a:close/>
                </a:path>
              </a:pathLst>
            </a:custGeom>
            <a:solidFill>
              <a:schemeClr val="bg1"/>
            </a:solidFill>
            <a:ln>
              <a:noFill/>
            </a:ln>
            <a:extLst/>
          </p:spPr>
          <p:txBody>
            <a:bodyPr anchor="ctr"/>
            <a:lstStyle/>
            <a:p>
              <a:pPr algn="ctr"/>
              <a:endParaRPr/>
            </a:p>
          </p:txBody>
        </p:sp>
      </p:grpSp>
      <p:grpSp>
        <p:nvGrpSpPr>
          <p:cNvPr id="46" name="PA_库_组合 45">
            <a:extLst>
              <a:ext uri="{FF2B5EF4-FFF2-40B4-BE49-F238E27FC236}">
                <a16:creationId xmlns="" xmlns:a16="http://schemas.microsoft.com/office/drawing/2014/main" id="{646C66B1-3DAD-4BB3-BC4B-F7A30945042C}"/>
              </a:ext>
            </a:extLst>
          </p:cNvPr>
          <p:cNvGrpSpPr/>
          <p:nvPr>
            <p:custDataLst>
              <p:tags r:id="rId4"/>
            </p:custDataLst>
          </p:nvPr>
        </p:nvGrpSpPr>
        <p:grpSpPr>
          <a:xfrm>
            <a:off x="9331328" y="2954110"/>
            <a:ext cx="1085850" cy="2406015"/>
            <a:chOff x="9331328" y="2954110"/>
            <a:chExt cx="1085850" cy="2406015"/>
          </a:xfrm>
        </p:grpSpPr>
        <p:grpSp>
          <p:nvGrpSpPr>
            <p:cNvPr id="7" name="PA_库_组合 6">
              <a:extLst>
                <a:ext uri="{FF2B5EF4-FFF2-40B4-BE49-F238E27FC236}">
                  <a16:creationId xmlns="" xmlns:a16="http://schemas.microsoft.com/office/drawing/2014/main" id="{C9D3F37B-7A7B-481C-B2D2-61593B931EBE}"/>
                </a:ext>
              </a:extLst>
            </p:cNvPr>
            <p:cNvGrpSpPr/>
            <p:nvPr>
              <p:custDataLst>
                <p:tags r:id="rId5"/>
              </p:custDataLst>
            </p:nvPr>
          </p:nvGrpSpPr>
          <p:grpSpPr>
            <a:xfrm>
              <a:off x="9331328" y="2954110"/>
              <a:ext cx="1085850" cy="2406015"/>
              <a:chOff x="9170670" y="3476625"/>
              <a:chExt cx="1085850" cy="2406015"/>
            </a:xfrm>
          </p:grpSpPr>
          <p:sp>
            <p:nvSpPr>
              <p:cNvPr id="24" name="矩形: 圆角 23">
                <a:extLst>
                  <a:ext uri="{FF2B5EF4-FFF2-40B4-BE49-F238E27FC236}">
                    <a16:creationId xmlns="" xmlns:a16="http://schemas.microsoft.com/office/drawing/2014/main" id="{09307DF9-08AA-4964-8A23-F3588DDCC1F9}"/>
                  </a:ext>
                </a:extLst>
              </p:cNvPr>
              <p:cNvSpPr/>
              <p:nvPr/>
            </p:nvSpPr>
            <p:spPr>
              <a:xfrm>
                <a:off x="9170670" y="4124325"/>
                <a:ext cx="1085850" cy="1758315"/>
              </a:xfrm>
              <a:prstGeom prst="roundRect">
                <a:avLst>
                  <a:gd name="adj" fmla="val 1386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矩形: 圆角 24">
                <a:extLst>
                  <a:ext uri="{FF2B5EF4-FFF2-40B4-BE49-F238E27FC236}">
                    <a16:creationId xmlns="" xmlns:a16="http://schemas.microsoft.com/office/drawing/2014/main" id="{18D0D02C-5978-4704-836D-02961C13ACE3}"/>
                  </a:ext>
                </a:extLst>
              </p:cNvPr>
              <p:cNvSpPr/>
              <p:nvPr/>
            </p:nvSpPr>
            <p:spPr>
              <a:xfrm>
                <a:off x="9370695" y="3476625"/>
                <a:ext cx="685800" cy="542925"/>
              </a:xfrm>
              <a:prstGeom prst="roundRect">
                <a:avLst>
                  <a:gd name="adj" fmla="val 0"/>
                </a:avLst>
              </a:prstGeom>
              <a:solidFill>
                <a:schemeClr val="accent6">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a:extLst>
                  <a:ext uri="{FF2B5EF4-FFF2-40B4-BE49-F238E27FC236}">
                    <a16:creationId xmlns="" xmlns:a16="http://schemas.microsoft.com/office/drawing/2014/main" id="{3E6915E0-16F9-4034-BE7A-69ED6BA7FF77}"/>
                  </a:ext>
                </a:extLst>
              </p:cNvPr>
              <p:cNvSpPr/>
              <p:nvPr/>
            </p:nvSpPr>
            <p:spPr>
              <a:xfrm>
                <a:off x="946118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矩形 26">
                <a:extLst>
                  <a:ext uri="{FF2B5EF4-FFF2-40B4-BE49-F238E27FC236}">
                    <a16:creationId xmlns="" xmlns:a16="http://schemas.microsoft.com/office/drawing/2014/main" id="{648F65CF-CC07-43BB-9F3D-E188C42B8B23}"/>
                  </a:ext>
                </a:extLst>
              </p:cNvPr>
              <p:cNvSpPr/>
              <p:nvPr/>
            </p:nvSpPr>
            <p:spPr>
              <a:xfrm>
                <a:off x="9842182" y="3704034"/>
                <a:ext cx="126207" cy="88107"/>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28" name="直接连接符 27">
                <a:extLst>
                  <a:ext uri="{FF2B5EF4-FFF2-40B4-BE49-F238E27FC236}">
                    <a16:creationId xmlns="" xmlns:a16="http://schemas.microsoft.com/office/drawing/2014/main" id="{29980522-B324-439D-AAF2-A7C84D141A3B}"/>
                  </a:ext>
                </a:extLst>
              </p:cNvPr>
              <p:cNvCxnSpPr/>
              <p:nvPr/>
            </p:nvCxnSpPr>
            <p:spPr>
              <a:xfrm>
                <a:off x="9713595" y="3534866"/>
                <a:ext cx="0" cy="4264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任意多边形: 形状 10">
              <a:extLst>
                <a:ext uri="{FF2B5EF4-FFF2-40B4-BE49-F238E27FC236}">
                  <a16:creationId xmlns="" xmlns:a16="http://schemas.microsoft.com/office/drawing/2014/main" id="{431BA0CB-7C4B-4A12-AB1E-0E3DC82BB242}"/>
                </a:ext>
              </a:extLst>
            </p:cNvPr>
            <p:cNvSpPr>
              <a:spLocks/>
            </p:cNvSpPr>
            <p:nvPr/>
          </p:nvSpPr>
          <p:spPr bwMode="auto">
            <a:xfrm>
              <a:off x="9567740" y="4202870"/>
              <a:ext cx="613026" cy="518051"/>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p>
          </p:txBody>
        </p:sp>
      </p:grpSp>
      <p:grpSp>
        <p:nvGrpSpPr>
          <p:cNvPr id="47" name="组合 46">
            <a:extLst>
              <a:ext uri="{FF2B5EF4-FFF2-40B4-BE49-F238E27FC236}">
                <a16:creationId xmlns="" xmlns:a16="http://schemas.microsoft.com/office/drawing/2014/main" id="{2AB34AE0-5A49-443D-9917-B904DDDF56D5}"/>
              </a:ext>
            </a:extLst>
          </p:cNvPr>
          <p:cNvGrpSpPr/>
          <p:nvPr/>
        </p:nvGrpSpPr>
        <p:grpSpPr>
          <a:xfrm>
            <a:off x="1403721" y="1983830"/>
            <a:ext cx="2283325" cy="865505"/>
            <a:chOff x="11884" y="3191"/>
            <a:chExt cx="1639" cy="1363"/>
          </a:xfrm>
        </p:grpSpPr>
        <p:sp>
          <p:nvSpPr>
            <p:cNvPr id="48" name="文本框 47">
              <a:extLst>
                <a:ext uri="{FF2B5EF4-FFF2-40B4-BE49-F238E27FC236}">
                  <a16:creationId xmlns="" xmlns:a16="http://schemas.microsoft.com/office/drawing/2014/main" id="{930B5BDE-1217-4EC8-84CA-6976A9FBF39B}"/>
                </a:ext>
              </a:extLst>
            </p:cNvPr>
            <p:cNvSpPr txBox="1"/>
            <p:nvPr/>
          </p:nvSpPr>
          <p:spPr>
            <a:xfrm>
              <a:off x="11884" y="3744"/>
              <a:ext cx="1638" cy="810"/>
            </a:xfrm>
            <a:prstGeom prst="rect">
              <a:avLst/>
            </a:prstGeom>
            <a:noFill/>
          </p:spPr>
          <p:txBody>
            <a:bodyPr wrap="square" rtlCol="0">
              <a:spAutoFit/>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49" name="TextBox 76">
              <a:extLst>
                <a:ext uri="{FF2B5EF4-FFF2-40B4-BE49-F238E27FC236}">
                  <a16:creationId xmlns="" xmlns:a16="http://schemas.microsoft.com/office/drawing/2014/main" id="{0D16EA05-4452-4E33-A59A-AEA3530B0BAE}"/>
                </a:ext>
              </a:extLst>
            </p:cNvPr>
            <p:cNvSpPr txBox="1"/>
            <p:nvPr/>
          </p:nvSpPr>
          <p:spPr>
            <a:xfrm>
              <a:off x="11884" y="3191"/>
              <a:ext cx="1639" cy="580"/>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50" name="组合 49">
            <a:extLst>
              <a:ext uri="{FF2B5EF4-FFF2-40B4-BE49-F238E27FC236}">
                <a16:creationId xmlns="" xmlns:a16="http://schemas.microsoft.com/office/drawing/2014/main" id="{36395DF5-5262-4365-BAE7-68CDB3667351}"/>
              </a:ext>
            </a:extLst>
          </p:cNvPr>
          <p:cNvGrpSpPr/>
          <p:nvPr/>
        </p:nvGrpSpPr>
        <p:grpSpPr>
          <a:xfrm>
            <a:off x="3810769" y="1983830"/>
            <a:ext cx="2283325" cy="865505"/>
            <a:chOff x="11884" y="3191"/>
            <a:chExt cx="1639" cy="1363"/>
          </a:xfrm>
        </p:grpSpPr>
        <p:sp>
          <p:nvSpPr>
            <p:cNvPr id="51" name="文本框 50">
              <a:extLst>
                <a:ext uri="{FF2B5EF4-FFF2-40B4-BE49-F238E27FC236}">
                  <a16:creationId xmlns="" xmlns:a16="http://schemas.microsoft.com/office/drawing/2014/main" id="{BDB4A3FE-5076-4882-BA93-3B012FF23580}"/>
                </a:ext>
              </a:extLst>
            </p:cNvPr>
            <p:cNvSpPr txBox="1"/>
            <p:nvPr/>
          </p:nvSpPr>
          <p:spPr>
            <a:xfrm>
              <a:off x="11884" y="3744"/>
              <a:ext cx="1638" cy="810"/>
            </a:xfrm>
            <a:prstGeom prst="rect">
              <a:avLst/>
            </a:prstGeom>
            <a:noFill/>
          </p:spPr>
          <p:txBody>
            <a:bodyPr wrap="square" rtlCol="0">
              <a:spAutoFit/>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52" name="TextBox 76">
              <a:extLst>
                <a:ext uri="{FF2B5EF4-FFF2-40B4-BE49-F238E27FC236}">
                  <a16:creationId xmlns="" xmlns:a16="http://schemas.microsoft.com/office/drawing/2014/main" id="{428B6DEC-FFA6-4DB4-945D-ED2E19F915E3}"/>
                </a:ext>
              </a:extLst>
            </p:cNvPr>
            <p:cNvSpPr txBox="1"/>
            <p:nvPr/>
          </p:nvSpPr>
          <p:spPr>
            <a:xfrm>
              <a:off x="11884" y="3191"/>
              <a:ext cx="1639" cy="580"/>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53" name="组合 52">
            <a:extLst>
              <a:ext uri="{FF2B5EF4-FFF2-40B4-BE49-F238E27FC236}">
                <a16:creationId xmlns="" xmlns:a16="http://schemas.microsoft.com/office/drawing/2014/main" id="{2E776690-5182-4F97-96A7-109EC70355FA}"/>
              </a:ext>
            </a:extLst>
          </p:cNvPr>
          <p:cNvGrpSpPr/>
          <p:nvPr/>
        </p:nvGrpSpPr>
        <p:grpSpPr>
          <a:xfrm>
            <a:off x="6099301" y="1983830"/>
            <a:ext cx="2283325" cy="865505"/>
            <a:chOff x="11884" y="3191"/>
            <a:chExt cx="1639" cy="1363"/>
          </a:xfrm>
        </p:grpSpPr>
        <p:sp>
          <p:nvSpPr>
            <p:cNvPr id="54" name="文本框 53">
              <a:extLst>
                <a:ext uri="{FF2B5EF4-FFF2-40B4-BE49-F238E27FC236}">
                  <a16:creationId xmlns="" xmlns:a16="http://schemas.microsoft.com/office/drawing/2014/main" id="{E4F13BEF-A32E-4F1F-BDCF-B1A35DE13BBB}"/>
                </a:ext>
              </a:extLst>
            </p:cNvPr>
            <p:cNvSpPr txBox="1"/>
            <p:nvPr/>
          </p:nvSpPr>
          <p:spPr>
            <a:xfrm>
              <a:off x="11884" y="3744"/>
              <a:ext cx="1638" cy="810"/>
            </a:xfrm>
            <a:prstGeom prst="rect">
              <a:avLst/>
            </a:prstGeom>
            <a:noFill/>
          </p:spPr>
          <p:txBody>
            <a:bodyPr wrap="square" rtlCol="0">
              <a:spAutoFit/>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55" name="TextBox 76">
              <a:extLst>
                <a:ext uri="{FF2B5EF4-FFF2-40B4-BE49-F238E27FC236}">
                  <a16:creationId xmlns="" xmlns:a16="http://schemas.microsoft.com/office/drawing/2014/main" id="{88442DAB-1554-479C-BB98-B546DCFEB90B}"/>
                </a:ext>
              </a:extLst>
            </p:cNvPr>
            <p:cNvSpPr txBox="1"/>
            <p:nvPr/>
          </p:nvSpPr>
          <p:spPr>
            <a:xfrm>
              <a:off x="11884" y="3191"/>
              <a:ext cx="1639" cy="580"/>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56" name="组合 55">
            <a:extLst>
              <a:ext uri="{FF2B5EF4-FFF2-40B4-BE49-F238E27FC236}">
                <a16:creationId xmlns="" xmlns:a16="http://schemas.microsoft.com/office/drawing/2014/main" id="{3D91B5E5-CE7A-482F-A29F-1351A4AB48AC}"/>
              </a:ext>
            </a:extLst>
          </p:cNvPr>
          <p:cNvGrpSpPr/>
          <p:nvPr/>
        </p:nvGrpSpPr>
        <p:grpSpPr>
          <a:xfrm>
            <a:off x="8506349" y="1983830"/>
            <a:ext cx="2283325" cy="865505"/>
            <a:chOff x="11884" y="3191"/>
            <a:chExt cx="1639" cy="1363"/>
          </a:xfrm>
        </p:grpSpPr>
        <p:sp>
          <p:nvSpPr>
            <p:cNvPr id="57" name="文本框 56">
              <a:extLst>
                <a:ext uri="{FF2B5EF4-FFF2-40B4-BE49-F238E27FC236}">
                  <a16:creationId xmlns="" xmlns:a16="http://schemas.microsoft.com/office/drawing/2014/main" id="{28A04DB7-8289-433B-931D-E643771A84AC}"/>
                </a:ext>
              </a:extLst>
            </p:cNvPr>
            <p:cNvSpPr txBox="1"/>
            <p:nvPr/>
          </p:nvSpPr>
          <p:spPr>
            <a:xfrm>
              <a:off x="11884" y="3744"/>
              <a:ext cx="1638" cy="810"/>
            </a:xfrm>
            <a:prstGeom prst="rect">
              <a:avLst/>
            </a:prstGeom>
            <a:noFill/>
          </p:spPr>
          <p:txBody>
            <a:bodyPr wrap="square" rtlCol="0">
              <a:spAutoFit/>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58" name="TextBox 76">
              <a:extLst>
                <a:ext uri="{FF2B5EF4-FFF2-40B4-BE49-F238E27FC236}">
                  <a16:creationId xmlns="" xmlns:a16="http://schemas.microsoft.com/office/drawing/2014/main" id="{D0DAF612-14A4-4CD7-A7ED-D9EDC532AFFD}"/>
                </a:ext>
              </a:extLst>
            </p:cNvPr>
            <p:cNvSpPr txBox="1"/>
            <p:nvPr/>
          </p:nvSpPr>
          <p:spPr>
            <a:xfrm>
              <a:off x="11884" y="3191"/>
              <a:ext cx="1639" cy="580"/>
            </a:xfrm>
            <a:prstGeom prst="rect">
              <a:avLst/>
            </a:prstGeom>
            <a:noFill/>
          </p:spPr>
          <p:txBody>
            <a:bodyPr wrap="square" rtlCol="0">
              <a:spAutoFit/>
            </a:bodyPr>
            <a:lstStyle/>
            <a:p>
              <a:pPr algn="ctr"/>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sp>
        <p:nvSpPr>
          <p:cNvPr id="59" name="TextBox 8">
            <a:extLst>
              <a:ext uri="{FF2B5EF4-FFF2-40B4-BE49-F238E27FC236}">
                <a16:creationId xmlns="" xmlns:a16="http://schemas.microsoft.com/office/drawing/2014/main" id="{BBFB2BE2-98D6-4A28-8F7C-968332C4898B}"/>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0" name="图片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28264582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ppt_x"/>
                                          </p:val>
                                        </p:tav>
                                        <p:tav tm="100000">
                                          <p:val>
                                            <p:strVal val="#ppt_x"/>
                                          </p:val>
                                        </p:tav>
                                      </p:tavLst>
                                    </p:anim>
                                    <p:anim calcmode="lin" valueType="num">
                                      <p:cBhvr additive="base">
                                        <p:cTn id="2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1000"/>
                                        <p:tgtEl>
                                          <p:spTgt spid="53"/>
                                        </p:tgtEl>
                                      </p:cBhvr>
                                    </p:animEffect>
                                    <p:anim calcmode="lin" valueType="num">
                                      <p:cBhvr>
                                        <p:cTn id="39" dur="1000" fill="hold"/>
                                        <p:tgtEl>
                                          <p:spTgt spid="53"/>
                                        </p:tgtEl>
                                        <p:attrNameLst>
                                          <p:attrName>ppt_x</p:attrName>
                                        </p:attrNameLst>
                                      </p:cBhvr>
                                      <p:tavLst>
                                        <p:tav tm="0">
                                          <p:val>
                                            <p:strVal val="#ppt_x"/>
                                          </p:val>
                                        </p:tav>
                                        <p:tav tm="100000">
                                          <p:val>
                                            <p:strVal val="#ppt_x"/>
                                          </p:val>
                                        </p:tav>
                                      </p:tavLst>
                                    </p:anim>
                                    <p:anim calcmode="lin" valueType="num">
                                      <p:cBhvr>
                                        <p:cTn id="40" dur="1000" fill="hold"/>
                                        <p:tgtEl>
                                          <p:spTgt spid="5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4" name="矩形 3">
            <a:extLst>
              <a:ext uri="{FF2B5EF4-FFF2-40B4-BE49-F238E27FC236}">
                <a16:creationId xmlns="" xmlns:a16="http://schemas.microsoft.com/office/drawing/2014/main" id="{427DBE1A-D813-4A34-BC42-75AB8E414DD9}"/>
              </a:ext>
            </a:extLst>
          </p:cNvPr>
          <p:cNvSpPr/>
          <p:nvPr/>
        </p:nvSpPr>
        <p:spPr>
          <a:xfrm>
            <a:off x="363730" y="2321227"/>
            <a:ext cx="2866178" cy="7142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b="1" dirty="0">
                <a:solidFill>
                  <a:schemeClr val="tx1">
                    <a:lumMod val="95000"/>
                    <a:lumOff val="5000"/>
                  </a:schemeClr>
                </a:solidFill>
              </a:rPr>
              <a:t>PAPT 03</a:t>
            </a:r>
            <a:endParaRPr lang="zh-CN" altLang="en-US" sz="3600" b="1" dirty="0">
              <a:solidFill>
                <a:schemeClr val="tx1">
                  <a:lumMod val="95000"/>
                  <a:lumOff val="5000"/>
                </a:schemeClr>
              </a:solidFill>
            </a:endParaRPr>
          </a:p>
        </p:txBody>
      </p:sp>
      <p:grpSp>
        <p:nvGrpSpPr>
          <p:cNvPr id="5" name="组合 4">
            <a:extLst>
              <a:ext uri="{FF2B5EF4-FFF2-40B4-BE49-F238E27FC236}">
                <a16:creationId xmlns="" xmlns:a16="http://schemas.microsoft.com/office/drawing/2014/main" id="{B028C50A-E9F3-47CB-835A-7FBC8CA9445B}"/>
              </a:ext>
            </a:extLst>
          </p:cNvPr>
          <p:cNvGrpSpPr/>
          <p:nvPr/>
        </p:nvGrpSpPr>
        <p:grpSpPr>
          <a:xfrm>
            <a:off x="897012" y="3111869"/>
            <a:ext cx="5428554" cy="1542941"/>
            <a:chOff x="3639703" y="183976"/>
            <a:chExt cx="5428554" cy="1542941"/>
          </a:xfrm>
        </p:grpSpPr>
        <p:sp>
          <p:nvSpPr>
            <p:cNvPr id="6" name="文本框 5">
              <a:extLst>
                <a:ext uri="{FF2B5EF4-FFF2-40B4-BE49-F238E27FC236}">
                  <a16:creationId xmlns="" xmlns:a16="http://schemas.microsoft.com/office/drawing/2014/main" id="{285A12CB-B4D5-41AF-8FA8-CCF34205AFDA}"/>
                </a:ext>
              </a:extLst>
            </p:cNvPr>
            <p:cNvSpPr txBox="1"/>
            <p:nvPr/>
          </p:nvSpPr>
          <p:spPr>
            <a:xfrm>
              <a:off x="3639704" y="183976"/>
              <a:ext cx="1620957" cy="52322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mn-cs"/>
                </a:rPr>
                <a:t>研究成果</a:t>
              </a:r>
            </a:p>
          </p:txBody>
        </p:sp>
        <p:sp>
          <p:nvSpPr>
            <p:cNvPr id="9" name="文本框 8">
              <a:extLst>
                <a:ext uri="{FF2B5EF4-FFF2-40B4-BE49-F238E27FC236}">
                  <a16:creationId xmlns="" xmlns:a16="http://schemas.microsoft.com/office/drawing/2014/main" id="{7AF47E76-3B9D-48C6-AF38-133F197D8A8D}"/>
                </a:ext>
              </a:extLst>
            </p:cNvPr>
            <p:cNvSpPr txBox="1"/>
            <p:nvPr/>
          </p:nvSpPr>
          <p:spPr>
            <a:xfrm>
              <a:off x="3639703" y="727476"/>
              <a:ext cx="5428554" cy="999441"/>
            </a:xfrm>
            <a:prstGeom prst="rect">
              <a:avLst/>
            </a:prstGeom>
            <a:noFill/>
          </p:spPr>
          <p:txBody>
            <a:bodyPr wrap="square" rtlCol="0">
              <a:spAutoFit/>
              <a:scene3d>
                <a:camera prst="orthographicFront"/>
                <a:lightRig rig="threePt" dir="t"/>
              </a:scene3d>
              <a:sp3d contourW="12700"/>
            </a:bodyPr>
            <a:lstStyle/>
            <a:p>
              <a:pPr>
                <a:lnSpc>
                  <a:spcPct val="114000"/>
                </a:lnSpc>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presentation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field</a:t>
              </a:r>
            </a:p>
            <a:p>
              <a:pPr>
                <a:lnSpc>
                  <a:spcPct val="114000"/>
                </a:lnSpc>
                <a:defRPr/>
              </a:pPr>
              <a:endParaRPr lang="en-US" altLang="zh-CN" sz="1050" dirty="0">
                <a:solidFill>
                  <a:schemeClr val="tx1">
                    <a:lumMod val="85000"/>
                    <a:lumOff val="15000"/>
                  </a:schemeClr>
                </a:solidFill>
                <a:latin typeface="微软雅黑"/>
                <a:ea typeface="微软雅黑"/>
              </a:endParaRPr>
            </a:p>
            <a:p>
              <a:pPr marL="0" marR="0" lvl="0" indent="0" defTabSz="914400" rtl="0" eaLnBrk="1" fontAlgn="auto" latinLnBrk="0" hangingPunct="1">
                <a:lnSpc>
                  <a:spcPct val="114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0" name="TextBox 8">
            <a:extLst>
              <a:ext uri="{FF2B5EF4-FFF2-40B4-BE49-F238E27FC236}">
                <a16:creationId xmlns="" xmlns:a16="http://schemas.microsoft.com/office/drawing/2014/main" id="{AA32FF88-F9DC-465A-8EAF-A8774849AF7E}"/>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5679021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7"/>
          <p:cNvSpPr/>
          <p:nvPr/>
        </p:nvSpPr>
        <p:spPr bwMode="auto">
          <a:xfrm>
            <a:off x="8031012" y="1223642"/>
            <a:ext cx="1809331" cy="3439316"/>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Bebas" pitchFamily="2" charset="0"/>
              <a:ea typeface="微软雅黑" panose="020B0503020204020204" pitchFamily="34" charset="-122"/>
            </a:endParaRPr>
          </a:p>
        </p:txBody>
      </p:sp>
      <p:sp>
        <p:nvSpPr>
          <p:cNvPr id="4" name="平行四边形 3"/>
          <p:cNvSpPr/>
          <p:nvPr/>
        </p:nvSpPr>
        <p:spPr bwMode="auto">
          <a:xfrm>
            <a:off x="2791887" y="2982185"/>
            <a:ext cx="1385567"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defRPr/>
            </a:pPr>
            <a:endParaRPr lang="zh-CN" altLang="en-US" sz="2799" kern="0" dirty="0">
              <a:solidFill>
                <a:sysClr val="window" lastClr="FFFFFF"/>
              </a:solidFill>
              <a:latin typeface="Bebas" pitchFamily="2" charset="0"/>
              <a:ea typeface="微软雅黑" panose="020B0503020204020204" pitchFamily="34" charset="-122"/>
            </a:endParaRPr>
          </a:p>
        </p:txBody>
      </p:sp>
      <p:sp>
        <p:nvSpPr>
          <p:cNvPr id="18" name="平行四边形 17"/>
          <p:cNvSpPr/>
          <p:nvPr/>
        </p:nvSpPr>
        <p:spPr bwMode="auto">
          <a:xfrm>
            <a:off x="4539320" y="2982185"/>
            <a:ext cx="1383980"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Bebas" pitchFamily="2" charset="0"/>
              <a:ea typeface="微软雅黑" panose="020B0503020204020204" pitchFamily="34" charset="-122"/>
            </a:endParaRPr>
          </a:p>
        </p:txBody>
      </p:sp>
      <p:sp>
        <p:nvSpPr>
          <p:cNvPr id="19" name="平行四边形 18"/>
          <p:cNvSpPr/>
          <p:nvPr/>
        </p:nvSpPr>
        <p:spPr bwMode="auto">
          <a:xfrm>
            <a:off x="6285168" y="2982185"/>
            <a:ext cx="1385566" cy="1680773"/>
          </a:xfrm>
          <a:prstGeom prst="parallelogram">
            <a:avLst>
              <a:gd name="adj" fmla="val 20417"/>
            </a:avLst>
          </a:prstGeom>
          <a:solidFill>
            <a:schemeClr val="bg1">
              <a:lumMod val="85000"/>
            </a:schemeClr>
          </a:solidFill>
          <a:ln w="3175" cap="flat" cmpd="sng" algn="ctr">
            <a:noFill/>
            <a:prstDash val="solid"/>
          </a:ln>
          <a:effectLst/>
        </p:spPr>
        <p:txBody>
          <a:bodyPr lIns="0" rIns="0" anchor="ctr"/>
          <a:lstStyle/>
          <a:p>
            <a:pPr algn="ctr">
              <a:lnSpc>
                <a:spcPct val="120000"/>
              </a:lnSpc>
              <a:spcBef>
                <a:spcPts val="600"/>
              </a:spcBef>
              <a:spcAft>
                <a:spcPts val="600"/>
              </a:spcAft>
            </a:pPr>
            <a:endParaRPr lang="zh-CN" altLang="en-US" sz="2799" kern="0" dirty="0">
              <a:solidFill>
                <a:sysClr val="window" lastClr="FFFFFF"/>
              </a:solidFill>
              <a:latin typeface="Bebas" pitchFamily="2" charset="0"/>
              <a:ea typeface="微软雅黑" panose="020B0503020204020204" pitchFamily="34" charset="-122"/>
            </a:endParaRPr>
          </a:p>
        </p:txBody>
      </p:sp>
      <p:sp>
        <p:nvSpPr>
          <p:cNvPr id="20" name="平行四边形 19"/>
          <p:cNvSpPr/>
          <p:nvPr/>
        </p:nvSpPr>
        <p:spPr bwMode="auto">
          <a:xfrm flipH="1">
            <a:off x="3075121"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a:solidFill>
                <a:srgbClr val="4D4D4D"/>
              </a:solidFill>
              <a:latin typeface="微软雅黑" panose="020B0503020204020204" pitchFamily="34" charset="-122"/>
              <a:ea typeface="微软雅黑" panose="020B0503020204020204" pitchFamily="34" charset="-122"/>
            </a:endParaRPr>
          </a:p>
        </p:txBody>
      </p:sp>
      <p:sp>
        <p:nvSpPr>
          <p:cNvPr id="21" name="平行四边形 20"/>
          <p:cNvSpPr/>
          <p:nvPr/>
        </p:nvSpPr>
        <p:spPr bwMode="auto">
          <a:xfrm flipH="1">
            <a:off x="4821402"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a:solidFill>
                <a:srgbClr val="4D4D4D"/>
              </a:solidFill>
              <a:latin typeface="微软雅黑" panose="020B0503020204020204" pitchFamily="34" charset="-122"/>
              <a:ea typeface="微软雅黑" panose="020B0503020204020204" pitchFamily="34" charset="-122"/>
            </a:endParaRPr>
          </a:p>
        </p:txBody>
      </p:sp>
      <p:sp>
        <p:nvSpPr>
          <p:cNvPr id="22" name="平行四边形 21"/>
          <p:cNvSpPr/>
          <p:nvPr/>
        </p:nvSpPr>
        <p:spPr bwMode="auto">
          <a:xfrm flipH="1">
            <a:off x="6567681" y="2982462"/>
            <a:ext cx="2568524" cy="1680498"/>
          </a:xfrm>
          <a:prstGeom prst="parallelogram">
            <a:avLst>
              <a:gd name="adj" fmla="val 87273"/>
            </a:avLst>
          </a:prstGeom>
          <a:solidFill>
            <a:schemeClr val="bg1">
              <a:lumMod val="85000"/>
            </a:schemeClr>
          </a:solidFill>
          <a:ln w="3175" cap="flat" cmpd="sng" algn="ctr">
            <a:noFill/>
            <a:prstDash val="solid"/>
          </a:ln>
          <a:effectLst/>
        </p:spPr>
        <p:txBody>
          <a:bodyPr anchor="ctr"/>
          <a:lstStyle/>
          <a:p>
            <a:pPr algn="ctr">
              <a:lnSpc>
                <a:spcPct val="120000"/>
              </a:lnSpc>
              <a:defRPr/>
            </a:pPr>
            <a:endParaRPr lang="zh-CN" altLang="en-US" sz="2000" kern="0">
              <a:solidFill>
                <a:srgbClr val="4D4D4D"/>
              </a:solidFill>
              <a:latin typeface="微软雅黑" panose="020B0503020204020204" pitchFamily="34" charset="-122"/>
              <a:ea typeface="微软雅黑" panose="020B0503020204020204" pitchFamily="34" charset="-122"/>
            </a:endParaRPr>
          </a:p>
        </p:txBody>
      </p:sp>
      <p:sp>
        <p:nvSpPr>
          <p:cNvPr id="23" name="平行四边形 22"/>
          <p:cNvSpPr/>
          <p:nvPr/>
        </p:nvSpPr>
        <p:spPr bwMode="auto">
          <a:xfrm>
            <a:off x="2791889" y="2982462"/>
            <a:ext cx="1385092" cy="1680498"/>
          </a:xfrm>
          <a:prstGeom prst="parallelogram">
            <a:avLst>
              <a:gd name="adj" fmla="val 20417"/>
            </a:avLst>
          </a:prstGeom>
          <a:solidFill>
            <a:schemeClr val="accent2"/>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Bebas" pitchFamily="2" charset="0"/>
                <a:ea typeface="微软雅黑" panose="020B0503020204020204" pitchFamily="34" charset="-122"/>
              </a:rPr>
              <a:t>A</a:t>
            </a:r>
            <a:endParaRPr lang="zh-CN" altLang="en-US" sz="3999" kern="0" dirty="0">
              <a:solidFill>
                <a:sysClr val="window" lastClr="FFFFFF"/>
              </a:solidFill>
              <a:latin typeface="Bebas" pitchFamily="2" charset="0"/>
              <a:ea typeface="微软雅黑" panose="020B0503020204020204" pitchFamily="34" charset="-122"/>
            </a:endParaRPr>
          </a:p>
        </p:txBody>
      </p:sp>
      <p:sp>
        <p:nvSpPr>
          <p:cNvPr id="24" name="平行四边形 23"/>
          <p:cNvSpPr/>
          <p:nvPr/>
        </p:nvSpPr>
        <p:spPr bwMode="auto">
          <a:xfrm>
            <a:off x="4538913" y="2982462"/>
            <a:ext cx="1385092" cy="1680498"/>
          </a:xfrm>
          <a:prstGeom prst="parallelogram">
            <a:avLst>
              <a:gd name="adj" fmla="val 20417"/>
            </a:avLst>
          </a:prstGeom>
          <a:solidFill>
            <a:schemeClr val="accent5">
              <a:lumMod val="100000"/>
            </a:schemeClr>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Bebas" pitchFamily="2" charset="0"/>
                <a:ea typeface="微软雅黑" panose="020B0503020204020204" pitchFamily="34" charset="-122"/>
              </a:rPr>
              <a:t>B</a:t>
            </a:r>
            <a:endParaRPr lang="zh-CN" altLang="en-US" sz="3999" kern="0" dirty="0">
              <a:solidFill>
                <a:sysClr val="window" lastClr="FFFFFF"/>
              </a:solidFill>
              <a:latin typeface="Bebas" pitchFamily="2" charset="0"/>
              <a:ea typeface="微软雅黑" panose="020B0503020204020204" pitchFamily="34" charset="-122"/>
            </a:endParaRPr>
          </a:p>
        </p:txBody>
      </p:sp>
      <p:sp>
        <p:nvSpPr>
          <p:cNvPr id="25" name="平行四边形 24"/>
          <p:cNvSpPr/>
          <p:nvPr/>
        </p:nvSpPr>
        <p:spPr bwMode="auto">
          <a:xfrm>
            <a:off x="6285193" y="2982462"/>
            <a:ext cx="1385092" cy="1680498"/>
          </a:xfrm>
          <a:prstGeom prst="parallelogram">
            <a:avLst>
              <a:gd name="adj" fmla="val 20417"/>
            </a:avLst>
          </a:prstGeom>
          <a:solidFill>
            <a:schemeClr val="accent2"/>
          </a:solidFill>
          <a:ln w="3175" cap="flat" cmpd="sng" algn="ctr">
            <a:noFill/>
            <a:prstDash val="solid"/>
          </a:ln>
          <a:effectLst/>
        </p:spPr>
        <p:txBody>
          <a:bodyPr lIns="0" rIns="0" anchor="ctr"/>
          <a:lstStyle/>
          <a:p>
            <a:pPr algn="ctr">
              <a:lnSpc>
                <a:spcPct val="120000"/>
              </a:lnSpc>
              <a:spcBef>
                <a:spcPts val="600"/>
              </a:spcBef>
              <a:spcAft>
                <a:spcPts val="600"/>
              </a:spcAft>
            </a:pPr>
            <a:r>
              <a:rPr lang="en-US" altLang="zh-CN" sz="3999" kern="0" dirty="0">
                <a:solidFill>
                  <a:sysClr val="window" lastClr="FFFFFF"/>
                </a:solidFill>
                <a:latin typeface="Bebas" pitchFamily="2" charset="0"/>
                <a:ea typeface="微软雅黑" panose="020B0503020204020204" pitchFamily="34" charset="-122"/>
              </a:rPr>
              <a:t>C</a:t>
            </a:r>
            <a:endParaRPr lang="zh-CN" altLang="en-US" sz="3999" kern="0" dirty="0">
              <a:solidFill>
                <a:sysClr val="window" lastClr="FFFFFF"/>
              </a:solidFill>
              <a:latin typeface="Bebas" pitchFamily="2" charset="0"/>
              <a:ea typeface="微软雅黑" panose="020B0503020204020204" pitchFamily="34" charset="-122"/>
            </a:endParaRPr>
          </a:p>
        </p:txBody>
      </p:sp>
      <p:sp>
        <p:nvSpPr>
          <p:cNvPr id="26" name="矩形 17"/>
          <p:cNvSpPr/>
          <p:nvPr/>
        </p:nvSpPr>
        <p:spPr bwMode="auto">
          <a:xfrm>
            <a:off x="8158135" y="1350613"/>
            <a:ext cx="1809179" cy="3439316"/>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accent5">
              <a:lumMod val="100000"/>
            </a:schemeClr>
          </a:solidFill>
          <a:ln w="3175" cap="flat" cmpd="sng" algn="ctr">
            <a:noFill/>
            <a:prstDash val="solid"/>
          </a:ln>
          <a:effectLst/>
        </p:spPr>
        <p:txBody>
          <a:bodyPr lIns="0" rIns="0" anchor="ctr"/>
          <a:lstStyle/>
          <a:p>
            <a:pPr algn="ctr">
              <a:lnSpc>
                <a:spcPct val="120000"/>
              </a:lnSpc>
              <a:spcBef>
                <a:spcPts val="600"/>
              </a:spcBef>
              <a:spcAft>
                <a:spcPts val="600"/>
              </a:spcAft>
              <a:defRPr/>
            </a:pPr>
            <a:endParaRPr lang="zh-CN" altLang="en-US" sz="2799" kern="0" dirty="0">
              <a:solidFill>
                <a:sysClr val="window" lastClr="FFFFFF"/>
              </a:solidFill>
              <a:latin typeface="Bebas" pitchFamily="2" charset="0"/>
              <a:ea typeface="微软雅黑" panose="020B0503020204020204" pitchFamily="34" charset="-122"/>
            </a:endParaRPr>
          </a:p>
        </p:txBody>
      </p:sp>
      <p:sp>
        <p:nvSpPr>
          <p:cNvPr id="27" name="TextBox 32"/>
          <p:cNvSpPr txBox="1">
            <a:spLocks noChangeArrowheads="1"/>
          </p:cNvSpPr>
          <p:nvPr/>
        </p:nvSpPr>
        <p:spPr bwMode="auto">
          <a:xfrm rot="610177">
            <a:off x="8656562" y="2131838"/>
            <a:ext cx="461665" cy="1938992"/>
          </a:xfrm>
          <a:prstGeom prst="rect">
            <a:avLst/>
          </a:prstGeom>
          <a:noFill/>
          <a:ln w="9525">
            <a:noFill/>
            <a:miter lim="800000"/>
          </a:ln>
        </p:spPr>
        <p:txBody>
          <a:bodyPr vert="eaVert" wrap="none">
            <a:spAutoFit/>
          </a:bodyPr>
          <a:lstStyle/>
          <a:p>
            <a:pPr>
              <a:defRPr/>
            </a:pPr>
            <a:r>
              <a:rPr lang="zh-CN" altLang="en-US" kern="0" dirty="0">
                <a:solidFill>
                  <a:sysClr val="window" lastClr="FFFFFF"/>
                </a:solidFill>
                <a:latin typeface="微软雅黑" panose="020B0503020204020204" pitchFamily="34" charset="-122"/>
                <a:ea typeface="微软雅黑" panose="020B0503020204020204" pitchFamily="34" charset="-122"/>
              </a:rPr>
              <a:t>单击此处输入文本</a:t>
            </a:r>
          </a:p>
        </p:txBody>
      </p:sp>
      <p:sp>
        <p:nvSpPr>
          <p:cNvPr id="31" name="矩形 30">
            <a:extLst>
              <a:ext uri="{FF2B5EF4-FFF2-40B4-BE49-F238E27FC236}">
                <a16:creationId xmlns="" xmlns:a16="http://schemas.microsoft.com/office/drawing/2014/main" id="{23613578-4B3F-40C0-B28F-46C6524510BF}"/>
              </a:ext>
            </a:extLst>
          </p:cNvPr>
          <p:cNvSpPr/>
          <p:nvPr/>
        </p:nvSpPr>
        <p:spPr>
          <a:xfrm>
            <a:off x="1733355" y="5200375"/>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单击输入标题内容单击输入标题内容</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 xmlns:a16="http://schemas.microsoft.com/office/drawing/2014/main" id="{46034D3D-2194-4C74-9DAF-DAC6CC78220E}"/>
              </a:ext>
            </a:extLst>
          </p:cNvPr>
          <p:cNvSpPr/>
          <p:nvPr/>
        </p:nvSpPr>
        <p:spPr>
          <a:xfrm>
            <a:off x="1733356" y="4859097"/>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33" name="矩形 32">
            <a:extLst>
              <a:ext uri="{FF2B5EF4-FFF2-40B4-BE49-F238E27FC236}">
                <a16:creationId xmlns="" xmlns:a16="http://schemas.microsoft.com/office/drawing/2014/main" id="{2102A82F-75BE-4696-88A8-940479DC53E0}"/>
              </a:ext>
            </a:extLst>
          </p:cNvPr>
          <p:cNvSpPr/>
          <p:nvPr/>
        </p:nvSpPr>
        <p:spPr>
          <a:xfrm>
            <a:off x="4233339" y="2232179"/>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单击输入标题内容单击输入标题内容</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 xmlns:a16="http://schemas.microsoft.com/office/drawing/2014/main" id="{272D0B0F-D5B8-440F-B6EF-A39FEDF66F7E}"/>
              </a:ext>
            </a:extLst>
          </p:cNvPr>
          <p:cNvSpPr/>
          <p:nvPr/>
        </p:nvSpPr>
        <p:spPr>
          <a:xfrm>
            <a:off x="4233340" y="1890901"/>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35" name="矩形 34">
            <a:extLst>
              <a:ext uri="{FF2B5EF4-FFF2-40B4-BE49-F238E27FC236}">
                <a16:creationId xmlns="" xmlns:a16="http://schemas.microsoft.com/office/drawing/2014/main" id="{588AACF0-9949-4D28-82B2-1919E20D7303}"/>
              </a:ext>
            </a:extLst>
          </p:cNvPr>
          <p:cNvSpPr/>
          <p:nvPr/>
        </p:nvSpPr>
        <p:spPr>
          <a:xfrm>
            <a:off x="5923299" y="5200375"/>
            <a:ext cx="2044005"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单击输入标题内容单击输入标题内容</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 xmlns:a16="http://schemas.microsoft.com/office/drawing/2014/main" id="{D3BEAE45-F40A-4007-BEAC-5772D6A9F703}"/>
              </a:ext>
            </a:extLst>
          </p:cNvPr>
          <p:cNvSpPr/>
          <p:nvPr/>
        </p:nvSpPr>
        <p:spPr>
          <a:xfrm>
            <a:off x="5923300" y="4859097"/>
            <a:ext cx="1934520" cy="379648"/>
          </a:xfrm>
          <a:prstGeom prst="rect">
            <a:avLst/>
          </a:prstGeom>
        </p:spPr>
        <p:txBody>
          <a:bodyPr wrap="square" lIns="91433" tIns="45716" rIns="91433" bIns="45716">
            <a:spAutoFit/>
          </a:bodyPr>
          <a:lstStyle/>
          <a:p>
            <a:pPr algn="just"/>
            <a:r>
              <a:rPr lang="zh-CN" altLang="en-US" sz="1867"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28" name="TextBox 8">
            <a:extLst>
              <a:ext uri="{FF2B5EF4-FFF2-40B4-BE49-F238E27FC236}">
                <a16:creationId xmlns="" xmlns:a16="http://schemas.microsoft.com/office/drawing/2014/main" id="{6A38CD87-B2B9-44B2-9E3D-62D87DFF88AF}"/>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990665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p:cTn id="55" dur="250" fill="hold"/>
                                        <p:tgtEl>
                                          <p:spTgt spid="32"/>
                                        </p:tgtEl>
                                        <p:attrNameLst>
                                          <p:attrName>ppt_w</p:attrName>
                                        </p:attrNameLst>
                                      </p:cBhvr>
                                      <p:tavLst>
                                        <p:tav tm="0">
                                          <p:val>
                                            <p:fltVal val="0"/>
                                          </p:val>
                                        </p:tav>
                                        <p:tav tm="100000">
                                          <p:val>
                                            <p:strVal val="#ppt_w"/>
                                          </p:val>
                                        </p:tav>
                                      </p:tavLst>
                                    </p:anim>
                                    <p:anim calcmode="lin" valueType="num">
                                      <p:cBhvr>
                                        <p:cTn id="56" dur="250" fill="hold"/>
                                        <p:tgtEl>
                                          <p:spTgt spid="32"/>
                                        </p:tgtEl>
                                        <p:attrNameLst>
                                          <p:attrName>ppt_h</p:attrName>
                                        </p:attrNameLst>
                                      </p:cBhvr>
                                      <p:tavLst>
                                        <p:tav tm="0">
                                          <p:val>
                                            <p:fltVal val="0"/>
                                          </p:val>
                                        </p:tav>
                                        <p:tav tm="100000">
                                          <p:val>
                                            <p:strVal val="#ppt_h"/>
                                          </p:val>
                                        </p:tav>
                                      </p:tavLst>
                                    </p:anim>
                                    <p:animEffect transition="in" filter="fade">
                                      <p:cBhvr>
                                        <p:cTn id="57" dur="250"/>
                                        <p:tgtEl>
                                          <p:spTgt spid="32"/>
                                        </p:tgtEl>
                                      </p:cBhvr>
                                    </p:animEffect>
                                  </p:childTnLst>
                                </p:cTn>
                              </p:par>
                            </p:childTnLst>
                          </p:cTn>
                        </p:par>
                        <p:par>
                          <p:cTn id="58" fill="hold">
                            <p:stCondLst>
                              <p:cond delay="6250"/>
                            </p:stCondLst>
                            <p:childTnLst>
                              <p:par>
                                <p:cTn id="59" presetID="53" presetClass="entr" presetSubtype="16" fill="hold" grpId="0" nodeType="afterEffect">
                                  <p:stCondLst>
                                    <p:cond delay="0"/>
                                  </p:stCondLst>
                                  <p:iterate type="lt">
                                    <p:tmPct val="4054"/>
                                  </p:iterate>
                                  <p:childTnLst>
                                    <p:set>
                                      <p:cBhvr>
                                        <p:cTn id="60" dur="1" fill="hold">
                                          <p:stCondLst>
                                            <p:cond delay="0"/>
                                          </p:stCondLst>
                                        </p:cTn>
                                        <p:tgtEl>
                                          <p:spTgt spid="31"/>
                                        </p:tgtEl>
                                        <p:attrNameLst>
                                          <p:attrName>style.visibility</p:attrName>
                                        </p:attrNameLst>
                                      </p:cBhvr>
                                      <p:to>
                                        <p:strVal val="visible"/>
                                      </p:to>
                                    </p:set>
                                    <p:anim calcmode="lin" valueType="num">
                                      <p:cBhvr>
                                        <p:cTn id="61" dur="250" fill="hold"/>
                                        <p:tgtEl>
                                          <p:spTgt spid="31"/>
                                        </p:tgtEl>
                                        <p:attrNameLst>
                                          <p:attrName>ppt_w</p:attrName>
                                        </p:attrNameLst>
                                      </p:cBhvr>
                                      <p:tavLst>
                                        <p:tav tm="0">
                                          <p:val>
                                            <p:fltVal val="0"/>
                                          </p:val>
                                        </p:tav>
                                        <p:tav tm="100000">
                                          <p:val>
                                            <p:strVal val="#ppt_w"/>
                                          </p:val>
                                        </p:tav>
                                      </p:tavLst>
                                    </p:anim>
                                    <p:anim calcmode="lin" valueType="num">
                                      <p:cBhvr>
                                        <p:cTn id="62" dur="250" fill="hold"/>
                                        <p:tgtEl>
                                          <p:spTgt spid="31"/>
                                        </p:tgtEl>
                                        <p:attrNameLst>
                                          <p:attrName>ppt_h</p:attrName>
                                        </p:attrNameLst>
                                      </p:cBhvr>
                                      <p:tavLst>
                                        <p:tav tm="0">
                                          <p:val>
                                            <p:fltVal val="0"/>
                                          </p:val>
                                        </p:tav>
                                        <p:tav tm="100000">
                                          <p:val>
                                            <p:strVal val="#ppt_h"/>
                                          </p:val>
                                        </p:tav>
                                      </p:tavLst>
                                    </p:anim>
                                    <p:animEffect transition="in" filter="fade">
                                      <p:cBhvr>
                                        <p:cTn id="63" dur="250"/>
                                        <p:tgtEl>
                                          <p:spTgt spid="31"/>
                                        </p:tgtEl>
                                      </p:cBhvr>
                                    </p:animEffect>
                                  </p:childTnLst>
                                </p:cTn>
                              </p:par>
                            </p:childTnLst>
                          </p:cTn>
                        </p:par>
                        <p:par>
                          <p:cTn id="64" fill="hold">
                            <p:stCondLst>
                              <p:cond delay="6652"/>
                            </p:stCondLst>
                            <p:childTnLst>
                              <p:par>
                                <p:cTn id="65" presetID="53" presetClass="entr" presetSubtype="16"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250" fill="hold"/>
                                        <p:tgtEl>
                                          <p:spTgt spid="34"/>
                                        </p:tgtEl>
                                        <p:attrNameLst>
                                          <p:attrName>ppt_w</p:attrName>
                                        </p:attrNameLst>
                                      </p:cBhvr>
                                      <p:tavLst>
                                        <p:tav tm="0">
                                          <p:val>
                                            <p:fltVal val="0"/>
                                          </p:val>
                                        </p:tav>
                                        <p:tav tm="100000">
                                          <p:val>
                                            <p:strVal val="#ppt_w"/>
                                          </p:val>
                                        </p:tav>
                                      </p:tavLst>
                                    </p:anim>
                                    <p:anim calcmode="lin" valueType="num">
                                      <p:cBhvr>
                                        <p:cTn id="68" dur="250" fill="hold"/>
                                        <p:tgtEl>
                                          <p:spTgt spid="34"/>
                                        </p:tgtEl>
                                        <p:attrNameLst>
                                          <p:attrName>ppt_h</p:attrName>
                                        </p:attrNameLst>
                                      </p:cBhvr>
                                      <p:tavLst>
                                        <p:tav tm="0">
                                          <p:val>
                                            <p:fltVal val="0"/>
                                          </p:val>
                                        </p:tav>
                                        <p:tav tm="100000">
                                          <p:val>
                                            <p:strVal val="#ppt_h"/>
                                          </p:val>
                                        </p:tav>
                                      </p:tavLst>
                                    </p:anim>
                                    <p:animEffect transition="in" filter="fade">
                                      <p:cBhvr>
                                        <p:cTn id="69" dur="250"/>
                                        <p:tgtEl>
                                          <p:spTgt spid="34"/>
                                        </p:tgtEl>
                                      </p:cBhvr>
                                    </p:animEffect>
                                  </p:childTnLst>
                                </p:cTn>
                              </p:par>
                            </p:childTnLst>
                          </p:cTn>
                        </p:par>
                        <p:par>
                          <p:cTn id="70" fill="hold">
                            <p:stCondLst>
                              <p:cond delay="6902"/>
                            </p:stCondLst>
                            <p:childTnLst>
                              <p:par>
                                <p:cTn id="71" presetID="53" presetClass="entr" presetSubtype="16" fill="hold" grpId="0" nodeType="afterEffect">
                                  <p:stCondLst>
                                    <p:cond delay="0"/>
                                  </p:stCondLst>
                                  <p:iterate type="lt">
                                    <p:tmPct val="4054"/>
                                  </p:iterate>
                                  <p:childTnLst>
                                    <p:set>
                                      <p:cBhvr>
                                        <p:cTn id="72" dur="1" fill="hold">
                                          <p:stCondLst>
                                            <p:cond delay="0"/>
                                          </p:stCondLst>
                                        </p:cTn>
                                        <p:tgtEl>
                                          <p:spTgt spid="33"/>
                                        </p:tgtEl>
                                        <p:attrNameLst>
                                          <p:attrName>style.visibility</p:attrName>
                                        </p:attrNameLst>
                                      </p:cBhvr>
                                      <p:to>
                                        <p:strVal val="visible"/>
                                      </p:to>
                                    </p:set>
                                    <p:anim calcmode="lin" valueType="num">
                                      <p:cBhvr>
                                        <p:cTn id="73" dur="250" fill="hold"/>
                                        <p:tgtEl>
                                          <p:spTgt spid="33"/>
                                        </p:tgtEl>
                                        <p:attrNameLst>
                                          <p:attrName>ppt_w</p:attrName>
                                        </p:attrNameLst>
                                      </p:cBhvr>
                                      <p:tavLst>
                                        <p:tav tm="0">
                                          <p:val>
                                            <p:fltVal val="0"/>
                                          </p:val>
                                        </p:tav>
                                        <p:tav tm="100000">
                                          <p:val>
                                            <p:strVal val="#ppt_w"/>
                                          </p:val>
                                        </p:tav>
                                      </p:tavLst>
                                    </p:anim>
                                    <p:anim calcmode="lin" valueType="num">
                                      <p:cBhvr>
                                        <p:cTn id="74" dur="250" fill="hold"/>
                                        <p:tgtEl>
                                          <p:spTgt spid="33"/>
                                        </p:tgtEl>
                                        <p:attrNameLst>
                                          <p:attrName>ppt_h</p:attrName>
                                        </p:attrNameLst>
                                      </p:cBhvr>
                                      <p:tavLst>
                                        <p:tav tm="0">
                                          <p:val>
                                            <p:fltVal val="0"/>
                                          </p:val>
                                        </p:tav>
                                        <p:tav tm="100000">
                                          <p:val>
                                            <p:strVal val="#ppt_h"/>
                                          </p:val>
                                        </p:tav>
                                      </p:tavLst>
                                    </p:anim>
                                    <p:animEffect transition="in" filter="fade">
                                      <p:cBhvr>
                                        <p:cTn id="75" dur="250"/>
                                        <p:tgtEl>
                                          <p:spTgt spid="33"/>
                                        </p:tgtEl>
                                      </p:cBhvr>
                                    </p:animEffect>
                                  </p:childTnLst>
                                </p:cTn>
                              </p:par>
                            </p:childTnLst>
                          </p:cTn>
                        </p:par>
                        <p:par>
                          <p:cTn id="76" fill="hold">
                            <p:stCondLst>
                              <p:cond delay="7304"/>
                            </p:stCondLst>
                            <p:childTnLst>
                              <p:par>
                                <p:cTn id="77" presetID="53" presetClass="entr" presetSubtype="16"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p:cTn id="79" dur="250" fill="hold"/>
                                        <p:tgtEl>
                                          <p:spTgt spid="36"/>
                                        </p:tgtEl>
                                        <p:attrNameLst>
                                          <p:attrName>ppt_w</p:attrName>
                                        </p:attrNameLst>
                                      </p:cBhvr>
                                      <p:tavLst>
                                        <p:tav tm="0">
                                          <p:val>
                                            <p:fltVal val="0"/>
                                          </p:val>
                                        </p:tav>
                                        <p:tav tm="100000">
                                          <p:val>
                                            <p:strVal val="#ppt_w"/>
                                          </p:val>
                                        </p:tav>
                                      </p:tavLst>
                                    </p:anim>
                                    <p:anim calcmode="lin" valueType="num">
                                      <p:cBhvr>
                                        <p:cTn id="80" dur="250" fill="hold"/>
                                        <p:tgtEl>
                                          <p:spTgt spid="36"/>
                                        </p:tgtEl>
                                        <p:attrNameLst>
                                          <p:attrName>ppt_h</p:attrName>
                                        </p:attrNameLst>
                                      </p:cBhvr>
                                      <p:tavLst>
                                        <p:tav tm="0">
                                          <p:val>
                                            <p:fltVal val="0"/>
                                          </p:val>
                                        </p:tav>
                                        <p:tav tm="100000">
                                          <p:val>
                                            <p:strVal val="#ppt_h"/>
                                          </p:val>
                                        </p:tav>
                                      </p:tavLst>
                                    </p:anim>
                                    <p:animEffect transition="in" filter="fade">
                                      <p:cBhvr>
                                        <p:cTn id="81" dur="250"/>
                                        <p:tgtEl>
                                          <p:spTgt spid="36"/>
                                        </p:tgtEl>
                                      </p:cBhvr>
                                    </p:animEffect>
                                  </p:childTnLst>
                                </p:cTn>
                              </p:par>
                            </p:childTnLst>
                          </p:cTn>
                        </p:par>
                        <p:par>
                          <p:cTn id="82" fill="hold">
                            <p:stCondLst>
                              <p:cond delay="7554"/>
                            </p:stCondLst>
                            <p:childTnLst>
                              <p:par>
                                <p:cTn id="83" presetID="53" presetClass="entr" presetSubtype="16" fill="hold" grpId="0" nodeType="afterEffect">
                                  <p:stCondLst>
                                    <p:cond delay="0"/>
                                  </p:stCondLst>
                                  <p:iterate type="lt">
                                    <p:tmPct val="4054"/>
                                  </p:iterate>
                                  <p:childTnLst>
                                    <p:set>
                                      <p:cBhvr>
                                        <p:cTn id="84" dur="1" fill="hold">
                                          <p:stCondLst>
                                            <p:cond delay="0"/>
                                          </p:stCondLst>
                                        </p:cTn>
                                        <p:tgtEl>
                                          <p:spTgt spid="35"/>
                                        </p:tgtEl>
                                        <p:attrNameLst>
                                          <p:attrName>style.visibility</p:attrName>
                                        </p:attrNameLst>
                                      </p:cBhvr>
                                      <p:to>
                                        <p:strVal val="visible"/>
                                      </p:to>
                                    </p:set>
                                    <p:anim calcmode="lin" valueType="num">
                                      <p:cBhvr>
                                        <p:cTn id="85" dur="250" fill="hold"/>
                                        <p:tgtEl>
                                          <p:spTgt spid="35"/>
                                        </p:tgtEl>
                                        <p:attrNameLst>
                                          <p:attrName>ppt_w</p:attrName>
                                        </p:attrNameLst>
                                      </p:cBhvr>
                                      <p:tavLst>
                                        <p:tav tm="0">
                                          <p:val>
                                            <p:fltVal val="0"/>
                                          </p:val>
                                        </p:tav>
                                        <p:tav tm="100000">
                                          <p:val>
                                            <p:strVal val="#ppt_w"/>
                                          </p:val>
                                        </p:tav>
                                      </p:tavLst>
                                    </p:anim>
                                    <p:anim calcmode="lin" valueType="num">
                                      <p:cBhvr>
                                        <p:cTn id="86" dur="250" fill="hold"/>
                                        <p:tgtEl>
                                          <p:spTgt spid="35"/>
                                        </p:tgtEl>
                                        <p:attrNameLst>
                                          <p:attrName>ppt_h</p:attrName>
                                        </p:attrNameLst>
                                      </p:cBhvr>
                                      <p:tavLst>
                                        <p:tav tm="0">
                                          <p:val>
                                            <p:fltVal val="0"/>
                                          </p:val>
                                        </p:tav>
                                        <p:tav tm="100000">
                                          <p:val>
                                            <p:strVal val="#ppt_h"/>
                                          </p:val>
                                        </p:tav>
                                      </p:tavLst>
                                    </p:anim>
                                    <p:animEffect transition="in" filter="fade">
                                      <p:cBhvr>
                                        <p:cTn id="87"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p:bldP spid="31" grpId="0"/>
      <p:bldP spid="32" grpId="0"/>
      <p:bldP spid="33"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p:nvPr/>
        </p:nvGrpSpPr>
        <p:grpSpPr>
          <a:xfrm>
            <a:off x="4464094" y="2291226"/>
            <a:ext cx="3270357" cy="2850551"/>
            <a:chOff x="4463233" y="1047093"/>
            <a:chExt cx="3271367" cy="2851430"/>
          </a:xfrm>
        </p:grpSpPr>
        <p:sp>
          <p:nvSpPr>
            <p:cNvPr id="45" name="Freeform: Shape 27"/>
            <p:cNvSpPr>
              <a:spLocks/>
            </p:cNvSpPr>
            <p:nvPr/>
          </p:nvSpPr>
          <p:spPr bwMode="auto">
            <a:xfrm>
              <a:off x="7418351" y="2972240"/>
              <a:ext cx="254036" cy="176270"/>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6" name="Freeform: Shape 28"/>
            <p:cNvSpPr>
              <a:spLocks/>
            </p:cNvSpPr>
            <p:nvPr/>
          </p:nvSpPr>
          <p:spPr bwMode="auto">
            <a:xfrm>
              <a:off x="7214431" y="2880648"/>
              <a:ext cx="520169" cy="338715"/>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7" name="Freeform: Shape 29"/>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8" name="Freeform: Shape 30"/>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9" name="Freeform: Shape 31"/>
            <p:cNvSpPr>
              <a:spLocks/>
            </p:cNvSpPr>
            <p:nvPr/>
          </p:nvSpPr>
          <p:spPr bwMode="auto">
            <a:xfrm>
              <a:off x="5944249" y="1753901"/>
              <a:ext cx="309336" cy="19009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0" name="Freeform: Shape 32"/>
            <p:cNvSpPr>
              <a:spLocks/>
            </p:cNvSpPr>
            <p:nvPr/>
          </p:nvSpPr>
          <p:spPr bwMode="auto">
            <a:xfrm>
              <a:off x="5790444" y="1140413"/>
              <a:ext cx="616945" cy="72927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1" name="Freeform: Shape 33"/>
            <p:cNvSpPr>
              <a:spLocks/>
            </p:cNvSpPr>
            <p:nvPr/>
          </p:nvSpPr>
          <p:spPr bwMode="auto">
            <a:xfrm>
              <a:off x="4613582" y="2398498"/>
              <a:ext cx="509801" cy="260950"/>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2" name="Freeform: Shape 34"/>
            <p:cNvSpPr>
              <a:spLocks/>
            </p:cNvSpPr>
            <p:nvPr/>
          </p:nvSpPr>
          <p:spPr bwMode="auto">
            <a:xfrm>
              <a:off x="4786396" y="1529243"/>
              <a:ext cx="153804" cy="255765"/>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3" name="Freeform: Shape 35"/>
            <p:cNvSpPr>
              <a:spLocks/>
            </p:cNvSpPr>
            <p:nvPr/>
          </p:nvSpPr>
          <p:spPr bwMode="auto">
            <a:xfrm>
              <a:off x="4708629" y="1511962"/>
              <a:ext cx="323161" cy="470054"/>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4" name="Freeform: Shape 36"/>
            <p:cNvSpPr>
              <a:spLocks/>
            </p:cNvSpPr>
            <p:nvPr/>
          </p:nvSpPr>
          <p:spPr bwMode="auto">
            <a:xfrm>
              <a:off x="7257635" y="1529243"/>
              <a:ext cx="153804" cy="255765"/>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5" name="Freeform: Shape 37"/>
            <p:cNvSpPr>
              <a:spLocks/>
            </p:cNvSpPr>
            <p:nvPr/>
          </p:nvSpPr>
          <p:spPr bwMode="auto">
            <a:xfrm>
              <a:off x="7167771" y="1511962"/>
              <a:ext cx="321434" cy="470054"/>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6" name="Freeform: Shape 38"/>
            <p:cNvSpPr>
              <a:spLocks/>
            </p:cNvSpPr>
            <p:nvPr/>
          </p:nvSpPr>
          <p:spPr bwMode="auto">
            <a:xfrm>
              <a:off x="7167771" y="1836852"/>
              <a:ext cx="179726" cy="131339"/>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7" name="Freeform: Shape 39"/>
            <p:cNvSpPr>
              <a:spLocks/>
            </p:cNvSpPr>
            <p:nvPr/>
          </p:nvSpPr>
          <p:spPr bwMode="auto">
            <a:xfrm>
              <a:off x="4850336" y="1836852"/>
              <a:ext cx="181454" cy="131339"/>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8" name="Freeform: Shape 40"/>
            <p:cNvSpPr>
              <a:spLocks/>
            </p:cNvSpPr>
            <p:nvPr/>
          </p:nvSpPr>
          <p:spPr bwMode="auto">
            <a:xfrm>
              <a:off x="4853792" y="1848950"/>
              <a:ext cx="1100824" cy="489064"/>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59" name="Freeform: Shape 41"/>
            <p:cNvSpPr>
              <a:spLocks/>
            </p:cNvSpPr>
            <p:nvPr/>
          </p:nvSpPr>
          <p:spPr bwMode="auto">
            <a:xfrm>
              <a:off x="6243216" y="1848950"/>
              <a:ext cx="1100824" cy="489064"/>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0" name="Freeform: Shape 42"/>
            <p:cNvSpPr>
              <a:spLocks/>
            </p:cNvSpPr>
            <p:nvPr/>
          </p:nvSpPr>
          <p:spPr bwMode="auto">
            <a:xfrm>
              <a:off x="4525446" y="2972240"/>
              <a:ext cx="254036" cy="176270"/>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1" name="Freeform: Shape 43"/>
            <p:cNvSpPr>
              <a:spLocks/>
            </p:cNvSpPr>
            <p:nvPr/>
          </p:nvSpPr>
          <p:spPr bwMode="auto">
            <a:xfrm>
              <a:off x="4463233" y="2880648"/>
              <a:ext cx="520169" cy="338715"/>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2" name="Freeform: Shape 44"/>
            <p:cNvSpPr>
              <a:spLocks/>
            </p:cNvSpPr>
            <p:nvPr/>
          </p:nvSpPr>
          <p:spPr bwMode="auto">
            <a:xfrm>
              <a:off x="4881443" y="3018900"/>
              <a:ext cx="50115" cy="19009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3" name="Freeform: Shape 45"/>
            <p:cNvSpPr>
              <a:spLocks/>
            </p:cNvSpPr>
            <p:nvPr/>
          </p:nvSpPr>
          <p:spPr bwMode="auto">
            <a:xfrm>
              <a:off x="4905637" y="2529837"/>
              <a:ext cx="1024786" cy="689528"/>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4" name="Freeform: Shape 46"/>
            <p:cNvSpPr>
              <a:spLocks/>
            </p:cNvSpPr>
            <p:nvPr/>
          </p:nvSpPr>
          <p:spPr bwMode="auto">
            <a:xfrm>
              <a:off x="7266275" y="3018900"/>
              <a:ext cx="50115" cy="19009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5" name="Freeform: Shape 47"/>
            <p:cNvSpPr>
              <a:spLocks/>
            </p:cNvSpPr>
            <p:nvPr/>
          </p:nvSpPr>
          <p:spPr bwMode="auto">
            <a:xfrm>
              <a:off x="6267410" y="2529837"/>
              <a:ext cx="1024786" cy="689528"/>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6" name="Freeform: Shape 48"/>
            <p:cNvSpPr>
              <a:spLocks/>
            </p:cNvSpPr>
            <p:nvPr/>
          </p:nvSpPr>
          <p:spPr bwMode="auto">
            <a:xfrm>
              <a:off x="4606669" y="2398498"/>
              <a:ext cx="511529" cy="260950"/>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7" name="Freeform: Shape 49"/>
            <p:cNvSpPr>
              <a:spLocks/>
            </p:cNvSpPr>
            <p:nvPr/>
          </p:nvSpPr>
          <p:spPr bwMode="auto">
            <a:xfrm>
              <a:off x="7079636" y="2398498"/>
              <a:ext cx="511529" cy="260950"/>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8" name="Freeform: Shape 50"/>
            <p:cNvSpPr>
              <a:spLocks/>
            </p:cNvSpPr>
            <p:nvPr/>
          </p:nvSpPr>
          <p:spPr bwMode="auto">
            <a:xfrm>
              <a:off x="7007054" y="2503914"/>
              <a:ext cx="207377" cy="222931"/>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69" name="Freeform: Shape 51"/>
            <p:cNvSpPr>
              <a:spLocks/>
            </p:cNvSpPr>
            <p:nvPr/>
          </p:nvSpPr>
          <p:spPr bwMode="auto">
            <a:xfrm>
              <a:off x="4986860" y="2503914"/>
              <a:ext cx="207377" cy="222931"/>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0" name="Freeform: Shape 52"/>
            <p:cNvSpPr>
              <a:spLocks/>
            </p:cNvSpPr>
            <p:nvPr/>
          </p:nvSpPr>
          <p:spPr bwMode="auto">
            <a:xfrm>
              <a:off x="5031791" y="1890425"/>
              <a:ext cx="2139436" cy="1328940"/>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1" name="Freeform: Shape 53"/>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2" name="Freeform: Shape 54"/>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3" name="Freeform: Shape 55"/>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4" name="Freeform: Shape 56"/>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5" name="Freeform: Shape 57"/>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6" name="Freeform: Shape 58"/>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7" name="Freeform: Shape 59"/>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8" name="Freeform: Shape 60"/>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79" name="Freeform: Shape 61"/>
            <p:cNvSpPr>
              <a:spLocks/>
            </p:cNvSpPr>
            <p:nvPr/>
          </p:nvSpPr>
          <p:spPr bwMode="auto">
            <a:xfrm>
              <a:off x="6035840" y="1976832"/>
              <a:ext cx="63941" cy="527083"/>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0" name="Freeform: Shape 62"/>
            <p:cNvSpPr>
              <a:spLocks/>
            </p:cNvSpPr>
            <p:nvPr/>
          </p:nvSpPr>
          <p:spPr bwMode="auto">
            <a:xfrm>
              <a:off x="6091140" y="1976832"/>
              <a:ext cx="60484" cy="527083"/>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1" name="Freeform: Shape 63"/>
            <p:cNvSpPr>
              <a:spLocks/>
            </p:cNvSpPr>
            <p:nvPr/>
          </p:nvSpPr>
          <p:spPr bwMode="auto">
            <a:xfrm>
              <a:off x="6044481" y="1976832"/>
              <a:ext cx="55300" cy="527083"/>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2" name="Freeform: Shape 64"/>
            <p:cNvSpPr>
              <a:spLocks/>
            </p:cNvSpPr>
            <p:nvPr/>
          </p:nvSpPr>
          <p:spPr bwMode="auto">
            <a:xfrm>
              <a:off x="5792173" y="1881784"/>
              <a:ext cx="307609" cy="62213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3" name="Freeform: Shape 65"/>
            <p:cNvSpPr>
              <a:spLocks/>
            </p:cNvSpPr>
            <p:nvPr/>
          </p:nvSpPr>
          <p:spPr bwMode="auto">
            <a:xfrm>
              <a:off x="6096325" y="1885240"/>
              <a:ext cx="305880" cy="618674"/>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4" name="Rectangle 66"/>
            <p:cNvSpPr>
              <a:spLocks/>
            </p:cNvSpPr>
            <p:nvPr/>
          </p:nvSpPr>
          <p:spPr bwMode="auto">
            <a:xfrm>
              <a:off x="5747241"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85" name="Rectangle 67"/>
            <p:cNvSpPr>
              <a:spLocks/>
            </p:cNvSpPr>
            <p:nvPr/>
          </p:nvSpPr>
          <p:spPr bwMode="auto">
            <a:xfrm>
              <a:off x="6260498"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86" name="Freeform: Shape 68"/>
            <p:cNvSpPr>
              <a:spLocks/>
            </p:cNvSpPr>
            <p:nvPr/>
          </p:nvSpPr>
          <p:spPr bwMode="auto">
            <a:xfrm>
              <a:off x="5795629" y="1047093"/>
              <a:ext cx="616945" cy="494248"/>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7" name="Freeform: Shape 69"/>
            <p:cNvSpPr>
              <a:spLocks/>
            </p:cNvSpPr>
            <p:nvPr/>
          </p:nvSpPr>
          <p:spPr bwMode="auto">
            <a:xfrm>
              <a:off x="5672930" y="3153694"/>
              <a:ext cx="858885" cy="217746"/>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8" name="Freeform: Shape 70"/>
            <p:cNvSpPr>
              <a:spLocks/>
            </p:cNvSpPr>
            <p:nvPr/>
          </p:nvSpPr>
          <p:spPr bwMode="auto">
            <a:xfrm>
              <a:off x="5714406" y="3017172"/>
              <a:ext cx="1323755" cy="774206"/>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89" name="Freeform: Shape 71"/>
            <p:cNvSpPr>
              <a:spLocks/>
            </p:cNvSpPr>
            <p:nvPr/>
          </p:nvSpPr>
          <p:spPr bwMode="auto">
            <a:xfrm>
              <a:off x="5648737" y="3504507"/>
              <a:ext cx="226386" cy="317978"/>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0" name="Freeform: Shape 72"/>
            <p:cNvSpPr>
              <a:spLocks/>
            </p:cNvSpPr>
            <p:nvPr/>
          </p:nvSpPr>
          <p:spPr bwMode="auto">
            <a:xfrm>
              <a:off x="5529495" y="3506235"/>
              <a:ext cx="292055" cy="375007"/>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1" name="Freeform: Shape 73"/>
            <p:cNvSpPr>
              <a:spLocks/>
            </p:cNvSpPr>
            <p:nvPr/>
          </p:nvSpPr>
          <p:spPr bwMode="auto">
            <a:xfrm>
              <a:off x="5500117" y="3537341"/>
              <a:ext cx="134795" cy="361182"/>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2" name="Freeform: Shape 74"/>
            <p:cNvSpPr>
              <a:spLocks/>
            </p:cNvSpPr>
            <p:nvPr/>
          </p:nvSpPr>
          <p:spPr bwMode="auto">
            <a:xfrm>
              <a:off x="5159674" y="3013716"/>
              <a:ext cx="1339307" cy="794944"/>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3" name="Freeform: Shape 75"/>
            <p:cNvSpPr>
              <a:spLocks/>
            </p:cNvSpPr>
            <p:nvPr/>
          </p:nvSpPr>
          <p:spPr bwMode="auto">
            <a:xfrm>
              <a:off x="6322711" y="3504507"/>
              <a:ext cx="226386" cy="317978"/>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4" name="Freeform: Shape 76"/>
            <p:cNvSpPr>
              <a:spLocks/>
            </p:cNvSpPr>
            <p:nvPr/>
          </p:nvSpPr>
          <p:spPr bwMode="auto">
            <a:xfrm>
              <a:off x="6376284" y="3506235"/>
              <a:ext cx="292055" cy="375007"/>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5" name="Freeform: Shape 77"/>
            <p:cNvSpPr>
              <a:spLocks/>
            </p:cNvSpPr>
            <p:nvPr/>
          </p:nvSpPr>
          <p:spPr bwMode="auto">
            <a:xfrm>
              <a:off x="6562923" y="3537341"/>
              <a:ext cx="134795" cy="361182"/>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6" name="Rectangle 78"/>
            <p:cNvSpPr>
              <a:spLocks/>
            </p:cNvSpPr>
            <p:nvPr/>
          </p:nvSpPr>
          <p:spPr bwMode="auto">
            <a:xfrm>
              <a:off x="6016831" y="3153694"/>
              <a:ext cx="164173" cy="41475"/>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97" name="Freeform: Shape 79"/>
            <p:cNvSpPr>
              <a:spLocks/>
            </p:cNvSpPr>
            <p:nvPr/>
          </p:nvSpPr>
          <p:spPr bwMode="auto">
            <a:xfrm>
              <a:off x="5702309" y="3145054"/>
              <a:ext cx="397472" cy="93320"/>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98" name="Freeform: Shape 80"/>
            <p:cNvSpPr>
              <a:spLocks/>
            </p:cNvSpPr>
            <p:nvPr/>
          </p:nvSpPr>
          <p:spPr bwMode="auto">
            <a:xfrm>
              <a:off x="6099781" y="3145054"/>
              <a:ext cx="395743" cy="93320"/>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grpSp>
      <p:grpSp>
        <p:nvGrpSpPr>
          <p:cNvPr id="103" name="组合 102"/>
          <p:cNvGrpSpPr/>
          <p:nvPr/>
        </p:nvGrpSpPr>
        <p:grpSpPr>
          <a:xfrm>
            <a:off x="3684401" y="2051106"/>
            <a:ext cx="4852362" cy="3169471"/>
            <a:chOff x="2762741" y="1538009"/>
            <a:chExt cx="3640394" cy="2377837"/>
          </a:xfrm>
        </p:grpSpPr>
        <p:grpSp>
          <p:nvGrpSpPr>
            <p:cNvPr id="2" name="组合 1"/>
            <p:cNvGrpSpPr/>
            <p:nvPr/>
          </p:nvGrpSpPr>
          <p:grpSpPr>
            <a:xfrm>
              <a:off x="2762741" y="1538009"/>
              <a:ext cx="539977" cy="2377803"/>
              <a:chOff x="2762741" y="1538009"/>
              <a:chExt cx="539977" cy="2377803"/>
            </a:xfrm>
          </p:grpSpPr>
          <p:sp>
            <p:nvSpPr>
              <p:cNvPr id="4" name="Rectangle 5"/>
              <p:cNvSpPr/>
              <p:nvPr/>
            </p:nvSpPr>
            <p:spPr>
              <a:xfrm>
                <a:off x="2764897" y="1538009"/>
                <a:ext cx="537821" cy="5378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5" name="Freeform: Shape 6"/>
              <p:cNvSpPr>
                <a:spLocks/>
              </p:cNvSpPr>
              <p:nvPr/>
            </p:nvSpPr>
            <p:spPr bwMode="auto">
              <a:xfrm>
                <a:off x="2901618" y="1662979"/>
                <a:ext cx="263966" cy="266721"/>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chemeClr val="bg1"/>
              </a:solidFill>
              <a:ln>
                <a:noFill/>
              </a:ln>
            </p:spPr>
            <p:txBody>
              <a:bodyPr anchor="ctr"/>
              <a:lstStyle/>
              <a:p>
                <a:pPr algn="ctr"/>
                <a:endParaRPr sz="2000"/>
              </a:p>
            </p:txBody>
          </p:sp>
          <p:sp>
            <p:nvSpPr>
              <p:cNvPr id="6" name="Freeform: Shape 7"/>
              <p:cNvSpPr>
                <a:spLocks/>
              </p:cNvSpPr>
              <p:nvPr/>
            </p:nvSpPr>
            <p:spPr bwMode="auto">
              <a:xfrm rot="5400000">
                <a:off x="276411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sp>
            <p:nvSpPr>
              <p:cNvPr id="18" name="Rectangle 104"/>
              <p:cNvSpPr/>
              <p:nvPr/>
            </p:nvSpPr>
            <p:spPr>
              <a:xfrm>
                <a:off x="2764897" y="2469817"/>
                <a:ext cx="537821" cy="537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9" name="Freeform: Shape 105"/>
              <p:cNvSpPr>
                <a:spLocks/>
              </p:cNvSpPr>
              <p:nvPr/>
            </p:nvSpPr>
            <p:spPr bwMode="auto">
              <a:xfrm>
                <a:off x="2916653" y="2602642"/>
                <a:ext cx="247650" cy="254794"/>
              </a:xfrm>
              <a:custGeom>
                <a:avLst/>
                <a:gdLst>
                  <a:gd name="T0" fmla="*/ 26 w 88"/>
                  <a:gd name="T1" fmla="*/ 68 h 90"/>
                  <a:gd name="T2" fmla="*/ 8 w 88"/>
                  <a:gd name="T3" fmla="*/ 86 h 90"/>
                  <a:gd name="T4" fmla="*/ 1 w 88"/>
                  <a:gd name="T5" fmla="*/ 89 h 90"/>
                  <a:gd name="T6" fmla="*/ 4 w 88"/>
                  <a:gd name="T7" fmla="*/ 82 h 90"/>
                  <a:gd name="T8" fmla="*/ 21 w 88"/>
                  <a:gd name="T9" fmla="*/ 64 h 90"/>
                  <a:gd name="T10" fmla="*/ 0 w 88"/>
                  <a:gd name="T11" fmla="*/ 44 h 90"/>
                  <a:gd name="T12" fmla="*/ 23 w 88"/>
                  <a:gd name="T13" fmla="*/ 44 h 90"/>
                  <a:gd name="T14" fmla="*/ 54 w 88"/>
                  <a:gd name="T15" fmla="*/ 16 h 90"/>
                  <a:gd name="T16" fmla="*/ 49 w 88"/>
                  <a:gd name="T17" fmla="*/ 12 h 90"/>
                  <a:gd name="T18" fmla="*/ 49 w 88"/>
                  <a:gd name="T19" fmla="*/ 3 h 90"/>
                  <a:gd name="T20" fmla="*/ 58 w 88"/>
                  <a:gd name="T21" fmla="*/ 2 h 90"/>
                  <a:gd name="T22" fmla="*/ 86 w 88"/>
                  <a:gd name="T23" fmla="*/ 29 h 90"/>
                  <a:gd name="T24" fmla="*/ 86 w 88"/>
                  <a:gd name="T25" fmla="*/ 38 h 90"/>
                  <a:gd name="T26" fmla="*/ 77 w 88"/>
                  <a:gd name="T27" fmla="*/ 38 h 90"/>
                  <a:gd name="T28" fmla="*/ 72 w 88"/>
                  <a:gd name="T29" fmla="*/ 34 h 90"/>
                  <a:gd name="T30" fmla="*/ 45 w 88"/>
                  <a:gd name="T31" fmla="*/ 66 h 90"/>
                  <a:gd name="T32" fmla="*/ 46 w 88"/>
                  <a:gd name="T33" fmla="*/ 88 h 90"/>
                  <a:gd name="T34" fmla="*/ 26 w 88"/>
                  <a:gd name="T35" fmla="*/ 68 h 90"/>
                  <a:gd name="T36" fmla="*/ 55 w 88"/>
                  <a:gd name="T37" fmla="*/ 31 h 90"/>
                  <a:gd name="T38" fmla="*/ 55 w 88"/>
                  <a:gd name="T39" fmla="*/ 26 h 90"/>
                  <a:gd name="T40" fmla="*/ 55 w 88"/>
                  <a:gd name="T41" fmla="*/ 26 h 90"/>
                  <a:gd name="T42" fmla="*/ 51 w 88"/>
                  <a:gd name="T43" fmla="*/ 26 h 90"/>
                  <a:gd name="T44" fmla="*/ 32 w 88"/>
                  <a:gd name="T45" fmla="*/ 43 h 90"/>
                  <a:gd name="T46" fmla="*/ 32 w 88"/>
                  <a:gd name="T47" fmla="*/ 48 h 90"/>
                  <a:gd name="T48" fmla="*/ 32 w 88"/>
                  <a:gd name="T49" fmla="*/ 48 h 90"/>
                  <a:gd name="T50" fmla="*/ 37 w 88"/>
                  <a:gd name="T51" fmla="*/ 48 h 90"/>
                  <a:gd name="T52" fmla="*/ 55 w 88"/>
                  <a:gd name="T53"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90">
                    <a:moveTo>
                      <a:pt x="26" y="68"/>
                    </a:moveTo>
                    <a:cubicBezTo>
                      <a:pt x="8" y="86"/>
                      <a:pt x="8" y="86"/>
                      <a:pt x="8" y="86"/>
                    </a:cubicBezTo>
                    <a:cubicBezTo>
                      <a:pt x="6" y="89"/>
                      <a:pt x="3" y="90"/>
                      <a:pt x="1" y="89"/>
                    </a:cubicBezTo>
                    <a:cubicBezTo>
                      <a:pt x="0" y="88"/>
                      <a:pt x="1" y="84"/>
                      <a:pt x="4" y="82"/>
                    </a:cubicBezTo>
                    <a:cubicBezTo>
                      <a:pt x="21" y="64"/>
                      <a:pt x="21" y="64"/>
                      <a:pt x="21" y="64"/>
                    </a:cubicBezTo>
                    <a:cubicBezTo>
                      <a:pt x="0" y="44"/>
                      <a:pt x="0" y="44"/>
                      <a:pt x="0" y="44"/>
                    </a:cubicBezTo>
                    <a:cubicBezTo>
                      <a:pt x="3" y="41"/>
                      <a:pt x="13" y="41"/>
                      <a:pt x="23" y="44"/>
                    </a:cubicBezTo>
                    <a:cubicBezTo>
                      <a:pt x="54" y="16"/>
                      <a:pt x="54" y="16"/>
                      <a:pt x="54" y="16"/>
                    </a:cubicBezTo>
                    <a:cubicBezTo>
                      <a:pt x="49" y="12"/>
                      <a:pt x="49" y="12"/>
                      <a:pt x="49" y="12"/>
                    </a:cubicBezTo>
                    <a:cubicBezTo>
                      <a:pt x="47" y="9"/>
                      <a:pt x="47" y="5"/>
                      <a:pt x="49" y="3"/>
                    </a:cubicBezTo>
                    <a:cubicBezTo>
                      <a:pt x="52" y="0"/>
                      <a:pt x="56" y="0"/>
                      <a:pt x="58" y="2"/>
                    </a:cubicBezTo>
                    <a:cubicBezTo>
                      <a:pt x="86" y="29"/>
                      <a:pt x="86" y="29"/>
                      <a:pt x="86" y="29"/>
                    </a:cubicBezTo>
                    <a:cubicBezTo>
                      <a:pt x="88" y="31"/>
                      <a:pt x="88" y="35"/>
                      <a:pt x="86" y="38"/>
                    </a:cubicBezTo>
                    <a:cubicBezTo>
                      <a:pt x="83" y="40"/>
                      <a:pt x="79" y="41"/>
                      <a:pt x="77" y="38"/>
                    </a:cubicBezTo>
                    <a:cubicBezTo>
                      <a:pt x="72" y="34"/>
                      <a:pt x="72" y="34"/>
                      <a:pt x="72" y="34"/>
                    </a:cubicBezTo>
                    <a:cubicBezTo>
                      <a:pt x="45" y="66"/>
                      <a:pt x="45" y="66"/>
                      <a:pt x="45" y="66"/>
                    </a:cubicBezTo>
                    <a:cubicBezTo>
                      <a:pt x="49" y="76"/>
                      <a:pt x="49" y="86"/>
                      <a:pt x="46" y="88"/>
                    </a:cubicBezTo>
                    <a:lnTo>
                      <a:pt x="26" y="68"/>
                    </a:lnTo>
                    <a:close/>
                    <a:moveTo>
                      <a:pt x="55" y="31"/>
                    </a:moveTo>
                    <a:cubicBezTo>
                      <a:pt x="57" y="30"/>
                      <a:pt x="57" y="28"/>
                      <a:pt x="55" y="26"/>
                    </a:cubicBezTo>
                    <a:cubicBezTo>
                      <a:pt x="55" y="26"/>
                      <a:pt x="55" y="26"/>
                      <a:pt x="55" y="26"/>
                    </a:cubicBezTo>
                    <a:cubicBezTo>
                      <a:pt x="54" y="25"/>
                      <a:pt x="52" y="25"/>
                      <a:pt x="51" y="26"/>
                    </a:cubicBezTo>
                    <a:cubicBezTo>
                      <a:pt x="32" y="43"/>
                      <a:pt x="32" y="43"/>
                      <a:pt x="32" y="43"/>
                    </a:cubicBezTo>
                    <a:cubicBezTo>
                      <a:pt x="31" y="45"/>
                      <a:pt x="31" y="47"/>
                      <a:pt x="32" y="48"/>
                    </a:cubicBezTo>
                    <a:cubicBezTo>
                      <a:pt x="32" y="48"/>
                      <a:pt x="32" y="48"/>
                      <a:pt x="32" y="48"/>
                    </a:cubicBezTo>
                    <a:cubicBezTo>
                      <a:pt x="33" y="49"/>
                      <a:pt x="35" y="49"/>
                      <a:pt x="37" y="48"/>
                    </a:cubicBezTo>
                    <a:lnTo>
                      <a:pt x="55" y="31"/>
                    </a:lnTo>
                    <a:close/>
                  </a:path>
                </a:pathLst>
              </a:custGeom>
              <a:solidFill>
                <a:schemeClr val="bg1"/>
              </a:solidFill>
              <a:ln>
                <a:noFill/>
              </a:ln>
            </p:spPr>
            <p:txBody>
              <a:bodyPr anchor="ctr"/>
              <a:lstStyle/>
              <a:p>
                <a:pPr algn="ctr"/>
                <a:endParaRPr sz="2000"/>
              </a:p>
            </p:txBody>
          </p:sp>
          <p:sp>
            <p:nvSpPr>
              <p:cNvPr id="20" name="Freeform: Shape 103"/>
              <p:cNvSpPr>
                <a:spLocks/>
              </p:cNvSpPr>
              <p:nvPr/>
            </p:nvSpPr>
            <p:spPr bwMode="auto">
              <a:xfrm rot="5400000">
                <a:off x="276411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sp>
            <p:nvSpPr>
              <p:cNvPr id="21" name="Rectangle 109"/>
              <p:cNvSpPr/>
              <p:nvPr/>
            </p:nvSpPr>
            <p:spPr>
              <a:xfrm>
                <a:off x="2764897" y="3377991"/>
                <a:ext cx="537821" cy="537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22" name="Freeform: Shape 110"/>
              <p:cNvSpPr/>
              <p:nvPr/>
            </p:nvSpPr>
            <p:spPr>
              <a:xfrm>
                <a:off x="2874856" y="3487527"/>
                <a:ext cx="310283" cy="290902"/>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anchor="ctr"/>
              <a:lstStyle/>
              <a:p>
                <a:pPr algn="ctr"/>
                <a:endParaRPr sz="2000"/>
              </a:p>
            </p:txBody>
          </p:sp>
          <p:sp>
            <p:nvSpPr>
              <p:cNvPr id="23" name="Freeform: Shape 108"/>
              <p:cNvSpPr>
                <a:spLocks/>
              </p:cNvSpPr>
              <p:nvPr/>
            </p:nvSpPr>
            <p:spPr bwMode="auto">
              <a:xfrm rot="5400000">
                <a:off x="2764117" y="3378403"/>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grpSp>
        <p:grpSp>
          <p:nvGrpSpPr>
            <p:cNvPr id="102" name="组合 101"/>
            <p:cNvGrpSpPr/>
            <p:nvPr/>
          </p:nvGrpSpPr>
          <p:grpSpPr>
            <a:xfrm>
              <a:off x="5863691" y="1538009"/>
              <a:ext cx="539444" cy="2377837"/>
              <a:chOff x="5863691" y="1538009"/>
              <a:chExt cx="539444" cy="2377837"/>
            </a:xfrm>
          </p:grpSpPr>
          <p:sp>
            <p:nvSpPr>
              <p:cNvPr id="9" name="Rectangle 82"/>
              <p:cNvSpPr/>
              <p:nvPr/>
            </p:nvSpPr>
            <p:spPr>
              <a:xfrm>
                <a:off x="5865314" y="1538009"/>
                <a:ext cx="537821" cy="537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grpSp>
            <p:nvGrpSpPr>
              <p:cNvPr id="10" name="Group 83"/>
              <p:cNvGrpSpPr/>
              <p:nvPr/>
            </p:nvGrpSpPr>
            <p:grpSpPr>
              <a:xfrm>
                <a:off x="5983883" y="1675422"/>
                <a:ext cx="315912" cy="242888"/>
                <a:chOff x="2849564" y="3636963"/>
                <a:chExt cx="315912" cy="242888"/>
              </a:xfrm>
              <a:solidFill>
                <a:schemeClr val="bg2"/>
              </a:solidFill>
            </p:grpSpPr>
            <p:sp>
              <p:nvSpPr>
                <p:cNvPr id="43" name="Freeform: Shape 8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4" name="Freeform: Shape 8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grpSp>
          <p:sp>
            <p:nvSpPr>
              <p:cNvPr id="11" name="Freeform: Shape 84"/>
              <p:cNvSpPr>
                <a:spLocks/>
              </p:cNvSpPr>
              <p:nvPr/>
            </p:nvSpPr>
            <p:spPr bwMode="auto">
              <a:xfrm rot="5400000">
                <a:off x="586506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sp>
            <p:nvSpPr>
              <p:cNvPr id="12" name="Rectangle 90"/>
              <p:cNvSpPr/>
              <p:nvPr/>
            </p:nvSpPr>
            <p:spPr>
              <a:xfrm>
                <a:off x="5865314" y="2469817"/>
                <a:ext cx="537821" cy="537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3" name="Freeform: Shape 91"/>
              <p:cNvSpPr/>
              <p:nvPr/>
            </p:nvSpPr>
            <p:spPr>
              <a:xfrm>
                <a:off x="5981126" y="2608287"/>
                <a:ext cx="287349" cy="247124"/>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a:lstStyle/>
              <a:p>
                <a:pPr algn="ctr"/>
                <a:endParaRPr sz="2000"/>
              </a:p>
            </p:txBody>
          </p:sp>
          <p:sp>
            <p:nvSpPr>
              <p:cNvPr id="14" name="Freeform: Shape 89"/>
              <p:cNvSpPr>
                <a:spLocks/>
              </p:cNvSpPr>
              <p:nvPr/>
            </p:nvSpPr>
            <p:spPr bwMode="auto">
              <a:xfrm rot="5400000">
                <a:off x="586506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sp>
            <p:nvSpPr>
              <p:cNvPr id="15" name="Rectangle 95"/>
              <p:cNvSpPr/>
              <p:nvPr/>
            </p:nvSpPr>
            <p:spPr>
              <a:xfrm>
                <a:off x="5865314" y="3377991"/>
                <a:ext cx="537821" cy="53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grpSp>
            <p:nvGrpSpPr>
              <p:cNvPr id="16" name="Group 96"/>
              <p:cNvGrpSpPr/>
              <p:nvPr/>
            </p:nvGrpSpPr>
            <p:grpSpPr>
              <a:xfrm>
                <a:off x="5979026" y="3529372"/>
                <a:ext cx="310485" cy="236411"/>
                <a:chOff x="2070649" y="1631036"/>
                <a:chExt cx="723379" cy="550800"/>
              </a:xfrm>
              <a:solidFill>
                <a:schemeClr val="bg1"/>
              </a:solidFill>
            </p:grpSpPr>
            <p:sp>
              <p:nvSpPr>
                <p:cNvPr id="39" name="Oval 97"/>
                <p:cNvSpPr>
                  <a:spLocks/>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0" name="Freeform: Shape 98"/>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1" name="Freeform: Shape 99"/>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sp>
              <p:nvSpPr>
                <p:cNvPr id="42" name="Freeform: Shape 100"/>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000"/>
                </a:p>
              </p:txBody>
            </p:sp>
          </p:grpSp>
          <p:sp>
            <p:nvSpPr>
              <p:cNvPr id="17" name="Freeform: Shape 94"/>
              <p:cNvSpPr>
                <a:spLocks/>
              </p:cNvSpPr>
              <p:nvPr/>
            </p:nvSpPr>
            <p:spPr bwMode="auto">
              <a:xfrm rot="5400000">
                <a:off x="5865067" y="3380227"/>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sz="2000"/>
              </a:p>
            </p:txBody>
          </p:sp>
        </p:grpSp>
      </p:grpSp>
      <p:grpSp>
        <p:nvGrpSpPr>
          <p:cNvPr id="104" name="组合 103">
            <a:extLst>
              <a:ext uri="{FF2B5EF4-FFF2-40B4-BE49-F238E27FC236}">
                <a16:creationId xmlns="" xmlns:a16="http://schemas.microsoft.com/office/drawing/2014/main" id="{5AD5249A-D63B-4498-B9C1-01187E205A75}"/>
              </a:ext>
            </a:extLst>
          </p:cNvPr>
          <p:cNvGrpSpPr/>
          <p:nvPr/>
        </p:nvGrpSpPr>
        <p:grpSpPr>
          <a:xfrm>
            <a:off x="1780663" y="1928567"/>
            <a:ext cx="1943634" cy="844660"/>
            <a:chOff x="2661872" y="1947672"/>
            <a:chExt cx="2901474" cy="890901"/>
          </a:xfrm>
        </p:grpSpPr>
        <p:sp>
          <p:nvSpPr>
            <p:cNvPr id="105" name="Rectangle 42">
              <a:extLst>
                <a:ext uri="{FF2B5EF4-FFF2-40B4-BE49-F238E27FC236}">
                  <a16:creationId xmlns="" xmlns:a16="http://schemas.microsoft.com/office/drawing/2014/main" id="{7FBB162A-3452-4539-B354-D1AE3E9B601A}"/>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06" name="Rectangle 42">
              <a:extLst>
                <a:ext uri="{FF2B5EF4-FFF2-40B4-BE49-F238E27FC236}">
                  <a16:creationId xmlns="" xmlns:a16="http://schemas.microsoft.com/office/drawing/2014/main" id="{4A37CE79-2309-42BD-9C81-F7D5F42EBD57}"/>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grpSp>
        <p:nvGrpSpPr>
          <p:cNvPr id="107" name="组合 106">
            <a:extLst>
              <a:ext uri="{FF2B5EF4-FFF2-40B4-BE49-F238E27FC236}">
                <a16:creationId xmlns="" xmlns:a16="http://schemas.microsoft.com/office/drawing/2014/main" id="{D39AFABB-C543-409D-AD7C-EBB94B68929E}"/>
              </a:ext>
            </a:extLst>
          </p:cNvPr>
          <p:cNvGrpSpPr/>
          <p:nvPr/>
        </p:nvGrpSpPr>
        <p:grpSpPr>
          <a:xfrm>
            <a:off x="8707456" y="1928567"/>
            <a:ext cx="1943634" cy="844660"/>
            <a:chOff x="2661872" y="1947672"/>
            <a:chExt cx="2901474" cy="890901"/>
          </a:xfrm>
        </p:grpSpPr>
        <p:sp>
          <p:nvSpPr>
            <p:cNvPr id="108" name="Rectangle 42">
              <a:extLst>
                <a:ext uri="{FF2B5EF4-FFF2-40B4-BE49-F238E27FC236}">
                  <a16:creationId xmlns="" xmlns:a16="http://schemas.microsoft.com/office/drawing/2014/main" id="{BDA36FE1-B118-4D88-9C99-8359B06AB755}"/>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09" name="Rectangle 42">
              <a:extLst>
                <a:ext uri="{FF2B5EF4-FFF2-40B4-BE49-F238E27FC236}">
                  <a16:creationId xmlns="" xmlns:a16="http://schemas.microsoft.com/office/drawing/2014/main" id="{4A752D8B-3C13-420C-ABE2-7E3C4F4A418F}"/>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grpSp>
        <p:nvGrpSpPr>
          <p:cNvPr id="110" name="组合 109">
            <a:extLst>
              <a:ext uri="{FF2B5EF4-FFF2-40B4-BE49-F238E27FC236}">
                <a16:creationId xmlns="" xmlns:a16="http://schemas.microsoft.com/office/drawing/2014/main" id="{FEF63DBD-4370-48DB-A3D9-2EEB9FCC1190}"/>
              </a:ext>
            </a:extLst>
          </p:cNvPr>
          <p:cNvGrpSpPr/>
          <p:nvPr/>
        </p:nvGrpSpPr>
        <p:grpSpPr>
          <a:xfrm>
            <a:off x="1780663" y="3271492"/>
            <a:ext cx="1943634" cy="844660"/>
            <a:chOff x="2661872" y="1947672"/>
            <a:chExt cx="2901474" cy="890901"/>
          </a:xfrm>
        </p:grpSpPr>
        <p:sp>
          <p:nvSpPr>
            <p:cNvPr id="111" name="Rectangle 42">
              <a:extLst>
                <a:ext uri="{FF2B5EF4-FFF2-40B4-BE49-F238E27FC236}">
                  <a16:creationId xmlns="" xmlns:a16="http://schemas.microsoft.com/office/drawing/2014/main" id="{8D8664C4-311A-4840-BEE3-D478FCAD9CE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12" name="Rectangle 42">
              <a:extLst>
                <a:ext uri="{FF2B5EF4-FFF2-40B4-BE49-F238E27FC236}">
                  <a16:creationId xmlns="" xmlns:a16="http://schemas.microsoft.com/office/drawing/2014/main" id="{78B3FB23-B558-4E6A-B093-39D11CC3D888}"/>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grpSp>
        <p:nvGrpSpPr>
          <p:cNvPr id="113" name="组合 112">
            <a:extLst>
              <a:ext uri="{FF2B5EF4-FFF2-40B4-BE49-F238E27FC236}">
                <a16:creationId xmlns="" xmlns:a16="http://schemas.microsoft.com/office/drawing/2014/main" id="{49DA9492-4EA5-4A3E-9112-88696A03FEBA}"/>
              </a:ext>
            </a:extLst>
          </p:cNvPr>
          <p:cNvGrpSpPr/>
          <p:nvPr/>
        </p:nvGrpSpPr>
        <p:grpSpPr>
          <a:xfrm>
            <a:off x="8707456" y="3271492"/>
            <a:ext cx="1943634" cy="844660"/>
            <a:chOff x="2661872" y="1947672"/>
            <a:chExt cx="2901474" cy="890901"/>
          </a:xfrm>
        </p:grpSpPr>
        <p:sp>
          <p:nvSpPr>
            <p:cNvPr id="114" name="Rectangle 42">
              <a:extLst>
                <a:ext uri="{FF2B5EF4-FFF2-40B4-BE49-F238E27FC236}">
                  <a16:creationId xmlns="" xmlns:a16="http://schemas.microsoft.com/office/drawing/2014/main" id="{A7DCC3F4-75CC-455F-9476-82917376743D}"/>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15" name="Rectangle 42">
              <a:extLst>
                <a:ext uri="{FF2B5EF4-FFF2-40B4-BE49-F238E27FC236}">
                  <a16:creationId xmlns="" xmlns:a16="http://schemas.microsoft.com/office/drawing/2014/main" id="{1954F420-5550-491A-948C-84FF71697BD9}"/>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grpSp>
        <p:nvGrpSpPr>
          <p:cNvPr id="116" name="组合 115">
            <a:extLst>
              <a:ext uri="{FF2B5EF4-FFF2-40B4-BE49-F238E27FC236}">
                <a16:creationId xmlns="" xmlns:a16="http://schemas.microsoft.com/office/drawing/2014/main" id="{FDC64060-1D64-455D-B15D-B251ED641746}"/>
              </a:ext>
            </a:extLst>
          </p:cNvPr>
          <p:cNvGrpSpPr/>
          <p:nvPr/>
        </p:nvGrpSpPr>
        <p:grpSpPr>
          <a:xfrm>
            <a:off x="1707808" y="4431427"/>
            <a:ext cx="1943634" cy="844660"/>
            <a:chOff x="2661872" y="1947672"/>
            <a:chExt cx="2901474" cy="890901"/>
          </a:xfrm>
        </p:grpSpPr>
        <p:sp>
          <p:nvSpPr>
            <p:cNvPr id="117" name="Rectangle 42">
              <a:extLst>
                <a:ext uri="{FF2B5EF4-FFF2-40B4-BE49-F238E27FC236}">
                  <a16:creationId xmlns="" xmlns:a16="http://schemas.microsoft.com/office/drawing/2014/main" id="{1CB29744-9A0F-4DFA-899F-3A05A4A685F8}"/>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18" name="Rectangle 42">
              <a:extLst>
                <a:ext uri="{FF2B5EF4-FFF2-40B4-BE49-F238E27FC236}">
                  <a16:creationId xmlns="" xmlns:a16="http://schemas.microsoft.com/office/drawing/2014/main" id="{0B56028F-D404-427A-A0B3-D0A0596CC0D0}"/>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 xmlns:a16="http://schemas.microsoft.com/office/drawing/2014/main" id="{5ABB7243-6A78-4310-A768-81BC409FE565}"/>
              </a:ext>
            </a:extLst>
          </p:cNvPr>
          <p:cNvGrpSpPr/>
          <p:nvPr/>
        </p:nvGrpSpPr>
        <p:grpSpPr>
          <a:xfrm>
            <a:off x="8634601" y="4431427"/>
            <a:ext cx="1943634" cy="844660"/>
            <a:chOff x="2661872" y="1947672"/>
            <a:chExt cx="2901474" cy="890901"/>
          </a:xfrm>
        </p:grpSpPr>
        <p:sp>
          <p:nvSpPr>
            <p:cNvPr id="120" name="Rectangle 42">
              <a:extLst>
                <a:ext uri="{FF2B5EF4-FFF2-40B4-BE49-F238E27FC236}">
                  <a16:creationId xmlns="" xmlns:a16="http://schemas.microsoft.com/office/drawing/2014/main" id="{90F5F8D0-2506-40BF-AAFB-20E82609DCC4}"/>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7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21" name="Rectangle 42">
              <a:extLst>
                <a:ext uri="{FF2B5EF4-FFF2-40B4-BE49-F238E27FC236}">
                  <a16:creationId xmlns="" xmlns:a16="http://schemas.microsoft.com/office/drawing/2014/main" id="{CAF167D0-CCD4-42BC-A039-A353B499F234}"/>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75000"/>
                  </a:schemeClr>
                </a:solidFill>
                <a:latin typeface="微软雅黑" panose="020B0503020204020204" pitchFamily="34" charset="-122"/>
                <a:ea typeface="微软雅黑" panose="020B0503020204020204" pitchFamily="34" charset="-122"/>
              </a:endParaRPr>
            </a:p>
          </p:txBody>
        </p:sp>
      </p:grpSp>
      <p:sp>
        <p:nvSpPr>
          <p:cNvPr id="122" name="TextBox 8">
            <a:extLst>
              <a:ext uri="{FF2B5EF4-FFF2-40B4-BE49-F238E27FC236}">
                <a16:creationId xmlns="" xmlns:a16="http://schemas.microsoft.com/office/drawing/2014/main" id="{4396E23E-3313-4FEC-88BC-A3C4477C6B7C}"/>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1928053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500" fill="hold"/>
                                        <p:tgtEl>
                                          <p:spTgt spid="103"/>
                                        </p:tgtEl>
                                        <p:attrNameLst>
                                          <p:attrName>ppt_w</p:attrName>
                                        </p:attrNameLst>
                                      </p:cBhvr>
                                      <p:tavLst>
                                        <p:tav tm="0">
                                          <p:val>
                                            <p:fltVal val="0"/>
                                          </p:val>
                                        </p:tav>
                                        <p:tav tm="100000">
                                          <p:val>
                                            <p:strVal val="#ppt_w"/>
                                          </p:val>
                                        </p:tav>
                                      </p:tavLst>
                                    </p:anim>
                                    <p:anim calcmode="lin" valueType="num">
                                      <p:cBhvr>
                                        <p:cTn id="15" dur="500" fill="hold"/>
                                        <p:tgtEl>
                                          <p:spTgt spid="103"/>
                                        </p:tgtEl>
                                        <p:attrNameLst>
                                          <p:attrName>ppt_h</p:attrName>
                                        </p:attrNameLst>
                                      </p:cBhvr>
                                      <p:tavLst>
                                        <p:tav tm="0">
                                          <p:val>
                                            <p:fltVal val="0"/>
                                          </p:val>
                                        </p:tav>
                                        <p:tav tm="100000">
                                          <p:val>
                                            <p:strVal val="#ppt_h"/>
                                          </p:val>
                                        </p:tav>
                                      </p:tavLst>
                                    </p:anim>
                                    <p:animEffect transition="in" filter="fade">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1000"/>
                                        <p:tgtEl>
                                          <p:spTgt spid="104"/>
                                        </p:tgtEl>
                                      </p:cBhvr>
                                    </p:animEffect>
                                    <p:anim calcmode="lin" valueType="num">
                                      <p:cBhvr>
                                        <p:cTn id="22" dur="1000" fill="hold"/>
                                        <p:tgtEl>
                                          <p:spTgt spid="104"/>
                                        </p:tgtEl>
                                        <p:attrNameLst>
                                          <p:attrName>ppt_x</p:attrName>
                                        </p:attrNameLst>
                                      </p:cBhvr>
                                      <p:tavLst>
                                        <p:tav tm="0">
                                          <p:val>
                                            <p:strVal val="#ppt_x"/>
                                          </p:val>
                                        </p:tav>
                                        <p:tav tm="100000">
                                          <p:val>
                                            <p:strVal val="#ppt_x"/>
                                          </p:val>
                                        </p:tav>
                                      </p:tavLst>
                                    </p:anim>
                                    <p:anim calcmode="lin" valueType="num">
                                      <p:cBhvr>
                                        <p:cTn id="23"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1000"/>
                                        <p:tgtEl>
                                          <p:spTgt spid="107"/>
                                        </p:tgtEl>
                                      </p:cBhvr>
                                    </p:animEffect>
                                    <p:anim calcmode="lin" valueType="num">
                                      <p:cBhvr>
                                        <p:cTn id="29" dur="1000" fill="hold"/>
                                        <p:tgtEl>
                                          <p:spTgt spid="107"/>
                                        </p:tgtEl>
                                        <p:attrNameLst>
                                          <p:attrName>ppt_x</p:attrName>
                                        </p:attrNameLst>
                                      </p:cBhvr>
                                      <p:tavLst>
                                        <p:tav tm="0">
                                          <p:val>
                                            <p:strVal val="#ppt_x"/>
                                          </p:val>
                                        </p:tav>
                                        <p:tav tm="100000">
                                          <p:val>
                                            <p:strVal val="#ppt_x"/>
                                          </p:val>
                                        </p:tav>
                                      </p:tavLst>
                                    </p:anim>
                                    <p:anim calcmode="lin" valueType="num">
                                      <p:cBhvr>
                                        <p:cTn id="30"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1000"/>
                                        <p:tgtEl>
                                          <p:spTgt spid="110"/>
                                        </p:tgtEl>
                                      </p:cBhvr>
                                    </p:animEffect>
                                    <p:anim calcmode="lin" valueType="num">
                                      <p:cBhvr>
                                        <p:cTn id="36" dur="1000" fill="hold"/>
                                        <p:tgtEl>
                                          <p:spTgt spid="110"/>
                                        </p:tgtEl>
                                        <p:attrNameLst>
                                          <p:attrName>ppt_x</p:attrName>
                                        </p:attrNameLst>
                                      </p:cBhvr>
                                      <p:tavLst>
                                        <p:tav tm="0">
                                          <p:val>
                                            <p:strVal val="#ppt_x"/>
                                          </p:val>
                                        </p:tav>
                                        <p:tav tm="100000">
                                          <p:val>
                                            <p:strVal val="#ppt_x"/>
                                          </p:val>
                                        </p:tav>
                                      </p:tavLst>
                                    </p:anim>
                                    <p:anim calcmode="lin" valueType="num">
                                      <p:cBhvr>
                                        <p:cTn id="37"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1000"/>
                                        <p:tgtEl>
                                          <p:spTgt spid="113"/>
                                        </p:tgtEl>
                                      </p:cBhvr>
                                    </p:animEffect>
                                    <p:anim calcmode="lin" valueType="num">
                                      <p:cBhvr>
                                        <p:cTn id="43" dur="1000" fill="hold"/>
                                        <p:tgtEl>
                                          <p:spTgt spid="113"/>
                                        </p:tgtEl>
                                        <p:attrNameLst>
                                          <p:attrName>ppt_x</p:attrName>
                                        </p:attrNameLst>
                                      </p:cBhvr>
                                      <p:tavLst>
                                        <p:tav tm="0">
                                          <p:val>
                                            <p:strVal val="#ppt_x"/>
                                          </p:val>
                                        </p:tav>
                                        <p:tav tm="100000">
                                          <p:val>
                                            <p:strVal val="#ppt_x"/>
                                          </p:val>
                                        </p:tav>
                                      </p:tavLst>
                                    </p:anim>
                                    <p:anim calcmode="lin" valueType="num">
                                      <p:cBhvr>
                                        <p:cTn id="44"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1000"/>
                                        <p:tgtEl>
                                          <p:spTgt spid="116"/>
                                        </p:tgtEl>
                                      </p:cBhvr>
                                    </p:animEffect>
                                    <p:anim calcmode="lin" valueType="num">
                                      <p:cBhvr>
                                        <p:cTn id="50" dur="1000" fill="hold"/>
                                        <p:tgtEl>
                                          <p:spTgt spid="116"/>
                                        </p:tgtEl>
                                        <p:attrNameLst>
                                          <p:attrName>ppt_x</p:attrName>
                                        </p:attrNameLst>
                                      </p:cBhvr>
                                      <p:tavLst>
                                        <p:tav tm="0">
                                          <p:val>
                                            <p:strVal val="#ppt_x"/>
                                          </p:val>
                                        </p:tav>
                                        <p:tav tm="100000">
                                          <p:val>
                                            <p:strVal val="#ppt_x"/>
                                          </p:val>
                                        </p:tav>
                                      </p:tavLst>
                                    </p:anim>
                                    <p:anim calcmode="lin" valueType="num">
                                      <p:cBhvr>
                                        <p:cTn id="51"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fade">
                                      <p:cBhvr>
                                        <p:cTn id="56" dur="1000"/>
                                        <p:tgtEl>
                                          <p:spTgt spid="119"/>
                                        </p:tgtEl>
                                      </p:cBhvr>
                                    </p:animEffect>
                                    <p:anim calcmode="lin" valueType="num">
                                      <p:cBhvr>
                                        <p:cTn id="57" dur="1000" fill="hold"/>
                                        <p:tgtEl>
                                          <p:spTgt spid="119"/>
                                        </p:tgtEl>
                                        <p:attrNameLst>
                                          <p:attrName>ppt_x</p:attrName>
                                        </p:attrNameLst>
                                      </p:cBhvr>
                                      <p:tavLst>
                                        <p:tav tm="0">
                                          <p:val>
                                            <p:strVal val="#ppt_x"/>
                                          </p:val>
                                        </p:tav>
                                        <p:tav tm="100000">
                                          <p:val>
                                            <p:strVal val="#ppt_x"/>
                                          </p:val>
                                        </p:tav>
                                      </p:tavLst>
                                    </p:anim>
                                    <p:anim calcmode="lin" valueType="num">
                                      <p:cBhvr>
                                        <p:cTn id="58"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5633228" y="1380866"/>
            <a:ext cx="1186857" cy="1186857"/>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5970840" y="2113116"/>
            <a:ext cx="1395249" cy="1395246"/>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6338327" y="3120822"/>
            <a:ext cx="1383671" cy="1383671"/>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6758766" y="3623396"/>
            <a:ext cx="542781" cy="378519"/>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6453554" y="2643963"/>
            <a:ext cx="429816" cy="39765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6040259" y="1791340"/>
            <a:ext cx="363320" cy="313295"/>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5546587" y="3838237"/>
            <a:ext cx="1585899" cy="1585899"/>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4269354" y="4263982"/>
            <a:ext cx="1873278" cy="1873278"/>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531651" y="4093680"/>
            <a:ext cx="2213873" cy="2213873"/>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58">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3409472" y="4892432"/>
            <a:ext cx="527687" cy="616376"/>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4940034" y="4990148"/>
            <a:ext cx="531922" cy="420945"/>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6137569" y="4371252"/>
            <a:ext cx="403932" cy="519876"/>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121897" tIns="60949" rIns="121897" bIns="60949" numCol="1" anchor="t" anchorCtr="0" compatLnSpc="1">
            <a:prstTxWarp prst="textNoShape">
              <a:avLst/>
            </a:prstTxWarp>
          </a:bodyPr>
          <a:lstStyle/>
          <a:p>
            <a:pPr>
              <a:lnSpc>
                <a:spcPct val="120000"/>
              </a:lnSpc>
            </a:pPr>
            <a:endParaRPr lang="en-US" sz="758">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2161099" y="3618541"/>
            <a:ext cx="2362759" cy="735201"/>
          </a:xfrm>
          <a:prstGeom prst="rect">
            <a:avLst/>
          </a:prstGeom>
          <a:noFill/>
        </p:spPr>
        <p:txBody>
          <a:bodyPr wrap="square" lIns="0" tIns="0" rIns="0" bIns="0" rtlCol="0">
            <a:spAutoFit/>
          </a:bodyPr>
          <a:lstStyle/>
          <a:p>
            <a:pPr>
              <a:lnSpc>
                <a:spcPct val="120000"/>
              </a:lnSpc>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a:p>
            <a:pPr>
              <a:lnSpc>
                <a:spcPct val="120000"/>
              </a:lnSpc>
            </a:pPr>
            <a:r>
              <a:rPr lang="zh-CN" altLang="en-US" sz="1327"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1327"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ooter Text"/>
          <p:cNvSpPr txBox="1"/>
          <p:nvPr/>
        </p:nvSpPr>
        <p:spPr>
          <a:xfrm>
            <a:off x="6137568" y="5674498"/>
            <a:ext cx="2345391" cy="469424"/>
          </a:xfrm>
          <a:prstGeom prst="rect">
            <a:avLst/>
          </a:prstGeom>
          <a:noFill/>
        </p:spPr>
        <p:txBody>
          <a:bodyPr wrap="square" lIns="0" tIns="0" rIns="0" bIns="0" rtlCol="0">
            <a:spAutoFit/>
          </a:bodyPr>
          <a:lstStyle/>
          <a:p>
            <a:pPr defTabSz="866341">
              <a:lnSpc>
                <a:spcPct val="120000"/>
              </a:lnSpc>
              <a:defRPr/>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p:txBody>
      </p:sp>
      <p:sp>
        <p:nvSpPr>
          <p:cNvPr id="19" name="Footer Text"/>
          <p:cNvSpPr txBox="1"/>
          <p:nvPr/>
        </p:nvSpPr>
        <p:spPr>
          <a:xfrm>
            <a:off x="7264504" y="4549475"/>
            <a:ext cx="2345391" cy="469424"/>
          </a:xfrm>
          <a:prstGeom prst="rect">
            <a:avLst/>
          </a:prstGeom>
          <a:noFill/>
        </p:spPr>
        <p:txBody>
          <a:bodyPr wrap="square" lIns="0" tIns="0" rIns="0" bIns="0" rtlCol="0">
            <a:spAutoFit/>
          </a:bodyPr>
          <a:lstStyle/>
          <a:p>
            <a:pPr defTabSz="866341">
              <a:lnSpc>
                <a:spcPct val="120000"/>
              </a:lnSpc>
              <a:defRPr/>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p:txBody>
      </p:sp>
      <p:sp>
        <p:nvSpPr>
          <p:cNvPr id="20" name="Footer Text"/>
          <p:cNvSpPr txBox="1"/>
          <p:nvPr/>
        </p:nvSpPr>
        <p:spPr>
          <a:xfrm>
            <a:off x="7821745" y="3381847"/>
            <a:ext cx="2345391" cy="469424"/>
          </a:xfrm>
          <a:prstGeom prst="rect">
            <a:avLst/>
          </a:prstGeom>
          <a:noFill/>
        </p:spPr>
        <p:txBody>
          <a:bodyPr wrap="square" lIns="0" tIns="0" rIns="0" bIns="0" rtlCol="0">
            <a:spAutoFit/>
          </a:bodyPr>
          <a:lstStyle/>
          <a:p>
            <a:pPr defTabSz="866341">
              <a:lnSpc>
                <a:spcPct val="120000"/>
              </a:lnSpc>
              <a:defRPr/>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p:txBody>
      </p:sp>
      <p:sp>
        <p:nvSpPr>
          <p:cNvPr id="21" name="Footer Text"/>
          <p:cNvSpPr txBox="1"/>
          <p:nvPr/>
        </p:nvSpPr>
        <p:spPr>
          <a:xfrm>
            <a:off x="7491606" y="2295097"/>
            <a:ext cx="2345391" cy="469424"/>
          </a:xfrm>
          <a:prstGeom prst="rect">
            <a:avLst/>
          </a:prstGeom>
          <a:noFill/>
        </p:spPr>
        <p:txBody>
          <a:bodyPr wrap="square" lIns="0" tIns="0" rIns="0" bIns="0" rtlCol="0">
            <a:spAutoFit/>
          </a:bodyPr>
          <a:lstStyle/>
          <a:p>
            <a:pPr defTabSz="866341">
              <a:lnSpc>
                <a:spcPct val="120000"/>
              </a:lnSpc>
              <a:defRPr/>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p:txBody>
      </p:sp>
      <p:sp>
        <p:nvSpPr>
          <p:cNvPr id="22" name="Footer Text"/>
          <p:cNvSpPr txBox="1"/>
          <p:nvPr/>
        </p:nvSpPr>
        <p:spPr>
          <a:xfrm>
            <a:off x="3214394" y="1533239"/>
            <a:ext cx="2366150" cy="469424"/>
          </a:xfrm>
          <a:prstGeom prst="rect">
            <a:avLst/>
          </a:prstGeom>
          <a:noFill/>
        </p:spPr>
        <p:txBody>
          <a:bodyPr wrap="square" lIns="0" tIns="0" rIns="0" bIns="0" rtlCol="0">
            <a:spAutoFit/>
          </a:bodyPr>
          <a:lstStyle/>
          <a:p>
            <a:pPr defTabSz="866341">
              <a:lnSpc>
                <a:spcPct val="120000"/>
              </a:lnSpc>
              <a:defRPr/>
            </a:pPr>
            <a:r>
              <a:rPr lang="zh-CN" altLang="en-US" sz="1327" dirty="0">
                <a:solidFill>
                  <a:schemeClr val="tx1">
                    <a:lumMod val="75000"/>
                    <a:lumOff val="25000"/>
                  </a:schemeClr>
                </a:solidFill>
                <a:latin typeface="微软雅黑" panose="020B0503020204020204" pitchFamily="34" charset="-122"/>
                <a:ea typeface="微软雅黑" panose="020B0503020204020204" pitchFamily="34" charset="-122"/>
              </a:rPr>
              <a:t>单击输入标题内容单击输入标题内容</a:t>
            </a:r>
          </a:p>
        </p:txBody>
      </p:sp>
      <p:sp>
        <p:nvSpPr>
          <p:cNvPr id="23" name="TextBox 8">
            <a:extLst>
              <a:ext uri="{FF2B5EF4-FFF2-40B4-BE49-F238E27FC236}">
                <a16:creationId xmlns="" xmlns:a16="http://schemas.microsoft.com/office/drawing/2014/main" id="{31951844-16B1-43B1-B9DF-B03A452A83D0}"/>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5966965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23AEC5DB-280D-499E-B3C1-E3A25FC35AEC}"/>
              </a:ext>
            </a:extLst>
          </p:cNvPr>
          <p:cNvGrpSpPr/>
          <p:nvPr/>
        </p:nvGrpSpPr>
        <p:grpSpPr>
          <a:xfrm>
            <a:off x="1002362" y="1988840"/>
            <a:ext cx="3171592" cy="1818178"/>
            <a:chOff x="5661827" y="2255443"/>
            <a:chExt cx="3171593" cy="1818178"/>
          </a:xfrm>
        </p:grpSpPr>
        <p:grpSp>
          <p:nvGrpSpPr>
            <p:cNvPr id="17" name="组合 16">
              <a:extLst>
                <a:ext uri="{FF2B5EF4-FFF2-40B4-BE49-F238E27FC236}">
                  <a16:creationId xmlns="" xmlns:a16="http://schemas.microsoft.com/office/drawing/2014/main" id="{1BF87779-9B08-4D82-B7C4-01764A8BCBB4}"/>
                </a:ext>
              </a:extLst>
            </p:cNvPr>
            <p:cNvGrpSpPr/>
            <p:nvPr/>
          </p:nvGrpSpPr>
          <p:grpSpPr>
            <a:xfrm>
              <a:off x="5661827" y="2255443"/>
              <a:ext cx="378241" cy="346346"/>
              <a:chOff x="-2401958" y="2106605"/>
              <a:chExt cx="780242" cy="714264"/>
            </a:xfrm>
          </p:grpSpPr>
          <p:sp>
            <p:nvSpPr>
              <p:cNvPr id="27" name="i$liḋe-Rectangle 26">
                <a:extLst>
                  <a:ext uri="{FF2B5EF4-FFF2-40B4-BE49-F238E27FC236}">
                    <a16:creationId xmlns="" xmlns:a16="http://schemas.microsoft.com/office/drawing/2014/main" id="{4520C116-4E6F-4181-AD4D-82168309C9BF}"/>
                  </a:ext>
                </a:extLst>
              </p:cNvPr>
              <p:cNvSpPr/>
              <p:nvPr/>
            </p:nvSpPr>
            <p:spPr>
              <a:xfrm>
                <a:off x="-2401958" y="2106605"/>
                <a:ext cx="714263" cy="714264"/>
              </a:xfrm>
              <a:prstGeom prst="rect">
                <a:avLst/>
              </a:prstGeom>
              <a:solidFill>
                <a:schemeClr val="accent1"/>
              </a:solidFill>
              <a:ln w="12700" cap="flat">
                <a:noFill/>
                <a:miter lim="400000"/>
              </a:ln>
              <a:effectLst/>
            </p:spPr>
            <p:txBody>
              <a:bodyPr anchor="ctr"/>
              <a:lstStyle/>
              <a:p>
                <a:pPr algn="ctr"/>
                <a:endParaRPr sz="2000"/>
              </a:p>
            </p:txBody>
          </p:sp>
          <p:sp>
            <p:nvSpPr>
              <p:cNvPr id="28" name="i$liḋe-Freeform 27">
                <a:extLst>
                  <a:ext uri="{FF2B5EF4-FFF2-40B4-BE49-F238E27FC236}">
                    <a16:creationId xmlns="" xmlns:a16="http://schemas.microsoft.com/office/drawing/2014/main" id="{5340FB2A-6A53-473E-810D-4B129C575670}"/>
                  </a:ext>
                </a:extLst>
              </p:cNvPr>
              <p:cNvSpPr/>
              <p:nvPr/>
            </p:nvSpPr>
            <p:spPr>
              <a:xfrm>
                <a:off x="-2215679" y="2189791"/>
                <a:ext cx="593963" cy="623018"/>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grpSp>
          <p:nvGrpSpPr>
            <p:cNvPr id="18" name="组合 17">
              <a:extLst>
                <a:ext uri="{FF2B5EF4-FFF2-40B4-BE49-F238E27FC236}">
                  <a16:creationId xmlns="" xmlns:a16="http://schemas.microsoft.com/office/drawing/2014/main" id="{85DCCF4E-508A-431D-B20C-2316BA4A3F38}"/>
                </a:ext>
              </a:extLst>
            </p:cNvPr>
            <p:cNvGrpSpPr/>
            <p:nvPr/>
          </p:nvGrpSpPr>
          <p:grpSpPr>
            <a:xfrm>
              <a:off x="5661827" y="3727275"/>
              <a:ext cx="378241" cy="346346"/>
              <a:chOff x="-2401959" y="1451085"/>
              <a:chExt cx="780242" cy="714264"/>
            </a:xfrm>
          </p:grpSpPr>
          <p:sp>
            <p:nvSpPr>
              <p:cNvPr id="25" name="i$liḋe-Rectangle 24">
                <a:extLst>
                  <a:ext uri="{FF2B5EF4-FFF2-40B4-BE49-F238E27FC236}">
                    <a16:creationId xmlns="" xmlns:a16="http://schemas.microsoft.com/office/drawing/2014/main" id="{91C790D1-9AA9-40EE-9A94-C5F45013586B}"/>
                  </a:ext>
                </a:extLst>
              </p:cNvPr>
              <p:cNvSpPr/>
              <p:nvPr/>
            </p:nvSpPr>
            <p:spPr>
              <a:xfrm>
                <a:off x="-2401959" y="1451085"/>
                <a:ext cx="714263" cy="714264"/>
              </a:xfrm>
              <a:prstGeom prst="rect">
                <a:avLst/>
              </a:prstGeom>
              <a:solidFill>
                <a:schemeClr val="accent3"/>
              </a:solidFill>
              <a:ln w="12700" cap="flat">
                <a:noFill/>
                <a:miter lim="400000"/>
              </a:ln>
              <a:effectLst/>
            </p:spPr>
            <p:txBody>
              <a:bodyPr anchor="ctr"/>
              <a:lstStyle/>
              <a:p>
                <a:pPr algn="ctr"/>
                <a:endParaRPr sz="2000"/>
              </a:p>
            </p:txBody>
          </p:sp>
          <p:sp>
            <p:nvSpPr>
              <p:cNvPr id="26" name="i$liḋe-Freeform 25">
                <a:extLst>
                  <a:ext uri="{FF2B5EF4-FFF2-40B4-BE49-F238E27FC236}">
                    <a16:creationId xmlns="" xmlns:a16="http://schemas.microsoft.com/office/drawing/2014/main" id="{F6A16596-3847-48FC-8166-D9F6150D3C5C}"/>
                  </a:ext>
                </a:extLst>
              </p:cNvPr>
              <p:cNvSpPr/>
              <p:nvPr/>
            </p:nvSpPr>
            <p:spPr>
              <a:xfrm>
                <a:off x="-2215680" y="1534269"/>
                <a:ext cx="593963" cy="623018"/>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grpSp>
          <p:nvGrpSpPr>
            <p:cNvPr id="19" name="组合 18">
              <a:extLst>
                <a:ext uri="{FF2B5EF4-FFF2-40B4-BE49-F238E27FC236}">
                  <a16:creationId xmlns="" xmlns:a16="http://schemas.microsoft.com/office/drawing/2014/main" id="{181C0127-0733-44B4-BA78-7A0F7C102D3C}"/>
                </a:ext>
              </a:extLst>
            </p:cNvPr>
            <p:cNvGrpSpPr/>
            <p:nvPr/>
          </p:nvGrpSpPr>
          <p:grpSpPr>
            <a:xfrm>
              <a:off x="8455179" y="2255443"/>
              <a:ext cx="378241" cy="346346"/>
              <a:chOff x="1166868" y="2106605"/>
              <a:chExt cx="780242" cy="714264"/>
            </a:xfrm>
          </p:grpSpPr>
          <p:sp>
            <p:nvSpPr>
              <p:cNvPr id="23" name="i$liḋe-Rectangle 22">
                <a:extLst>
                  <a:ext uri="{FF2B5EF4-FFF2-40B4-BE49-F238E27FC236}">
                    <a16:creationId xmlns="" xmlns:a16="http://schemas.microsoft.com/office/drawing/2014/main" id="{72B21FC6-1091-4C19-98BB-69F271728504}"/>
                  </a:ext>
                </a:extLst>
              </p:cNvPr>
              <p:cNvSpPr/>
              <p:nvPr/>
            </p:nvSpPr>
            <p:spPr>
              <a:xfrm>
                <a:off x="1166868" y="2106605"/>
                <a:ext cx="714263" cy="714264"/>
              </a:xfrm>
              <a:prstGeom prst="rect">
                <a:avLst/>
              </a:prstGeom>
              <a:solidFill>
                <a:schemeClr val="accent2"/>
              </a:solidFill>
              <a:ln w="12700" cap="flat">
                <a:noFill/>
                <a:miter lim="400000"/>
              </a:ln>
              <a:effectLst/>
            </p:spPr>
            <p:txBody>
              <a:bodyPr anchor="ctr"/>
              <a:lstStyle/>
              <a:p>
                <a:pPr algn="ctr"/>
                <a:endParaRPr sz="2000"/>
              </a:p>
            </p:txBody>
          </p:sp>
          <p:sp>
            <p:nvSpPr>
              <p:cNvPr id="24" name="i$liḋe-Freeform 23">
                <a:extLst>
                  <a:ext uri="{FF2B5EF4-FFF2-40B4-BE49-F238E27FC236}">
                    <a16:creationId xmlns="" xmlns:a16="http://schemas.microsoft.com/office/drawing/2014/main" id="{0FD56412-5550-4139-BF96-94A84093B8BE}"/>
                  </a:ext>
                </a:extLst>
              </p:cNvPr>
              <p:cNvSpPr/>
              <p:nvPr/>
            </p:nvSpPr>
            <p:spPr>
              <a:xfrm>
                <a:off x="1353147" y="2189791"/>
                <a:ext cx="593963" cy="62301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grpSp>
          <p:nvGrpSpPr>
            <p:cNvPr id="20" name="组合 19">
              <a:extLst>
                <a:ext uri="{FF2B5EF4-FFF2-40B4-BE49-F238E27FC236}">
                  <a16:creationId xmlns="" xmlns:a16="http://schemas.microsoft.com/office/drawing/2014/main" id="{620BDFF6-C51C-4B21-B5D1-EF0E249F38BD}"/>
                </a:ext>
              </a:extLst>
            </p:cNvPr>
            <p:cNvGrpSpPr/>
            <p:nvPr/>
          </p:nvGrpSpPr>
          <p:grpSpPr>
            <a:xfrm>
              <a:off x="8455179" y="3727273"/>
              <a:ext cx="378241" cy="346346"/>
              <a:chOff x="1166868" y="1451084"/>
              <a:chExt cx="780242" cy="714264"/>
            </a:xfrm>
          </p:grpSpPr>
          <p:sp>
            <p:nvSpPr>
              <p:cNvPr id="21" name="i$liḋe-Rectangle 20">
                <a:extLst>
                  <a:ext uri="{FF2B5EF4-FFF2-40B4-BE49-F238E27FC236}">
                    <a16:creationId xmlns="" xmlns:a16="http://schemas.microsoft.com/office/drawing/2014/main" id="{7E0B5928-1408-4798-8E61-5334BFC39BE6}"/>
                  </a:ext>
                </a:extLst>
              </p:cNvPr>
              <p:cNvSpPr/>
              <p:nvPr/>
            </p:nvSpPr>
            <p:spPr>
              <a:xfrm>
                <a:off x="1166868" y="1451084"/>
                <a:ext cx="714263" cy="714264"/>
              </a:xfrm>
              <a:prstGeom prst="rect">
                <a:avLst/>
              </a:prstGeom>
              <a:solidFill>
                <a:schemeClr val="accent4"/>
              </a:solidFill>
              <a:ln w="12700" cap="flat">
                <a:noFill/>
                <a:miter lim="400000"/>
              </a:ln>
              <a:effectLst/>
            </p:spPr>
            <p:txBody>
              <a:bodyPr anchor="ctr"/>
              <a:lstStyle/>
              <a:p>
                <a:pPr algn="ctr"/>
                <a:endParaRPr sz="2000"/>
              </a:p>
            </p:txBody>
          </p:sp>
          <p:sp>
            <p:nvSpPr>
              <p:cNvPr id="22" name="i$liḋe-Freeform 21">
                <a:extLst>
                  <a:ext uri="{FF2B5EF4-FFF2-40B4-BE49-F238E27FC236}">
                    <a16:creationId xmlns="" xmlns:a16="http://schemas.microsoft.com/office/drawing/2014/main" id="{521766EB-BD36-40ED-8DDB-2B658E75EC50}"/>
                  </a:ext>
                </a:extLst>
              </p:cNvPr>
              <p:cNvSpPr/>
              <p:nvPr/>
            </p:nvSpPr>
            <p:spPr>
              <a:xfrm>
                <a:off x="1353147" y="1534270"/>
                <a:ext cx="593963" cy="623018"/>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sz="2000"/>
              </a:p>
            </p:txBody>
          </p:sp>
        </p:grpSp>
      </p:grpSp>
      <p:grpSp>
        <p:nvGrpSpPr>
          <p:cNvPr id="29" name="组合 28">
            <a:extLst>
              <a:ext uri="{FF2B5EF4-FFF2-40B4-BE49-F238E27FC236}">
                <a16:creationId xmlns="" xmlns:a16="http://schemas.microsoft.com/office/drawing/2014/main" id="{BC5801C5-FCDD-4817-B85D-F70E7B92FB09}"/>
              </a:ext>
            </a:extLst>
          </p:cNvPr>
          <p:cNvGrpSpPr/>
          <p:nvPr/>
        </p:nvGrpSpPr>
        <p:grpSpPr>
          <a:xfrm>
            <a:off x="6090823" y="1772817"/>
            <a:ext cx="5126060" cy="3024336"/>
            <a:chOff x="4568117" y="1329613"/>
            <a:chExt cx="3844545" cy="2268252"/>
          </a:xfrm>
        </p:grpSpPr>
        <p:grpSp>
          <p:nvGrpSpPr>
            <p:cNvPr id="4" name="组合 3">
              <a:extLst>
                <a:ext uri="{FF2B5EF4-FFF2-40B4-BE49-F238E27FC236}">
                  <a16:creationId xmlns="" xmlns:a16="http://schemas.microsoft.com/office/drawing/2014/main" id="{720DABF2-3DE7-4439-AA03-06BFB9DD6093}"/>
                </a:ext>
              </a:extLst>
            </p:cNvPr>
            <p:cNvGrpSpPr/>
            <p:nvPr/>
          </p:nvGrpSpPr>
          <p:grpSpPr>
            <a:xfrm>
              <a:off x="4568117" y="1329613"/>
              <a:ext cx="3844545" cy="2268252"/>
              <a:chOff x="1660525" y="3814763"/>
              <a:chExt cx="10310812" cy="6083300"/>
            </a:xfrm>
            <a:solidFill>
              <a:schemeClr val="tx1">
                <a:lumMod val="20000"/>
                <a:lumOff val="80000"/>
              </a:schemeClr>
            </a:solidFill>
          </p:grpSpPr>
          <p:sp>
            <p:nvSpPr>
              <p:cNvPr id="6" name="i$liḋe-Freeform 5">
                <a:extLst>
                  <a:ext uri="{FF2B5EF4-FFF2-40B4-BE49-F238E27FC236}">
                    <a16:creationId xmlns="" xmlns:a16="http://schemas.microsoft.com/office/drawing/2014/main" id="{79112489-17F9-42DB-B72F-C49C8F6E0F98}"/>
                  </a:ext>
                </a:extLst>
              </p:cNvPr>
              <p:cNvSpPr>
                <a:spLocks/>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grpFill/>
              <a:ln>
                <a:noFill/>
              </a:ln>
            </p:spPr>
            <p:txBody>
              <a:bodyPr anchor="ctr"/>
              <a:lstStyle/>
              <a:p>
                <a:pPr algn="ctr"/>
                <a:endParaRPr sz="2400"/>
              </a:p>
            </p:txBody>
          </p:sp>
          <p:sp>
            <p:nvSpPr>
              <p:cNvPr id="7" name="i$liḋe-Oval 6">
                <a:extLst>
                  <a:ext uri="{FF2B5EF4-FFF2-40B4-BE49-F238E27FC236}">
                    <a16:creationId xmlns="" xmlns:a16="http://schemas.microsoft.com/office/drawing/2014/main" id="{9A9BB613-46AE-4427-846B-A62937201A2A}"/>
                  </a:ext>
                </a:extLst>
              </p:cNvPr>
              <p:cNvSpPr>
                <a:spLocks/>
              </p:cNvSpPr>
              <p:nvPr/>
            </p:nvSpPr>
            <p:spPr bwMode="auto">
              <a:xfrm>
                <a:off x="6777038" y="4057651"/>
                <a:ext cx="76200" cy="71438"/>
              </a:xfrm>
              <a:prstGeom prst="ellipse">
                <a:avLst/>
              </a:prstGeom>
              <a:grpFill/>
              <a:ln>
                <a:noFill/>
              </a:ln>
            </p:spPr>
            <p:txBody>
              <a:bodyPr anchor="ctr"/>
              <a:lstStyle/>
              <a:p>
                <a:pPr algn="ctr"/>
                <a:endParaRPr sz="2400"/>
              </a:p>
            </p:txBody>
          </p:sp>
          <p:sp>
            <p:nvSpPr>
              <p:cNvPr id="8" name="i$liḋe-Freeform 7">
                <a:extLst>
                  <a:ext uri="{FF2B5EF4-FFF2-40B4-BE49-F238E27FC236}">
                    <a16:creationId xmlns="" xmlns:a16="http://schemas.microsoft.com/office/drawing/2014/main" id="{D9DE6DB9-9F45-4C52-955E-E7290E0DD1EA}"/>
                  </a:ext>
                </a:extLst>
              </p:cNvPr>
              <p:cNvSpPr>
                <a:spLocks/>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grpFill/>
              <a:ln>
                <a:noFill/>
              </a:ln>
            </p:spPr>
            <p:txBody>
              <a:bodyPr anchor="ctr"/>
              <a:lstStyle/>
              <a:p>
                <a:pPr algn="ctr"/>
                <a:endParaRPr sz="2400"/>
              </a:p>
            </p:txBody>
          </p:sp>
        </p:grpSp>
        <p:sp>
          <p:nvSpPr>
            <p:cNvPr id="5" name="i$liḋe-Rectangle 4">
              <a:extLst>
                <a:ext uri="{FF2B5EF4-FFF2-40B4-BE49-F238E27FC236}">
                  <a16:creationId xmlns="" xmlns:a16="http://schemas.microsoft.com/office/drawing/2014/main" id="{3C64A37F-B3E4-4E15-9264-954570ABF1A9}"/>
                </a:ext>
              </a:extLst>
            </p:cNvPr>
            <p:cNvSpPr/>
            <p:nvPr/>
          </p:nvSpPr>
          <p:spPr>
            <a:xfrm>
              <a:off x="5075590" y="1531349"/>
              <a:ext cx="2832541" cy="1709948"/>
            </a:xfrm>
            <a:prstGeom prst="rect">
              <a:avLst/>
            </a:prstGeom>
            <a:blipFill dpi="0" rotWithShape="1">
              <a:blip r:embed="rId4"/>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p>
          </p:txBody>
        </p:sp>
      </p:grpSp>
      <p:sp>
        <p:nvSpPr>
          <p:cNvPr id="35" name="TextBox 23">
            <a:extLst>
              <a:ext uri="{FF2B5EF4-FFF2-40B4-BE49-F238E27FC236}">
                <a16:creationId xmlns="" xmlns:a16="http://schemas.microsoft.com/office/drawing/2014/main" id="{B934AE36-3858-420D-A9A6-33E6A5CC5FDD}"/>
              </a:ext>
            </a:extLst>
          </p:cNvPr>
          <p:cNvSpPr txBox="1"/>
          <p:nvPr/>
        </p:nvSpPr>
        <p:spPr>
          <a:xfrm>
            <a:off x="1470906" y="2201016"/>
            <a:ext cx="1999789" cy="514243"/>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6" name="TextBox 24">
            <a:extLst>
              <a:ext uri="{FF2B5EF4-FFF2-40B4-BE49-F238E27FC236}">
                <a16:creationId xmlns="" xmlns:a16="http://schemas.microsoft.com/office/drawing/2014/main" id="{AB5360B4-D732-4ED1-B423-A425EAC6A798}"/>
              </a:ext>
            </a:extLst>
          </p:cNvPr>
          <p:cNvSpPr txBox="1"/>
          <p:nvPr/>
        </p:nvSpPr>
        <p:spPr>
          <a:xfrm>
            <a:off x="1509663" y="1918513"/>
            <a:ext cx="1469922" cy="307777"/>
          </a:xfrm>
          <a:prstGeom prst="rect">
            <a:avLst/>
          </a:prstGeom>
          <a:noFill/>
        </p:spPr>
        <p:txBody>
          <a:bodyPr wrap="square" rtlCol="0">
            <a:spAutoFit/>
          </a:bodyPr>
          <a:lstStyle/>
          <a:p>
            <a:r>
              <a:rPr lang="zh-CN" altLang="en-US" sz="1400" b="1" dirty="0">
                <a:solidFill>
                  <a:schemeClr val="tx1">
                    <a:lumMod val="85000"/>
                    <a:lumOff val="15000"/>
                  </a:schemeClr>
                </a:solidFill>
                <a:ea typeface="微软雅黑" panose="020B0503020204020204" pitchFamily="34" charset="-122"/>
              </a:rPr>
              <a:t>小标题</a:t>
            </a:r>
          </a:p>
        </p:txBody>
      </p:sp>
      <p:sp>
        <p:nvSpPr>
          <p:cNvPr id="37" name="TextBox 23">
            <a:extLst>
              <a:ext uri="{FF2B5EF4-FFF2-40B4-BE49-F238E27FC236}">
                <a16:creationId xmlns="" xmlns:a16="http://schemas.microsoft.com/office/drawing/2014/main" id="{7F94AE80-5281-48D6-A8E0-EFA93C475753}"/>
              </a:ext>
            </a:extLst>
          </p:cNvPr>
          <p:cNvSpPr txBox="1"/>
          <p:nvPr/>
        </p:nvSpPr>
        <p:spPr>
          <a:xfrm>
            <a:off x="4188109" y="2236102"/>
            <a:ext cx="1999789" cy="514243"/>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8" name="TextBox 24">
            <a:extLst>
              <a:ext uri="{FF2B5EF4-FFF2-40B4-BE49-F238E27FC236}">
                <a16:creationId xmlns="" xmlns:a16="http://schemas.microsoft.com/office/drawing/2014/main" id="{0A6B1130-0FB3-4CBB-81F2-AF819B37CF24}"/>
              </a:ext>
            </a:extLst>
          </p:cNvPr>
          <p:cNvSpPr txBox="1"/>
          <p:nvPr/>
        </p:nvSpPr>
        <p:spPr>
          <a:xfrm>
            <a:off x="4226866" y="1953599"/>
            <a:ext cx="1469922" cy="307777"/>
          </a:xfrm>
          <a:prstGeom prst="rect">
            <a:avLst/>
          </a:prstGeom>
          <a:noFill/>
        </p:spPr>
        <p:txBody>
          <a:bodyPr wrap="square" rtlCol="0">
            <a:spAutoFit/>
          </a:bodyPr>
          <a:lstStyle/>
          <a:p>
            <a:r>
              <a:rPr lang="zh-CN" altLang="en-US" sz="1400" b="1" dirty="0">
                <a:solidFill>
                  <a:schemeClr val="tx1">
                    <a:lumMod val="85000"/>
                    <a:lumOff val="15000"/>
                  </a:schemeClr>
                </a:solidFill>
                <a:ea typeface="微软雅黑" panose="020B0503020204020204" pitchFamily="34" charset="-122"/>
              </a:rPr>
              <a:t>小标题</a:t>
            </a:r>
          </a:p>
        </p:txBody>
      </p:sp>
      <p:sp>
        <p:nvSpPr>
          <p:cNvPr id="39" name="TextBox 23">
            <a:extLst>
              <a:ext uri="{FF2B5EF4-FFF2-40B4-BE49-F238E27FC236}">
                <a16:creationId xmlns="" xmlns:a16="http://schemas.microsoft.com/office/drawing/2014/main" id="{19109AE6-F9B5-4CE1-878A-D5ACF260E232}"/>
              </a:ext>
            </a:extLst>
          </p:cNvPr>
          <p:cNvSpPr txBox="1"/>
          <p:nvPr/>
        </p:nvSpPr>
        <p:spPr>
          <a:xfrm>
            <a:off x="1402990" y="3591288"/>
            <a:ext cx="1999789" cy="514243"/>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40" name="TextBox 24">
            <a:extLst>
              <a:ext uri="{FF2B5EF4-FFF2-40B4-BE49-F238E27FC236}">
                <a16:creationId xmlns="" xmlns:a16="http://schemas.microsoft.com/office/drawing/2014/main" id="{C617102F-A39D-40A6-8A1A-40BA0D70B6C1}"/>
              </a:ext>
            </a:extLst>
          </p:cNvPr>
          <p:cNvSpPr txBox="1"/>
          <p:nvPr/>
        </p:nvSpPr>
        <p:spPr>
          <a:xfrm>
            <a:off x="1441747" y="3308785"/>
            <a:ext cx="1469922" cy="307777"/>
          </a:xfrm>
          <a:prstGeom prst="rect">
            <a:avLst/>
          </a:prstGeom>
          <a:noFill/>
        </p:spPr>
        <p:txBody>
          <a:bodyPr wrap="square" rtlCol="0">
            <a:spAutoFit/>
          </a:bodyPr>
          <a:lstStyle/>
          <a:p>
            <a:r>
              <a:rPr lang="zh-CN" altLang="en-US" sz="1400" b="1" dirty="0">
                <a:solidFill>
                  <a:schemeClr val="tx1">
                    <a:lumMod val="85000"/>
                    <a:lumOff val="15000"/>
                  </a:schemeClr>
                </a:solidFill>
                <a:ea typeface="微软雅黑" panose="020B0503020204020204" pitchFamily="34" charset="-122"/>
              </a:rPr>
              <a:t>小标题</a:t>
            </a:r>
          </a:p>
        </p:txBody>
      </p:sp>
      <p:sp>
        <p:nvSpPr>
          <p:cNvPr id="41" name="TextBox 23">
            <a:extLst>
              <a:ext uri="{FF2B5EF4-FFF2-40B4-BE49-F238E27FC236}">
                <a16:creationId xmlns="" xmlns:a16="http://schemas.microsoft.com/office/drawing/2014/main" id="{F66DED8E-4CBE-46B7-9FC0-F86DC66DAF2E}"/>
              </a:ext>
            </a:extLst>
          </p:cNvPr>
          <p:cNvSpPr txBox="1"/>
          <p:nvPr/>
        </p:nvSpPr>
        <p:spPr>
          <a:xfrm>
            <a:off x="4120193" y="3626374"/>
            <a:ext cx="1999789" cy="514243"/>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42" name="TextBox 24">
            <a:extLst>
              <a:ext uri="{FF2B5EF4-FFF2-40B4-BE49-F238E27FC236}">
                <a16:creationId xmlns="" xmlns:a16="http://schemas.microsoft.com/office/drawing/2014/main" id="{A1C1FE5E-75D6-44F8-8C7D-D16D9377E8F4}"/>
              </a:ext>
            </a:extLst>
          </p:cNvPr>
          <p:cNvSpPr txBox="1"/>
          <p:nvPr/>
        </p:nvSpPr>
        <p:spPr>
          <a:xfrm>
            <a:off x="4158950" y="3343871"/>
            <a:ext cx="1469922" cy="307777"/>
          </a:xfrm>
          <a:prstGeom prst="rect">
            <a:avLst/>
          </a:prstGeom>
          <a:noFill/>
        </p:spPr>
        <p:txBody>
          <a:bodyPr wrap="square" rtlCol="0">
            <a:spAutoFit/>
          </a:bodyPr>
          <a:lstStyle/>
          <a:p>
            <a:r>
              <a:rPr lang="zh-CN" altLang="en-US" sz="1400" b="1" dirty="0">
                <a:solidFill>
                  <a:schemeClr val="tx1">
                    <a:lumMod val="85000"/>
                    <a:lumOff val="15000"/>
                  </a:schemeClr>
                </a:solidFill>
                <a:ea typeface="微软雅黑" panose="020B0503020204020204" pitchFamily="34" charset="-122"/>
              </a:rPr>
              <a:t>小标题</a:t>
            </a:r>
          </a:p>
        </p:txBody>
      </p:sp>
      <p:sp>
        <p:nvSpPr>
          <p:cNvPr id="30" name="TextBox 8">
            <a:extLst>
              <a:ext uri="{FF2B5EF4-FFF2-40B4-BE49-F238E27FC236}">
                <a16:creationId xmlns="" xmlns:a16="http://schemas.microsoft.com/office/drawing/2014/main" id="{8C79F351-3D25-43E4-9E17-2718596B5C0B}"/>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97268709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p:tgtEl>
                                          <p:spTgt spid="35"/>
                                        </p:tgtEl>
                                        <p:attrNameLst>
                                          <p:attrName>ppt_y</p:attrName>
                                        </p:attrNameLst>
                                      </p:cBhvr>
                                      <p:tavLst>
                                        <p:tav tm="0">
                                          <p:val>
                                            <p:strVal val="#ppt_y+#ppt_h*1.125000"/>
                                          </p:val>
                                        </p:tav>
                                        <p:tav tm="100000">
                                          <p:val>
                                            <p:strVal val="#ppt_y"/>
                                          </p:val>
                                        </p:tav>
                                      </p:tavLst>
                                    </p:anim>
                                    <p:animEffect transition="in" filter="wipe(up)">
                                      <p:cBhvr>
                                        <p:cTn id="21" dur="500"/>
                                        <p:tgtEl>
                                          <p:spTgt spid="3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p:tgtEl>
                                          <p:spTgt spid="36"/>
                                        </p:tgtEl>
                                        <p:attrNameLst>
                                          <p:attrName>ppt_y</p:attrName>
                                        </p:attrNameLst>
                                      </p:cBhvr>
                                      <p:tavLst>
                                        <p:tav tm="0">
                                          <p:val>
                                            <p:strVal val="#ppt_y-#ppt_h*1.125000"/>
                                          </p:val>
                                        </p:tav>
                                        <p:tav tm="100000">
                                          <p:val>
                                            <p:strVal val="#ppt_y"/>
                                          </p:val>
                                        </p:tav>
                                      </p:tavLst>
                                    </p:anim>
                                    <p:animEffect transition="in" filter="wipe(down)">
                                      <p:cBhvr>
                                        <p:cTn id="25" dur="500"/>
                                        <p:tgtEl>
                                          <p:spTgt spid="36"/>
                                        </p:tgtEl>
                                      </p:cBhvr>
                                    </p:animEffect>
                                  </p:childTnLst>
                                </p:cTn>
                              </p:par>
                            </p:childTnLst>
                          </p:cTn>
                        </p:par>
                        <p:par>
                          <p:cTn id="26" fill="hold">
                            <p:stCondLst>
                              <p:cond delay="1500"/>
                            </p:stCondLst>
                            <p:childTnLst>
                              <p:par>
                                <p:cTn id="27" presetID="12" presetClass="entr" presetSubtype="4"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ppt_y</p:attrName>
                                        </p:attrNameLst>
                                      </p:cBhvr>
                                      <p:tavLst>
                                        <p:tav tm="0">
                                          <p:val>
                                            <p:strVal val="#ppt_y+#ppt_h*1.125000"/>
                                          </p:val>
                                        </p:tav>
                                        <p:tav tm="100000">
                                          <p:val>
                                            <p:strVal val="#ppt_y"/>
                                          </p:val>
                                        </p:tav>
                                      </p:tavLst>
                                    </p:anim>
                                    <p:animEffect transition="in" filter="wipe(up)">
                                      <p:cBhvr>
                                        <p:cTn id="30" dur="500"/>
                                        <p:tgtEl>
                                          <p:spTgt spid="37"/>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p:tgtEl>
                                          <p:spTgt spid="38"/>
                                        </p:tgtEl>
                                        <p:attrNameLst>
                                          <p:attrName>ppt_y</p:attrName>
                                        </p:attrNameLst>
                                      </p:cBhvr>
                                      <p:tavLst>
                                        <p:tav tm="0">
                                          <p:val>
                                            <p:strVal val="#ppt_y-#ppt_h*1.125000"/>
                                          </p:val>
                                        </p:tav>
                                        <p:tav tm="100000">
                                          <p:val>
                                            <p:strVal val="#ppt_y"/>
                                          </p:val>
                                        </p:tav>
                                      </p:tavLst>
                                    </p:anim>
                                    <p:animEffect transition="in" filter="wipe(down)">
                                      <p:cBhvr>
                                        <p:cTn id="34" dur="500"/>
                                        <p:tgtEl>
                                          <p:spTgt spid="38"/>
                                        </p:tgtEl>
                                      </p:cBhvr>
                                    </p:animEffect>
                                  </p:childTnLst>
                                </p:cTn>
                              </p:par>
                            </p:childTnLst>
                          </p:cTn>
                        </p:par>
                        <p:par>
                          <p:cTn id="35" fill="hold">
                            <p:stCondLst>
                              <p:cond delay="2000"/>
                            </p:stCondLst>
                            <p:childTnLst>
                              <p:par>
                                <p:cTn id="36" presetID="12" presetClass="entr" presetSubtype="4"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p:tgtEl>
                                          <p:spTgt spid="39"/>
                                        </p:tgtEl>
                                        <p:attrNameLst>
                                          <p:attrName>ppt_y</p:attrName>
                                        </p:attrNameLst>
                                      </p:cBhvr>
                                      <p:tavLst>
                                        <p:tav tm="0">
                                          <p:val>
                                            <p:strVal val="#ppt_y+#ppt_h*1.125000"/>
                                          </p:val>
                                        </p:tav>
                                        <p:tav tm="100000">
                                          <p:val>
                                            <p:strVal val="#ppt_y"/>
                                          </p:val>
                                        </p:tav>
                                      </p:tavLst>
                                    </p:anim>
                                    <p:animEffect transition="in" filter="wipe(up)">
                                      <p:cBhvr>
                                        <p:cTn id="39" dur="500"/>
                                        <p:tgtEl>
                                          <p:spTgt spid="39"/>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p:tgtEl>
                                          <p:spTgt spid="40"/>
                                        </p:tgtEl>
                                        <p:attrNameLst>
                                          <p:attrName>ppt_y</p:attrName>
                                        </p:attrNameLst>
                                      </p:cBhvr>
                                      <p:tavLst>
                                        <p:tav tm="0">
                                          <p:val>
                                            <p:strVal val="#ppt_y-#ppt_h*1.125000"/>
                                          </p:val>
                                        </p:tav>
                                        <p:tav tm="100000">
                                          <p:val>
                                            <p:strVal val="#ppt_y"/>
                                          </p:val>
                                        </p:tav>
                                      </p:tavLst>
                                    </p:anim>
                                    <p:animEffect transition="in" filter="wipe(down)">
                                      <p:cBhvr>
                                        <p:cTn id="43" dur="500"/>
                                        <p:tgtEl>
                                          <p:spTgt spid="40"/>
                                        </p:tgtEl>
                                      </p:cBhvr>
                                    </p:animEffect>
                                  </p:childTnLst>
                                </p:cTn>
                              </p:par>
                            </p:childTnLst>
                          </p:cTn>
                        </p:par>
                        <p:par>
                          <p:cTn id="44" fill="hold">
                            <p:stCondLst>
                              <p:cond delay="2500"/>
                            </p:stCondLst>
                            <p:childTnLst>
                              <p:par>
                                <p:cTn id="45" presetID="12" presetClass="entr" presetSubtype="4"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p:tgtEl>
                                          <p:spTgt spid="41"/>
                                        </p:tgtEl>
                                        <p:attrNameLst>
                                          <p:attrName>ppt_y</p:attrName>
                                        </p:attrNameLst>
                                      </p:cBhvr>
                                      <p:tavLst>
                                        <p:tav tm="0">
                                          <p:val>
                                            <p:strVal val="#ppt_y+#ppt_h*1.125000"/>
                                          </p:val>
                                        </p:tav>
                                        <p:tav tm="100000">
                                          <p:val>
                                            <p:strVal val="#ppt_y"/>
                                          </p:val>
                                        </p:tav>
                                      </p:tavLst>
                                    </p:anim>
                                    <p:animEffect transition="in" filter="wipe(up)">
                                      <p:cBhvr>
                                        <p:cTn id="48" dur="500"/>
                                        <p:tgtEl>
                                          <p:spTgt spid="41"/>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p:tgtEl>
                                          <p:spTgt spid="42"/>
                                        </p:tgtEl>
                                        <p:attrNameLst>
                                          <p:attrName>ppt_y</p:attrName>
                                        </p:attrNameLst>
                                      </p:cBhvr>
                                      <p:tavLst>
                                        <p:tav tm="0">
                                          <p:val>
                                            <p:strVal val="#ppt_y-#ppt_h*1.125000"/>
                                          </p:val>
                                        </p:tav>
                                        <p:tav tm="100000">
                                          <p:val>
                                            <p:strVal val="#ppt_y"/>
                                          </p:val>
                                        </p:tav>
                                      </p:tavLst>
                                    </p:anim>
                                    <p:animEffect transition="in" filter="wipe(down)">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1" name="矩形 6"/>
          <p:cNvGrpSpPr/>
          <p:nvPr/>
        </p:nvGrpSpPr>
        <p:grpSpPr>
          <a:xfrm>
            <a:off x="6346" y="1128568"/>
            <a:ext cx="12179308" cy="1013976"/>
            <a:chOff x="-2" y="-1"/>
            <a:chExt cx="12179307" cy="1013974"/>
          </a:xfrm>
        </p:grpSpPr>
        <p:sp>
          <p:nvSpPr>
            <p:cNvPr id="749" name="矩形"/>
            <p:cNvSpPr/>
            <p:nvPr/>
          </p:nvSpPr>
          <p:spPr>
            <a:xfrm>
              <a:off x="-2" y="-1"/>
              <a:ext cx="12179307" cy="1013974"/>
            </a:xfrm>
            <a:prstGeom prst="rect">
              <a:avLst/>
            </a:prstGeom>
            <a:solidFill>
              <a:srgbClr val="00B0F0"/>
            </a:solidFill>
            <a:ln w="12700" cap="flat">
              <a:noFill/>
              <a:miter lim="400000"/>
            </a:ln>
            <a:effectLst/>
          </p:spPr>
          <p:txBody>
            <a:bodyPr wrap="square" lIns="45669" tIns="45669" rIns="45669" bIns="45669" numCol="1" anchor="ctr">
              <a:noAutofit/>
            </a:bodyPr>
            <a:lstStyle/>
            <a:p>
              <a:pPr algn="ctr">
                <a:defRPr sz="1600">
                  <a:solidFill>
                    <a:srgbClr val="FFFFFF"/>
                  </a:solidFill>
                  <a:latin typeface="+mn-lt"/>
                  <a:ea typeface="+mn-ea"/>
                  <a:cs typeface="+mn-cs"/>
                  <a:sym typeface="Calibri"/>
                </a:defRPr>
              </a:pPr>
              <a:endParaRPr sz="1600"/>
            </a:p>
          </p:txBody>
        </p:sp>
        <p:sp>
          <p:nvSpPr>
            <p:cNvPr id="750" name="更多资源请关注微信公众号：学苑君"/>
            <p:cNvSpPr txBox="1"/>
            <p:nvPr/>
          </p:nvSpPr>
          <p:spPr>
            <a:xfrm>
              <a:off x="-2" y="306929"/>
              <a:ext cx="12179307" cy="400109"/>
            </a:xfrm>
            <a:prstGeom prst="rect">
              <a:avLst/>
            </a:prstGeom>
            <a:noFill/>
            <a:ln w="12700" cap="flat">
              <a:noFill/>
              <a:miter lim="400000"/>
            </a:ln>
            <a:effectLst/>
          </p:spPr>
          <p:txBody>
            <a:bodyPr wrap="square" lIns="0" tIns="0" rIns="0" bIns="0" numCol="1" anchor="ctr">
              <a:spAutoFit/>
            </a:bodyPr>
            <a:lstStyle>
              <a:lvl1pPr algn="ctr">
                <a:defRPr sz="2600" spc="184">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r>
                <a:rPr dirty="0" err="1"/>
                <a:t>更多资源请关注微信公众号</a:t>
              </a:r>
              <a:endParaRPr dirty="0"/>
            </a:p>
          </p:txBody>
        </p:sp>
      </p:grpSp>
      <p:pic>
        <p:nvPicPr>
          <p:cNvPr id="3" name="图片 2">
            <a:extLst>
              <a:ext uri="{FF2B5EF4-FFF2-40B4-BE49-F238E27FC236}">
                <a16:creationId xmlns="" xmlns:a16="http://schemas.microsoft.com/office/drawing/2014/main" id="{4925B5CF-5DD0-4F99-A7F4-FFD9054E3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408" y="2721078"/>
            <a:ext cx="3463413" cy="3463413"/>
          </a:xfrm>
          <a:prstGeom prst="rect">
            <a:avLst/>
          </a:prstGeom>
        </p:spPr>
      </p:pic>
      <p:pic>
        <p:nvPicPr>
          <p:cNvPr id="4" name="图片 3">
            <a:extLst>
              <a:ext uri="{FF2B5EF4-FFF2-40B4-BE49-F238E27FC236}">
                <a16:creationId xmlns="" xmlns:a16="http://schemas.microsoft.com/office/drawing/2014/main" id="{AF93B92F-1774-47C9-9474-E68540B85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860" y="2721078"/>
            <a:ext cx="3463413" cy="3463413"/>
          </a:xfrm>
          <a:prstGeom prst="rect">
            <a:avLst/>
          </a:prstGeom>
        </p:spPr>
      </p:pic>
    </p:spTree>
    <p:extLst>
      <p:ext uri="{BB962C8B-B14F-4D97-AF65-F5344CB8AC3E}">
        <p14:creationId xmlns:p14="http://schemas.microsoft.com/office/powerpoint/2010/main" val="1090904594"/>
      </p:ext>
    </p:extLst>
  </p:cSld>
  <p:clrMapOvr>
    <a:masterClrMapping/>
  </p:clrMapOvr>
  <mc:AlternateContent xmlns:mc="http://schemas.openxmlformats.org/markup-compatibility/2006">
    <mc:Choice xmlns:p14="http://schemas.microsoft.com/office/powerpoint/2010/main" Requires="p14">
      <p:transition spd="slow" p14:dur="1200">
        <p14:prism isInverted="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4" name="矩形 3">
            <a:extLst>
              <a:ext uri="{FF2B5EF4-FFF2-40B4-BE49-F238E27FC236}">
                <a16:creationId xmlns="" xmlns:a16="http://schemas.microsoft.com/office/drawing/2014/main" id="{427DBE1A-D813-4A34-BC42-75AB8E414DD9}"/>
              </a:ext>
            </a:extLst>
          </p:cNvPr>
          <p:cNvSpPr/>
          <p:nvPr/>
        </p:nvSpPr>
        <p:spPr>
          <a:xfrm>
            <a:off x="363730" y="2321227"/>
            <a:ext cx="2866178" cy="7142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b="1" dirty="0">
                <a:solidFill>
                  <a:schemeClr val="tx1">
                    <a:lumMod val="95000"/>
                    <a:lumOff val="5000"/>
                  </a:schemeClr>
                </a:solidFill>
              </a:rPr>
              <a:t>PAPT 04</a:t>
            </a:r>
            <a:endParaRPr lang="zh-CN" altLang="en-US" sz="3600" b="1" dirty="0">
              <a:solidFill>
                <a:schemeClr val="tx1">
                  <a:lumMod val="95000"/>
                  <a:lumOff val="5000"/>
                </a:schemeClr>
              </a:solidFill>
            </a:endParaRPr>
          </a:p>
        </p:txBody>
      </p:sp>
      <p:grpSp>
        <p:nvGrpSpPr>
          <p:cNvPr id="5" name="组合 4">
            <a:extLst>
              <a:ext uri="{FF2B5EF4-FFF2-40B4-BE49-F238E27FC236}">
                <a16:creationId xmlns="" xmlns:a16="http://schemas.microsoft.com/office/drawing/2014/main" id="{B028C50A-E9F3-47CB-835A-7FBC8CA9445B}"/>
              </a:ext>
            </a:extLst>
          </p:cNvPr>
          <p:cNvGrpSpPr/>
          <p:nvPr/>
        </p:nvGrpSpPr>
        <p:grpSpPr>
          <a:xfrm>
            <a:off x="897012" y="3111869"/>
            <a:ext cx="5428554" cy="1542941"/>
            <a:chOff x="3639703" y="183976"/>
            <a:chExt cx="5428554" cy="1542941"/>
          </a:xfrm>
        </p:grpSpPr>
        <p:sp>
          <p:nvSpPr>
            <p:cNvPr id="6" name="文本框 5">
              <a:extLst>
                <a:ext uri="{FF2B5EF4-FFF2-40B4-BE49-F238E27FC236}">
                  <a16:creationId xmlns="" xmlns:a16="http://schemas.microsoft.com/office/drawing/2014/main" id="{285A12CB-B4D5-41AF-8FA8-CCF34205AFDA}"/>
                </a:ext>
              </a:extLst>
            </p:cNvPr>
            <p:cNvSpPr txBox="1"/>
            <p:nvPr/>
          </p:nvSpPr>
          <p:spPr>
            <a:xfrm>
              <a:off x="3639704" y="183976"/>
              <a:ext cx="1620957" cy="52322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mn-cs"/>
                </a:rPr>
                <a:t>论文总结</a:t>
              </a:r>
            </a:p>
          </p:txBody>
        </p:sp>
        <p:sp>
          <p:nvSpPr>
            <p:cNvPr id="9" name="文本框 8">
              <a:extLst>
                <a:ext uri="{FF2B5EF4-FFF2-40B4-BE49-F238E27FC236}">
                  <a16:creationId xmlns="" xmlns:a16="http://schemas.microsoft.com/office/drawing/2014/main" id="{7AF47E76-3B9D-48C6-AF38-133F197D8A8D}"/>
                </a:ext>
              </a:extLst>
            </p:cNvPr>
            <p:cNvSpPr txBox="1"/>
            <p:nvPr/>
          </p:nvSpPr>
          <p:spPr>
            <a:xfrm>
              <a:off x="3639703" y="727476"/>
              <a:ext cx="5428554" cy="999441"/>
            </a:xfrm>
            <a:prstGeom prst="rect">
              <a:avLst/>
            </a:prstGeom>
            <a:noFill/>
          </p:spPr>
          <p:txBody>
            <a:bodyPr wrap="square" rtlCol="0">
              <a:spAutoFit/>
              <a:scene3d>
                <a:camera prst="orthographicFront"/>
                <a:lightRig rig="threePt" dir="t"/>
              </a:scene3d>
              <a:sp3d contourW="12700"/>
            </a:bodyPr>
            <a:lstStyle/>
            <a:p>
              <a:pPr>
                <a:lnSpc>
                  <a:spcPct val="114000"/>
                </a:lnSpc>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presentation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field</a:t>
              </a:r>
            </a:p>
            <a:p>
              <a:pPr>
                <a:lnSpc>
                  <a:spcPct val="114000"/>
                </a:lnSpc>
                <a:defRPr/>
              </a:pPr>
              <a:endParaRPr lang="en-US" altLang="zh-CN" sz="1050" dirty="0">
                <a:solidFill>
                  <a:schemeClr val="tx1">
                    <a:lumMod val="85000"/>
                    <a:lumOff val="15000"/>
                  </a:schemeClr>
                </a:solidFill>
                <a:latin typeface="微软雅黑"/>
                <a:ea typeface="微软雅黑"/>
              </a:endParaRPr>
            </a:p>
            <a:p>
              <a:pPr marL="0" marR="0" lvl="0" indent="0" defTabSz="914400" rtl="0" eaLnBrk="1" fontAlgn="auto" latinLnBrk="0" hangingPunct="1">
                <a:lnSpc>
                  <a:spcPct val="114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Tree>
    <p:extLst>
      <p:ext uri="{BB962C8B-B14F-4D97-AF65-F5344CB8AC3E}">
        <p14:creationId xmlns:p14="http://schemas.microsoft.com/office/powerpoint/2010/main" val="181513110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库_矩形 3">
            <a:extLst>
              <a:ext uri="{FF2B5EF4-FFF2-40B4-BE49-F238E27FC236}">
                <a16:creationId xmlns="" xmlns:a16="http://schemas.microsoft.com/office/drawing/2014/main" id="{7576B64C-3C65-47CD-B338-409B037AC939}"/>
              </a:ext>
            </a:extLst>
          </p:cNvPr>
          <p:cNvSpPr/>
          <p:nvPr>
            <p:custDataLst>
              <p:tags r:id="rId1"/>
            </p:custDataLst>
          </p:nvPr>
        </p:nvSpPr>
        <p:spPr>
          <a:xfrm>
            <a:off x="2844576" y="1695451"/>
            <a:ext cx="2133600"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PA_库_矩形 4">
            <a:extLst>
              <a:ext uri="{FF2B5EF4-FFF2-40B4-BE49-F238E27FC236}">
                <a16:creationId xmlns="" xmlns:a16="http://schemas.microsoft.com/office/drawing/2014/main" id="{15C5186C-7318-4A25-8F7B-685623F14D97}"/>
              </a:ext>
            </a:extLst>
          </p:cNvPr>
          <p:cNvSpPr/>
          <p:nvPr>
            <p:custDataLst>
              <p:tags r:id="rId2"/>
            </p:custDataLst>
          </p:nvPr>
        </p:nvSpPr>
        <p:spPr>
          <a:xfrm>
            <a:off x="977675" y="2266949"/>
            <a:ext cx="3228975" cy="3228975"/>
          </a:xfrm>
          <a:prstGeom prst="rect">
            <a:avLst/>
          </a:prstGeom>
          <a:blipFill dpi="0" rotWithShape="1">
            <a:blip r:embed="rId6"/>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7" name="PA_库_矩形 6">
            <a:extLst>
              <a:ext uri="{FF2B5EF4-FFF2-40B4-BE49-F238E27FC236}">
                <a16:creationId xmlns="" xmlns:a16="http://schemas.microsoft.com/office/drawing/2014/main" id="{6C5BEC2F-34E8-4503-9C59-82E4E18A3ECB}"/>
              </a:ext>
            </a:extLst>
          </p:cNvPr>
          <p:cNvSpPr/>
          <p:nvPr>
            <p:custDataLst>
              <p:tags r:id="rId3"/>
            </p:custDataLst>
          </p:nvPr>
        </p:nvSpPr>
        <p:spPr>
          <a:xfrm>
            <a:off x="1158650" y="4814888"/>
            <a:ext cx="504825" cy="50482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矩形 9">
            <a:extLst>
              <a:ext uri="{FF2B5EF4-FFF2-40B4-BE49-F238E27FC236}">
                <a16:creationId xmlns="" xmlns:a16="http://schemas.microsoft.com/office/drawing/2014/main" id="{61BA4EA6-47F4-48EB-A8C6-DCCB917E92A2}"/>
              </a:ext>
            </a:extLst>
          </p:cNvPr>
          <p:cNvSpPr/>
          <p:nvPr/>
        </p:nvSpPr>
        <p:spPr>
          <a:xfrm>
            <a:off x="5390926" y="3434519"/>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矩形 10">
            <a:extLst>
              <a:ext uri="{FF2B5EF4-FFF2-40B4-BE49-F238E27FC236}">
                <a16:creationId xmlns="" xmlns:a16="http://schemas.microsoft.com/office/drawing/2014/main" id="{E8B3C044-0292-4954-90B4-6C8AA479A152}"/>
              </a:ext>
            </a:extLst>
          </p:cNvPr>
          <p:cNvSpPr/>
          <p:nvPr/>
        </p:nvSpPr>
        <p:spPr>
          <a:xfrm>
            <a:off x="5390926" y="4670274"/>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矩形 15">
            <a:extLst>
              <a:ext uri="{FF2B5EF4-FFF2-40B4-BE49-F238E27FC236}">
                <a16:creationId xmlns="" xmlns:a16="http://schemas.microsoft.com/office/drawing/2014/main" id="{1213C0A4-1DCF-4FEF-968B-B7DDEE7CF54D}"/>
              </a:ext>
            </a:extLst>
          </p:cNvPr>
          <p:cNvSpPr/>
          <p:nvPr/>
        </p:nvSpPr>
        <p:spPr>
          <a:xfrm>
            <a:off x="8302625" y="3434519"/>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矩形 16">
            <a:extLst>
              <a:ext uri="{FF2B5EF4-FFF2-40B4-BE49-F238E27FC236}">
                <a16:creationId xmlns="" xmlns:a16="http://schemas.microsoft.com/office/drawing/2014/main" id="{E2D83F35-E801-42FB-891C-10F80183827B}"/>
              </a:ext>
            </a:extLst>
          </p:cNvPr>
          <p:cNvSpPr/>
          <p:nvPr/>
        </p:nvSpPr>
        <p:spPr>
          <a:xfrm>
            <a:off x="8302625" y="4670274"/>
            <a:ext cx="542925"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组合 25">
            <a:extLst>
              <a:ext uri="{FF2B5EF4-FFF2-40B4-BE49-F238E27FC236}">
                <a16:creationId xmlns="" xmlns:a16="http://schemas.microsoft.com/office/drawing/2014/main" id="{6767C389-6ED4-4C06-8757-A4DED7652E9B}"/>
              </a:ext>
            </a:extLst>
          </p:cNvPr>
          <p:cNvGrpSpPr/>
          <p:nvPr/>
        </p:nvGrpSpPr>
        <p:grpSpPr>
          <a:xfrm>
            <a:off x="5703414" y="1798832"/>
            <a:ext cx="4389710" cy="643890"/>
            <a:chOff x="11884" y="3191"/>
            <a:chExt cx="1639" cy="1014"/>
          </a:xfrm>
        </p:grpSpPr>
        <p:sp>
          <p:nvSpPr>
            <p:cNvPr id="27" name="文本框 26">
              <a:extLst>
                <a:ext uri="{FF2B5EF4-FFF2-40B4-BE49-F238E27FC236}">
                  <a16:creationId xmlns="" xmlns:a16="http://schemas.microsoft.com/office/drawing/2014/main" id="{099358C6-9FFB-4FC7-94A3-4A13C52E5EE0}"/>
                </a:ext>
              </a:extLst>
            </p:cNvPr>
            <p:cNvSpPr txBox="1"/>
            <p:nvPr/>
          </p:nvSpPr>
          <p:spPr>
            <a:xfrm>
              <a:off x="11884" y="3744"/>
              <a:ext cx="1638" cy="461"/>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28" name="TextBox 76">
              <a:extLst>
                <a:ext uri="{FF2B5EF4-FFF2-40B4-BE49-F238E27FC236}">
                  <a16:creationId xmlns="" xmlns:a16="http://schemas.microsoft.com/office/drawing/2014/main" id="{94C5B588-3E3B-4D01-A3DC-45999A067748}"/>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29" name="组合 28">
            <a:extLst>
              <a:ext uri="{FF2B5EF4-FFF2-40B4-BE49-F238E27FC236}">
                <a16:creationId xmlns="" xmlns:a16="http://schemas.microsoft.com/office/drawing/2014/main" id="{9DCC1D21-E44A-4ED5-917C-45C665ECC2F4}"/>
              </a:ext>
            </a:extLst>
          </p:cNvPr>
          <p:cNvGrpSpPr/>
          <p:nvPr/>
        </p:nvGrpSpPr>
        <p:grpSpPr>
          <a:xfrm>
            <a:off x="6073551" y="3234553"/>
            <a:ext cx="2283325" cy="865505"/>
            <a:chOff x="11884" y="3191"/>
            <a:chExt cx="1639" cy="1363"/>
          </a:xfrm>
        </p:grpSpPr>
        <p:sp>
          <p:nvSpPr>
            <p:cNvPr id="30" name="文本框 29">
              <a:extLst>
                <a:ext uri="{FF2B5EF4-FFF2-40B4-BE49-F238E27FC236}">
                  <a16:creationId xmlns="" xmlns:a16="http://schemas.microsoft.com/office/drawing/2014/main" id="{783422C1-6FCB-4799-B879-886F5172EEAF}"/>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1" name="TextBox 76">
              <a:extLst>
                <a:ext uri="{FF2B5EF4-FFF2-40B4-BE49-F238E27FC236}">
                  <a16:creationId xmlns="" xmlns:a16="http://schemas.microsoft.com/office/drawing/2014/main" id="{33DB1466-E6B9-499F-9FB7-203044492106}"/>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32" name="组合 31">
            <a:extLst>
              <a:ext uri="{FF2B5EF4-FFF2-40B4-BE49-F238E27FC236}">
                <a16:creationId xmlns="" xmlns:a16="http://schemas.microsoft.com/office/drawing/2014/main" id="{A512A2A6-2268-4030-809B-86E6A3B99361}"/>
              </a:ext>
            </a:extLst>
          </p:cNvPr>
          <p:cNvGrpSpPr/>
          <p:nvPr/>
        </p:nvGrpSpPr>
        <p:grpSpPr>
          <a:xfrm>
            <a:off x="9080721" y="3216620"/>
            <a:ext cx="2283325" cy="865505"/>
            <a:chOff x="11884" y="3191"/>
            <a:chExt cx="1639" cy="1363"/>
          </a:xfrm>
        </p:grpSpPr>
        <p:sp>
          <p:nvSpPr>
            <p:cNvPr id="33" name="文本框 32">
              <a:extLst>
                <a:ext uri="{FF2B5EF4-FFF2-40B4-BE49-F238E27FC236}">
                  <a16:creationId xmlns="" xmlns:a16="http://schemas.microsoft.com/office/drawing/2014/main" id="{18521503-66C0-45CC-97F6-8E3DD44AACFC}"/>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4" name="TextBox 76">
              <a:extLst>
                <a:ext uri="{FF2B5EF4-FFF2-40B4-BE49-F238E27FC236}">
                  <a16:creationId xmlns="" xmlns:a16="http://schemas.microsoft.com/office/drawing/2014/main" id="{896AFD77-7D1B-4506-801A-D1F08DFCD473}"/>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35" name="组合 34">
            <a:extLst>
              <a:ext uri="{FF2B5EF4-FFF2-40B4-BE49-F238E27FC236}">
                <a16:creationId xmlns="" xmlns:a16="http://schemas.microsoft.com/office/drawing/2014/main" id="{9987ED9A-9D40-4E21-9385-DF15B44019CE}"/>
              </a:ext>
            </a:extLst>
          </p:cNvPr>
          <p:cNvGrpSpPr/>
          <p:nvPr/>
        </p:nvGrpSpPr>
        <p:grpSpPr>
          <a:xfrm>
            <a:off x="6072158" y="4637423"/>
            <a:ext cx="2283325" cy="865505"/>
            <a:chOff x="11884" y="3191"/>
            <a:chExt cx="1639" cy="1363"/>
          </a:xfrm>
        </p:grpSpPr>
        <p:sp>
          <p:nvSpPr>
            <p:cNvPr id="36" name="文本框 35">
              <a:extLst>
                <a:ext uri="{FF2B5EF4-FFF2-40B4-BE49-F238E27FC236}">
                  <a16:creationId xmlns="" xmlns:a16="http://schemas.microsoft.com/office/drawing/2014/main" id="{207B6101-6922-4F69-AC46-E00FB510ADA1}"/>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7" name="TextBox 76">
              <a:extLst>
                <a:ext uri="{FF2B5EF4-FFF2-40B4-BE49-F238E27FC236}">
                  <a16:creationId xmlns="" xmlns:a16="http://schemas.microsoft.com/office/drawing/2014/main" id="{A86F8D2C-2FC4-4B9C-97CF-56B02E83AD50}"/>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38" name="组合 37">
            <a:extLst>
              <a:ext uri="{FF2B5EF4-FFF2-40B4-BE49-F238E27FC236}">
                <a16:creationId xmlns="" xmlns:a16="http://schemas.microsoft.com/office/drawing/2014/main" id="{5AF942BB-D4BF-4E04-9E45-6D258BCFB9FD}"/>
              </a:ext>
            </a:extLst>
          </p:cNvPr>
          <p:cNvGrpSpPr/>
          <p:nvPr/>
        </p:nvGrpSpPr>
        <p:grpSpPr>
          <a:xfrm>
            <a:off x="9079328" y="4619490"/>
            <a:ext cx="2283325" cy="865505"/>
            <a:chOff x="11884" y="3191"/>
            <a:chExt cx="1639" cy="1363"/>
          </a:xfrm>
        </p:grpSpPr>
        <p:sp>
          <p:nvSpPr>
            <p:cNvPr id="39" name="文本框 38">
              <a:extLst>
                <a:ext uri="{FF2B5EF4-FFF2-40B4-BE49-F238E27FC236}">
                  <a16:creationId xmlns="" xmlns:a16="http://schemas.microsoft.com/office/drawing/2014/main" id="{0B14CFC8-BFA8-403F-BD53-489301DC546F}"/>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40" name="TextBox 76">
              <a:extLst>
                <a:ext uri="{FF2B5EF4-FFF2-40B4-BE49-F238E27FC236}">
                  <a16:creationId xmlns="" xmlns:a16="http://schemas.microsoft.com/office/drawing/2014/main" id="{60F6544C-286E-407B-B7A0-4956614240DF}"/>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sp>
        <p:nvSpPr>
          <p:cNvPr id="24" name="TextBox 8">
            <a:extLst>
              <a:ext uri="{FF2B5EF4-FFF2-40B4-BE49-F238E27FC236}">
                <a16:creationId xmlns="" xmlns:a16="http://schemas.microsoft.com/office/drawing/2014/main" id="{45824207-F0C7-41EE-A40C-41A294D1528F}"/>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472712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1000"/>
                                        <p:tgtEl>
                                          <p:spTgt spid="29"/>
                                        </p:tgtEl>
                                      </p:cBhvr>
                                    </p:animEffect>
                                    <p:anim calcmode="lin" valueType="num">
                                      <p:cBhvr>
                                        <p:cTn id="31" dur="1000" fill="hold"/>
                                        <p:tgtEl>
                                          <p:spTgt spid="29"/>
                                        </p:tgtEl>
                                        <p:attrNameLst>
                                          <p:attrName>ppt_x</p:attrName>
                                        </p:attrNameLst>
                                      </p:cBhvr>
                                      <p:tavLst>
                                        <p:tav tm="0">
                                          <p:val>
                                            <p:strVal val="#ppt_x"/>
                                          </p:val>
                                        </p:tav>
                                        <p:tav tm="100000">
                                          <p:val>
                                            <p:strVal val="#ppt_x"/>
                                          </p:val>
                                        </p:tav>
                                      </p:tavLst>
                                    </p:anim>
                                    <p:anim calcmode="lin" valueType="num">
                                      <p:cBhvr>
                                        <p:cTn id="3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16971" y="1841785"/>
            <a:ext cx="7380995" cy="4277119"/>
            <a:chOff x="3920242" y="1942309"/>
            <a:chExt cx="7784643" cy="4511025"/>
          </a:xfrm>
        </p:grpSpPr>
        <p:sp>
          <p:nvSpPr>
            <p:cNvPr id="5" name="任意多边形 4"/>
            <p:cNvSpPr/>
            <p:nvPr/>
          </p:nvSpPr>
          <p:spPr>
            <a:xfrm flipH="1">
              <a:off x="8018596" y="2964173"/>
              <a:ext cx="1430925" cy="2299587"/>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latin typeface="微软雅黑" panose="020B0503020204020204" pitchFamily="34" charset="-122"/>
                  <a:ea typeface="微软雅黑" panose="020B0503020204020204" pitchFamily="34" charset="-122"/>
                  <a:cs typeface="+mn-ea"/>
                  <a:sym typeface="+mn-lt"/>
                </a:rPr>
                <a:t>标题</a:t>
              </a:r>
            </a:p>
          </p:txBody>
        </p:sp>
        <p:sp>
          <p:nvSpPr>
            <p:cNvPr id="6" name="任意多边形 5"/>
            <p:cNvSpPr/>
            <p:nvPr/>
          </p:nvSpPr>
          <p:spPr>
            <a:xfrm flipH="1">
              <a:off x="6837213" y="3340067"/>
              <a:ext cx="965005" cy="1549379"/>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cs typeface="+mn-ea"/>
                  <a:sym typeface="+mn-lt"/>
                </a:rPr>
                <a:t>标题</a:t>
              </a:r>
            </a:p>
          </p:txBody>
        </p:sp>
        <p:sp>
          <p:nvSpPr>
            <p:cNvPr id="9" name="任意多边形 8"/>
            <p:cNvSpPr/>
            <p:nvPr/>
          </p:nvSpPr>
          <p:spPr>
            <a:xfrm flipH="1">
              <a:off x="5993822" y="3610143"/>
              <a:ext cx="627016" cy="1009228"/>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anose="020B0503020204020204" pitchFamily="34" charset="-122"/>
                  <a:ea typeface="微软雅黑" panose="020B0503020204020204" pitchFamily="34" charset="-122"/>
                  <a:cs typeface="+mn-ea"/>
                  <a:sym typeface="+mn-lt"/>
                </a:rPr>
                <a:t>标题</a:t>
              </a:r>
            </a:p>
          </p:txBody>
        </p:sp>
        <p:sp>
          <p:nvSpPr>
            <p:cNvPr id="10" name="任意多边形 9"/>
            <p:cNvSpPr/>
            <p:nvPr/>
          </p:nvSpPr>
          <p:spPr>
            <a:xfrm flipH="1">
              <a:off x="9665896" y="2477722"/>
              <a:ext cx="2038989" cy="3274069"/>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微软雅黑" panose="020B0503020204020204" pitchFamily="34" charset="-122"/>
                  <a:ea typeface="微软雅黑" panose="020B0503020204020204" pitchFamily="34" charset="-122"/>
                  <a:cs typeface="+mn-ea"/>
                  <a:sym typeface="+mn-lt"/>
                </a:rPr>
                <a:t>标题</a:t>
              </a:r>
            </a:p>
          </p:txBody>
        </p:sp>
        <p:cxnSp>
          <p:nvCxnSpPr>
            <p:cNvPr id="11" name="直接连接符 10"/>
            <p:cNvCxnSpPr/>
            <p:nvPr/>
          </p:nvCxnSpPr>
          <p:spPr>
            <a:xfrm flipV="1">
              <a:off x="5993820" y="2139734"/>
              <a:ext cx="5711064" cy="14577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93820" y="4619372"/>
              <a:ext cx="5711064" cy="148778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rot="10800000">
              <a:off x="3920242" y="3155280"/>
              <a:ext cx="2387087" cy="268200"/>
            </a:xfrm>
            <a:prstGeom prst="bentConnector3">
              <a:avLst>
                <a:gd name="adj1" fmla="val -17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a:off x="6964693" y="1942309"/>
              <a:ext cx="3720699" cy="320321"/>
            </a:xfrm>
            <a:prstGeom prst="bentConnector3">
              <a:avLst>
                <a:gd name="adj1" fmla="val 99968"/>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5113786" y="5077393"/>
              <a:ext cx="2028170" cy="271358"/>
            </a:xfrm>
            <a:prstGeom prst="bentConnector3">
              <a:avLst>
                <a:gd name="adj1" fmla="val 10015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10800000" flipV="1">
              <a:off x="8567118" y="6107154"/>
              <a:ext cx="2118276" cy="346180"/>
            </a:xfrm>
            <a:prstGeom prst="bentConnector3">
              <a:avLst>
                <a:gd name="adj1" fmla="val -10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 xmlns:a16="http://schemas.microsoft.com/office/drawing/2014/main" id="{468C9ECF-6751-46B2-AEEE-9A8AA99450A7}"/>
              </a:ext>
            </a:extLst>
          </p:cNvPr>
          <p:cNvGrpSpPr/>
          <p:nvPr/>
        </p:nvGrpSpPr>
        <p:grpSpPr>
          <a:xfrm>
            <a:off x="4559686" y="1363125"/>
            <a:ext cx="1923006" cy="844660"/>
            <a:chOff x="2661872" y="1947672"/>
            <a:chExt cx="2901474" cy="890901"/>
          </a:xfrm>
        </p:grpSpPr>
        <p:sp>
          <p:nvSpPr>
            <p:cNvPr id="27" name="Rectangle 42">
              <a:extLst>
                <a:ext uri="{FF2B5EF4-FFF2-40B4-BE49-F238E27FC236}">
                  <a16:creationId xmlns="" xmlns:a16="http://schemas.microsoft.com/office/drawing/2014/main" id="{35D7616F-39AA-4E28-958A-BDD3F93AD14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Rectangle 42">
              <a:extLst>
                <a:ext uri="{FF2B5EF4-FFF2-40B4-BE49-F238E27FC236}">
                  <a16:creationId xmlns="" xmlns:a16="http://schemas.microsoft.com/office/drawing/2014/main" id="{CD7F2E76-4C82-4996-A4B6-3AFF0025036F}"/>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 xmlns:a16="http://schemas.microsoft.com/office/drawing/2014/main" id="{F5401805-9BF1-4D1C-9D8B-D80DF1CAF33E}"/>
              </a:ext>
            </a:extLst>
          </p:cNvPr>
          <p:cNvGrpSpPr/>
          <p:nvPr/>
        </p:nvGrpSpPr>
        <p:grpSpPr>
          <a:xfrm>
            <a:off x="1795574" y="2578478"/>
            <a:ext cx="1923006" cy="844660"/>
            <a:chOff x="2661872" y="1947672"/>
            <a:chExt cx="2901474" cy="890901"/>
          </a:xfrm>
        </p:grpSpPr>
        <p:sp>
          <p:nvSpPr>
            <p:cNvPr id="30" name="Rectangle 42">
              <a:extLst>
                <a:ext uri="{FF2B5EF4-FFF2-40B4-BE49-F238E27FC236}">
                  <a16:creationId xmlns="" xmlns:a16="http://schemas.microsoft.com/office/drawing/2014/main" id="{5F9F41D9-6362-4140-802F-333977B97347}"/>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Rectangle 42">
              <a:extLst>
                <a:ext uri="{FF2B5EF4-FFF2-40B4-BE49-F238E27FC236}">
                  <a16:creationId xmlns="" xmlns:a16="http://schemas.microsoft.com/office/drawing/2014/main" id="{9710D89C-5F9B-4E5B-97EB-1FFB35F99D9D}"/>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 xmlns:a16="http://schemas.microsoft.com/office/drawing/2014/main" id="{A1073FB7-6CC1-47B7-B743-BA026866C000}"/>
              </a:ext>
            </a:extLst>
          </p:cNvPr>
          <p:cNvGrpSpPr/>
          <p:nvPr/>
        </p:nvGrpSpPr>
        <p:grpSpPr>
          <a:xfrm>
            <a:off x="2925621" y="4650215"/>
            <a:ext cx="1923006" cy="844660"/>
            <a:chOff x="2661872" y="1947672"/>
            <a:chExt cx="2901474" cy="890901"/>
          </a:xfrm>
        </p:grpSpPr>
        <p:sp>
          <p:nvSpPr>
            <p:cNvPr id="33" name="Rectangle 42">
              <a:extLst>
                <a:ext uri="{FF2B5EF4-FFF2-40B4-BE49-F238E27FC236}">
                  <a16:creationId xmlns="" xmlns:a16="http://schemas.microsoft.com/office/drawing/2014/main" id="{3152BE8B-A936-4DD6-B7C2-7F727D8DE564}"/>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Rectangle 42">
              <a:extLst>
                <a:ext uri="{FF2B5EF4-FFF2-40B4-BE49-F238E27FC236}">
                  <a16:creationId xmlns="" xmlns:a16="http://schemas.microsoft.com/office/drawing/2014/main" id="{131247BC-033D-496C-8A77-D1410DCC4335}"/>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 xmlns:a16="http://schemas.microsoft.com/office/drawing/2014/main" id="{2169A840-AAED-4A92-A050-B3B70CC64424}"/>
              </a:ext>
            </a:extLst>
          </p:cNvPr>
          <p:cNvGrpSpPr/>
          <p:nvPr/>
        </p:nvGrpSpPr>
        <p:grpSpPr>
          <a:xfrm>
            <a:off x="6227498" y="5630086"/>
            <a:ext cx="1923006" cy="844660"/>
            <a:chOff x="2661872" y="1947672"/>
            <a:chExt cx="2901474" cy="890901"/>
          </a:xfrm>
        </p:grpSpPr>
        <p:sp>
          <p:nvSpPr>
            <p:cNvPr id="36" name="Rectangle 42">
              <a:extLst>
                <a:ext uri="{FF2B5EF4-FFF2-40B4-BE49-F238E27FC236}">
                  <a16:creationId xmlns="" xmlns:a16="http://schemas.microsoft.com/office/drawing/2014/main" id="{6CB05960-7C9B-4A22-A1EA-8AF828AEEB40}"/>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Rectangle 42">
              <a:extLst>
                <a:ext uri="{FF2B5EF4-FFF2-40B4-BE49-F238E27FC236}">
                  <a16:creationId xmlns="" xmlns:a16="http://schemas.microsoft.com/office/drawing/2014/main" id="{47CCE059-386E-46C3-B430-2D8F42B35906}"/>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5" name="TextBox 8">
            <a:extLst>
              <a:ext uri="{FF2B5EF4-FFF2-40B4-BE49-F238E27FC236}">
                <a16:creationId xmlns="" xmlns:a16="http://schemas.microsoft.com/office/drawing/2014/main" id="{594A5221-D0F4-4694-94E9-5BAE994E9629}"/>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6901479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24300" y="1522794"/>
            <a:ext cx="4343400" cy="4229099"/>
            <a:chOff x="3924300" y="1522794"/>
            <a:chExt cx="4343400" cy="4229099"/>
          </a:xfrm>
          <a:blipFill>
            <a:blip r:embed="rId8"/>
            <a:stretch>
              <a:fillRect/>
            </a:stretch>
          </a:blipFill>
        </p:grpSpPr>
        <p:sp>
          <p:nvSpPr>
            <p:cNvPr id="4" name="PA_库_矩形 3">
              <a:extLst>
                <a:ext uri="{FF2B5EF4-FFF2-40B4-BE49-F238E27FC236}">
                  <a16:creationId xmlns="" xmlns:a16="http://schemas.microsoft.com/office/drawing/2014/main" id="{FBC85E0B-8D1B-43C7-8CA4-64644EF0837E}"/>
                </a:ext>
              </a:extLst>
            </p:cNvPr>
            <p:cNvSpPr/>
            <p:nvPr>
              <p:custDataLst>
                <p:tags r:id="rId2"/>
              </p:custDataLst>
            </p:nvPr>
          </p:nvSpPr>
          <p:spPr>
            <a:xfrm>
              <a:off x="6315075" y="3799268"/>
              <a:ext cx="1952625" cy="1952625"/>
            </a:xfrm>
            <a:prstGeom prst="rect">
              <a:avLst/>
            </a:prstGeom>
            <a:gr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5" name="PA_库_矩形 4">
              <a:extLst>
                <a:ext uri="{FF2B5EF4-FFF2-40B4-BE49-F238E27FC236}">
                  <a16:creationId xmlns="" xmlns:a16="http://schemas.microsoft.com/office/drawing/2014/main" id="{4F2A9C70-7EA7-460F-8F9B-E19C6C31CF9D}"/>
                </a:ext>
              </a:extLst>
            </p:cNvPr>
            <p:cNvSpPr/>
            <p:nvPr>
              <p:custDataLst>
                <p:tags r:id="rId3"/>
              </p:custDataLst>
            </p:nvPr>
          </p:nvSpPr>
          <p:spPr>
            <a:xfrm>
              <a:off x="6315075" y="1522794"/>
              <a:ext cx="1952625" cy="1952625"/>
            </a:xfrm>
            <a:prstGeom prst="rect">
              <a:avLst/>
            </a:prstGeom>
            <a:gr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PA_库_矩形 5">
              <a:extLst>
                <a:ext uri="{FF2B5EF4-FFF2-40B4-BE49-F238E27FC236}">
                  <a16:creationId xmlns="" xmlns:a16="http://schemas.microsoft.com/office/drawing/2014/main" id="{2CA17FDB-3D4C-4298-9DC9-A74C624CEC1C}"/>
                </a:ext>
              </a:extLst>
            </p:cNvPr>
            <p:cNvSpPr/>
            <p:nvPr>
              <p:custDataLst>
                <p:tags r:id="rId4"/>
              </p:custDataLst>
            </p:nvPr>
          </p:nvSpPr>
          <p:spPr>
            <a:xfrm>
              <a:off x="3924300" y="3799268"/>
              <a:ext cx="1952625" cy="1952625"/>
            </a:xfrm>
            <a:prstGeom prst="rect">
              <a:avLst/>
            </a:prstGeom>
            <a:gr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PA_库_矩形 6">
              <a:extLst>
                <a:ext uri="{FF2B5EF4-FFF2-40B4-BE49-F238E27FC236}">
                  <a16:creationId xmlns="" xmlns:a16="http://schemas.microsoft.com/office/drawing/2014/main" id="{DBABF046-AF68-471C-B4BF-459372AC15B2}"/>
                </a:ext>
              </a:extLst>
            </p:cNvPr>
            <p:cNvSpPr/>
            <p:nvPr>
              <p:custDataLst>
                <p:tags r:id="rId5"/>
              </p:custDataLst>
            </p:nvPr>
          </p:nvSpPr>
          <p:spPr>
            <a:xfrm>
              <a:off x="3924300" y="1522794"/>
              <a:ext cx="1952625" cy="1952625"/>
            </a:xfrm>
            <a:prstGeom prst="rect">
              <a:avLst/>
            </a:prstGeom>
            <a:gr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PA_库_矩形 7">
            <a:extLst>
              <a:ext uri="{FF2B5EF4-FFF2-40B4-BE49-F238E27FC236}">
                <a16:creationId xmlns="" xmlns:a16="http://schemas.microsoft.com/office/drawing/2014/main" id="{E10AD7FD-DA76-40E9-BB69-EE6F0D951195}"/>
              </a:ext>
            </a:extLst>
          </p:cNvPr>
          <p:cNvSpPr/>
          <p:nvPr>
            <p:custDataLst>
              <p:tags r:id="rId1"/>
            </p:custDataLst>
          </p:nvPr>
        </p:nvSpPr>
        <p:spPr>
          <a:xfrm>
            <a:off x="5119688" y="2661032"/>
            <a:ext cx="1952625" cy="195262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0" name="组合 19">
            <a:extLst>
              <a:ext uri="{FF2B5EF4-FFF2-40B4-BE49-F238E27FC236}">
                <a16:creationId xmlns="" xmlns:a16="http://schemas.microsoft.com/office/drawing/2014/main" id="{2E9A0FF1-83E5-43CC-AD3B-C2BB8A71E961}"/>
              </a:ext>
            </a:extLst>
          </p:cNvPr>
          <p:cNvGrpSpPr/>
          <p:nvPr/>
        </p:nvGrpSpPr>
        <p:grpSpPr>
          <a:xfrm>
            <a:off x="1501831" y="2340221"/>
            <a:ext cx="2283325" cy="865505"/>
            <a:chOff x="11884" y="3191"/>
            <a:chExt cx="1639" cy="1363"/>
          </a:xfrm>
        </p:grpSpPr>
        <p:sp>
          <p:nvSpPr>
            <p:cNvPr id="21" name="文本框 20">
              <a:extLst>
                <a:ext uri="{FF2B5EF4-FFF2-40B4-BE49-F238E27FC236}">
                  <a16:creationId xmlns="" xmlns:a16="http://schemas.microsoft.com/office/drawing/2014/main" id="{970BF32E-807B-452D-B14D-44B83C358EAF}"/>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22" name="TextBox 76">
              <a:extLst>
                <a:ext uri="{FF2B5EF4-FFF2-40B4-BE49-F238E27FC236}">
                  <a16:creationId xmlns="" xmlns:a16="http://schemas.microsoft.com/office/drawing/2014/main" id="{1F4A1131-9106-4A79-A87B-EBD3E13ABF1E}"/>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23" name="组合 22">
            <a:extLst>
              <a:ext uri="{FF2B5EF4-FFF2-40B4-BE49-F238E27FC236}">
                <a16:creationId xmlns="" xmlns:a16="http://schemas.microsoft.com/office/drawing/2014/main" id="{EC7534F9-E7C5-4E8A-8D7F-0B23EEC98314}"/>
              </a:ext>
            </a:extLst>
          </p:cNvPr>
          <p:cNvGrpSpPr/>
          <p:nvPr/>
        </p:nvGrpSpPr>
        <p:grpSpPr>
          <a:xfrm>
            <a:off x="1500438" y="3716727"/>
            <a:ext cx="2283325" cy="865505"/>
            <a:chOff x="11884" y="3191"/>
            <a:chExt cx="1639" cy="1363"/>
          </a:xfrm>
        </p:grpSpPr>
        <p:sp>
          <p:nvSpPr>
            <p:cNvPr id="24" name="文本框 23">
              <a:extLst>
                <a:ext uri="{FF2B5EF4-FFF2-40B4-BE49-F238E27FC236}">
                  <a16:creationId xmlns="" xmlns:a16="http://schemas.microsoft.com/office/drawing/2014/main" id="{6225F975-10A9-41C2-8312-EB93EFEB0ECB}"/>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25" name="TextBox 76">
              <a:extLst>
                <a:ext uri="{FF2B5EF4-FFF2-40B4-BE49-F238E27FC236}">
                  <a16:creationId xmlns="" xmlns:a16="http://schemas.microsoft.com/office/drawing/2014/main" id="{BEE7C030-0DB1-4D32-9FB4-AF9B76E563D2}"/>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26" name="组合 25">
            <a:extLst>
              <a:ext uri="{FF2B5EF4-FFF2-40B4-BE49-F238E27FC236}">
                <a16:creationId xmlns="" xmlns:a16="http://schemas.microsoft.com/office/drawing/2014/main" id="{BBCB2618-25C0-4CDC-A24D-21A1C9F0FB11}"/>
              </a:ext>
            </a:extLst>
          </p:cNvPr>
          <p:cNvGrpSpPr/>
          <p:nvPr/>
        </p:nvGrpSpPr>
        <p:grpSpPr>
          <a:xfrm>
            <a:off x="8690439" y="2357365"/>
            <a:ext cx="2283325" cy="865505"/>
            <a:chOff x="11884" y="3191"/>
            <a:chExt cx="1639" cy="1363"/>
          </a:xfrm>
        </p:grpSpPr>
        <p:sp>
          <p:nvSpPr>
            <p:cNvPr id="27" name="文本框 26">
              <a:extLst>
                <a:ext uri="{FF2B5EF4-FFF2-40B4-BE49-F238E27FC236}">
                  <a16:creationId xmlns="" xmlns:a16="http://schemas.microsoft.com/office/drawing/2014/main" id="{02310228-98A7-4D58-B239-1AEF5196B709}"/>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28" name="TextBox 76">
              <a:extLst>
                <a:ext uri="{FF2B5EF4-FFF2-40B4-BE49-F238E27FC236}">
                  <a16:creationId xmlns="" xmlns:a16="http://schemas.microsoft.com/office/drawing/2014/main" id="{F0D4556F-FF22-4D65-BD0A-9889CEFFA85A}"/>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grpSp>
        <p:nvGrpSpPr>
          <p:cNvPr id="29" name="组合 28">
            <a:extLst>
              <a:ext uri="{FF2B5EF4-FFF2-40B4-BE49-F238E27FC236}">
                <a16:creationId xmlns="" xmlns:a16="http://schemas.microsoft.com/office/drawing/2014/main" id="{8C58936E-8270-464F-B1E0-107EC1515DA6}"/>
              </a:ext>
            </a:extLst>
          </p:cNvPr>
          <p:cNvGrpSpPr/>
          <p:nvPr/>
        </p:nvGrpSpPr>
        <p:grpSpPr>
          <a:xfrm>
            <a:off x="8689046" y="3733871"/>
            <a:ext cx="2283325" cy="865505"/>
            <a:chOff x="11884" y="3191"/>
            <a:chExt cx="1639" cy="1363"/>
          </a:xfrm>
        </p:grpSpPr>
        <p:sp>
          <p:nvSpPr>
            <p:cNvPr id="30" name="文本框 29">
              <a:extLst>
                <a:ext uri="{FF2B5EF4-FFF2-40B4-BE49-F238E27FC236}">
                  <a16:creationId xmlns="" xmlns:a16="http://schemas.microsoft.com/office/drawing/2014/main" id="{EC65E958-027A-4FC9-9189-F22C031C5500}"/>
                </a:ext>
              </a:extLst>
            </p:cNvPr>
            <p:cNvSpPr txBox="1"/>
            <p:nvPr/>
          </p:nvSpPr>
          <p:spPr>
            <a:xfrm>
              <a:off x="11884" y="3744"/>
              <a:ext cx="1638" cy="810"/>
            </a:xfrm>
            <a:prstGeom prst="rect">
              <a:avLst/>
            </a:prstGeom>
            <a:noFill/>
          </p:spPr>
          <p:txBody>
            <a:bodyPr wrap="square" rtlCol="0">
              <a:spAutoFit/>
            </a:bodyPr>
            <a:lstStyle/>
            <a:p>
              <a:pP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dirty="0">
                <a:solidFill>
                  <a:schemeClr val="tx1">
                    <a:lumMod val="85000"/>
                    <a:lumOff val="15000"/>
                  </a:schemeClr>
                </a:solidFill>
                <a:latin typeface="方正姚体" panose="02010601030101010101" pitchFamily="2" charset="-122"/>
                <a:ea typeface="方正姚体" panose="02010601030101010101" pitchFamily="2" charset="-122"/>
              </a:endParaRPr>
            </a:p>
          </p:txBody>
        </p:sp>
        <p:sp>
          <p:nvSpPr>
            <p:cNvPr id="31" name="TextBox 76">
              <a:extLst>
                <a:ext uri="{FF2B5EF4-FFF2-40B4-BE49-F238E27FC236}">
                  <a16:creationId xmlns="" xmlns:a16="http://schemas.microsoft.com/office/drawing/2014/main" id="{6CE31837-B8DB-47AA-B6DA-E8EBCE91B810}"/>
                </a:ext>
              </a:extLst>
            </p:cNvPr>
            <p:cNvSpPr txBox="1"/>
            <p:nvPr/>
          </p:nvSpPr>
          <p:spPr>
            <a:xfrm>
              <a:off x="11884" y="3191"/>
              <a:ext cx="1639" cy="58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charset="-122"/>
                  <a:ea typeface="微软雅黑" panose="020B0503020204020204" charset="-122"/>
                </a:rPr>
                <a:t>小标题</a:t>
              </a:r>
            </a:p>
          </p:txBody>
        </p:sp>
      </p:grpSp>
      <p:sp>
        <p:nvSpPr>
          <p:cNvPr id="19" name="TextBox 8">
            <a:extLst>
              <a:ext uri="{FF2B5EF4-FFF2-40B4-BE49-F238E27FC236}">
                <a16:creationId xmlns="" xmlns:a16="http://schemas.microsoft.com/office/drawing/2014/main" id="{423E5DE7-C979-47AC-AB4A-0570934FCDA8}"/>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9728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H_Other_1"/>
          <p:cNvSpPr/>
          <p:nvPr>
            <p:custDataLst>
              <p:tags r:id="rId2"/>
            </p:custDataLst>
          </p:nvPr>
        </p:nvSpPr>
        <p:spPr>
          <a:xfrm rot="449473">
            <a:off x="1998436" y="1777333"/>
            <a:ext cx="4939999" cy="1755137"/>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 fmla="*/ 0 w 7303435"/>
              <a:gd name="connsiteY0" fmla="*/ 2088232 h 2088232"/>
              <a:gd name="connsiteX1" fmla="*/ 0 w 7303435"/>
              <a:gd name="connsiteY1" fmla="*/ 0 h 2088232"/>
              <a:gd name="connsiteX2" fmla="*/ 1474907 w 7303435"/>
              <a:gd name="connsiteY2" fmla="*/ 395173 h 2088232"/>
              <a:gd name="connsiteX3" fmla="*/ 7303435 w 7303435"/>
              <a:gd name="connsiteY3" fmla="*/ 2088232 h 2088232"/>
              <a:gd name="connsiteX4" fmla="*/ 0 w 7303435"/>
              <a:gd name="connsiteY4" fmla="*/ 2088232 h 208823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534947"/>
              <a:gd name="connsiteY0" fmla="*/ 2183662 h 2183662"/>
              <a:gd name="connsiteX1" fmla="*/ 0 w 7534947"/>
              <a:gd name="connsiteY1" fmla="*/ 0 h 2183662"/>
              <a:gd name="connsiteX2" fmla="*/ 1487456 w 7534947"/>
              <a:gd name="connsiteY2" fmla="*/ 490603 h 2183662"/>
              <a:gd name="connsiteX3" fmla="*/ 5257711 w 7534947"/>
              <a:gd name="connsiteY3" fmla="*/ 1353965 h 2183662"/>
              <a:gd name="connsiteX4" fmla="*/ 7315984 w 7534947"/>
              <a:gd name="connsiteY4" fmla="*/ 2183662 h 2183662"/>
              <a:gd name="connsiteX5" fmla="*/ 12549 w 7534947"/>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262674 h 2262674"/>
              <a:gd name="connsiteX1" fmla="*/ 0 w 7315984"/>
              <a:gd name="connsiteY1" fmla="*/ 79012 h 2262674"/>
              <a:gd name="connsiteX2" fmla="*/ 1487456 w 7315984"/>
              <a:gd name="connsiteY2" fmla="*/ 569615 h 2262674"/>
              <a:gd name="connsiteX3" fmla="*/ 5257711 w 7315984"/>
              <a:gd name="connsiteY3" fmla="*/ 1432977 h 2262674"/>
              <a:gd name="connsiteX4" fmla="*/ 7315984 w 7315984"/>
              <a:gd name="connsiteY4" fmla="*/ 2262674 h 2262674"/>
              <a:gd name="connsiteX5" fmla="*/ 12549 w 7315984"/>
              <a:gd name="connsiteY5" fmla="*/ 2262674 h 2262674"/>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60613 h 2260613"/>
              <a:gd name="connsiteX1" fmla="*/ 0 w 7315984"/>
              <a:gd name="connsiteY1" fmla="*/ 76951 h 2260613"/>
              <a:gd name="connsiteX2" fmla="*/ 1487456 w 7315984"/>
              <a:gd name="connsiteY2" fmla="*/ 567554 h 2260613"/>
              <a:gd name="connsiteX3" fmla="*/ 4932506 w 7315984"/>
              <a:gd name="connsiteY3" fmla="*/ 1295697 h 2260613"/>
              <a:gd name="connsiteX4" fmla="*/ 7315984 w 7315984"/>
              <a:gd name="connsiteY4" fmla="*/ 2260613 h 2260613"/>
              <a:gd name="connsiteX5" fmla="*/ 12549 w 7315984"/>
              <a:gd name="connsiteY5" fmla="*/ 2260613 h 2260613"/>
              <a:gd name="connsiteX0" fmla="*/ 12549 w 8211184"/>
              <a:gd name="connsiteY0" fmla="*/ 2260613 h 2260613"/>
              <a:gd name="connsiteX1" fmla="*/ 0 w 8211184"/>
              <a:gd name="connsiteY1" fmla="*/ 76951 h 2260613"/>
              <a:gd name="connsiteX2" fmla="*/ 1487456 w 8211184"/>
              <a:gd name="connsiteY2" fmla="*/ 567554 h 2260613"/>
              <a:gd name="connsiteX3" fmla="*/ 4932506 w 8211184"/>
              <a:gd name="connsiteY3" fmla="*/ 1295697 h 2260613"/>
              <a:gd name="connsiteX4" fmla="*/ 7315984 w 8211184"/>
              <a:gd name="connsiteY4" fmla="*/ 2260613 h 2260613"/>
              <a:gd name="connsiteX5" fmla="*/ 12549 w 8211184"/>
              <a:gd name="connsiteY5" fmla="*/ 2260613 h 2260613"/>
              <a:gd name="connsiteX0" fmla="*/ 12549 w 7372592"/>
              <a:gd name="connsiteY0" fmla="*/ 2260613 h 2273153"/>
              <a:gd name="connsiteX1" fmla="*/ 0 w 7372592"/>
              <a:gd name="connsiteY1" fmla="*/ 76951 h 2273153"/>
              <a:gd name="connsiteX2" fmla="*/ 1487456 w 7372592"/>
              <a:gd name="connsiteY2" fmla="*/ 567554 h 2273153"/>
              <a:gd name="connsiteX3" fmla="*/ 4932506 w 7372592"/>
              <a:gd name="connsiteY3" fmla="*/ 1295697 h 2273153"/>
              <a:gd name="connsiteX4" fmla="*/ 7315984 w 7372592"/>
              <a:gd name="connsiteY4" fmla="*/ 2260613 h 2273153"/>
              <a:gd name="connsiteX5" fmla="*/ 12549 w 7372592"/>
              <a:gd name="connsiteY5" fmla="*/ 2260613 h 2273153"/>
              <a:gd name="connsiteX0" fmla="*/ 12549 w 8860132"/>
              <a:gd name="connsiteY0" fmla="*/ 2260613 h 2509756"/>
              <a:gd name="connsiteX1" fmla="*/ 0 w 8860132"/>
              <a:gd name="connsiteY1" fmla="*/ 76951 h 2509756"/>
              <a:gd name="connsiteX2" fmla="*/ 1487456 w 8860132"/>
              <a:gd name="connsiteY2" fmla="*/ 567554 h 2509756"/>
              <a:gd name="connsiteX3" fmla="*/ 4932506 w 8860132"/>
              <a:gd name="connsiteY3" fmla="*/ 1295697 h 2509756"/>
              <a:gd name="connsiteX4" fmla="*/ 7315984 w 8860132"/>
              <a:gd name="connsiteY4" fmla="*/ 2260613 h 2509756"/>
              <a:gd name="connsiteX5" fmla="*/ 12549 w 8860132"/>
              <a:gd name="connsiteY5" fmla="*/ 2260613 h 2509756"/>
              <a:gd name="connsiteX0" fmla="*/ 12549 w 7586891"/>
              <a:gd name="connsiteY0" fmla="*/ 2257838 h 2343573"/>
              <a:gd name="connsiteX1" fmla="*/ 0 w 7586891"/>
              <a:gd name="connsiteY1" fmla="*/ 74176 h 2343573"/>
              <a:gd name="connsiteX2" fmla="*/ 1487456 w 7586891"/>
              <a:gd name="connsiteY2" fmla="*/ 564779 h 2343573"/>
              <a:gd name="connsiteX3" fmla="*/ 5166074 w 7586891"/>
              <a:gd name="connsiteY3" fmla="*/ 1100407 h 2343573"/>
              <a:gd name="connsiteX4" fmla="*/ 7315984 w 7586891"/>
              <a:gd name="connsiteY4" fmla="*/ 2257838 h 2343573"/>
              <a:gd name="connsiteX5" fmla="*/ 12549 w 7586891"/>
              <a:gd name="connsiteY5" fmla="*/ 2257838 h 2343573"/>
              <a:gd name="connsiteX0" fmla="*/ 12549 w 7607135"/>
              <a:gd name="connsiteY0" fmla="*/ 2257838 h 2343573"/>
              <a:gd name="connsiteX1" fmla="*/ 0 w 7607135"/>
              <a:gd name="connsiteY1" fmla="*/ 74176 h 2343573"/>
              <a:gd name="connsiteX2" fmla="*/ 1487456 w 7607135"/>
              <a:gd name="connsiteY2" fmla="*/ 564779 h 2343573"/>
              <a:gd name="connsiteX3" fmla="*/ 5166074 w 7607135"/>
              <a:gd name="connsiteY3" fmla="*/ 1100407 h 2343573"/>
              <a:gd name="connsiteX4" fmla="*/ 7315984 w 7607135"/>
              <a:gd name="connsiteY4" fmla="*/ 2257838 h 2343573"/>
              <a:gd name="connsiteX5" fmla="*/ 12549 w 7607135"/>
              <a:gd name="connsiteY5" fmla="*/ 2257838 h 2343573"/>
              <a:gd name="connsiteX0" fmla="*/ 12549 w 8176398"/>
              <a:gd name="connsiteY0" fmla="*/ 2257838 h 2521866"/>
              <a:gd name="connsiteX1" fmla="*/ 0 w 8176398"/>
              <a:gd name="connsiteY1" fmla="*/ 74176 h 2521866"/>
              <a:gd name="connsiteX2" fmla="*/ 1487456 w 8176398"/>
              <a:gd name="connsiteY2" fmla="*/ 564779 h 2521866"/>
              <a:gd name="connsiteX3" fmla="*/ 5166074 w 8176398"/>
              <a:gd name="connsiteY3" fmla="*/ 1100407 h 2521866"/>
              <a:gd name="connsiteX4" fmla="*/ 7315984 w 8176398"/>
              <a:gd name="connsiteY4" fmla="*/ 2257838 h 2521866"/>
              <a:gd name="connsiteX5" fmla="*/ 12549 w 8176398"/>
              <a:gd name="connsiteY5" fmla="*/ 2257838 h 2521866"/>
              <a:gd name="connsiteX0" fmla="*/ 12549 w 8176398"/>
              <a:gd name="connsiteY0" fmla="*/ 2183662 h 2447690"/>
              <a:gd name="connsiteX1" fmla="*/ 0 w 8176398"/>
              <a:gd name="connsiteY1" fmla="*/ 0 h 2447690"/>
              <a:gd name="connsiteX2" fmla="*/ 1487456 w 8176398"/>
              <a:gd name="connsiteY2" fmla="*/ 490603 h 2447690"/>
              <a:gd name="connsiteX3" fmla="*/ 5166074 w 8176398"/>
              <a:gd name="connsiteY3" fmla="*/ 1026231 h 2447690"/>
              <a:gd name="connsiteX4" fmla="*/ 7315984 w 8176398"/>
              <a:gd name="connsiteY4" fmla="*/ 2183662 h 2447690"/>
              <a:gd name="connsiteX5" fmla="*/ 12549 w 8176398"/>
              <a:gd name="connsiteY5" fmla="*/ 2183662 h 24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chemeClr val="accent1"/>
          </a:solidFill>
          <a:ln w="25400" cap="flat" cmpd="sng" algn="ctr">
            <a:noFill/>
            <a:prstDash val="solid"/>
          </a:ln>
          <a:effectLst/>
        </p:spPr>
        <p:txBody>
          <a:bodyPr lIns="68544" tIns="34279" rIns="68544" bIns="34279" anchor="ctr"/>
          <a:lstStyle/>
          <a:p>
            <a:pPr algn="ctr">
              <a:defRPr/>
            </a:pPr>
            <a:endParaRPr lang="en-US" sz="1333" kern="0">
              <a:solidFill>
                <a:sysClr val="window" lastClr="FFFFFF"/>
              </a:solidFill>
              <a:cs typeface="+mn-ea"/>
              <a:sym typeface="+mn-lt"/>
            </a:endParaRPr>
          </a:p>
        </p:txBody>
      </p:sp>
      <p:sp>
        <p:nvSpPr>
          <p:cNvPr id="33" name="MH_Other_2"/>
          <p:cNvSpPr/>
          <p:nvPr>
            <p:custDataLst>
              <p:tags r:id="rId3"/>
            </p:custDataLst>
          </p:nvPr>
        </p:nvSpPr>
        <p:spPr>
          <a:xfrm rot="21077013">
            <a:off x="1867853" y="2729376"/>
            <a:ext cx="4114244" cy="1463143"/>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 fmla="*/ 0 w 7303435"/>
              <a:gd name="connsiteY0" fmla="*/ 2088232 h 2088232"/>
              <a:gd name="connsiteX1" fmla="*/ 0 w 7303435"/>
              <a:gd name="connsiteY1" fmla="*/ 0 h 2088232"/>
              <a:gd name="connsiteX2" fmla="*/ 1474907 w 7303435"/>
              <a:gd name="connsiteY2" fmla="*/ 395173 h 2088232"/>
              <a:gd name="connsiteX3" fmla="*/ 7303435 w 7303435"/>
              <a:gd name="connsiteY3" fmla="*/ 2088232 h 2088232"/>
              <a:gd name="connsiteX4" fmla="*/ 0 w 7303435"/>
              <a:gd name="connsiteY4" fmla="*/ 2088232 h 208823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534947"/>
              <a:gd name="connsiteY0" fmla="*/ 2183662 h 2183662"/>
              <a:gd name="connsiteX1" fmla="*/ 0 w 7534947"/>
              <a:gd name="connsiteY1" fmla="*/ 0 h 2183662"/>
              <a:gd name="connsiteX2" fmla="*/ 1487456 w 7534947"/>
              <a:gd name="connsiteY2" fmla="*/ 490603 h 2183662"/>
              <a:gd name="connsiteX3" fmla="*/ 5257711 w 7534947"/>
              <a:gd name="connsiteY3" fmla="*/ 1353965 h 2183662"/>
              <a:gd name="connsiteX4" fmla="*/ 7315984 w 7534947"/>
              <a:gd name="connsiteY4" fmla="*/ 2183662 h 2183662"/>
              <a:gd name="connsiteX5" fmla="*/ 12549 w 7534947"/>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262674 h 2262674"/>
              <a:gd name="connsiteX1" fmla="*/ 0 w 7315984"/>
              <a:gd name="connsiteY1" fmla="*/ 79012 h 2262674"/>
              <a:gd name="connsiteX2" fmla="*/ 1487456 w 7315984"/>
              <a:gd name="connsiteY2" fmla="*/ 569615 h 2262674"/>
              <a:gd name="connsiteX3" fmla="*/ 5257711 w 7315984"/>
              <a:gd name="connsiteY3" fmla="*/ 1432977 h 2262674"/>
              <a:gd name="connsiteX4" fmla="*/ 7315984 w 7315984"/>
              <a:gd name="connsiteY4" fmla="*/ 2262674 h 2262674"/>
              <a:gd name="connsiteX5" fmla="*/ 12549 w 7315984"/>
              <a:gd name="connsiteY5" fmla="*/ 2262674 h 2262674"/>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60613 h 2260613"/>
              <a:gd name="connsiteX1" fmla="*/ 0 w 7315984"/>
              <a:gd name="connsiteY1" fmla="*/ 76951 h 2260613"/>
              <a:gd name="connsiteX2" fmla="*/ 1487456 w 7315984"/>
              <a:gd name="connsiteY2" fmla="*/ 567554 h 2260613"/>
              <a:gd name="connsiteX3" fmla="*/ 4932506 w 7315984"/>
              <a:gd name="connsiteY3" fmla="*/ 1295697 h 2260613"/>
              <a:gd name="connsiteX4" fmla="*/ 7315984 w 7315984"/>
              <a:gd name="connsiteY4" fmla="*/ 2260613 h 2260613"/>
              <a:gd name="connsiteX5" fmla="*/ 12549 w 7315984"/>
              <a:gd name="connsiteY5" fmla="*/ 2260613 h 2260613"/>
              <a:gd name="connsiteX0" fmla="*/ 12549 w 8211184"/>
              <a:gd name="connsiteY0" fmla="*/ 2260613 h 2260613"/>
              <a:gd name="connsiteX1" fmla="*/ 0 w 8211184"/>
              <a:gd name="connsiteY1" fmla="*/ 76951 h 2260613"/>
              <a:gd name="connsiteX2" fmla="*/ 1487456 w 8211184"/>
              <a:gd name="connsiteY2" fmla="*/ 567554 h 2260613"/>
              <a:gd name="connsiteX3" fmla="*/ 4932506 w 8211184"/>
              <a:gd name="connsiteY3" fmla="*/ 1295697 h 2260613"/>
              <a:gd name="connsiteX4" fmla="*/ 7315984 w 8211184"/>
              <a:gd name="connsiteY4" fmla="*/ 2260613 h 2260613"/>
              <a:gd name="connsiteX5" fmla="*/ 12549 w 8211184"/>
              <a:gd name="connsiteY5" fmla="*/ 2260613 h 2260613"/>
              <a:gd name="connsiteX0" fmla="*/ 12549 w 7372592"/>
              <a:gd name="connsiteY0" fmla="*/ 2260613 h 2273153"/>
              <a:gd name="connsiteX1" fmla="*/ 0 w 7372592"/>
              <a:gd name="connsiteY1" fmla="*/ 76951 h 2273153"/>
              <a:gd name="connsiteX2" fmla="*/ 1487456 w 7372592"/>
              <a:gd name="connsiteY2" fmla="*/ 567554 h 2273153"/>
              <a:gd name="connsiteX3" fmla="*/ 4932506 w 7372592"/>
              <a:gd name="connsiteY3" fmla="*/ 1295697 h 2273153"/>
              <a:gd name="connsiteX4" fmla="*/ 7315984 w 7372592"/>
              <a:gd name="connsiteY4" fmla="*/ 2260613 h 2273153"/>
              <a:gd name="connsiteX5" fmla="*/ 12549 w 7372592"/>
              <a:gd name="connsiteY5" fmla="*/ 2260613 h 2273153"/>
              <a:gd name="connsiteX0" fmla="*/ 12549 w 8860132"/>
              <a:gd name="connsiteY0" fmla="*/ 2260613 h 2509756"/>
              <a:gd name="connsiteX1" fmla="*/ 0 w 8860132"/>
              <a:gd name="connsiteY1" fmla="*/ 76951 h 2509756"/>
              <a:gd name="connsiteX2" fmla="*/ 1487456 w 8860132"/>
              <a:gd name="connsiteY2" fmla="*/ 567554 h 2509756"/>
              <a:gd name="connsiteX3" fmla="*/ 4932506 w 8860132"/>
              <a:gd name="connsiteY3" fmla="*/ 1295697 h 2509756"/>
              <a:gd name="connsiteX4" fmla="*/ 7315984 w 8860132"/>
              <a:gd name="connsiteY4" fmla="*/ 2260613 h 2509756"/>
              <a:gd name="connsiteX5" fmla="*/ 12549 w 8860132"/>
              <a:gd name="connsiteY5" fmla="*/ 2260613 h 2509756"/>
              <a:gd name="connsiteX0" fmla="*/ 12549 w 7586891"/>
              <a:gd name="connsiteY0" fmla="*/ 2257838 h 2343573"/>
              <a:gd name="connsiteX1" fmla="*/ 0 w 7586891"/>
              <a:gd name="connsiteY1" fmla="*/ 74176 h 2343573"/>
              <a:gd name="connsiteX2" fmla="*/ 1487456 w 7586891"/>
              <a:gd name="connsiteY2" fmla="*/ 564779 h 2343573"/>
              <a:gd name="connsiteX3" fmla="*/ 5166074 w 7586891"/>
              <a:gd name="connsiteY3" fmla="*/ 1100407 h 2343573"/>
              <a:gd name="connsiteX4" fmla="*/ 7315984 w 7586891"/>
              <a:gd name="connsiteY4" fmla="*/ 2257838 h 2343573"/>
              <a:gd name="connsiteX5" fmla="*/ 12549 w 7586891"/>
              <a:gd name="connsiteY5" fmla="*/ 2257838 h 2343573"/>
              <a:gd name="connsiteX0" fmla="*/ 12549 w 7607135"/>
              <a:gd name="connsiteY0" fmla="*/ 2257838 h 2343573"/>
              <a:gd name="connsiteX1" fmla="*/ 0 w 7607135"/>
              <a:gd name="connsiteY1" fmla="*/ 74176 h 2343573"/>
              <a:gd name="connsiteX2" fmla="*/ 1487456 w 7607135"/>
              <a:gd name="connsiteY2" fmla="*/ 564779 h 2343573"/>
              <a:gd name="connsiteX3" fmla="*/ 5166074 w 7607135"/>
              <a:gd name="connsiteY3" fmla="*/ 1100407 h 2343573"/>
              <a:gd name="connsiteX4" fmla="*/ 7315984 w 7607135"/>
              <a:gd name="connsiteY4" fmla="*/ 2257838 h 2343573"/>
              <a:gd name="connsiteX5" fmla="*/ 12549 w 7607135"/>
              <a:gd name="connsiteY5" fmla="*/ 2257838 h 2343573"/>
              <a:gd name="connsiteX0" fmla="*/ 12549 w 8176398"/>
              <a:gd name="connsiteY0" fmla="*/ 2257838 h 2521866"/>
              <a:gd name="connsiteX1" fmla="*/ 0 w 8176398"/>
              <a:gd name="connsiteY1" fmla="*/ 74176 h 2521866"/>
              <a:gd name="connsiteX2" fmla="*/ 1487456 w 8176398"/>
              <a:gd name="connsiteY2" fmla="*/ 564779 h 2521866"/>
              <a:gd name="connsiteX3" fmla="*/ 5166074 w 8176398"/>
              <a:gd name="connsiteY3" fmla="*/ 1100407 h 2521866"/>
              <a:gd name="connsiteX4" fmla="*/ 7315984 w 8176398"/>
              <a:gd name="connsiteY4" fmla="*/ 2257838 h 2521866"/>
              <a:gd name="connsiteX5" fmla="*/ 12549 w 8176398"/>
              <a:gd name="connsiteY5" fmla="*/ 2257838 h 2521866"/>
              <a:gd name="connsiteX0" fmla="*/ 12549 w 8176398"/>
              <a:gd name="connsiteY0" fmla="*/ 2183662 h 2447690"/>
              <a:gd name="connsiteX1" fmla="*/ 0 w 8176398"/>
              <a:gd name="connsiteY1" fmla="*/ 0 h 2447690"/>
              <a:gd name="connsiteX2" fmla="*/ 1487456 w 8176398"/>
              <a:gd name="connsiteY2" fmla="*/ 490603 h 2447690"/>
              <a:gd name="connsiteX3" fmla="*/ 5166074 w 8176398"/>
              <a:gd name="connsiteY3" fmla="*/ 1026231 h 2447690"/>
              <a:gd name="connsiteX4" fmla="*/ 7315984 w 8176398"/>
              <a:gd name="connsiteY4" fmla="*/ 2183662 h 2447690"/>
              <a:gd name="connsiteX5" fmla="*/ 12549 w 8176398"/>
              <a:gd name="connsiteY5" fmla="*/ 2183662 h 24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chemeClr val="accent2"/>
          </a:solidFill>
          <a:ln w="25400" cap="flat" cmpd="sng" algn="ctr">
            <a:noFill/>
            <a:prstDash val="solid"/>
          </a:ln>
          <a:effectLst/>
        </p:spPr>
        <p:txBody>
          <a:bodyPr lIns="68544" tIns="34279" rIns="68544" bIns="34279" anchor="ctr"/>
          <a:lstStyle/>
          <a:p>
            <a:pPr algn="ctr"/>
            <a:endParaRPr lang="en-US" sz="1333" kern="0">
              <a:solidFill>
                <a:sysClr val="window" lastClr="FFFFFF"/>
              </a:solidFill>
              <a:cs typeface="+mn-ea"/>
              <a:sym typeface="+mn-lt"/>
            </a:endParaRPr>
          </a:p>
        </p:txBody>
      </p:sp>
      <p:sp>
        <p:nvSpPr>
          <p:cNvPr id="34" name="MH_Other_3"/>
          <p:cNvSpPr/>
          <p:nvPr>
            <p:custDataLst>
              <p:tags r:id="rId4"/>
            </p:custDataLst>
          </p:nvPr>
        </p:nvSpPr>
        <p:spPr>
          <a:xfrm rot="20062520">
            <a:off x="1924258" y="3608529"/>
            <a:ext cx="3536866" cy="1256843"/>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 fmla="*/ 0 w 7303435"/>
              <a:gd name="connsiteY0" fmla="*/ 2088232 h 2088232"/>
              <a:gd name="connsiteX1" fmla="*/ 0 w 7303435"/>
              <a:gd name="connsiteY1" fmla="*/ 0 h 2088232"/>
              <a:gd name="connsiteX2" fmla="*/ 1474907 w 7303435"/>
              <a:gd name="connsiteY2" fmla="*/ 395173 h 2088232"/>
              <a:gd name="connsiteX3" fmla="*/ 7303435 w 7303435"/>
              <a:gd name="connsiteY3" fmla="*/ 2088232 h 2088232"/>
              <a:gd name="connsiteX4" fmla="*/ 0 w 7303435"/>
              <a:gd name="connsiteY4" fmla="*/ 2088232 h 208823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534947"/>
              <a:gd name="connsiteY0" fmla="*/ 2183662 h 2183662"/>
              <a:gd name="connsiteX1" fmla="*/ 0 w 7534947"/>
              <a:gd name="connsiteY1" fmla="*/ 0 h 2183662"/>
              <a:gd name="connsiteX2" fmla="*/ 1487456 w 7534947"/>
              <a:gd name="connsiteY2" fmla="*/ 490603 h 2183662"/>
              <a:gd name="connsiteX3" fmla="*/ 5257711 w 7534947"/>
              <a:gd name="connsiteY3" fmla="*/ 1353965 h 2183662"/>
              <a:gd name="connsiteX4" fmla="*/ 7315984 w 7534947"/>
              <a:gd name="connsiteY4" fmla="*/ 2183662 h 2183662"/>
              <a:gd name="connsiteX5" fmla="*/ 12549 w 7534947"/>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262674 h 2262674"/>
              <a:gd name="connsiteX1" fmla="*/ 0 w 7315984"/>
              <a:gd name="connsiteY1" fmla="*/ 79012 h 2262674"/>
              <a:gd name="connsiteX2" fmla="*/ 1487456 w 7315984"/>
              <a:gd name="connsiteY2" fmla="*/ 569615 h 2262674"/>
              <a:gd name="connsiteX3" fmla="*/ 5257711 w 7315984"/>
              <a:gd name="connsiteY3" fmla="*/ 1432977 h 2262674"/>
              <a:gd name="connsiteX4" fmla="*/ 7315984 w 7315984"/>
              <a:gd name="connsiteY4" fmla="*/ 2262674 h 2262674"/>
              <a:gd name="connsiteX5" fmla="*/ 12549 w 7315984"/>
              <a:gd name="connsiteY5" fmla="*/ 2262674 h 2262674"/>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60613 h 2260613"/>
              <a:gd name="connsiteX1" fmla="*/ 0 w 7315984"/>
              <a:gd name="connsiteY1" fmla="*/ 76951 h 2260613"/>
              <a:gd name="connsiteX2" fmla="*/ 1487456 w 7315984"/>
              <a:gd name="connsiteY2" fmla="*/ 567554 h 2260613"/>
              <a:gd name="connsiteX3" fmla="*/ 4932506 w 7315984"/>
              <a:gd name="connsiteY3" fmla="*/ 1295697 h 2260613"/>
              <a:gd name="connsiteX4" fmla="*/ 7315984 w 7315984"/>
              <a:gd name="connsiteY4" fmla="*/ 2260613 h 2260613"/>
              <a:gd name="connsiteX5" fmla="*/ 12549 w 7315984"/>
              <a:gd name="connsiteY5" fmla="*/ 2260613 h 2260613"/>
              <a:gd name="connsiteX0" fmla="*/ 12549 w 8211184"/>
              <a:gd name="connsiteY0" fmla="*/ 2260613 h 2260613"/>
              <a:gd name="connsiteX1" fmla="*/ 0 w 8211184"/>
              <a:gd name="connsiteY1" fmla="*/ 76951 h 2260613"/>
              <a:gd name="connsiteX2" fmla="*/ 1487456 w 8211184"/>
              <a:gd name="connsiteY2" fmla="*/ 567554 h 2260613"/>
              <a:gd name="connsiteX3" fmla="*/ 4932506 w 8211184"/>
              <a:gd name="connsiteY3" fmla="*/ 1295697 h 2260613"/>
              <a:gd name="connsiteX4" fmla="*/ 7315984 w 8211184"/>
              <a:gd name="connsiteY4" fmla="*/ 2260613 h 2260613"/>
              <a:gd name="connsiteX5" fmla="*/ 12549 w 8211184"/>
              <a:gd name="connsiteY5" fmla="*/ 2260613 h 2260613"/>
              <a:gd name="connsiteX0" fmla="*/ 12549 w 7372592"/>
              <a:gd name="connsiteY0" fmla="*/ 2260613 h 2273153"/>
              <a:gd name="connsiteX1" fmla="*/ 0 w 7372592"/>
              <a:gd name="connsiteY1" fmla="*/ 76951 h 2273153"/>
              <a:gd name="connsiteX2" fmla="*/ 1487456 w 7372592"/>
              <a:gd name="connsiteY2" fmla="*/ 567554 h 2273153"/>
              <a:gd name="connsiteX3" fmla="*/ 4932506 w 7372592"/>
              <a:gd name="connsiteY3" fmla="*/ 1295697 h 2273153"/>
              <a:gd name="connsiteX4" fmla="*/ 7315984 w 7372592"/>
              <a:gd name="connsiteY4" fmla="*/ 2260613 h 2273153"/>
              <a:gd name="connsiteX5" fmla="*/ 12549 w 7372592"/>
              <a:gd name="connsiteY5" fmla="*/ 2260613 h 2273153"/>
              <a:gd name="connsiteX0" fmla="*/ 12549 w 8860132"/>
              <a:gd name="connsiteY0" fmla="*/ 2260613 h 2509756"/>
              <a:gd name="connsiteX1" fmla="*/ 0 w 8860132"/>
              <a:gd name="connsiteY1" fmla="*/ 76951 h 2509756"/>
              <a:gd name="connsiteX2" fmla="*/ 1487456 w 8860132"/>
              <a:gd name="connsiteY2" fmla="*/ 567554 h 2509756"/>
              <a:gd name="connsiteX3" fmla="*/ 4932506 w 8860132"/>
              <a:gd name="connsiteY3" fmla="*/ 1295697 h 2509756"/>
              <a:gd name="connsiteX4" fmla="*/ 7315984 w 8860132"/>
              <a:gd name="connsiteY4" fmla="*/ 2260613 h 2509756"/>
              <a:gd name="connsiteX5" fmla="*/ 12549 w 8860132"/>
              <a:gd name="connsiteY5" fmla="*/ 2260613 h 2509756"/>
              <a:gd name="connsiteX0" fmla="*/ 12549 w 7586891"/>
              <a:gd name="connsiteY0" fmla="*/ 2257838 h 2343573"/>
              <a:gd name="connsiteX1" fmla="*/ 0 w 7586891"/>
              <a:gd name="connsiteY1" fmla="*/ 74176 h 2343573"/>
              <a:gd name="connsiteX2" fmla="*/ 1487456 w 7586891"/>
              <a:gd name="connsiteY2" fmla="*/ 564779 h 2343573"/>
              <a:gd name="connsiteX3" fmla="*/ 5166074 w 7586891"/>
              <a:gd name="connsiteY3" fmla="*/ 1100407 h 2343573"/>
              <a:gd name="connsiteX4" fmla="*/ 7315984 w 7586891"/>
              <a:gd name="connsiteY4" fmla="*/ 2257838 h 2343573"/>
              <a:gd name="connsiteX5" fmla="*/ 12549 w 7586891"/>
              <a:gd name="connsiteY5" fmla="*/ 2257838 h 2343573"/>
              <a:gd name="connsiteX0" fmla="*/ 12549 w 7607135"/>
              <a:gd name="connsiteY0" fmla="*/ 2257838 h 2343573"/>
              <a:gd name="connsiteX1" fmla="*/ 0 w 7607135"/>
              <a:gd name="connsiteY1" fmla="*/ 74176 h 2343573"/>
              <a:gd name="connsiteX2" fmla="*/ 1487456 w 7607135"/>
              <a:gd name="connsiteY2" fmla="*/ 564779 h 2343573"/>
              <a:gd name="connsiteX3" fmla="*/ 5166074 w 7607135"/>
              <a:gd name="connsiteY3" fmla="*/ 1100407 h 2343573"/>
              <a:gd name="connsiteX4" fmla="*/ 7315984 w 7607135"/>
              <a:gd name="connsiteY4" fmla="*/ 2257838 h 2343573"/>
              <a:gd name="connsiteX5" fmla="*/ 12549 w 7607135"/>
              <a:gd name="connsiteY5" fmla="*/ 2257838 h 2343573"/>
              <a:gd name="connsiteX0" fmla="*/ 12549 w 8176398"/>
              <a:gd name="connsiteY0" fmla="*/ 2257838 h 2521866"/>
              <a:gd name="connsiteX1" fmla="*/ 0 w 8176398"/>
              <a:gd name="connsiteY1" fmla="*/ 74176 h 2521866"/>
              <a:gd name="connsiteX2" fmla="*/ 1487456 w 8176398"/>
              <a:gd name="connsiteY2" fmla="*/ 564779 h 2521866"/>
              <a:gd name="connsiteX3" fmla="*/ 5166074 w 8176398"/>
              <a:gd name="connsiteY3" fmla="*/ 1100407 h 2521866"/>
              <a:gd name="connsiteX4" fmla="*/ 7315984 w 8176398"/>
              <a:gd name="connsiteY4" fmla="*/ 2257838 h 2521866"/>
              <a:gd name="connsiteX5" fmla="*/ 12549 w 8176398"/>
              <a:gd name="connsiteY5" fmla="*/ 2257838 h 2521866"/>
              <a:gd name="connsiteX0" fmla="*/ 12549 w 8176398"/>
              <a:gd name="connsiteY0" fmla="*/ 2183662 h 2447690"/>
              <a:gd name="connsiteX1" fmla="*/ 0 w 8176398"/>
              <a:gd name="connsiteY1" fmla="*/ 0 h 2447690"/>
              <a:gd name="connsiteX2" fmla="*/ 1487456 w 8176398"/>
              <a:gd name="connsiteY2" fmla="*/ 490603 h 2447690"/>
              <a:gd name="connsiteX3" fmla="*/ 5166074 w 8176398"/>
              <a:gd name="connsiteY3" fmla="*/ 1026231 h 2447690"/>
              <a:gd name="connsiteX4" fmla="*/ 7315984 w 8176398"/>
              <a:gd name="connsiteY4" fmla="*/ 2183662 h 2447690"/>
              <a:gd name="connsiteX5" fmla="*/ 12549 w 8176398"/>
              <a:gd name="connsiteY5" fmla="*/ 2183662 h 24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chemeClr val="accent1"/>
          </a:solidFill>
          <a:ln w="25400" cap="flat" cmpd="sng" algn="ctr">
            <a:noFill/>
            <a:prstDash val="solid"/>
          </a:ln>
          <a:effectLst/>
        </p:spPr>
        <p:txBody>
          <a:bodyPr lIns="68544" tIns="34279" rIns="68544" bIns="34279" anchor="ctr"/>
          <a:lstStyle/>
          <a:p>
            <a:pPr algn="ctr"/>
            <a:endParaRPr lang="en-US" sz="1333" kern="0">
              <a:solidFill>
                <a:sysClr val="window" lastClr="FFFFFF"/>
              </a:solidFill>
              <a:cs typeface="+mn-ea"/>
              <a:sym typeface="+mn-lt"/>
            </a:endParaRPr>
          </a:p>
        </p:txBody>
      </p:sp>
      <p:sp>
        <p:nvSpPr>
          <p:cNvPr id="35" name="MH_Other_4"/>
          <p:cNvSpPr/>
          <p:nvPr>
            <p:custDataLst>
              <p:tags r:id="rId5"/>
            </p:custDataLst>
          </p:nvPr>
        </p:nvSpPr>
        <p:spPr>
          <a:xfrm>
            <a:off x="2268230" y="2062959"/>
            <a:ext cx="749650" cy="737622"/>
          </a:xfrm>
          <a:prstGeom prst="ellipse">
            <a:avLst/>
          </a:prstGeom>
          <a:solidFill>
            <a:srgbClr val="FFFFFF"/>
          </a:solidFill>
          <a:ln w="50800" cap="flat" cmpd="sng" algn="ctr">
            <a:solidFill>
              <a:srgbClr val="FFFFFF"/>
            </a:solidFill>
            <a:prstDash val="solid"/>
          </a:ln>
          <a:effectLst/>
        </p:spPr>
        <p:txBody>
          <a:bodyPr lIns="0" tIns="0" rIns="0" bIns="0" anchor="ctr"/>
          <a:lstStyle/>
          <a:p>
            <a:pPr algn="ctr">
              <a:defRPr/>
            </a:pPr>
            <a:r>
              <a:rPr lang="en-US" sz="3199" kern="0" dirty="0">
                <a:solidFill>
                  <a:srgbClr val="5C5C5C"/>
                </a:solidFill>
                <a:latin typeface="Impact" panose="020B0806030902050204" pitchFamily="34" charset="0"/>
                <a:cs typeface="+mn-ea"/>
                <a:sym typeface="+mn-lt"/>
              </a:rPr>
              <a:t>01</a:t>
            </a:r>
          </a:p>
        </p:txBody>
      </p:sp>
      <p:sp>
        <p:nvSpPr>
          <p:cNvPr id="36" name="MH_Other_5"/>
          <p:cNvSpPr/>
          <p:nvPr>
            <p:custDataLst>
              <p:tags r:id="rId6"/>
            </p:custDataLst>
          </p:nvPr>
        </p:nvSpPr>
        <p:spPr>
          <a:xfrm>
            <a:off x="2094651" y="3374138"/>
            <a:ext cx="688044" cy="677004"/>
          </a:xfrm>
          <a:prstGeom prst="ellipse">
            <a:avLst/>
          </a:prstGeom>
          <a:solidFill>
            <a:srgbClr val="FFFFFF"/>
          </a:solidFill>
          <a:ln w="50800" cap="flat" cmpd="sng" algn="ctr">
            <a:solidFill>
              <a:srgbClr val="FFFFFF"/>
            </a:solidFill>
            <a:prstDash val="solid"/>
          </a:ln>
          <a:effectLst/>
        </p:spPr>
        <p:txBody>
          <a:bodyPr lIns="0" tIns="0" rIns="0" bIns="0" anchor="ctr"/>
          <a:lstStyle/>
          <a:p>
            <a:pPr algn="ctr">
              <a:defRPr/>
            </a:pPr>
            <a:r>
              <a:rPr lang="en-US" sz="2666" kern="0" dirty="0">
                <a:solidFill>
                  <a:srgbClr val="5C5C5C"/>
                </a:solidFill>
                <a:latin typeface="Impact" panose="020B0806030902050204" pitchFamily="34" charset="0"/>
                <a:cs typeface="+mn-ea"/>
                <a:sym typeface="+mn-lt"/>
              </a:rPr>
              <a:t>02</a:t>
            </a:r>
          </a:p>
        </p:txBody>
      </p:sp>
      <p:sp>
        <p:nvSpPr>
          <p:cNvPr id="37" name="MH_Other_6"/>
          <p:cNvSpPr/>
          <p:nvPr>
            <p:custDataLst>
              <p:tags r:id="rId7"/>
            </p:custDataLst>
          </p:nvPr>
        </p:nvSpPr>
        <p:spPr>
          <a:xfrm>
            <a:off x="2239190" y="4582666"/>
            <a:ext cx="516357" cy="508073"/>
          </a:xfrm>
          <a:prstGeom prst="ellipse">
            <a:avLst/>
          </a:prstGeom>
          <a:solidFill>
            <a:srgbClr val="FFFFFF"/>
          </a:solidFill>
          <a:ln w="50800" cap="flat" cmpd="sng" algn="ctr">
            <a:solidFill>
              <a:srgbClr val="FFFFFF"/>
            </a:solidFill>
            <a:prstDash val="solid"/>
          </a:ln>
          <a:effectLst/>
        </p:spPr>
        <p:txBody>
          <a:bodyPr lIns="0" tIns="0" rIns="0" bIns="0" anchor="ctr"/>
          <a:lstStyle/>
          <a:p>
            <a:pPr algn="ctr">
              <a:defRPr/>
            </a:pPr>
            <a:r>
              <a:rPr lang="en-US" sz="2133" kern="0" dirty="0">
                <a:solidFill>
                  <a:srgbClr val="5C5C5C"/>
                </a:solidFill>
                <a:latin typeface="Impact" panose="020B0806030902050204" pitchFamily="34" charset="0"/>
                <a:cs typeface="+mn-ea"/>
                <a:sym typeface="+mn-lt"/>
              </a:rPr>
              <a:t>03</a:t>
            </a:r>
          </a:p>
        </p:txBody>
      </p:sp>
      <p:sp>
        <p:nvSpPr>
          <p:cNvPr id="38" name="MH_Other_7"/>
          <p:cNvSpPr/>
          <p:nvPr>
            <p:custDataLst>
              <p:tags r:id="rId8"/>
            </p:custDataLst>
          </p:nvPr>
        </p:nvSpPr>
        <p:spPr>
          <a:xfrm rot="19002814">
            <a:off x="2108105" y="4360733"/>
            <a:ext cx="3293332" cy="1169563"/>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 fmla="*/ 0 w 7303435"/>
              <a:gd name="connsiteY0" fmla="*/ 2088232 h 2088232"/>
              <a:gd name="connsiteX1" fmla="*/ 0 w 7303435"/>
              <a:gd name="connsiteY1" fmla="*/ 0 h 2088232"/>
              <a:gd name="connsiteX2" fmla="*/ 1474907 w 7303435"/>
              <a:gd name="connsiteY2" fmla="*/ 395173 h 2088232"/>
              <a:gd name="connsiteX3" fmla="*/ 7303435 w 7303435"/>
              <a:gd name="connsiteY3" fmla="*/ 2088232 h 2088232"/>
              <a:gd name="connsiteX4" fmla="*/ 0 w 7303435"/>
              <a:gd name="connsiteY4" fmla="*/ 2088232 h 208823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7315984 w 7315984"/>
              <a:gd name="connsiteY3" fmla="*/ 2183662 h 2183662"/>
              <a:gd name="connsiteX4" fmla="*/ 12549 w 7315984"/>
              <a:gd name="connsiteY4" fmla="*/ 2183662 h 2183662"/>
              <a:gd name="connsiteX0" fmla="*/ 12549 w 7534947"/>
              <a:gd name="connsiteY0" fmla="*/ 2183662 h 2183662"/>
              <a:gd name="connsiteX1" fmla="*/ 0 w 7534947"/>
              <a:gd name="connsiteY1" fmla="*/ 0 h 2183662"/>
              <a:gd name="connsiteX2" fmla="*/ 1487456 w 7534947"/>
              <a:gd name="connsiteY2" fmla="*/ 490603 h 2183662"/>
              <a:gd name="connsiteX3" fmla="*/ 5257711 w 7534947"/>
              <a:gd name="connsiteY3" fmla="*/ 1353965 h 2183662"/>
              <a:gd name="connsiteX4" fmla="*/ 7315984 w 7534947"/>
              <a:gd name="connsiteY4" fmla="*/ 2183662 h 2183662"/>
              <a:gd name="connsiteX5" fmla="*/ 12549 w 7534947"/>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183662 h 2183662"/>
              <a:gd name="connsiteX1" fmla="*/ 0 w 7315984"/>
              <a:gd name="connsiteY1" fmla="*/ 0 h 2183662"/>
              <a:gd name="connsiteX2" fmla="*/ 1487456 w 7315984"/>
              <a:gd name="connsiteY2" fmla="*/ 490603 h 2183662"/>
              <a:gd name="connsiteX3" fmla="*/ 5257711 w 7315984"/>
              <a:gd name="connsiteY3" fmla="*/ 1353965 h 2183662"/>
              <a:gd name="connsiteX4" fmla="*/ 7315984 w 7315984"/>
              <a:gd name="connsiteY4" fmla="*/ 2183662 h 2183662"/>
              <a:gd name="connsiteX5" fmla="*/ 12549 w 7315984"/>
              <a:gd name="connsiteY5" fmla="*/ 2183662 h 2183662"/>
              <a:gd name="connsiteX0" fmla="*/ 12549 w 7315984"/>
              <a:gd name="connsiteY0" fmla="*/ 2262674 h 2262674"/>
              <a:gd name="connsiteX1" fmla="*/ 0 w 7315984"/>
              <a:gd name="connsiteY1" fmla="*/ 79012 h 2262674"/>
              <a:gd name="connsiteX2" fmla="*/ 1487456 w 7315984"/>
              <a:gd name="connsiteY2" fmla="*/ 569615 h 2262674"/>
              <a:gd name="connsiteX3" fmla="*/ 5257711 w 7315984"/>
              <a:gd name="connsiteY3" fmla="*/ 1432977 h 2262674"/>
              <a:gd name="connsiteX4" fmla="*/ 7315984 w 7315984"/>
              <a:gd name="connsiteY4" fmla="*/ 2262674 h 2262674"/>
              <a:gd name="connsiteX5" fmla="*/ 12549 w 7315984"/>
              <a:gd name="connsiteY5" fmla="*/ 2262674 h 2262674"/>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54555 h 2254555"/>
              <a:gd name="connsiteX1" fmla="*/ 0 w 7315984"/>
              <a:gd name="connsiteY1" fmla="*/ 70893 h 2254555"/>
              <a:gd name="connsiteX2" fmla="*/ 1487456 w 7315984"/>
              <a:gd name="connsiteY2" fmla="*/ 561496 h 2254555"/>
              <a:gd name="connsiteX3" fmla="*/ 5257711 w 7315984"/>
              <a:gd name="connsiteY3" fmla="*/ 1424858 h 2254555"/>
              <a:gd name="connsiteX4" fmla="*/ 7315984 w 7315984"/>
              <a:gd name="connsiteY4" fmla="*/ 2254555 h 2254555"/>
              <a:gd name="connsiteX5" fmla="*/ 12549 w 7315984"/>
              <a:gd name="connsiteY5" fmla="*/ 2254555 h 2254555"/>
              <a:gd name="connsiteX0" fmla="*/ 12549 w 7315984"/>
              <a:gd name="connsiteY0" fmla="*/ 2260613 h 2260613"/>
              <a:gd name="connsiteX1" fmla="*/ 0 w 7315984"/>
              <a:gd name="connsiteY1" fmla="*/ 76951 h 2260613"/>
              <a:gd name="connsiteX2" fmla="*/ 1487456 w 7315984"/>
              <a:gd name="connsiteY2" fmla="*/ 567554 h 2260613"/>
              <a:gd name="connsiteX3" fmla="*/ 4932506 w 7315984"/>
              <a:gd name="connsiteY3" fmla="*/ 1295697 h 2260613"/>
              <a:gd name="connsiteX4" fmla="*/ 7315984 w 7315984"/>
              <a:gd name="connsiteY4" fmla="*/ 2260613 h 2260613"/>
              <a:gd name="connsiteX5" fmla="*/ 12549 w 7315984"/>
              <a:gd name="connsiteY5" fmla="*/ 2260613 h 2260613"/>
              <a:gd name="connsiteX0" fmla="*/ 12549 w 8211184"/>
              <a:gd name="connsiteY0" fmla="*/ 2260613 h 2260613"/>
              <a:gd name="connsiteX1" fmla="*/ 0 w 8211184"/>
              <a:gd name="connsiteY1" fmla="*/ 76951 h 2260613"/>
              <a:gd name="connsiteX2" fmla="*/ 1487456 w 8211184"/>
              <a:gd name="connsiteY2" fmla="*/ 567554 h 2260613"/>
              <a:gd name="connsiteX3" fmla="*/ 4932506 w 8211184"/>
              <a:gd name="connsiteY3" fmla="*/ 1295697 h 2260613"/>
              <a:gd name="connsiteX4" fmla="*/ 7315984 w 8211184"/>
              <a:gd name="connsiteY4" fmla="*/ 2260613 h 2260613"/>
              <a:gd name="connsiteX5" fmla="*/ 12549 w 8211184"/>
              <a:gd name="connsiteY5" fmla="*/ 2260613 h 2260613"/>
              <a:gd name="connsiteX0" fmla="*/ 12549 w 7372592"/>
              <a:gd name="connsiteY0" fmla="*/ 2260613 h 2273153"/>
              <a:gd name="connsiteX1" fmla="*/ 0 w 7372592"/>
              <a:gd name="connsiteY1" fmla="*/ 76951 h 2273153"/>
              <a:gd name="connsiteX2" fmla="*/ 1487456 w 7372592"/>
              <a:gd name="connsiteY2" fmla="*/ 567554 h 2273153"/>
              <a:gd name="connsiteX3" fmla="*/ 4932506 w 7372592"/>
              <a:gd name="connsiteY3" fmla="*/ 1295697 h 2273153"/>
              <a:gd name="connsiteX4" fmla="*/ 7315984 w 7372592"/>
              <a:gd name="connsiteY4" fmla="*/ 2260613 h 2273153"/>
              <a:gd name="connsiteX5" fmla="*/ 12549 w 7372592"/>
              <a:gd name="connsiteY5" fmla="*/ 2260613 h 2273153"/>
              <a:gd name="connsiteX0" fmla="*/ 12549 w 8860132"/>
              <a:gd name="connsiteY0" fmla="*/ 2260613 h 2509756"/>
              <a:gd name="connsiteX1" fmla="*/ 0 w 8860132"/>
              <a:gd name="connsiteY1" fmla="*/ 76951 h 2509756"/>
              <a:gd name="connsiteX2" fmla="*/ 1487456 w 8860132"/>
              <a:gd name="connsiteY2" fmla="*/ 567554 h 2509756"/>
              <a:gd name="connsiteX3" fmla="*/ 4932506 w 8860132"/>
              <a:gd name="connsiteY3" fmla="*/ 1295697 h 2509756"/>
              <a:gd name="connsiteX4" fmla="*/ 7315984 w 8860132"/>
              <a:gd name="connsiteY4" fmla="*/ 2260613 h 2509756"/>
              <a:gd name="connsiteX5" fmla="*/ 12549 w 8860132"/>
              <a:gd name="connsiteY5" fmla="*/ 2260613 h 2509756"/>
              <a:gd name="connsiteX0" fmla="*/ 12549 w 7586891"/>
              <a:gd name="connsiteY0" fmla="*/ 2257838 h 2343573"/>
              <a:gd name="connsiteX1" fmla="*/ 0 w 7586891"/>
              <a:gd name="connsiteY1" fmla="*/ 74176 h 2343573"/>
              <a:gd name="connsiteX2" fmla="*/ 1487456 w 7586891"/>
              <a:gd name="connsiteY2" fmla="*/ 564779 h 2343573"/>
              <a:gd name="connsiteX3" fmla="*/ 5166074 w 7586891"/>
              <a:gd name="connsiteY3" fmla="*/ 1100407 h 2343573"/>
              <a:gd name="connsiteX4" fmla="*/ 7315984 w 7586891"/>
              <a:gd name="connsiteY4" fmla="*/ 2257838 h 2343573"/>
              <a:gd name="connsiteX5" fmla="*/ 12549 w 7586891"/>
              <a:gd name="connsiteY5" fmla="*/ 2257838 h 2343573"/>
              <a:gd name="connsiteX0" fmla="*/ 12549 w 7607135"/>
              <a:gd name="connsiteY0" fmla="*/ 2257838 h 2343573"/>
              <a:gd name="connsiteX1" fmla="*/ 0 w 7607135"/>
              <a:gd name="connsiteY1" fmla="*/ 74176 h 2343573"/>
              <a:gd name="connsiteX2" fmla="*/ 1487456 w 7607135"/>
              <a:gd name="connsiteY2" fmla="*/ 564779 h 2343573"/>
              <a:gd name="connsiteX3" fmla="*/ 5166074 w 7607135"/>
              <a:gd name="connsiteY3" fmla="*/ 1100407 h 2343573"/>
              <a:gd name="connsiteX4" fmla="*/ 7315984 w 7607135"/>
              <a:gd name="connsiteY4" fmla="*/ 2257838 h 2343573"/>
              <a:gd name="connsiteX5" fmla="*/ 12549 w 7607135"/>
              <a:gd name="connsiteY5" fmla="*/ 2257838 h 2343573"/>
              <a:gd name="connsiteX0" fmla="*/ 12549 w 8176398"/>
              <a:gd name="connsiteY0" fmla="*/ 2257838 h 2521866"/>
              <a:gd name="connsiteX1" fmla="*/ 0 w 8176398"/>
              <a:gd name="connsiteY1" fmla="*/ 74176 h 2521866"/>
              <a:gd name="connsiteX2" fmla="*/ 1487456 w 8176398"/>
              <a:gd name="connsiteY2" fmla="*/ 564779 h 2521866"/>
              <a:gd name="connsiteX3" fmla="*/ 5166074 w 8176398"/>
              <a:gd name="connsiteY3" fmla="*/ 1100407 h 2521866"/>
              <a:gd name="connsiteX4" fmla="*/ 7315984 w 8176398"/>
              <a:gd name="connsiteY4" fmla="*/ 2257838 h 2521866"/>
              <a:gd name="connsiteX5" fmla="*/ 12549 w 8176398"/>
              <a:gd name="connsiteY5" fmla="*/ 2257838 h 2521866"/>
              <a:gd name="connsiteX0" fmla="*/ 12549 w 8176398"/>
              <a:gd name="connsiteY0" fmla="*/ 2183662 h 2447690"/>
              <a:gd name="connsiteX1" fmla="*/ 0 w 8176398"/>
              <a:gd name="connsiteY1" fmla="*/ 0 h 2447690"/>
              <a:gd name="connsiteX2" fmla="*/ 1487456 w 8176398"/>
              <a:gd name="connsiteY2" fmla="*/ 490603 h 2447690"/>
              <a:gd name="connsiteX3" fmla="*/ 5166074 w 8176398"/>
              <a:gd name="connsiteY3" fmla="*/ 1026231 h 2447690"/>
              <a:gd name="connsiteX4" fmla="*/ 7315984 w 8176398"/>
              <a:gd name="connsiteY4" fmla="*/ 2183662 h 2447690"/>
              <a:gd name="connsiteX5" fmla="*/ 12549 w 8176398"/>
              <a:gd name="connsiteY5" fmla="*/ 2183662 h 24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chemeClr val="accent2"/>
          </a:solidFill>
          <a:ln w="25400" cap="flat" cmpd="sng" algn="ctr">
            <a:noFill/>
            <a:prstDash val="solid"/>
          </a:ln>
          <a:effectLst/>
        </p:spPr>
        <p:txBody>
          <a:bodyPr lIns="68544" tIns="34279" rIns="68544" bIns="34279" anchor="ctr"/>
          <a:lstStyle/>
          <a:p>
            <a:pPr algn="ctr"/>
            <a:endParaRPr lang="en-US" sz="1333" kern="0">
              <a:solidFill>
                <a:sysClr val="window" lastClr="FFFFFF"/>
              </a:solidFill>
              <a:cs typeface="+mn-ea"/>
              <a:sym typeface="+mn-lt"/>
            </a:endParaRPr>
          </a:p>
        </p:txBody>
      </p:sp>
      <p:sp>
        <p:nvSpPr>
          <p:cNvPr id="39" name="MH_Other_8"/>
          <p:cNvSpPr/>
          <p:nvPr>
            <p:custDataLst>
              <p:tags r:id="rId9"/>
            </p:custDataLst>
          </p:nvPr>
        </p:nvSpPr>
        <p:spPr>
          <a:xfrm rot="20540294">
            <a:off x="2626232" y="5572968"/>
            <a:ext cx="480625" cy="472911"/>
          </a:xfrm>
          <a:prstGeom prst="ellipse">
            <a:avLst/>
          </a:prstGeom>
          <a:solidFill>
            <a:srgbClr val="FFFFFF"/>
          </a:solidFill>
          <a:ln w="50800" cap="flat" cmpd="sng" algn="ctr">
            <a:solidFill>
              <a:srgbClr val="FFFFFF"/>
            </a:solidFill>
            <a:prstDash val="solid"/>
          </a:ln>
          <a:effectLst/>
        </p:spPr>
        <p:txBody>
          <a:bodyPr lIns="0" tIns="0" rIns="0" bIns="0" anchor="ctr"/>
          <a:lstStyle/>
          <a:p>
            <a:pPr algn="ctr">
              <a:defRPr/>
            </a:pPr>
            <a:r>
              <a:rPr lang="en-US" sz="2133" kern="0" dirty="0">
                <a:solidFill>
                  <a:srgbClr val="5C5C5C"/>
                </a:solidFill>
                <a:latin typeface="Impact" panose="020B0806030902050204" pitchFamily="34" charset="0"/>
                <a:cs typeface="+mn-ea"/>
                <a:sym typeface="+mn-lt"/>
              </a:rPr>
              <a:t>04</a:t>
            </a:r>
          </a:p>
        </p:txBody>
      </p:sp>
      <p:cxnSp>
        <p:nvCxnSpPr>
          <p:cNvPr id="40" name="MH_Other_9"/>
          <p:cNvCxnSpPr/>
          <p:nvPr>
            <p:custDataLst>
              <p:tags r:id="rId10"/>
            </p:custDataLst>
          </p:nvPr>
        </p:nvCxnSpPr>
        <p:spPr>
          <a:xfrm>
            <a:off x="7098246" y="1823626"/>
            <a:ext cx="3004639"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MH_Other_10"/>
          <p:cNvCxnSpPr/>
          <p:nvPr>
            <p:custDataLst>
              <p:tags r:id="rId11"/>
            </p:custDataLst>
          </p:nvPr>
        </p:nvCxnSpPr>
        <p:spPr>
          <a:xfrm>
            <a:off x="10249643" y="1823626"/>
            <a:ext cx="453195" cy="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MH_Other_11"/>
          <p:cNvCxnSpPr/>
          <p:nvPr>
            <p:custDataLst>
              <p:tags r:id="rId12"/>
            </p:custDataLst>
          </p:nvPr>
        </p:nvCxnSpPr>
        <p:spPr>
          <a:xfrm>
            <a:off x="10702835" y="1823629"/>
            <a:ext cx="0" cy="148536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3" name="MH_Other_12"/>
          <p:cNvCxnSpPr/>
          <p:nvPr>
            <p:custDataLst>
              <p:tags r:id="rId13"/>
            </p:custDataLst>
          </p:nvPr>
        </p:nvCxnSpPr>
        <p:spPr>
          <a:xfrm>
            <a:off x="7098246" y="5802108"/>
            <a:ext cx="3004639"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MH_Other_13"/>
          <p:cNvCxnSpPr/>
          <p:nvPr>
            <p:custDataLst>
              <p:tags r:id="rId14"/>
            </p:custDataLst>
          </p:nvPr>
        </p:nvCxnSpPr>
        <p:spPr>
          <a:xfrm>
            <a:off x="10249643" y="5802108"/>
            <a:ext cx="453195" cy="0"/>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5" name="MH_Other_14"/>
          <p:cNvCxnSpPr/>
          <p:nvPr>
            <p:custDataLst>
              <p:tags r:id="rId15"/>
            </p:custDataLst>
          </p:nvPr>
        </p:nvCxnSpPr>
        <p:spPr>
          <a:xfrm>
            <a:off x="10702835" y="4315276"/>
            <a:ext cx="0" cy="1486946"/>
          </a:xfrm>
          <a:prstGeom prst="line">
            <a:avLst/>
          </a:prstGeom>
          <a:ln>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MH_SubTitle_1"/>
          <p:cNvSpPr txBox="1"/>
          <p:nvPr>
            <p:custDataLst>
              <p:tags r:id="rId16"/>
            </p:custDataLst>
          </p:nvPr>
        </p:nvSpPr>
        <p:spPr>
          <a:xfrm rot="562956">
            <a:off x="3164490" y="2362908"/>
            <a:ext cx="2249852" cy="606205"/>
          </a:xfrm>
          <a:prstGeom prst="rect">
            <a:avLst/>
          </a:prstGeom>
          <a:noFill/>
        </p:spPr>
        <p:txBody>
          <a:bodyPr lIns="0" tIns="0" rIns="0" bIns="0" anchor="ctr">
            <a:normAutofit/>
          </a:bodyPr>
          <a:lstStyle/>
          <a:p>
            <a:pPr algn="just">
              <a:lnSpc>
                <a:spcPct val="110000"/>
              </a:lnSpc>
              <a:defRPr/>
            </a:pPr>
            <a:r>
              <a:rPr lang="zh-CN" altLang="en-US" sz="2133" b="1" kern="0" dirty="0">
                <a:solidFill>
                  <a:srgbClr val="FFFFFF"/>
                </a:solidFill>
                <a:cs typeface="+mn-ea"/>
                <a:sym typeface="+mn-lt"/>
              </a:rPr>
              <a:t>输入标题</a:t>
            </a:r>
          </a:p>
        </p:txBody>
      </p:sp>
      <p:sp>
        <p:nvSpPr>
          <p:cNvPr id="59" name="MH_SubTitle_2"/>
          <p:cNvSpPr txBox="1"/>
          <p:nvPr>
            <p:custDataLst>
              <p:tags r:id="rId17"/>
            </p:custDataLst>
          </p:nvPr>
        </p:nvSpPr>
        <p:spPr>
          <a:xfrm rot="21109827">
            <a:off x="2883878" y="3213444"/>
            <a:ext cx="1849878" cy="641117"/>
          </a:xfrm>
          <a:prstGeom prst="rect">
            <a:avLst/>
          </a:prstGeom>
          <a:noFill/>
        </p:spPr>
        <p:txBody>
          <a:bodyPr lIns="0" tIns="0" rIns="0" bIns="0" anchor="ctr">
            <a:normAutofit/>
          </a:bodyPr>
          <a:lstStyle/>
          <a:p>
            <a:pPr algn="just">
              <a:lnSpc>
                <a:spcPct val="110000"/>
              </a:lnSpc>
              <a:defRPr/>
            </a:pPr>
            <a:r>
              <a:rPr lang="zh-CN" altLang="en-US" sz="2133" b="1" kern="0" dirty="0">
                <a:solidFill>
                  <a:srgbClr val="FFFFFF"/>
                </a:solidFill>
                <a:cs typeface="+mn-ea"/>
                <a:sym typeface="+mn-lt"/>
              </a:rPr>
              <a:t>输入标题</a:t>
            </a:r>
          </a:p>
        </p:txBody>
      </p:sp>
      <p:sp>
        <p:nvSpPr>
          <p:cNvPr id="60" name="MH_SubTitle_3"/>
          <p:cNvSpPr txBox="1"/>
          <p:nvPr>
            <p:custDataLst>
              <p:tags r:id="rId18"/>
            </p:custDataLst>
          </p:nvPr>
        </p:nvSpPr>
        <p:spPr>
          <a:xfrm rot="20400000">
            <a:off x="2782255" y="3994155"/>
            <a:ext cx="1886972" cy="636356"/>
          </a:xfrm>
          <a:prstGeom prst="rect">
            <a:avLst/>
          </a:prstGeom>
          <a:noFill/>
        </p:spPr>
        <p:txBody>
          <a:bodyPr lIns="0" tIns="0" rIns="0" bIns="0" anchor="ctr">
            <a:normAutofit/>
          </a:bodyPr>
          <a:lstStyle/>
          <a:p>
            <a:pPr algn="just">
              <a:lnSpc>
                <a:spcPct val="110000"/>
              </a:lnSpc>
              <a:defRPr/>
            </a:pPr>
            <a:r>
              <a:rPr lang="zh-CN" altLang="en-US" sz="2133" b="1" kern="0" dirty="0">
                <a:solidFill>
                  <a:srgbClr val="FFFFFF"/>
                </a:solidFill>
                <a:cs typeface="+mn-ea"/>
                <a:sym typeface="+mn-lt"/>
              </a:rPr>
              <a:t>输入标题</a:t>
            </a:r>
          </a:p>
        </p:txBody>
      </p:sp>
      <p:sp>
        <p:nvSpPr>
          <p:cNvPr id="61" name="MH_SubTitle_4"/>
          <p:cNvSpPr txBox="1"/>
          <p:nvPr>
            <p:custDataLst>
              <p:tags r:id="rId19"/>
            </p:custDataLst>
          </p:nvPr>
        </p:nvSpPr>
        <p:spPr>
          <a:xfrm rot="19109607">
            <a:off x="2946772" y="4824112"/>
            <a:ext cx="1554737" cy="533206"/>
          </a:xfrm>
          <a:prstGeom prst="rect">
            <a:avLst/>
          </a:prstGeom>
          <a:noFill/>
        </p:spPr>
        <p:txBody>
          <a:bodyPr lIns="0" tIns="0" rIns="0" bIns="0" anchor="ctr">
            <a:normAutofit/>
          </a:bodyPr>
          <a:lstStyle/>
          <a:p>
            <a:pPr algn="just">
              <a:lnSpc>
                <a:spcPct val="110000"/>
              </a:lnSpc>
              <a:defRPr/>
            </a:pPr>
            <a:r>
              <a:rPr lang="zh-CN" altLang="en-US" sz="1866" b="1" kern="0" dirty="0">
                <a:solidFill>
                  <a:srgbClr val="FFFFFF"/>
                </a:solidFill>
                <a:cs typeface="+mn-ea"/>
                <a:sym typeface="+mn-lt"/>
              </a:rPr>
              <a:t>输入标题</a:t>
            </a:r>
          </a:p>
        </p:txBody>
      </p:sp>
      <p:sp>
        <p:nvSpPr>
          <p:cNvPr id="62" name="MH_Desc_1"/>
          <p:cNvSpPr txBox="1">
            <a:spLocks noChangeArrowheads="1"/>
          </p:cNvSpPr>
          <p:nvPr>
            <p:custDataLst>
              <p:tags r:id="rId20"/>
            </p:custDataLst>
          </p:nvPr>
        </p:nvSpPr>
        <p:spPr bwMode="auto">
          <a:xfrm>
            <a:off x="7319728" y="2149173"/>
            <a:ext cx="3156547" cy="166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40" tIns="45702" rIns="107940" bIns="45702" anchor="t">
            <a:noAutofit/>
          </a:bodyPr>
          <a:lstStyle>
            <a:lvl1pPr indent="358775">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单击输入标题内容单击输入标题内容单击输入标题内容单击输入标题内容单击输入标题内容单击输入标题内容</a:t>
            </a:r>
            <a:endParaRPr lang="zh-CN" altLang="en-US" sz="1333"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zh-CN" altLang="en-US" sz="1333"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77" name="MH_Desc_1"/>
          <p:cNvSpPr txBox="1">
            <a:spLocks noChangeArrowheads="1"/>
          </p:cNvSpPr>
          <p:nvPr>
            <p:custDataLst>
              <p:tags r:id="rId21"/>
            </p:custDataLst>
          </p:nvPr>
        </p:nvSpPr>
        <p:spPr bwMode="auto">
          <a:xfrm>
            <a:off x="7319728" y="3876737"/>
            <a:ext cx="3156547" cy="166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40" tIns="45702" rIns="107940" bIns="45702" anchor="t">
            <a:noAutofit/>
          </a:bodyPr>
          <a:lstStyle>
            <a:lvl1pPr indent="358775">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单击输入标题内容单击输入标题内容单击输入标题内容单击输入标题内容单击输入标题内容单击输入标题内容</a:t>
            </a:r>
            <a:endParaRPr lang="zh-CN" altLang="en-US" sz="1333"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zh-CN" altLang="en-US" sz="1333"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22" name="TextBox 8">
            <a:extLst>
              <a:ext uri="{FF2B5EF4-FFF2-40B4-BE49-F238E27FC236}">
                <a16:creationId xmlns="" xmlns:a16="http://schemas.microsoft.com/office/drawing/2014/main" id="{31FD0EBF-201A-462C-9D62-46712124238F}"/>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93100814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right)">
                                      <p:cBhvr>
                                        <p:cTn id="7" dur="500"/>
                                        <p:tgtEl>
                                          <p:spTgt spid="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anim calcmode="lin" valueType="num">
                                      <p:cBhvr>
                                        <p:cTn id="26" dur="500" fill="hold"/>
                                        <p:tgtEl>
                                          <p:spTgt spid="46"/>
                                        </p:tgtEl>
                                        <p:attrNameLst>
                                          <p:attrName>ppt_x</p:attrName>
                                        </p:attrNameLst>
                                      </p:cBhvr>
                                      <p:tavLst>
                                        <p:tav tm="0">
                                          <p:val>
                                            <p:strVal val="#ppt_x"/>
                                          </p:val>
                                        </p:tav>
                                        <p:tav tm="100000">
                                          <p:val>
                                            <p:strVal val="#ppt_x"/>
                                          </p:val>
                                        </p:tav>
                                      </p:tavLst>
                                    </p:anim>
                                    <p:anim calcmode="lin" valueType="num">
                                      <p:cBhvr>
                                        <p:cTn id="27" dur="5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7"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anim calcmode="lin" valueType="num">
                                      <p:cBhvr>
                                        <p:cTn id="32" dur="500" fill="hold"/>
                                        <p:tgtEl>
                                          <p:spTgt spid="36"/>
                                        </p:tgtEl>
                                        <p:attrNameLst>
                                          <p:attrName>ppt_x</p:attrName>
                                        </p:attrNameLst>
                                      </p:cBhvr>
                                      <p:tavLst>
                                        <p:tav tm="0">
                                          <p:val>
                                            <p:strVal val="#ppt_x"/>
                                          </p:val>
                                        </p:tav>
                                        <p:tav tm="100000">
                                          <p:val>
                                            <p:strVal val="#ppt_x"/>
                                          </p:val>
                                        </p:tav>
                                      </p:tavLst>
                                    </p:anim>
                                    <p:anim calcmode="lin" valueType="num">
                                      <p:cBhvr>
                                        <p:cTn id="33" dur="500" fill="hold"/>
                                        <p:tgtEl>
                                          <p:spTgt spid="36"/>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anim calcmode="lin" valueType="num">
                                      <p:cBhvr>
                                        <p:cTn id="37" dur="500" fill="hold"/>
                                        <p:tgtEl>
                                          <p:spTgt spid="59"/>
                                        </p:tgtEl>
                                        <p:attrNameLst>
                                          <p:attrName>ppt_x</p:attrName>
                                        </p:attrNameLst>
                                      </p:cBhvr>
                                      <p:tavLst>
                                        <p:tav tm="0">
                                          <p:val>
                                            <p:strVal val="#ppt_x"/>
                                          </p:val>
                                        </p:tav>
                                        <p:tav tm="100000">
                                          <p:val>
                                            <p:strVal val="#ppt_x"/>
                                          </p:val>
                                        </p:tav>
                                      </p:tavLst>
                                    </p:anim>
                                    <p:anim calcmode="lin" valueType="num">
                                      <p:cBhvr>
                                        <p:cTn id="38" dur="500" fill="hold"/>
                                        <p:tgtEl>
                                          <p:spTgt spid="59"/>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7"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anim calcmode="lin" valueType="num">
                                      <p:cBhvr>
                                        <p:cTn id="43" dur="500" fill="hold"/>
                                        <p:tgtEl>
                                          <p:spTgt spid="37"/>
                                        </p:tgtEl>
                                        <p:attrNameLst>
                                          <p:attrName>ppt_x</p:attrName>
                                        </p:attrNameLst>
                                      </p:cBhvr>
                                      <p:tavLst>
                                        <p:tav tm="0">
                                          <p:val>
                                            <p:strVal val="#ppt_x"/>
                                          </p:val>
                                        </p:tav>
                                        <p:tav tm="100000">
                                          <p:val>
                                            <p:strVal val="#ppt_x"/>
                                          </p:val>
                                        </p:tav>
                                      </p:tavLst>
                                    </p:anim>
                                    <p:anim calcmode="lin" valueType="num">
                                      <p:cBhvr>
                                        <p:cTn id="44" dur="500" fill="hold"/>
                                        <p:tgtEl>
                                          <p:spTgt spid="3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anim calcmode="lin" valueType="num">
                                      <p:cBhvr>
                                        <p:cTn id="48" dur="500" fill="hold"/>
                                        <p:tgtEl>
                                          <p:spTgt spid="60"/>
                                        </p:tgtEl>
                                        <p:attrNameLst>
                                          <p:attrName>ppt_x</p:attrName>
                                        </p:attrNameLst>
                                      </p:cBhvr>
                                      <p:tavLst>
                                        <p:tav tm="0">
                                          <p:val>
                                            <p:strVal val="#ppt_x"/>
                                          </p:val>
                                        </p:tav>
                                        <p:tav tm="100000">
                                          <p:val>
                                            <p:strVal val="#ppt_x"/>
                                          </p:val>
                                        </p:tav>
                                      </p:tavLst>
                                    </p:anim>
                                    <p:anim calcmode="lin" valueType="num">
                                      <p:cBhvr>
                                        <p:cTn id="49" dur="500" fill="hold"/>
                                        <p:tgtEl>
                                          <p:spTgt spid="60"/>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7"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anim calcmode="lin" valueType="num">
                                      <p:cBhvr>
                                        <p:cTn id="54" dur="500" fill="hold"/>
                                        <p:tgtEl>
                                          <p:spTgt spid="39"/>
                                        </p:tgtEl>
                                        <p:attrNameLst>
                                          <p:attrName>ppt_x</p:attrName>
                                        </p:attrNameLst>
                                      </p:cBhvr>
                                      <p:tavLst>
                                        <p:tav tm="0">
                                          <p:val>
                                            <p:strVal val="#ppt_x"/>
                                          </p:val>
                                        </p:tav>
                                        <p:tav tm="100000">
                                          <p:val>
                                            <p:strVal val="#ppt_x"/>
                                          </p:val>
                                        </p:tav>
                                      </p:tavLst>
                                    </p:anim>
                                    <p:anim calcmode="lin" valueType="num">
                                      <p:cBhvr>
                                        <p:cTn id="55" dur="500" fill="hold"/>
                                        <p:tgtEl>
                                          <p:spTgt spid="39"/>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anim calcmode="lin" valueType="num">
                                      <p:cBhvr>
                                        <p:cTn id="59" dur="500" fill="hold"/>
                                        <p:tgtEl>
                                          <p:spTgt spid="61"/>
                                        </p:tgtEl>
                                        <p:attrNameLst>
                                          <p:attrName>ppt_x</p:attrName>
                                        </p:attrNameLst>
                                      </p:cBhvr>
                                      <p:tavLst>
                                        <p:tav tm="0">
                                          <p:val>
                                            <p:strVal val="#ppt_x"/>
                                          </p:val>
                                        </p:tav>
                                        <p:tav tm="100000">
                                          <p:val>
                                            <p:strVal val="#ppt_x"/>
                                          </p:val>
                                        </p:tav>
                                      </p:tavLst>
                                    </p:anim>
                                    <p:anim calcmode="lin" valueType="num">
                                      <p:cBhvr>
                                        <p:cTn id="60" dur="500" fill="hold"/>
                                        <p:tgtEl>
                                          <p:spTgt spid="61"/>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22" presetClass="entr" presetSubtype="8"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500"/>
                                        <p:tgtEl>
                                          <p:spTgt spid="40"/>
                                        </p:tgtEl>
                                      </p:cBhvr>
                                    </p:animEffect>
                                  </p:childTnLst>
                                </p:cTn>
                              </p:par>
                              <p:par>
                                <p:cTn id="65" presetID="22" presetClass="entr" presetSubtype="8"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par>
                          <p:cTn id="68" fill="hold">
                            <p:stCondLst>
                              <p:cond delay="300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par>
                                <p:cTn id="72" presetID="22" presetClass="entr" presetSubtype="8"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3500"/>
                            </p:stCondLst>
                            <p:childTnLst>
                              <p:par>
                                <p:cTn id="76" presetID="22" presetClass="entr" presetSubtype="1" fill="hold"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up)">
                                      <p:cBhvr>
                                        <p:cTn id="78" dur="500"/>
                                        <p:tgtEl>
                                          <p:spTgt spid="42"/>
                                        </p:tgtEl>
                                      </p:cBhvr>
                                    </p:animEffect>
                                  </p:childTnLst>
                                </p:cTn>
                              </p:par>
                              <p:par>
                                <p:cTn id="79" presetID="22" presetClass="entr" presetSubtype="4"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ipe(down)">
                                      <p:cBhvr>
                                        <p:cTn id="81" dur="500"/>
                                        <p:tgtEl>
                                          <p:spTgt spid="45"/>
                                        </p:tgtEl>
                                      </p:cBhvr>
                                    </p:animEffect>
                                  </p:childTnLst>
                                </p:cTn>
                              </p:par>
                            </p:childTnLst>
                          </p:cTn>
                        </p:par>
                        <p:par>
                          <p:cTn id="82" fill="hold">
                            <p:stCondLst>
                              <p:cond delay="4000"/>
                            </p:stCondLst>
                            <p:childTnLst>
                              <p:par>
                                <p:cTn id="83" presetID="53" presetClass="entr" presetSubtype="16" fill="hold" grpId="0" nodeType="afterEffect">
                                  <p:stCondLst>
                                    <p:cond delay="0"/>
                                  </p:stCondLst>
                                  <p:childTnLst>
                                    <p:set>
                                      <p:cBhvr>
                                        <p:cTn id="84" dur="1" fill="hold">
                                          <p:stCondLst>
                                            <p:cond delay="0"/>
                                          </p:stCondLst>
                                        </p:cTn>
                                        <p:tgtEl>
                                          <p:spTgt spid="62"/>
                                        </p:tgtEl>
                                        <p:attrNameLst>
                                          <p:attrName>style.visibility</p:attrName>
                                        </p:attrNameLst>
                                      </p:cBhvr>
                                      <p:to>
                                        <p:strVal val="visible"/>
                                      </p:to>
                                    </p:set>
                                    <p:anim calcmode="lin" valueType="num">
                                      <p:cBhvr>
                                        <p:cTn id="85" dur="500" fill="hold"/>
                                        <p:tgtEl>
                                          <p:spTgt spid="62"/>
                                        </p:tgtEl>
                                        <p:attrNameLst>
                                          <p:attrName>ppt_w</p:attrName>
                                        </p:attrNameLst>
                                      </p:cBhvr>
                                      <p:tavLst>
                                        <p:tav tm="0">
                                          <p:val>
                                            <p:fltVal val="0"/>
                                          </p:val>
                                        </p:tav>
                                        <p:tav tm="100000">
                                          <p:val>
                                            <p:strVal val="#ppt_w"/>
                                          </p:val>
                                        </p:tav>
                                      </p:tavLst>
                                    </p:anim>
                                    <p:anim calcmode="lin" valueType="num">
                                      <p:cBhvr>
                                        <p:cTn id="86" dur="500" fill="hold"/>
                                        <p:tgtEl>
                                          <p:spTgt spid="62"/>
                                        </p:tgtEl>
                                        <p:attrNameLst>
                                          <p:attrName>ppt_h</p:attrName>
                                        </p:attrNameLst>
                                      </p:cBhvr>
                                      <p:tavLst>
                                        <p:tav tm="0">
                                          <p:val>
                                            <p:fltVal val="0"/>
                                          </p:val>
                                        </p:tav>
                                        <p:tav tm="100000">
                                          <p:val>
                                            <p:strVal val="#ppt_h"/>
                                          </p:val>
                                        </p:tav>
                                      </p:tavLst>
                                    </p:anim>
                                    <p:animEffect transition="in" filter="fade">
                                      <p:cBhvr>
                                        <p:cTn id="87" dur="500"/>
                                        <p:tgtEl>
                                          <p:spTgt spid="62"/>
                                        </p:tgtEl>
                                      </p:cBhvr>
                                    </p:animEffect>
                                  </p:childTnLst>
                                </p:cTn>
                              </p:par>
                            </p:childTnLst>
                          </p:cTn>
                        </p:par>
                        <p:par>
                          <p:cTn id="88" fill="hold">
                            <p:stCondLst>
                              <p:cond delay="4500"/>
                            </p:stCondLst>
                            <p:childTnLst>
                              <p:par>
                                <p:cTn id="89" presetID="53" presetClass="entr" presetSubtype="16" fill="hold" grpId="0" nodeType="after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p:cTn id="91" dur="500" fill="hold"/>
                                        <p:tgtEl>
                                          <p:spTgt spid="77"/>
                                        </p:tgtEl>
                                        <p:attrNameLst>
                                          <p:attrName>ppt_w</p:attrName>
                                        </p:attrNameLst>
                                      </p:cBhvr>
                                      <p:tavLst>
                                        <p:tav tm="0">
                                          <p:val>
                                            <p:fltVal val="0"/>
                                          </p:val>
                                        </p:tav>
                                        <p:tav tm="100000">
                                          <p:val>
                                            <p:strVal val="#ppt_w"/>
                                          </p:val>
                                        </p:tav>
                                      </p:tavLst>
                                    </p:anim>
                                    <p:anim calcmode="lin" valueType="num">
                                      <p:cBhvr>
                                        <p:cTn id="92" dur="500" fill="hold"/>
                                        <p:tgtEl>
                                          <p:spTgt spid="77"/>
                                        </p:tgtEl>
                                        <p:attrNameLst>
                                          <p:attrName>ppt_h</p:attrName>
                                        </p:attrNameLst>
                                      </p:cBhvr>
                                      <p:tavLst>
                                        <p:tav tm="0">
                                          <p:val>
                                            <p:fltVal val="0"/>
                                          </p:val>
                                        </p:tav>
                                        <p:tav tm="100000">
                                          <p:val>
                                            <p:strVal val="#ppt_h"/>
                                          </p:val>
                                        </p:tav>
                                      </p:tavLst>
                                    </p:anim>
                                    <p:animEffect transition="in" filter="fade">
                                      <p:cBhvr>
                                        <p:cTn id="9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6" grpId="0"/>
      <p:bldP spid="59" grpId="0"/>
      <p:bldP spid="60" grpId="0"/>
      <p:bldP spid="61" grpId="0"/>
      <p:bldP spid="62" grpId="0"/>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9" name="文本框 3080">
            <a:extLst>
              <a:ext uri="{FF2B5EF4-FFF2-40B4-BE49-F238E27FC236}">
                <a16:creationId xmlns="" xmlns:a16="http://schemas.microsoft.com/office/drawing/2014/main" id="{D1A020D8-EF98-448D-92D0-27E2A1DBAC96}"/>
              </a:ext>
            </a:extLst>
          </p:cNvPr>
          <p:cNvSpPr txBox="1">
            <a:spLocks noChangeArrowheads="1"/>
          </p:cNvSpPr>
          <p:nvPr/>
        </p:nvSpPr>
        <p:spPr bwMode="auto">
          <a:xfrm>
            <a:off x="3362389" y="487363"/>
            <a:ext cx="425973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8800" b="1" spc="600" dirty="0" smtClean="0">
                <a:solidFill>
                  <a:schemeClr val="tx1">
                    <a:lumMod val="95000"/>
                    <a:lumOff val="5000"/>
                  </a:schemeClr>
                </a:solidFill>
                <a:latin typeface="Bell MT" panose="02020503060305020303" pitchFamily="18" charset="0"/>
              </a:rPr>
              <a:t>2019</a:t>
            </a:r>
            <a:endParaRPr lang="en-US" altLang="zh-CN" sz="85700" b="1" spc="600" dirty="0">
              <a:solidFill>
                <a:schemeClr val="tx1">
                  <a:lumMod val="95000"/>
                  <a:lumOff val="5000"/>
                </a:schemeClr>
              </a:solidFill>
              <a:latin typeface="Bell MT" panose="02020503060305020303" pitchFamily="18"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 xmlns:a16="http://schemas.microsoft.com/office/drawing/2014/main" id="{B27F0B56-AB2C-42FC-8672-D8C09A61973D}"/>
              </a:ext>
            </a:extLst>
          </p:cNvPr>
          <p:cNvSpPr txBox="1"/>
          <p:nvPr/>
        </p:nvSpPr>
        <p:spPr>
          <a:xfrm>
            <a:off x="1393881" y="797190"/>
            <a:ext cx="861774" cy="5221942"/>
          </a:xfrm>
          <a:prstGeom prst="rect">
            <a:avLst/>
          </a:prstGeom>
          <a:noFill/>
        </p:spPr>
        <p:txBody>
          <a:bodyPr vert="eaVert" wrap="none" rtlCol="0">
            <a:spAutoFit/>
          </a:bodyPr>
          <a:lstStyle/>
          <a:p>
            <a:r>
              <a:rPr lang="zh-CN" altLang="en-US" sz="4400" b="1" spc="600" dirty="0">
                <a:ln w="6350">
                  <a:noFill/>
                </a:ln>
                <a:solidFill>
                  <a:schemeClr val="tx1">
                    <a:lumMod val="95000"/>
                    <a:lumOff val="5000"/>
                  </a:schemeClr>
                </a:solidFill>
                <a:latin typeface="方正正准黑简体" panose="02000000000000000000" pitchFamily="2" charset="-122"/>
                <a:ea typeface="方正正准黑简体" panose="02000000000000000000" pitchFamily="2" charset="-122"/>
              </a:rPr>
              <a:t>非常感谢您的观看</a:t>
            </a:r>
            <a:endParaRPr lang="zh-CN" altLang="en-US" sz="4400" dirty="0">
              <a:solidFill>
                <a:schemeClr val="tx1">
                  <a:lumMod val="95000"/>
                  <a:lumOff val="5000"/>
                </a:schemeClr>
              </a:solidFill>
            </a:endParaRPr>
          </a:p>
        </p:txBody>
      </p:sp>
      <p:sp>
        <p:nvSpPr>
          <p:cNvPr id="11" name="文本框 10">
            <a:extLst>
              <a:ext uri="{FF2B5EF4-FFF2-40B4-BE49-F238E27FC236}">
                <a16:creationId xmlns="" xmlns:a16="http://schemas.microsoft.com/office/drawing/2014/main" id="{14E730E1-E4E0-4602-BD55-2CDA029D883C}"/>
              </a:ext>
            </a:extLst>
          </p:cNvPr>
          <p:cNvSpPr txBox="1"/>
          <p:nvPr/>
        </p:nvSpPr>
        <p:spPr>
          <a:xfrm>
            <a:off x="2386356" y="862860"/>
            <a:ext cx="738664" cy="5263620"/>
          </a:xfrm>
          <a:prstGeom prst="rect">
            <a:avLst/>
          </a:prstGeom>
          <a:noFill/>
        </p:spPr>
        <p:txBody>
          <a:bodyPr vert="eaVert" wrap="square" rtlCol="0">
            <a:spAutoFit/>
          </a:bodyPr>
          <a:lstStyle/>
          <a:p>
            <a:pPr>
              <a:lnSpc>
                <a:spcPct val="150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 A complete business plan A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complete business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planA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a:t>
            </a:r>
            <a:endParaRPr lang="zh-CN" altLang="en-US" sz="1200" dirty="0">
              <a:solidFill>
                <a:schemeClr val="tx1">
                  <a:lumMod val="95000"/>
                  <a:lumOff val="5000"/>
                </a:schemeClr>
              </a:solidFill>
            </a:endParaRPr>
          </a:p>
        </p:txBody>
      </p:sp>
      <p:sp>
        <p:nvSpPr>
          <p:cNvPr id="12" name="文本框 11">
            <a:extLst>
              <a:ext uri="{FF2B5EF4-FFF2-40B4-BE49-F238E27FC236}">
                <a16:creationId xmlns="" xmlns:a16="http://schemas.microsoft.com/office/drawing/2014/main" id="{1EBD317A-631A-42A3-B657-7BDC9E2E8ECF}"/>
              </a:ext>
            </a:extLst>
          </p:cNvPr>
          <p:cNvSpPr txBox="1"/>
          <p:nvPr/>
        </p:nvSpPr>
        <p:spPr>
          <a:xfrm>
            <a:off x="2729505" y="882810"/>
            <a:ext cx="1015663" cy="1015663"/>
          </a:xfrm>
          <a:prstGeom prst="rect">
            <a:avLst/>
          </a:prstGeom>
          <a:noFill/>
        </p:spPr>
        <p:txBody>
          <a:bodyPr vert="eaVert" wrap="none" rtlCol="0">
            <a:spAutoFit/>
          </a:bodyPr>
          <a:lstStyle/>
          <a:p>
            <a:r>
              <a:rPr lang="zh-CN" altLang="en-US" dirty="0">
                <a:solidFill>
                  <a:schemeClr val="tx1">
                    <a:lumMod val="95000"/>
                    <a:lumOff val="5000"/>
                  </a:schemeClr>
                </a:solidFill>
                <a:latin typeface="微软雅黑" pitchFamily="34" charset="-122"/>
                <a:ea typeface="微软雅黑" pitchFamily="34" charset="-122"/>
              </a:rPr>
              <a:t>汇报人</a:t>
            </a:r>
            <a:r>
              <a:rPr lang="zh-CN" altLang="en-US" dirty="0" smtClean="0">
                <a:solidFill>
                  <a:schemeClr val="tx1">
                    <a:lumMod val="95000"/>
                    <a:lumOff val="5000"/>
                  </a:schemeClr>
                </a:solidFill>
                <a:latin typeface="微软雅黑" pitchFamily="34" charset="-122"/>
                <a:ea typeface="微软雅黑" pitchFamily="34" charset="-122"/>
              </a:rPr>
              <a:t>：</a:t>
            </a:r>
            <a:endParaRPr lang="en-US" altLang="zh-CN" dirty="0">
              <a:solidFill>
                <a:schemeClr val="tx1">
                  <a:lumMod val="95000"/>
                  <a:lumOff val="5000"/>
                </a:schemeClr>
              </a:solidFill>
              <a:latin typeface="微软雅黑" pitchFamily="34" charset="-122"/>
              <a:ea typeface="微软雅黑" pitchFamily="34" charset="-122"/>
            </a:endParaRPr>
          </a:p>
          <a:p>
            <a:endParaRPr lang="zh-CN" altLang="en-US" dirty="0">
              <a:solidFill>
                <a:schemeClr val="tx1">
                  <a:lumMod val="95000"/>
                  <a:lumOff val="5000"/>
                </a:schemeClr>
              </a:solidFill>
              <a:latin typeface="微软雅黑" pitchFamily="34" charset="-122"/>
              <a:ea typeface="微软雅黑" pitchFamily="34" charset="-122"/>
            </a:endParaRPr>
          </a:p>
          <a:p>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22372613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grpSp>
        <p:nvGrpSpPr>
          <p:cNvPr id="13" name="组合 12">
            <a:extLst>
              <a:ext uri="{FF2B5EF4-FFF2-40B4-BE49-F238E27FC236}">
                <a16:creationId xmlns="" xmlns:a16="http://schemas.microsoft.com/office/drawing/2014/main" id="{9DB69741-ACCB-4D99-9CBA-C9E996EA2BD3}"/>
              </a:ext>
            </a:extLst>
          </p:cNvPr>
          <p:cNvGrpSpPr/>
          <p:nvPr/>
        </p:nvGrpSpPr>
        <p:grpSpPr>
          <a:xfrm>
            <a:off x="1782141" y="1892158"/>
            <a:ext cx="4543424" cy="571642"/>
            <a:chOff x="6238875" y="1685854"/>
            <a:chExt cx="4543424" cy="571642"/>
          </a:xfrm>
        </p:grpSpPr>
        <p:grpSp>
          <p:nvGrpSpPr>
            <p:cNvPr id="14" name="组合 13">
              <a:extLst>
                <a:ext uri="{FF2B5EF4-FFF2-40B4-BE49-F238E27FC236}">
                  <a16:creationId xmlns="" xmlns:a16="http://schemas.microsoft.com/office/drawing/2014/main" id="{711AB418-C6F6-4A80-9D40-32A8C83D81A5}"/>
                </a:ext>
              </a:extLst>
            </p:cNvPr>
            <p:cNvGrpSpPr/>
            <p:nvPr/>
          </p:nvGrpSpPr>
          <p:grpSpPr>
            <a:xfrm>
              <a:off x="6915848" y="1685854"/>
              <a:ext cx="3866451" cy="571642"/>
              <a:chOff x="3304037" y="341972"/>
              <a:chExt cx="3866451" cy="571642"/>
            </a:xfrm>
          </p:grpSpPr>
          <p:sp>
            <p:nvSpPr>
              <p:cNvPr id="18" name="文本框 17">
                <a:extLst>
                  <a:ext uri="{FF2B5EF4-FFF2-40B4-BE49-F238E27FC236}">
                    <a16:creationId xmlns="" xmlns:a16="http://schemas.microsoft.com/office/drawing/2014/main" id="{6582C343-3807-4198-A95B-3D0041F3C913}"/>
                  </a:ext>
                </a:extLst>
              </p:cNvPr>
              <p:cNvSpPr txBox="1"/>
              <p:nvPr/>
            </p:nvSpPr>
            <p:spPr>
              <a:xfrm>
                <a:off x="3304038" y="341972"/>
                <a:ext cx="184731" cy="40011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19" name="文本框 18">
                <a:extLst>
                  <a:ext uri="{FF2B5EF4-FFF2-40B4-BE49-F238E27FC236}">
                    <a16:creationId xmlns="" xmlns:a16="http://schemas.microsoft.com/office/drawing/2014/main" id="{953B9F79-C317-40FE-82BD-720333FA0EB6}"/>
                  </a:ext>
                </a:extLst>
              </p:cNvPr>
              <p:cNvSpPr txBox="1"/>
              <p:nvPr/>
            </p:nvSpPr>
            <p:spPr>
              <a:xfrm>
                <a:off x="3304037" y="675407"/>
                <a:ext cx="3866451" cy="23820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white">
                        <a:lumMod val="65000"/>
                      </a:prstClr>
                    </a:solidFill>
                    <a:effectLst/>
                    <a:uLnTx/>
                    <a:uFillTx/>
                    <a:latin typeface="微软雅黑"/>
                    <a:ea typeface="微软雅黑"/>
                    <a:cs typeface="+mn-cs"/>
                  </a:rPr>
                  <a:t>presentation and make it into a film to used wider field</a:t>
                </a:r>
              </a:p>
            </p:txBody>
          </p:sp>
        </p:grpSp>
        <p:grpSp>
          <p:nvGrpSpPr>
            <p:cNvPr id="15" name="组合 14">
              <a:extLst>
                <a:ext uri="{FF2B5EF4-FFF2-40B4-BE49-F238E27FC236}">
                  <a16:creationId xmlns="" xmlns:a16="http://schemas.microsoft.com/office/drawing/2014/main" id="{9CD257B3-43F1-480D-9CE5-E5E736C9664D}"/>
                </a:ext>
              </a:extLst>
            </p:cNvPr>
            <p:cNvGrpSpPr/>
            <p:nvPr/>
          </p:nvGrpSpPr>
          <p:grpSpPr>
            <a:xfrm>
              <a:off x="6238875" y="1704975"/>
              <a:ext cx="533400" cy="533400"/>
              <a:chOff x="6238875" y="1704975"/>
              <a:chExt cx="533400" cy="533400"/>
            </a:xfrm>
          </p:grpSpPr>
          <p:sp>
            <p:nvSpPr>
              <p:cNvPr id="16" name="椭圆 15">
                <a:extLst>
                  <a:ext uri="{FF2B5EF4-FFF2-40B4-BE49-F238E27FC236}">
                    <a16:creationId xmlns="" xmlns:a16="http://schemas.microsoft.com/office/drawing/2014/main" id="{1C8EB639-CDF0-433D-8233-3F5EE2DE7A06}"/>
                  </a:ext>
                </a:extLst>
              </p:cNvPr>
              <p:cNvSpPr/>
              <p:nvPr/>
            </p:nvSpPr>
            <p:spPr>
              <a:xfrm>
                <a:off x="6238875" y="1704975"/>
                <a:ext cx="533400" cy="533400"/>
              </a:xfrm>
              <a:prstGeom prst="ellipse">
                <a:avLst/>
              </a:prstGeom>
              <a:gradFill flip="none" rotWithShape="1">
                <a:gsLst>
                  <a:gs pos="0">
                    <a:schemeClr val="accent1">
                      <a:lumMod val="100000"/>
                    </a:schemeClr>
                  </a:gs>
                  <a:gs pos="100000">
                    <a:schemeClr val="accent1">
                      <a:lumMod val="10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 xmlns:a16="http://schemas.microsoft.com/office/drawing/2014/main" id="{6F8AC77F-B099-4D7A-B8AA-2DF3211FB319}"/>
                  </a:ext>
                </a:extLst>
              </p:cNvPr>
              <p:cNvSpPr txBox="1"/>
              <p:nvPr/>
            </p:nvSpPr>
            <p:spPr>
              <a:xfrm>
                <a:off x="6278370" y="1778617"/>
                <a:ext cx="474855" cy="37305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ea typeface="微软雅黑"/>
                    <a:cs typeface="+mn-cs"/>
                  </a:rPr>
                  <a:t>01</a:t>
                </a:r>
              </a:p>
            </p:txBody>
          </p:sp>
        </p:grpSp>
      </p:grpSp>
      <p:grpSp>
        <p:nvGrpSpPr>
          <p:cNvPr id="20" name="组合 19">
            <a:extLst>
              <a:ext uri="{FF2B5EF4-FFF2-40B4-BE49-F238E27FC236}">
                <a16:creationId xmlns="" xmlns:a16="http://schemas.microsoft.com/office/drawing/2014/main" id="{28A18D93-F656-4A5E-B441-4095A448EB3F}"/>
              </a:ext>
            </a:extLst>
          </p:cNvPr>
          <p:cNvGrpSpPr/>
          <p:nvPr/>
        </p:nvGrpSpPr>
        <p:grpSpPr>
          <a:xfrm>
            <a:off x="1782141" y="2857358"/>
            <a:ext cx="4543424" cy="571642"/>
            <a:chOff x="6238875" y="2651054"/>
            <a:chExt cx="4543424" cy="571642"/>
          </a:xfrm>
        </p:grpSpPr>
        <p:grpSp>
          <p:nvGrpSpPr>
            <p:cNvPr id="21" name="组合 20">
              <a:extLst>
                <a:ext uri="{FF2B5EF4-FFF2-40B4-BE49-F238E27FC236}">
                  <a16:creationId xmlns="" xmlns:a16="http://schemas.microsoft.com/office/drawing/2014/main" id="{FADF9A7C-A038-40E6-A502-936D8D89088E}"/>
                </a:ext>
              </a:extLst>
            </p:cNvPr>
            <p:cNvGrpSpPr/>
            <p:nvPr/>
          </p:nvGrpSpPr>
          <p:grpSpPr>
            <a:xfrm>
              <a:off x="6915848" y="2651054"/>
              <a:ext cx="3866451" cy="571642"/>
              <a:chOff x="3304037" y="341972"/>
              <a:chExt cx="3866451" cy="571642"/>
            </a:xfrm>
          </p:grpSpPr>
          <p:sp>
            <p:nvSpPr>
              <p:cNvPr id="25" name="文本框 24">
                <a:extLst>
                  <a:ext uri="{FF2B5EF4-FFF2-40B4-BE49-F238E27FC236}">
                    <a16:creationId xmlns="" xmlns:a16="http://schemas.microsoft.com/office/drawing/2014/main" id="{47EBDF68-B54F-480E-B577-4B7AC9F7589B}"/>
                  </a:ext>
                </a:extLst>
              </p:cNvPr>
              <p:cNvSpPr txBox="1"/>
              <p:nvPr/>
            </p:nvSpPr>
            <p:spPr>
              <a:xfrm>
                <a:off x="3304038" y="341972"/>
                <a:ext cx="1723549" cy="40011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关键技术难点</a:t>
                </a:r>
              </a:p>
            </p:txBody>
          </p:sp>
          <p:sp>
            <p:nvSpPr>
              <p:cNvPr id="26" name="文本框 25">
                <a:extLst>
                  <a:ext uri="{FF2B5EF4-FFF2-40B4-BE49-F238E27FC236}">
                    <a16:creationId xmlns="" xmlns:a16="http://schemas.microsoft.com/office/drawing/2014/main" id="{F49E29AC-5778-425D-BFB8-0A97C0B2512A}"/>
                  </a:ext>
                </a:extLst>
              </p:cNvPr>
              <p:cNvSpPr txBox="1"/>
              <p:nvPr/>
            </p:nvSpPr>
            <p:spPr>
              <a:xfrm>
                <a:off x="3304037" y="675407"/>
                <a:ext cx="3866451" cy="23820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white">
                        <a:lumMod val="65000"/>
                      </a:prstClr>
                    </a:solidFill>
                    <a:effectLst/>
                    <a:uLnTx/>
                    <a:uFillTx/>
                    <a:latin typeface="微软雅黑"/>
                    <a:ea typeface="微软雅黑"/>
                    <a:cs typeface="+mn-cs"/>
                  </a:rPr>
                  <a:t>presentation and make it into a film to used wider field</a:t>
                </a:r>
              </a:p>
            </p:txBody>
          </p:sp>
        </p:grpSp>
        <p:grpSp>
          <p:nvGrpSpPr>
            <p:cNvPr id="22" name="组合 21">
              <a:extLst>
                <a:ext uri="{FF2B5EF4-FFF2-40B4-BE49-F238E27FC236}">
                  <a16:creationId xmlns="" xmlns:a16="http://schemas.microsoft.com/office/drawing/2014/main" id="{DD00C517-2F0C-43EA-BCAC-0A0A0AB8829E}"/>
                </a:ext>
              </a:extLst>
            </p:cNvPr>
            <p:cNvGrpSpPr/>
            <p:nvPr/>
          </p:nvGrpSpPr>
          <p:grpSpPr>
            <a:xfrm>
              <a:off x="6238875" y="2670175"/>
              <a:ext cx="533400" cy="533400"/>
              <a:chOff x="6238875" y="2670175"/>
              <a:chExt cx="533400" cy="533400"/>
            </a:xfrm>
          </p:grpSpPr>
          <p:sp>
            <p:nvSpPr>
              <p:cNvPr id="23" name="椭圆 22">
                <a:extLst>
                  <a:ext uri="{FF2B5EF4-FFF2-40B4-BE49-F238E27FC236}">
                    <a16:creationId xmlns="" xmlns:a16="http://schemas.microsoft.com/office/drawing/2014/main" id="{E490B268-0B84-46A8-ADB6-1F5EFC85DB91}"/>
                  </a:ext>
                </a:extLst>
              </p:cNvPr>
              <p:cNvSpPr/>
              <p:nvPr/>
            </p:nvSpPr>
            <p:spPr>
              <a:xfrm>
                <a:off x="6238875" y="2670175"/>
                <a:ext cx="533400" cy="533400"/>
              </a:xfrm>
              <a:prstGeom prst="ellipse">
                <a:avLst/>
              </a:prstGeom>
              <a:gradFill flip="none" rotWithShape="1">
                <a:gsLst>
                  <a:gs pos="100000">
                    <a:schemeClr val="accent2">
                      <a:lumMod val="100000"/>
                    </a:schemeClr>
                  </a:gs>
                  <a:gs pos="0">
                    <a:schemeClr val="accent2">
                      <a:lumMod val="10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 xmlns:a16="http://schemas.microsoft.com/office/drawing/2014/main" id="{D16F51FB-CC85-4D80-9442-156F26D3EC76}"/>
                  </a:ext>
                </a:extLst>
              </p:cNvPr>
              <p:cNvSpPr txBox="1"/>
              <p:nvPr/>
            </p:nvSpPr>
            <p:spPr>
              <a:xfrm>
                <a:off x="6278370" y="2750349"/>
                <a:ext cx="474855" cy="34958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ea typeface="微软雅黑"/>
                    <a:cs typeface="+mn-cs"/>
                  </a:rPr>
                  <a:t>02</a:t>
                </a:r>
              </a:p>
            </p:txBody>
          </p:sp>
        </p:grpSp>
      </p:grpSp>
      <p:grpSp>
        <p:nvGrpSpPr>
          <p:cNvPr id="27" name="组合 26">
            <a:extLst>
              <a:ext uri="{FF2B5EF4-FFF2-40B4-BE49-F238E27FC236}">
                <a16:creationId xmlns="" xmlns:a16="http://schemas.microsoft.com/office/drawing/2014/main" id="{37821491-8D00-4A41-A9F0-5EFDFBFA376A}"/>
              </a:ext>
            </a:extLst>
          </p:cNvPr>
          <p:cNvGrpSpPr/>
          <p:nvPr/>
        </p:nvGrpSpPr>
        <p:grpSpPr>
          <a:xfrm>
            <a:off x="1782141" y="3830245"/>
            <a:ext cx="4543424" cy="571642"/>
            <a:chOff x="6238875" y="3616254"/>
            <a:chExt cx="4543424" cy="571642"/>
          </a:xfrm>
        </p:grpSpPr>
        <p:grpSp>
          <p:nvGrpSpPr>
            <p:cNvPr id="28" name="组合 27">
              <a:extLst>
                <a:ext uri="{FF2B5EF4-FFF2-40B4-BE49-F238E27FC236}">
                  <a16:creationId xmlns="" xmlns:a16="http://schemas.microsoft.com/office/drawing/2014/main" id="{02C02299-D07F-4877-9F19-73ACBB2F269B}"/>
                </a:ext>
              </a:extLst>
            </p:cNvPr>
            <p:cNvGrpSpPr/>
            <p:nvPr/>
          </p:nvGrpSpPr>
          <p:grpSpPr>
            <a:xfrm>
              <a:off x="6915848" y="3616254"/>
              <a:ext cx="3866451" cy="571642"/>
              <a:chOff x="3304037" y="341972"/>
              <a:chExt cx="3866451" cy="571642"/>
            </a:xfrm>
          </p:grpSpPr>
          <p:sp>
            <p:nvSpPr>
              <p:cNvPr id="32" name="文本框 31">
                <a:extLst>
                  <a:ext uri="{FF2B5EF4-FFF2-40B4-BE49-F238E27FC236}">
                    <a16:creationId xmlns="" xmlns:a16="http://schemas.microsoft.com/office/drawing/2014/main" id="{CB63EDDE-249D-44B4-9D2E-B50469B27D6E}"/>
                  </a:ext>
                </a:extLst>
              </p:cNvPr>
              <p:cNvSpPr txBox="1"/>
              <p:nvPr/>
            </p:nvSpPr>
            <p:spPr>
              <a:xfrm>
                <a:off x="3304038" y="341972"/>
                <a:ext cx="1210588" cy="40011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研究成果</a:t>
                </a:r>
              </a:p>
            </p:txBody>
          </p:sp>
          <p:sp>
            <p:nvSpPr>
              <p:cNvPr id="33" name="文本框 32">
                <a:extLst>
                  <a:ext uri="{FF2B5EF4-FFF2-40B4-BE49-F238E27FC236}">
                    <a16:creationId xmlns="" xmlns:a16="http://schemas.microsoft.com/office/drawing/2014/main" id="{46D74AFF-F370-4B1B-8598-E63427A2408A}"/>
                  </a:ext>
                </a:extLst>
              </p:cNvPr>
              <p:cNvSpPr txBox="1"/>
              <p:nvPr/>
            </p:nvSpPr>
            <p:spPr>
              <a:xfrm>
                <a:off x="3304037" y="675407"/>
                <a:ext cx="3866451" cy="23820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white">
                        <a:lumMod val="65000"/>
                      </a:prstClr>
                    </a:solidFill>
                    <a:effectLst/>
                    <a:uLnTx/>
                    <a:uFillTx/>
                    <a:latin typeface="微软雅黑"/>
                    <a:ea typeface="微软雅黑"/>
                    <a:cs typeface="+mn-cs"/>
                  </a:rPr>
                  <a:t>presentation and make it into a film to used wider field</a:t>
                </a:r>
              </a:p>
            </p:txBody>
          </p:sp>
        </p:grpSp>
        <p:grpSp>
          <p:nvGrpSpPr>
            <p:cNvPr id="29" name="组合 28">
              <a:extLst>
                <a:ext uri="{FF2B5EF4-FFF2-40B4-BE49-F238E27FC236}">
                  <a16:creationId xmlns="" xmlns:a16="http://schemas.microsoft.com/office/drawing/2014/main" id="{E95FF9EC-FADB-481F-9E42-E4891B0874A1}"/>
                </a:ext>
              </a:extLst>
            </p:cNvPr>
            <p:cNvGrpSpPr/>
            <p:nvPr/>
          </p:nvGrpSpPr>
          <p:grpSpPr>
            <a:xfrm>
              <a:off x="6238875" y="3635375"/>
              <a:ext cx="533400" cy="533400"/>
              <a:chOff x="6238875" y="3635375"/>
              <a:chExt cx="533400" cy="533400"/>
            </a:xfrm>
          </p:grpSpPr>
          <p:sp>
            <p:nvSpPr>
              <p:cNvPr id="30" name="椭圆 29">
                <a:extLst>
                  <a:ext uri="{FF2B5EF4-FFF2-40B4-BE49-F238E27FC236}">
                    <a16:creationId xmlns="" xmlns:a16="http://schemas.microsoft.com/office/drawing/2014/main" id="{CB4792B4-C9AA-4953-A7F4-A0FD16F10941}"/>
                  </a:ext>
                </a:extLst>
              </p:cNvPr>
              <p:cNvSpPr/>
              <p:nvPr/>
            </p:nvSpPr>
            <p:spPr>
              <a:xfrm>
                <a:off x="6238875" y="3635375"/>
                <a:ext cx="533400" cy="533400"/>
              </a:xfrm>
              <a:prstGeom prst="ellipse">
                <a:avLst/>
              </a:prstGeom>
              <a:gradFill flip="none" rotWithShape="1">
                <a:gsLst>
                  <a:gs pos="0">
                    <a:schemeClr val="accent1">
                      <a:lumMod val="100000"/>
                    </a:schemeClr>
                  </a:gs>
                  <a:gs pos="100000">
                    <a:schemeClr val="accent1">
                      <a:lumMod val="10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 xmlns:a16="http://schemas.microsoft.com/office/drawing/2014/main" id="{32A8C98F-7643-4C28-8223-A49B347F85F3}"/>
                  </a:ext>
                </a:extLst>
              </p:cNvPr>
              <p:cNvSpPr txBox="1"/>
              <p:nvPr/>
            </p:nvSpPr>
            <p:spPr>
              <a:xfrm>
                <a:off x="6278370" y="3715549"/>
                <a:ext cx="474855" cy="34958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ea typeface="微软雅黑"/>
                    <a:cs typeface="+mn-cs"/>
                  </a:rPr>
                  <a:t>03</a:t>
                </a:r>
              </a:p>
            </p:txBody>
          </p:sp>
        </p:grpSp>
      </p:grpSp>
      <p:grpSp>
        <p:nvGrpSpPr>
          <p:cNvPr id="34" name="组合 33">
            <a:extLst>
              <a:ext uri="{FF2B5EF4-FFF2-40B4-BE49-F238E27FC236}">
                <a16:creationId xmlns="" xmlns:a16="http://schemas.microsoft.com/office/drawing/2014/main" id="{253C435E-CB69-4A2A-916B-D7FEB98B11E0}"/>
              </a:ext>
            </a:extLst>
          </p:cNvPr>
          <p:cNvGrpSpPr/>
          <p:nvPr/>
        </p:nvGrpSpPr>
        <p:grpSpPr>
          <a:xfrm>
            <a:off x="1782141" y="4795398"/>
            <a:ext cx="4543424" cy="571642"/>
            <a:chOff x="6238875" y="4581407"/>
            <a:chExt cx="4543424" cy="571642"/>
          </a:xfrm>
        </p:grpSpPr>
        <p:grpSp>
          <p:nvGrpSpPr>
            <p:cNvPr id="35" name="组合 34">
              <a:extLst>
                <a:ext uri="{FF2B5EF4-FFF2-40B4-BE49-F238E27FC236}">
                  <a16:creationId xmlns="" xmlns:a16="http://schemas.microsoft.com/office/drawing/2014/main" id="{C16212C9-40DB-4D78-8DDF-EBEDC958AE6C}"/>
                </a:ext>
              </a:extLst>
            </p:cNvPr>
            <p:cNvGrpSpPr/>
            <p:nvPr/>
          </p:nvGrpSpPr>
          <p:grpSpPr>
            <a:xfrm>
              <a:off x="6915848" y="4581407"/>
              <a:ext cx="3866451" cy="571642"/>
              <a:chOff x="3304037" y="341972"/>
              <a:chExt cx="3866451" cy="571642"/>
            </a:xfrm>
          </p:grpSpPr>
          <p:sp>
            <p:nvSpPr>
              <p:cNvPr id="39" name="文本框 38">
                <a:extLst>
                  <a:ext uri="{FF2B5EF4-FFF2-40B4-BE49-F238E27FC236}">
                    <a16:creationId xmlns="" xmlns:a16="http://schemas.microsoft.com/office/drawing/2014/main" id="{59A424F3-8063-4332-B22E-7124FC540668}"/>
                  </a:ext>
                </a:extLst>
              </p:cNvPr>
              <p:cNvSpPr txBox="1"/>
              <p:nvPr/>
            </p:nvSpPr>
            <p:spPr>
              <a:xfrm>
                <a:off x="3304038" y="341972"/>
                <a:ext cx="1210588" cy="40011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论文总结</a:t>
                </a:r>
              </a:p>
            </p:txBody>
          </p:sp>
          <p:sp>
            <p:nvSpPr>
              <p:cNvPr id="40" name="文本框 39">
                <a:extLst>
                  <a:ext uri="{FF2B5EF4-FFF2-40B4-BE49-F238E27FC236}">
                    <a16:creationId xmlns="" xmlns:a16="http://schemas.microsoft.com/office/drawing/2014/main" id="{B0EE3446-B49E-49AD-8D9D-2D3941F2DDE7}"/>
                  </a:ext>
                </a:extLst>
              </p:cNvPr>
              <p:cNvSpPr txBox="1"/>
              <p:nvPr/>
            </p:nvSpPr>
            <p:spPr>
              <a:xfrm>
                <a:off x="3304037" y="675407"/>
                <a:ext cx="3866451" cy="23820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prstClr val="white">
                        <a:lumMod val="65000"/>
                      </a:prstClr>
                    </a:solidFill>
                    <a:effectLst/>
                    <a:uLnTx/>
                    <a:uFillTx/>
                    <a:latin typeface="微软雅黑"/>
                    <a:ea typeface="微软雅黑"/>
                    <a:cs typeface="+mn-cs"/>
                  </a:rPr>
                  <a:t>presentation and make it into a film to used wider field</a:t>
                </a:r>
              </a:p>
            </p:txBody>
          </p:sp>
        </p:grpSp>
        <p:grpSp>
          <p:nvGrpSpPr>
            <p:cNvPr id="36" name="组合 35">
              <a:extLst>
                <a:ext uri="{FF2B5EF4-FFF2-40B4-BE49-F238E27FC236}">
                  <a16:creationId xmlns="" xmlns:a16="http://schemas.microsoft.com/office/drawing/2014/main" id="{10382688-F295-4385-A974-F57FE358B5F8}"/>
                </a:ext>
              </a:extLst>
            </p:cNvPr>
            <p:cNvGrpSpPr/>
            <p:nvPr/>
          </p:nvGrpSpPr>
          <p:grpSpPr>
            <a:xfrm>
              <a:off x="6238875" y="4600575"/>
              <a:ext cx="533400" cy="533400"/>
              <a:chOff x="6238875" y="4600575"/>
              <a:chExt cx="533400" cy="533400"/>
            </a:xfrm>
          </p:grpSpPr>
          <p:sp>
            <p:nvSpPr>
              <p:cNvPr id="37" name="椭圆 36">
                <a:extLst>
                  <a:ext uri="{FF2B5EF4-FFF2-40B4-BE49-F238E27FC236}">
                    <a16:creationId xmlns="" xmlns:a16="http://schemas.microsoft.com/office/drawing/2014/main" id="{05B717A8-8375-4018-956D-115F50343BFA}"/>
                  </a:ext>
                </a:extLst>
              </p:cNvPr>
              <p:cNvSpPr/>
              <p:nvPr/>
            </p:nvSpPr>
            <p:spPr>
              <a:xfrm>
                <a:off x="6238875" y="4600575"/>
                <a:ext cx="533400" cy="533400"/>
              </a:xfrm>
              <a:prstGeom prst="ellipse">
                <a:avLst/>
              </a:prstGeom>
              <a:gradFill flip="none" rotWithShape="1">
                <a:gsLst>
                  <a:gs pos="100000">
                    <a:schemeClr val="accent2">
                      <a:lumMod val="100000"/>
                    </a:schemeClr>
                  </a:gs>
                  <a:gs pos="0">
                    <a:schemeClr val="accent2">
                      <a:lumMod val="10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 xmlns:a16="http://schemas.microsoft.com/office/drawing/2014/main" id="{FDB76B92-E9FF-4566-8623-C556271E8FD2}"/>
                  </a:ext>
                </a:extLst>
              </p:cNvPr>
              <p:cNvSpPr txBox="1"/>
              <p:nvPr/>
            </p:nvSpPr>
            <p:spPr>
              <a:xfrm>
                <a:off x="6278370" y="4680749"/>
                <a:ext cx="474855" cy="34958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ea typeface="微软雅黑"/>
                    <a:cs typeface="+mn-cs"/>
                  </a:rPr>
                  <a:t>04</a:t>
                </a:r>
              </a:p>
            </p:txBody>
          </p:sp>
        </p:grpSp>
      </p:grpSp>
      <p:sp>
        <p:nvSpPr>
          <p:cNvPr id="41" name="矩形 40">
            <a:extLst>
              <a:ext uri="{FF2B5EF4-FFF2-40B4-BE49-F238E27FC236}">
                <a16:creationId xmlns="" xmlns:a16="http://schemas.microsoft.com/office/drawing/2014/main" id="{02D07316-A633-4827-B60D-F59E3774BA8A}"/>
              </a:ext>
            </a:extLst>
          </p:cNvPr>
          <p:cNvSpPr/>
          <p:nvPr/>
        </p:nvSpPr>
        <p:spPr>
          <a:xfrm>
            <a:off x="451921" y="708049"/>
            <a:ext cx="2866178" cy="7142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b="1" dirty="0">
                <a:solidFill>
                  <a:schemeClr val="tx1">
                    <a:lumMod val="95000"/>
                    <a:lumOff val="5000"/>
                  </a:schemeClr>
                </a:solidFill>
              </a:rPr>
              <a:t>CONTENT</a:t>
            </a:r>
            <a:endParaRPr lang="zh-CN" altLang="en-US" sz="3600" b="1" dirty="0">
              <a:solidFill>
                <a:schemeClr val="tx1">
                  <a:lumMod val="95000"/>
                  <a:lumOff val="5000"/>
                </a:schemeClr>
              </a:solidFill>
            </a:endParaRPr>
          </a:p>
        </p:txBody>
      </p:sp>
      <p:sp>
        <p:nvSpPr>
          <p:cNvPr id="43" name="文本框 42">
            <a:extLst>
              <a:ext uri="{FF2B5EF4-FFF2-40B4-BE49-F238E27FC236}">
                <a16:creationId xmlns="" xmlns:a16="http://schemas.microsoft.com/office/drawing/2014/main" id="{D4B508CF-ED2D-4D89-868A-8F9EACEBDD58}"/>
              </a:ext>
            </a:extLst>
          </p:cNvPr>
          <p:cNvSpPr txBox="1"/>
          <p:nvPr/>
        </p:nvSpPr>
        <p:spPr>
          <a:xfrm>
            <a:off x="2459115" y="1838529"/>
            <a:ext cx="1210588" cy="40011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绪论背景</a:t>
            </a:r>
          </a:p>
        </p:txBody>
      </p:sp>
    </p:spTree>
    <p:extLst>
      <p:ext uri="{BB962C8B-B14F-4D97-AF65-F5344CB8AC3E}">
        <p14:creationId xmlns:p14="http://schemas.microsoft.com/office/powerpoint/2010/main" val="1692458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down)">
                                      <p:cBhvr>
                                        <p:cTn id="8" dur="500"/>
                                        <p:tgtEl>
                                          <p:spTgt spid="41"/>
                                        </p:tgtEl>
                                      </p:cBhvr>
                                    </p:animEffect>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000" fill="hold"/>
                                        <p:tgtEl>
                                          <p:spTgt spid="13"/>
                                        </p:tgtEl>
                                        <p:attrNameLst>
                                          <p:attrName>ppt_x</p:attrName>
                                        </p:attrNameLst>
                                      </p:cBhvr>
                                      <p:tavLst>
                                        <p:tav tm="0">
                                          <p:val>
                                            <p:strVal val="1+#ppt_w/2"/>
                                          </p:val>
                                        </p:tav>
                                        <p:tav tm="100000">
                                          <p:val>
                                            <p:strVal val="#ppt_x"/>
                                          </p:val>
                                        </p:tav>
                                      </p:tavLst>
                                    </p:anim>
                                    <p:anim calcmode="lin" valueType="num">
                                      <p:cBhvr additive="base">
                                        <p:cTn id="13" dur="1000" fill="hold"/>
                                        <p:tgtEl>
                                          <p:spTgt spid="13"/>
                                        </p:tgtEl>
                                        <p:attrNameLst>
                                          <p:attrName>ppt_y</p:attrName>
                                        </p:attrNameLst>
                                      </p:cBhvr>
                                      <p:tavLst>
                                        <p:tav tm="0">
                                          <p:val>
                                            <p:strVal val="#ppt_y"/>
                                          </p:val>
                                        </p:tav>
                                        <p:tav tm="100000">
                                          <p:val>
                                            <p:strVal val="#ppt_y"/>
                                          </p:val>
                                        </p:tav>
                                      </p:tavLst>
                                    </p:anim>
                                  </p:childTnLst>
                                </p:cTn>
                              </p:par>
                              <p:par>
                                <p:cTn id="14" presetID="2" presetClass="entr" presetSubtype="2" decel="100000" fill="hold" nodeType="withEffect">
                                  <p:stCondLst>
                                    <p:cond delay="25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1000" fill="hold"/>
                                        <p:tgtEl>
                                          <p:spTgt spid="20"/>
                                        </p:tgtEl>
                                        <p:attrNameLst>
                                          <p:attrName>ppt_x</p:attrName>
                                        </p:attrNameLst>
                                      </p:cBhvr>
                                      <p:tavLst>
                                        <p:tav tm="0">
                                          <p:val>
                                            <p:strVal val="1+#ppt_w/2"/>
                                          </p:val>
                                        </p:tav>
                                        <p:tav tm="100000">
                                          <p:val>
                                            <p:strVal val="#ppt_x"/>
                                          </p:val>
                                        </p:tav>
                                      </p:tavLst>
                                    </p:anim>
                                    <p:anim calcmode="lin" valueType="num">
                                      <p:cBhvr additive="base">
                                        <p:cTn id="17" dur="1000" fill="hold"/>
                                        <p:tgtEl>
                                          <p:spTgt spid="20"/>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1+#ppt_w/2"/>
                                          </p:val>
                                        </p:tav>
                                        <p:tav tm="100000">
                                          <p:val>
                                            <p:strVal val="#ppt_x"/>
                                          </p:val>
                                        </p:tav>
                                      </p:tavLst>
                                    </p:anim>
                                    <p:anim calcmode="lin" valueType="num">
                                      <p:cBhvr additive="base">
                                        <p:cTn id="21" dur="10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75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1000" fill="hold"/>
                                        <p:tgtEl>
                                          <p:spTgt spid="34"/>
                                        </p:tgtEl>
                                        <p:attrNameLst>
                                          <p:attrName>ppt_x</p:attrName>
                                        </p:attrNameLst>
                                      </p:cBhvr>
                                      <p:tavLst>
                                        <p:tav tm="0">
                                          <p:val>
                                            <p:strVal val="1+#ppt_w/2"/>
                                          </p:val>
                                        </p:tav>
                                        <p:tav tm="100000">
                                          <p:val>
                                            <p:strVal val="#ppt_x"/>
                                          </p:val>
                                        </p:tav>
                                      </p:tavLst>
                                    </p:anim>
                                    <p:anim calcmode="lin" valueType="num">
                                      <p:cBhvr additive="base">
                                        <p:cTn id="25"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 xmlns:a16="http://schemas.microsoft.com/office/drawing/2014/main" id="{F15A7CB0-7687-49DA-83A5-11F09CAED0A0}"/>
              </a:ext>
            </a:extLst>
          </p:cNvPr>
          <p:cNvSpPr/>
          <p:nvPr/>
        </p:nvSpPr>
        <p:spPr>
          <a:xfrm>
            <a:off x="254643" y="300942"/>
            <a:ext cx="11678856" cy="6296628"/>
          </a:xfrm>
          <a:prstGeom prst="rect">
            <a:avLst/>
          </a:prstGeom>
          <a:no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C6B875E8-0A66-4B57-8EE2-1E47566409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277" y="1250066"/>
            <a:ext cx="5607934" cy="5607934"/>
          </a:xfrm>
          <a:prstGeom prst="rect">
            <a:avLst/>
          </a:prstGeom>
        </p:spPr>
      </p:pic>
      <p:sp>
        <p:nvSpPr>
          <p:cNvPr id="4" name="矩形 3">
            <a:extLst>
              <a:ext uri="{FF2B5EF4-FFF2-40B4-BE49-F238E27FC236}">
                <a16:creationId xmlns="" xmlns:a16="http://schemas.microsoft.com/office/drawing/2014/main" id="{427DBE1A-D813-4A34-BC42-75AB8E414DD9}"/>
              </a:ext>
            </a:extLst>
          </p:cNvPr>
          <p:cNvSpPr/>
          <p:nvPr/>
        </p:nvSpPr>
        <p:spPr>
          <a:xfrm>
            <a:off x="363730" y="2321227"/>
            <a:ext cx="2866178" cy="7142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b="1" dirty="0">
                <a:solidFill>
                  <a:schemeClr val="tx1">
                    <a:lumMod val="95000"/>
                    <a:lumOff val="5000"/>
                  </a:schemeClr>
                </a:solidFill>
              </a:rPr>
              <a:t>PAPT 01</a:t>
            </a:r>
            <a:endParaRPr lang="zh-CN" altLang="en-US" sz="3600" b="1" dirty="0">
              <a:solidFill>
                <a:schemeClr val="tx1">
                  <a:lumMod val="95000"/>
                  <a:lumOff val="5000"/>
                </a:schemeClr>
              </a:solidFill>
            </a:endParaRPr>
          </a:p>
        </p:txBody>
      </p:sp>
      <p:grpSp>
        <p:nvGrpSpPr>
          <p:cNvPr id="5" name="组合 4">
            <a:extLst>
              <a:ext uri="{FF2B5EF4-FFF2-40B4-BE49-F238E27FC236}">
                <a16:creationId xmlns="" xmlns:a16="http://schemas.microsoft.com/office/drawing/2014/main" id="{B028C50A-E9F3-47CB-835A-7FBC8CA9445B}"/>
              </a:ext>
            </a:extLst>
          </p:cNvPr>
          <p:cNvGrpSpPr/>
          <p:nvPr/>
        </p:nvGrpSpPr>
        <p:grpSpPr>
          <a:xfrm>
            <a:off x="897012" y="3111869"/>
            <a:ext cx="5428554" cy="1542941"/>
            <a:chOff x="3639703" y="183976"/>
            <a:chExt cx="5428554" cy="1542941"/>
          </a:xfrm>
        </p:grpSpPr>
        <p:sp>
          <p:nvSpPr>
            <p:cNvPr id="6" name="文本框 5">
              <a:extLst>
                <a:ext uri="{FF2B5EF4-FFF2-40B4-BE49-F238E27FC236}">
                  <a16:creationId xmlns="" xmlns:a16="http://schemas.microsoft.com/office/drawing/2014/main" id="{285A12CB-B4D5-41AF-8FA8-CCF34205AFDA}"/>
                </a:ext>
              </a:extLst>
            </p:cNvPr>
            <p:cNvSpPr txBox="1"/>
            <p:nvPr/>
          </p:nvSpPr>
          <p:spPr>
            <a:xfrm>
              <a:off x="3639704" y="183976"/>
              <a:ext cx="1620957" cy="523220"/>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lumMod val="85000"/>
                      <a:lumOff val="15000"/>
                    </a:schemeClr>
                  </a:solidFill>
                  <a:effectLst/>
                  <a:uLnTx/>
                  <a:uFillTx/>
                  <a:latin typeface="Arial"/>
                  <a:ea typeface="微软雅黑"/>
                  <a:cs typeface="+mn-cs"/>
                </a:rPr>
                <a:t>绪论背景</a:t>
              </a:r>
            </a:p>
          </p:txBody>
        </p:sp>
        <p:sp>
          <p:nvSpPr>
            <p:cNvPr id="9" name="文本框 8">
              <a:extLst>
                <a:ext uri="{FF2B5EF4-FFF2-40B4-BE49-F238E27FC236}">
                  <a16:creationId xmlns="" xmlns:a16="http://schemas.microsoft.com/office/drawing/2014/main" id="{7AF47E76-3B9D-48C6-AF38-133F197D8A8D}"/>
                </a:ext>
              </a:extLst>
            </p:cNvPr>
            <p:cNvSpPr txBox="1"/>
            <p:nvPr/>
          </p:nvSpPr>
          <p:spPr>
            <a:xfrm>
              <a:off x="3639703" y="727476"/>
              <a:ext cx="5428554" cy="999441"/>
            </a:xfrm>
            <a:prstGeom prst="rect">
              <a:avLst/>
            </a:prstGeom>
            <a:noFill/>
          </p:spPr>
          <p:txBody>
            <a:bodyPr wrap="square" rtlCol="0">
              <a:spAutoFit/>
              <a:scene3d>
                <a:camera prst="orthographicFront"/>
                <a:lightRig rig="threePt" dir="t"/>
              </a:scene3d>
              <a:sp3d contourW="12700"/>
            </a:bodyPr>
            <a:lstStyle/>
            <a:p>
              <a:pPr>
                <a:lnSpc>
                  <a:spcPct val="114000"/>
                </a:lnSpc>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rPr>
                <a:t>presentation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a:t>
              </a:r>
              <a:r>
                <a:rPr lang="en-US" altLang="zh-CN" sz="1050" dirty="0" err="1">
                  <a:solidFill>
                    <a:schemeClr val="tx1">
                      <a:lumMod val="85000"/>
                      <a:lumOff val="15000"/>
                    </a:schemeClr>
                  </a:solidFill>
                  <a:latin typeface="微软雅黑"/>
                  <a:ea typeface="微软雅黑"/>
                </a:rPr>
                <a:t>fieldpresentation</a:t>
              </a:r>
              <a:r>
                <a:rPr lang="en-US" altLang="zh-CN" sz="1050" dirty="0">
                  <a:solidFill>
                    <a:schemeClr val="tx1">
                      <a:lumMod val="85000"/>
                      <a:lumOff val="15000"/>
                    </a:schemeClr>
                  </a:solidFill>
                  <a:latin typeface="微软雅黑"/>
                  <a:ea typeface="微软雅黑"/>
                </a:rPr>
                <a:t> and make it into a film to used wider field</a:t>
              </a:r>
            </a:p>
            <a:p>
              <a:pPr>
                <a:lnSpc>
                  <a:spcPct val="114000"/>
                </a:lnSpc>
                <a:defRPr/>
              </a:pPr>
              <a:endParaRPr lang="en-US" altLang="zh-CN" sz="1050" dirty="0">
                <a:solidFill>
                  <a:schemeClr val="tx1">
                    <a:lumMod val="85000"/>
                    <a:lumOff val="15000"/>
                  </a:schemeClr>
                </a:solidFill>
                <a:latin typeface="微软雅黑"/>
                <a:ea typeface="微软雅黑"/>
              </a:endParaRPr>
            </a:p>
            <a:p>
              <a:pPr marL="0" marR="0" lvl="0" indent="0" defTabSz="914400" rtl="0" eaLnBrk="1" fontAlgn="auto" latinLnBrk="0" hangingPunct="1">
                <a:lnSpc>
                  <a:spcPct val="114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22857619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 xmlns:a16="http://schemas.microsoft.com/office/drawing/2014/main" id="{02B01398-4BAF-441D-961B-CF8B7355CC2E}"/>
              </a:ext>
            </a:extLst>
          </p:cNvPr>
          <p:cNvGrpSpPr/>
          <p:nvPr>
            <p:custDataLst>
              <p:tags r:id="rId1"/>
            </p:custDataLst>
          </p:nvPr>
        </p:nvGrpSpPr>
        <p:grpSpPr>
          <a:xfrm>
            <a:off x="1823357" y="1268602"/>
            <a:ext cx="3111127" cy="3107161"/>
            <a:chOff x="1823357" y="1268602"/>
            <a:chExt cx="3111127" cy="3107161"/>
          </a:xfrm>
        </p:grpSpPr>
        <p:sp>
          <p:nvSpPr>
            <p:cNvPr id="7" name="文本框 6">
              <a:extLst>
                <a:ext uri="{FF2B5EF4-FFF2-40B4-BE49-F238E27FC236}">
                  <a16:creationId xmlns="" xmlns:a16="http://schemas.microsoft.com/office/drawing/2014/main" id="{9B35F754-5242-4EB4-8C1F-1201B29EEF2D}"/>
                </a:ext>
              </a:extLst>
            </p:cNvPr>
            <p:cNvSpPr txBox="1"/>
            <p:nvPr/>
          </p:nvSpPr>
          <p:spPr>
            <a:xfrm>
              <a:off x="2378368" y="2601749"/>
              <a:ext cx="1989839" cy="229884"/>
            </a:xfrm>
            <a:prstGeom prst="rect">
              <a:avLst/>
            </a:prstGeom>
            <a:noFill/>
            <a:ln>
              <a:noFill/>
            </a:ln>
          </p:spPr>
          <p:txBody>
            <a:bodyPr wrap="none" lIns="0" tIns="0" rIns="0" bIns="0" anchor="t" anchorCtr="0">
              <a:normAutofit/>
            </a:bodyPr>
            <a:lstStyle/>
            <a:p>
              <a:pPr marL="0" marR="0" lvl="0" indent="0" algn="ctr" rtl="0">
                <a:buSzPct val="25000"/>
                <a:buNone/>
              </a:pPr>
              <a:r>
                <a:rPr lang="zh-CN" altLang="en-US" sz="1400" b="1" i="0" u="none" strike="noStrike" cap="none" baseline="0" dirty="0"/>
                <a:t>输入标题</a:t>
              </a:r>
            </a:p>
          </p:txBody>
        </p:sp>
        <p:sp>
          <p:nvSpPr>
            <p:cNvPr id="8" name="文本框 7">
              <a:extLst>
                <a:ext uri="{FF2B5EF4-FFF2-40B4-BE49-F238E27FC236}">
                  <a16:creationId xmlns="" xmlns:a16="http://schemas.microsoft.com/office/drawing/2014/main" id="{75C7E6A8-749F-4F3B-B430-D618828E6FA2}"/>
                </a:ext>
              </a:extLst>
            </p:cNvPr>
            <p:cNvSpPr txBox="1"/>
            <p:nvPr/>
          </p:nvSpPr>
          <p:spPr>
            <a:xfrm>
              <a:off x="2378368" y="2883604"/>
              <a:ext cx="1989839" cy="635100"/>
            </a:xfrm>
            <a:prstGeom prst="rect">
              <a:avLst/>
            </a:prstGeom>
            <a:noFill/>
            <a:ln>
              <a:noFill/>
            </a:ln>
          </p:spPr>
          <p:txBody>
            <a:bodyPr wrap="square" lIns="0" tIns="0" rIns="0" bIns="0" anchor="ctr" anchorCtr="1">
              <a:normAutofit/>
            </a:bodyPr>
            <a:lstStyle/>
            <a:p>
              <a:pPr defTabSz="866284">
                <a:lnSpc>
                  <a:spcPct val="120000"/>
                </a:lnSpc>
                <a:defRPr/>
              </a:pPr>
              <a:r>
                <a:rPr lang="zh-CN" altLang="en-US" sz="900" dirty="0">
                  <a:solidFill>
                    <a:schemeClr val="tx1">
                      <a:lumMod val="75000"/>
                    </a:schemeClr>
                  </a:solidFill>
                  <a:latin typeface="微软雅黑" panose="020B0503020204020204" pitchFamily="34" charset="-122"/>
                </a:rPr>
                <a:t>单击输入标题内容单击输入标题内容</a:t>
              </a:r>
            </a:p>
          </p:txBody>
        </p:sp>
        <p:sp>
          <p:nvSpPr>
            <p:cNvPr id="15" name="任意多边形 17">
              <a:extLst>
                <a:ext uri="{FF2B5EF4-FFF2-40B4-BE49-F238E27FC236}">
                  <a16:creationId xmlns="" xmlns:a16="http://schemas.microsoft.com/office/drawing/2014/main" id="{8EEA8640-6D95-44A6-9384-6E02074F378B}"/>
                </a:ext>
              </a:extLst>
            </p:cNvPr>
            <p:cNvSpPr/>
            <p:nvPr/>
          </p:nvSpPr>
          <p:spPr>
            <a:xfrm>
              <a:off x="1823357" y="2820225"/>
              <a:ext cx="3111127" cy="1555538"/>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endParaRPr/>
            </a:p>
          </p:txBody>
        </p:sp>
        <p:sp>
          <p:nvSpPr>
            <p:cNvPr id="16" name="任意多边形 18">
              <a:extLst>
                <a:ext uri="{FF2B5EF4-FFF2-40B4-BE49-F238E27FC236}">
                  <a16:creationId xmlns="" xmlns:a16="http://schemas.microsoft.com/office/drawing/2014/main" id="{7480ED61-CD05-4476-98A4-C8BA91C947B5}"/>
                </a:ext>
              </a:extLst>
            </p:cNvPr>
            <p:cNvSpPr/>
            <p:nvPr/>
          </p:nvSpPr>
          <p:spPr>
            <a:xfrm>
              <a:off x="1823357" y="1268602"/>
              <a:ext cx="3111127" cy="1555540"/>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2"/>
            </a:solidFill>
            <a:ln>
              <a:noFill/>
            </a:ln>
          </p:spPr>
          <p:txBody>
            <a:bodyPr anchor="ctr"/>
            <a:lstStyle/>
            <a:p>
              <a:pPr algn="ctr"/>
              <a:endParaRPr/>
            </a:p>
          </p:txBody>
        </p:sp>
        <p:sp>
          <p:nvSpPr>
            <p:cNvPr id="19" name="任意多边形 23">
              <a:extLst>
                <a:ext uri="{FF2B5EF4-FFF2-40B4-BE49-F238E27FC236}">
                  <a16:creationId xmlns="" xmlns:a16="http://schemas.microsoft.com/office/drawing/2014/main" id="{8D353447-98B5-4C95-AE83-16E2D1869466}"/>
                </a:ext>
              </a:extLst>
            </p:cNvPr>
            <p:cNvSpPr/>
            <p:nvPr/>
          </p:nvSpPr>
          <p:spPr>
            <a:xfrm>
              <a:off x="3063493" y="1968002"/>
              <a:ext cx="567650" cy="432487"/>
            </a:xfrm>
            <a:custGeom>
              <a:avLst/>
              <a:gdLst/>
              <a:ahLst/>
              <a:cxnLst/>
              <a:rect l="0" t="0" r="0" b="0"/>
              <a:pathLst>
                <a:path w="120000" h="120000" extrusionOk="0">
                  <a:moveTo>
                    <a:pt x="77144" y="56250"/>
                  </a:moveTo>
                  <a:lnTo>
                    <a:pt x="42855" y="56250"/>
                  </a:lnTo>
                  <a:lnTo>
                    <a:pt x="42855" y="69377"/>
                  </a:lnTo>
                  <a:cubicBezTo>
                    <a:pt x="42855" y="70627"/>
                    <a:pt x="43333" y="71250"/>
                    <a:pt x="44283" y="71250"/>
                  </a:cubicBezTo>
                  <a:lnTo>
                    <a:pt x="75716" y="71250"/>
                  </a:lnTo>
                  <a:cubicBezTo>
                    <a:pt x="76666" y="71250"/>
                    <a:pt x="77144" y="70627"/>
                    <a:pt x="77144" y="69377"/>
                  </a:cubicBezTo>
                  <a:cubicBezTo>
                    <a:pt x="77144" y="69377"/>
                    <a:pt x="77144" y="56250"/>
                    <a:pt x="77144" y="56250"/>
                  </a:cubicBezTo>
                  <a:close/>
                  <a:moveTo>
                    <a:pt x="75716" y="0"/>
                  </a:moveTo>
                  <a:cubicBezTo>
                    <a:pt x="76905" y="0"/>
                    <a:pt x="77916" y="550"/>
                    <a:pt x="78750" y="1638"/>
                  </a:cubicBezTo>
                  <a:cubicBezTo>
                    <a:pt x="79583" y="2733"/>
                    <a:pt x="80000" y="4066"/>
                    <a:pt x="80000" y="5622"/>
                  </a:cubicBezTo>
                  <a:lnTo>
                    <a:pt x="80000" y="20627"/>
                  </a:lnTo>
                  <a:cubicBezTo>
                    <a:pt x="80000" y="21877"/>
                    <a:pt x="79522" y="22500"/>
                    <a:pt x="78572" y="22500"/>
                  </a:cubicBezTo>
                  <a:cubicBezTo>
                    <a:pt x="77616" y="22500"/>
                    <a:pt x="77144" y="21877"/>
                    <a:pt x="77144" y="20627"/>
                  </a:cubicBezTo>
                  <a:lnTo>
                    <a:pt x="77144" y="5622"/>
                  </a:lnTo>
                  <a:cubicBezTo>
                    <a:pt x="77144" y="4377"/>
                    <a:pt x="76666" y="3750"/>
                    <a:pt x="75716" y="3750"/>
                  </a:cubicBezTo>
                  <a:lnTo>
                    <a:pt x="44283" y="3750"/>
                  </a:lnTo>
                  <a:cubicBezTo>
                    <a:pt x="43333" y="3750"/>
                    <a:pt x="42855" y="4377"/>
                    <a:pt x="42855" y="5622"/>
                  </a:cubicBezTo>
                  <a:lnTo>
                    <a:pt x="42855" y="20627"/>
                  </a:lnTo>
                  <a:cubicBezTo>
                    <a:pt x="42855" y="21877"/>
                    <a:pt x="42377" y="22500"/>
                    <a:pt x="41427" y="22500"/>
                  </a:cubicBezTo>
                  <a:cubicBezTo>
                    <a:pt x="40472" y="22500"/>
                    <a:pt x="40000" y="21877"/>
                    <a:pt x="40000" y="20627"/>
                  </a:cubicBezTo>
                  <a:lnTo>
                    <a:pt x="40000" y="5622"/>
                  </a:lnTo>
                  <a:cubicBezTo>
                    <a:pt x="40000" y="4066"/>
                    <a:pt x="40416" y="2733"/>
                    <a:pt x="41250" y="1638"/>
                  </a:cubicBezTo>
                  <a:cubicBezTo>
                    <a:pt x="42083" y="550"/>
                    <a:pt x="43094" y="0"/>
                    <a:pt x="44283" y="0"/>
                  </a:cubicBezTo>
                  <a:cubicBezTo>
                    <a:pt x="44283" y="0"/>
                    <a:pt x="75716" y="0"/>
                    <a:pt x="75716" y="0"/>
                  </a:cubicBezTo>
                  <a:close/>
                  <a:moveTo>
                    <a:pt x="117144" y="31872"/>
                  </a:moveTo>
                  <a:cubicBezTo>
                    <a:pt x="117144" y="30627"/>
                    <a:pt x="116666" y="30000"/>
                    <a:pt x="115716" y="30000"/>
                  </a:cubicBezTo>
                  <a:lnTo>
                    <a:pt x="4283" y="30000"/>
                  </a:lnTo>
                  <a:cubicBezTo>
                    <a:pt x="3333" y="30000"/>
                    <a:pt x="2855" y="30627"/>
                    <a:pt x="2855" y="31872"/>
                  </a:cubicBezTo>
                  <a:lnTo>
                    <a:pt x="2855" y="52500"/>
                  </a:lnTo>
                  <a:lnTo>
                    <a:pt x="117144" y="52500"/>
                  </a:lnTo>
                  <a:cubicBezTo>
                    <a:pt x="117144" y="52500"/>
                    <a:pt x="117144" y="31872"/>
                    <a:pt x="117144" y="31872"/>
                  </a:cubicBezTo>
                  <a:close/>
                  <a:moveTo>
                    <a:pt x="120000" y="65627"/>
                  </a:moveTo>
                  <a:lnTo>
                    <a:pt x="120000" y="114377"/>
                  </a:lnTo>
                  <a:cubicBezTo>
                    <a:pt x="120000" y="115933"/>
                    <a:pt x="119583" y="117266"/>
                    <a:pt x="118750" y="118361"/>
                  </a:cubicBezTo>
                  <a:cubicBezTo>
                    <a:pt x="117916" y="119450"/>
                    <a:pt x="116905" y="120000"/>
                    <a:pt x="115716" y="120000"/>
                  </a:cubicBezTo>
                  <a:lnTo>
                    <a:pt x="4283" y="120000"/>
                  </a:lnTo>
                  <a:cubicBezTo>
                    <a:pt x="3094" y="120000"/>
                    <a:pt x="2083" y="119450"/>
                    <a:pt x="1250" y="118361"/>
                  </a:cubicBezTo>
                  <a:cubicBezTo>
                    <a:pt x="416" y="117266"/>
                    <a:pt x="0" y="115933"/>
                    <a:pt x="0" y="114377"/>
                  </a:cubicBezTo>
                  <a:lnTo>
                    <a:pt x="0" y="65627"/>
                  </a:lnTo>
                  <a:cubicBezTo>
                    <a:pt x="0" y="64377"/>
                    <a:pt x="472" y="63750"/>
                    <a:pt x="1427" y="63750"/>
                  </a:cubicBezTo>
                  <a:cubicBezTo>
                    <a:pt x="2377" y="63750"/>
                    <a:pt x="2855" y="64377"/>
                    <a:pt x="2855" y="65627"/>
                  </a:cubicBezTo>
                  <a:lnTo>
                    <a:pt x="2855" y="114377"/>
                  </a:lnTo>
                  <a:cubicBezTo>
                    <a:pt x="2855" y="115622"/>
                    <a:pt x="3333" y="116250"/>
                    <a:pt x="4283" y="116250"/>
                  </a:cubicBezTo>
                  <a:lnTo>
                    <a:pt x="115716" y="116250"/>
                  </a:lnTo>
                  <a:cubicBezTo>
                    <a:pt x="116666" y="116250"/>
                    <a:pt x="117144" y="115622"/>
                    <a:pt x="117144" y="114377"/>
                  </a:cubicBezTo>
                  <a:lnTo>
                    <a:pt x="117144" y="65627"/>
                  </a:lnTo>
                  <a:cubicBezTo>
                    <a:pt x="117144" y="64377"/>
                    <a:pt x="117616" y="63750"/>
                    <a:pt x="118572" y="63750"/>
                  </a:cubicBezTo>
                  <a:cubicBezTo>
                    <a:pt x="119522" y="63750"/>
                    <a:pt x="120000" y="64377"/>
                    <a:pt x="120000" y="65627"/>
                  </a:cubicBezTo>
                  <a:close/>
                  <a:moveTo>
                    <a:pt x="118750" y="27888"/>
                  </a:moveTo>
                  <a:cubicBezTo>
                    <a:pt x="119583" y="28983"/>
                    <a:pt x="120000" y="30316"/>
                    <a:pt x="120000" y="31872"/>
                  </a:cubicBezTo>
                  <a:lnTo>
                    <a:pt x="120000" y="54377"/>
                  </a:lnTo>
                  <a:cubicBezTo>
                    <a:pt x="120000" y="55627"/>
                    <a:pt x="119522" y="56250"/>
                    <a:pt x="118572" y="56250"/>
                  </a:cubicBezTo>
                  <a:lnTo>
                    <a:pt x="80000" y="56250"/>
                  </a:lnTo>
                  <a:lnTo>
                    <a:pt x="80000" y="69377"/>
                  </a:lnTo>
                  <a:cubicBezTo>
                    <a:pt x="80000" y="70938"/>
                    <a:pt x="79583" y="72266"/>
                    <a:pt x="78750" y="73361"/>
                  </a:cubicBezTo>
                  <a:cubicBezTo>
                    <a:pt x="77916" y="74455"/>
                    <a:pt x="76905" y="75000"/>
                    <a:pt x="75716" y="75000"/>
                  </a:cubicBezTo>
                  <a:lnTo>
                    <a:pt x="44283" y="75000"/>
                  </a:lnTo>
                  <a:cubicBezTo>
                    <a:pt x="43094" y="75000"/>
                    <a:pt x="42083" y="74455"/>
                    <a:pt x="41250" y="73361"/>
                  </a:cubicBezTo>
                  <a:cubicBezTo>
                    <a:pt x="40416" y="72266"/>
                    <a:pt x="40000" y="70938"/>
                    <a:pt x="40000" y="69377"/>
                  </a:cubicBezTo>
                  <a:lnTo>
                    <a:pt x="40000" y="56250"/>
                  </a:lnTo>
                  <a:lnTo>
                    <a:pt x="1427" y="56250"/>
                  </a:lnTo>
                  <a:cubicBezTo>
                    <a:pt x="472" y="56250"/>
                    <a:pt x="0" y="55627"/>
                    <a:pt x="0" y="54377"/>
                  </a:cubicBezTo>
                  <a:lnTo>
                    <a:pt x="0" y="31872"/>
                  </a:lnTo>
                  <a:cubicBezTo>
                    <a:pt x="0" y="30316"/>
                    <a:pt x="416" y="28983"/>
                    <a:pt x="1250" y="27888"/>
                  </a:cubicBezTo>
                  <a:cubicBezTo>
                    <a:pt x="2083" y="26800"/>
                    <a:pt x="3094" y="26250"/>
                    <a:pt x="4283" y="26250"/>
                  </a:cubicBezTo>
                  <a:lnTo>
                    <a:pt x="115716" y="26250"/>
                  </a:lnTo>
                  <a:cubicBezTo>
                    <a:pt x="116905" y="26250"/>
                    <a:pt x="117916" y="26800"/>
                    <a:pt x="118750" y="27888"/>
                  </a:cubicBezTo>
                  <a:close/>
                </a:path>
              </a:pathLst>
            </a:custGeom>
            <a:solidFill>
              <a:schemeClr val="tx2"/>
            </a:solidFill>
            <a:ln>
              <a:noFill/>
            </a:ln>
          </p:spPr>
          <p:txBody>
            <a:bodyPr anchor="ctr"/>
            <a:lstStyle/>
            <a:p>
              <a:pPr algn="ctr"/>
              <a:endParaRPr/>
            </a:p>
          </p:txBody>
        </p:sp>
      </p:grpSp>
      <p:grpSp>
        <p:nvGrpSpPr>
          <p:cNvPr id="22" name="千图设计师MC：ID 29795607库_组合 21">
            <a:extLst>
              <a:ext uri="{FF2B5EF4-FFF2-40B4-BE49-F238E27FC236}">
                <a16:creationId xmlns="" xmlns:a16="http://schemas.microsoft.com/office/drawing/2014/main" id="{0274B836-364B-4C4B-B3EA-48045C132F7D}"/>
              </a:ext>
            </a:extLst>
          </p:cNvPr>
          <p:cNvGrpSpPr/>
          <p:nvPr>
            <p:custDataLst>
              <p:tags r:id="rId2"/>
            </p:custDataLst>
          </p:nvPr>
        </p:nvGrpSpPr>
        <p:grpSpPr>
          <a:xfrm>
            <a:off x="4540436" y="1268602"/>
            <a:ext cx="3111127" cy="3107161"/>
            <a:chOff x="4540436" y="1268602"/>
            <a:chExt cx="3111127" cy="3107161"/>
          </a:xfrm>
        </p:grpSpPr>
        <p:sp>
          <p:nvSpPr>
            <p:cNvPr id="9" name="文本框 8">
              <a:extLst>
                <a:ext uri="{FF2B5EF4-FFF2-40B4-BE49-F238E27FC236}">
                  <a16:creationId xmlns="" xmlns:a16="http://schemas.microsoft.com/office/drawing/2014/main" id="{C34338CA-D83A-43C1-B398-F6DB8557A02A}"/>
                </a:ext>
              </a:extLst>
            </p:cNvPr>
            <p:cNvSpPr txBox="1"/>
            <p:nvPr/>
          </p:nvSpPr>
          <p:spPr>
            <a:xfrm>
              <a:off x="5124794" y="2601749"/>
              <a:ext cx="1989839" cy="229884"/>
            </a:xfrm>
            <a:prstGeom prst="rect">
              <a:avLst/>
            </a:prstGeom>
            <a:noFill/>
            <a:ln>
              <a:noFill/>
            </a:ln>
          </p:spPr>
          <p:txBody>
            <a:bodyPr wrap="none" lIns="0" tIns="0" rIns="0" bIns="0" anchor="t" anchorCtr="0">
              <a:normAutofit/>
            </a:bodyPr>
            <a:lstStyle/>
            <a:p>
              <a:pPr marL="0" marR="0" lvl="0" indent="0" algn="ctr" rtl="0">
                <a:buSzPct val="25000"/>
                <a:buNone/>
              </a:pPr>
              <a:r>
                <a:rPr lang="zh-CN" altLang="en-US" sz="1400" b="1" i="0" u="none" strike="noStrike" cap="none" baseline="0" dirty="0"/>
                <a:t>输入标题</a:t>
              </a:r>
            </a:p>
          </p:txBody>
        </p:sp>
        <p:sp>
          <p:nvSpPr>
            <p:cNvPr id="10" name="文本框 9">
              <a:extLst>
                <a:ext uri="{FF2B5EF4-FFF2-40B4-BE49-F238E27FC236}">
                  <a16:creationId xmlns="" xmlns:a16="http://schemas.microsoft.com/office/drawing/2014/main" id="{07C4936D-D665-491F-B8C6-D4DBD9A4AFCF}"/>
                </a:ext>
              </a:extLst>
            </p:cNvPr>
            <p:cNvSpPr txBox="1"/>
            <p:nvPr/>
          </p:nvSpPr>
          <p:spPr>
            <a:xfrm>
              <a:off x="5124794" y="2883604"/>
              <a:ext cx="1989839" cy="635100"/>
            </a:xfrm>
            <a:prstGeom prst="rect">
              <a:avLst/>
            </a:prstGeom>
            <a:noFill/>
            <a:ln>
              <a:noFill/>
            </a:ln>
          </p:spPr>
          <p:txBody>
            <a:bodyPr wrap="square" lIns="0" tIns="0" rIns="0" bIns="0" anchor="ctr" anchorCtr="1">
              <a:normAutofit/>
            </a:bodyPr>
            <a:lstStyle/>
            <a:p>
              <a:pPr defTabSz="866284">
                <a:lnSpc>
                  <a:spcPct val="120000"/>
                </a:lnSpc>
                <a:defRPr/>
              </a:pPr>
              <a:r>
                <a:rPr lang="zh-CN" altLang="en-US" sz="900" dirty="0">
                  <a:solidFill>
                    <a:schemeClr val="tx1">
                      <a:lumMod val="75000"/>
                    </a:schemeClr>
                  </a:solidFill>
                  <a:latin typeface="微软雅黑" panose="020B0503020204020204" pitchFamily="34" charset="-122"/>
                </a:rPr>
                <a:t>单击输入标题内容单击输入标题内容</a:t>
              </a:r>
            </a:p>
          </p:txBody>
        </p:sp>
        <p:sp>
          <p:nvSpPr>
            <p:cNvPr id="13" name="任意多边形 14">
              <a:extLst>
                <a:ext uri="{FF2B5EF4-FFF2-40B4-BE49-F238E27FC236}">
                  <a16:creationId xmlns="" xmlns:a16="http://schemas.microsoft.com/office/drawing/2014/main" id="{DC6B60F4-7C6F-40AC-BB52-EFD73CBBC60A}"/>
                </a:ext>
              </a:extLst>
            </p:cNvPr>
            <p:cNvSpPr/>
            <p:nvPr/>
          </p:nvSpPr>
          <p:spPr>
            <a:xfrm>
              <a:off x="4540436" y="1268602"/>
              <a:ext cx="3111127" cy="1555540"/>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endParaRPr/>
            </a:p>
          </p:txBody>
        </p:sp>
        <p:sp>
          <p:nvSpPr>
            <p:cNvPr id="18" name="任意多边形 21">
              <a:extLst>
                <a:ext uri="{FF2B5EF4-FFF2-40B4-BE49-F238E27FC236}">
                  <a16:creationId xmlns="" xmlns:a16="http://schemas.microsoft.com/office/drawing/2014/main" id="{241807B8-4C76-4EBC-B5D6-5C6702462278}"/>
                </a:ext>
              </a:extLst>
            </p:cNvPr>
            <p:cNvSpPr/>
            <p:nvPr/>
          </p:nvSpPr>
          <p:spPr>
            <a:xfrm>
              <a:off x="4540436" y="2820225"/>
              <a:ext cx="3111127" cy="1555538"/>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2"/>
            </a:solidFill>
            <a:ln>
              <a:noFill/>
            </a:ln>
          </p:spPr>
          <p:txBody>
            <a:bodyPr anchor="ctr"/>
            <a:lstStyle/>
            <a:p>
              <a:pPr algn="ctr"/>
              <a:endParaRPr/>
            </a:p>
          </p:txBody>
        </p:sp>
        <p:sp>
          <p:nvSpPr>
            <p:cNvPr id="20" name="任意多边形 24">
              <a:extLst>
                <a:ext uri="{FF2B5EF4-FFF2-40B4-BE49-F238E27FC236}">
                  <a16:creationId xmlns="" xmlns:a16="http://schemas.microsoft.com/office/drawing/2014/main" id="{732B846C-1DBD-4C90-88E4-8EF52ADC9C87}"/>
                </a:ext>
              </a:extLst>
            </p:cNvPr>
            <p:cNvSpPr/>
            <p:nvPr/>
          </p:nvSpPr>
          <p:spPr>
            <a:xfrm>
              <a:off x="5867396" y="1984267"/>
              <a:ext cx="435762" cy="437266"/>
            </a:xfrm>
            <a:custGeom>
              <a:avLst/>
              <a:gdLst/>
              <a:ahLst/>
              <a:cxnLst/>
              <a:rect l="0" t="0" r="0" b="0"/>
              <a:pathLst>
                <a:path w="120000" h="120000" extrusionOk="0">
                  <a:moveTo>
                    <a:pt x="115023" y="109016"/>
                  </a:moveTo>
                  <a:cubicBezTo>
                    <a:pt x="116112" y="108079"/>
                    <a:pt x="116112" y="107148"/>
                    <a:pt x="115023" y="106211"/>
                  </a:cubicBezTo>
                  <a:lnTo>
                    <a:pt x="77499" y="68823"/>
                  </a:lnTo>
                  <a:cubicBezTo>
                    <a:pt x="76717" y="67886"/>
                    <a:pt x="76756" y="66988"/>
                    <a:pt x="77616" y="66135"/>
                  </a:cubicBezTo>
                  <a:cubicBezTo>
                    <a:pt x="78477" y="65277"/>
                    <a:pt x="79376" y="65238"/>
                    <a:pt x="80314" y="66018"/>
                  </a:cubicBezTo>
                  <a:lnTo>
                    <a:pt x="117838" y="103407"/>
                  </a:lnTo>
                  <a:cubicBezTo>
                    <a:pt x="118927" y="104656"/>
                    <a:pt x="119480" y="106055"/>
                    <a:pt x="119480" y="107616"/>
                  </a:cubicBezTo>
                  <a:cubicBezTo>
                    <a:pt x="119480" y="109172"/>
                    <a:pt x="118927" y="110577"/>
                    <a:pt x="117838" y="111820"/>
                  </a:cubicBezTo>
                  <a:lnTo>
                    <a:pt x="112442" y="117429"/>
                  </a:lnTo>
                  <a:cubicBezTo>
                    <a:pt x="111191" y="118516"/>
                    <a:pt x="109744" y="119063"/>
                    <a:pt x="108102" y="119063"/>
                  </a:cubicBezTo>
                  <a:cubicBezTo>
                    <a:pt x="106460" y="119063"/>
                    <a:pt x="105092" y="118516"/>
                    <a:pt x="104002" y="117429"/>
                  </a:cubicBezTo>
                  <a:lnTo>
                    <a:pt x="66244" y="80040"/>
                  </a:lnTo>
                  <a:cubicBezTo>
                    <a:pt x="65462" y="79104"/>
                    <a:pt x="65501" y="78206"/>
                    <a:pt x="66361" y="77347"/>
                  </a:cubicBezTo>
                  <a:cubicBezTo>
                    <a:pt x="67222" y="76494"/>
                    <a:pt x="68121" y="76455"/>
                    <a:pt x="69059" y="77236"/>
                  </a:cubicBezTo>
                  <a:lnTo>
                    <a:pt x="106577" y="114625"/>
                  </a:lnTo>
                  <a:cubicBezTo>
                    <a:pt x="107672" y="115712"/>
                    <a:pt x="108689" y="115712"/>
                    <a:pt x="109627" y="114625"/>
                  </a:cubicBezTo>
                  <a:cubicBezTo>
                    <a:pt x="109627" y="114625"/>
                    <a:pt x="115023" y="109016"/>
                    <a:pt x="115023" y="109016"/>
                  </a:cubicBezTo>
                  <a:close/>
                  <a:moveTo>
                    <a:pt x="18175" y="13202"/>
                  </a:moveTo>
                  <a:lnTo>
                    <a:pt x="9495" y="4555"/>
                  </a:lnTo>
                  <a:lnTo>
                    <a:pt x="4568" y="9461"/>
                  </a:lnTo>
                  <a:lnTo>
                    <a:pt x="13248" y="18108"/>
                  </a:lnTo>
                  <a:cubicBezTo>
                    <a:pt x="13248" y="18108"/>
                    <a:pt x="18175" y="13202"/>
                    <a:pt x="18175" y="13202"/>
                  </a:cubicBezTo>
                  <a:close/>
                  <a:moveTo>
                    <a:pt x="88994" y="19742"/>
                  </a:moveTo>
                  <a:cubicBezTo>
                    <a:pt x="88994" y="18187"/>
                    <a:pt x="89536" y="16787"/>
                    <a:pt x="90636" y="15538"/>
                  </a:cubicBezTo>
                  <a:lnTo>
                    <a:pt x="101891" y="4555"/>
                  </a:lnTo>
                  <a:cubicBezTo>
                    <a:pt x="94697" y="2375"/>
                    <a:pt x="88441" y="3936"/>
                    <a:pt x="83129" y="9227"/>
                  </a:cubicBezTo>
                  <a:cubicBezTo>
                    <a:pt x="80314" y="12031"/>
                    <a:pt x="78516" y="15499"/>
                    <a:pt x="77734" y="19625"/>
                  </a:cubicBezTo>
                  <a:cubicBezTo>
                    <a:pt x="76952" y="23756"/>
                    <a:pt x="77264" y="27615"/>
                    <a:pt x="78672" y="31194"/>
                  </a:cubicBezTo>
                  <a:cubicBezTo>
                    <a:pt x="78985" y="31975"/>
                    <a:pt x="78907" y="32677"/>
                    <a:pt x="78437" y="33302"/>
                  </a:cubicBezTo>
                  <a:lnTo>
                    <a:pt x="33412" y="78167"/>
                  </a:lnTo>
                  <a:cubicBezTo>
                    <a:pt x="32787" y="78791"/>
                    <a:pt x="32083" y="78870"/>
                    <a:pt x="31307" y="78401"/>
                  </a:cubicBezTo>
                  <a:cubicBezTo>
                    <a:pt x="29111" y="77465"/>
                    <a:pt x="26693" y="77002"/>
                    <a:pt x="24034" y="77002"/>
                  </a:cubicBezTo>
                  <a:cubicBezTo>
                    <a:pt x="18404" y="77002"/>
                    <a:pt x="13634" y="79026"/>
                    <a:pt x="9730" y="83073"/>
                  </a:cubicBezTo>
                  <a:cubicBezTo>
                    <a:pt x="4412" y="88220"/>
                    <a:pt x="2697" y="94291"/>
                    <a:pt x="4568" y="101305"/>
                  </a:cubicBezTo>
                  <a:lnTo>
                    <a:pt x="15594" y="90321"/>
                  </a:lnTo>
                  <a:cubicBezTo>
                    <a:pt x="16684" y="89234"/>
                    <a:pt x="18091" y="88649"/>
                    <a:pt x="19811" y="88565"/>
                  </a:cubicBezTo>
                  <a:cubicBezTo>
                    <a:pt x="21532" y="88493"/>
                    <a:pt x="22939" y="89000"/>
                    <a:pt x="24034" y="90087"/>
                  </a:cubicBezTo>
                  <a:lnTo>
                    <a:pt x="29664" y="95930"/>
                  </a:lnTo>
                  <a:cubicBezTo>
                    <a:pt x="30754" y="97179"/>
                    <a:pt x="31307" y="98579"/>
                    <a:pt x="31307" y="100134"/>
                  </a:cubicBezTo>
                  <a:cubicBezTo>
                    <a:pt x="31307" y="101695"/>
                    <a:pt x="30675" y="103095"/>
                    <a:pt x="29430" y="104344"/>
                  </a:cubicBezTo>
                  <a:lnTo>
                    <a:pt x="18404" y="115327"/>
                  </a:lnTo>
                  <a:cubicBezTo>
                    <a:pt x="21688" y="116414"/>
                    <a:pt x="25012" y="116532"/>
                    <a:pt x="28374" y="115679"/>
                  </a:cubicBezTo>
                  <a:cubicBezTo>
                    <a:pt x="31731" y="114820"/>
                    <a:pt x="34663" y="113142"/>
                    <a:pt x="37166" y="110650"/>
                  </a:cubicBezTo>
                  <a:cubicBezTo>
                    <a:pt x="39981" y="107845"/>
                    <a:pt x="41774" y="104383"/>
                    <a:pt x="42561" y="100251"/>
                  </a:cubicBezTo>
                  <a:cubicBezTo>
                    <a:pt x="43343" y="96126"/>
                    <a:pt x="43031" y="92273"/>
                    <a:pt x="41623" y="88682"/>
                  </a:cubicBezTo>
                  <a:cubicBezTo>
                    <a:pt x="41305" y="87907"/>
                    <a:pt x="41388" y="87205"/>
                    <a:pt x="41858" y="86580"/>
                  </a:cubicBezTo>
                  <a:lnTo>
                    <a:pt x="86883" y="41709"/>
                  </a:lnTo>
                  <a:cubicBezTo>
                    <a:pt x="87503" y="41247"/>
                    <a:pt x="88207" y="41168"/>
                    <a:pt x="88994" y="41481"/>
                  </a:cubicBezTo>
                  <a:cubicBezTo>
                    <a:pt x="91178" y="42412"/>
                    <a:pt x="93602" y="42880"/>
                    <a:pt x="96261" y="42880"/>
                  </a:cubicBezTo>
                  <a:cubicBezTo>
                    <a:pt x="101891" y="42880"/>
                    <a:pt x="106734" y="40934"/>
                    <a:pt x="110800" y="37037"/>
                  </a:cubicBezTo>
                  <a:cubicBezTo>
                    <a:pt x="115961" y="31746"/>
                    <a:pt x="117603" y="25585"/>
                    <a:pt x="115727" y="18577"/>
                  </a:cubicBezTo>
                  <a:lnTo>
                    <a:pt x="104706" y="29560"/>
                  </a:lnTo>
                  <a:cubicBezTo>
                    <a:pt x="103606" y="30653"/>
                    <a:pt x="102243" y="31194"/>
                    <a:pt x="100601" y="31194"/>
                  </a:cubicBezTo>
                  <a:cubicBezTo>
                    <a:pt x="98959" y="31194"/>
                    <a:pt x="97512" y="30653"/>
                    <a:pt x="96261" y="29560"/>
                  </a:cubicBezTo>
                  <a:lnTo>
                    <a:pt x="90636" y="23952"/>
                  </a:lnTo>
                  <a:cubicBezTo>
                    <a:pt x="89536" y="22708"/>
                    <a:pt x="88994" y="21303"/>
                    <a:pt x="88994" y="19742"/>
                  </a:cubicBezTo>
                  <a:close/>
                  <a:moveTo>
                    <a:pt x="93446" y="18343"/>
                  </a:moveTo>
                  <a:cubicBezTo>
                    <a:pt x="92351" y="19279"/>
                    <a:pt x="92351" y="20210"/>
                    <a:pt x="93446" y="21147"/>
                  </a:cubicBezTo>
                  <a:lnTo>
                    <a:pt x="99076" y="26756"/>
                  </a:lnTo>
                  <a:cubicBezTo>
                    <a:pt x="100014" y="27849"/>
                    <a:pt x="100953" y="27849"/>
                    <a:pt x="101891" y="26756"/>
                  </a:cubicBezTo>
                  <a:lnTo>
                    <a:pt x="115023" y="13670"/>
                  </a:lnTo>
                  <a:cubicBezTo>
                    <a:pt x="115492" y="13202"/>
                    <a:pt x="116078" y="13046"/>
                    <a:pt x="116782" y="13202"/>
                  </a:cubicBezTo>
                  <a:cubicBezTo>
                    <a:pt x="117486" y="13358"/>
                    <a:pt x="117911" y="13749"/>
                    <a:pt x="118072" y="14367"/>
                  </a:cubicBezTo>
                  <a:cubicBezTo>
                    <a:pt x="119944" y="18577"/>
                    <a:pt x="120452" y="22981"/>
                    <a:pt x="119597" y="27576"/>
                  </a:cubicBezTo>
                  <a:cubicBezTo>
                    <a:pt x="118732" y="32170"/>
                    <a:pt x="116665" y="36184"/>
                    <a:pt x="113381" y="39607"/>
                  </a:cubicBezTo>
                  <a:cubicBezTo>
                    <a:pt x="108689" y="44285"/>
                    <a:pt x="102980" y="46621"/>
                    <a:pt x="96261" y="46621"/>
                  </a:cubicBezTo>
                  <a:cubicBezTo>
                    <a:pt x="93602" y="46621"/>
                    <a:pt x="91100" y="46153"/>
                    <a:pt x="88760" y="45216"/>
                  </a:cubicBezTo>
                  <a:lnTo>
                    <a:pt x="45377" y="88448"/>
                  </a:lnTo>
                  <a:cubicBezTo>
                    <a:pt x="46935" y="92658"/>
                    <a:pt x="47209" y="97062"/>
                    <a:pt x="46198" y="101656"/>
                  </a:cubicBezTo>
                  <a:cubicBezTo>
                    <a:pt x="45175" y="106250"/>
                    <a:pt x="43031" y="110109"/>
                    <a:pt x="39746" y="113220"/>
                  </a:cubicBezTo>
                  <a:cubicBezTo>
                    <a:pt x="35367" y="117741"/>
                    <a:pt x="30134" y="120000"/>
                    <a:pt x="24034" y="120000"/>
                  </a:cubicBezTo>
                  <a:cubicBezTo>
                    <a:pt x="20750" y="120000"/>
                    <a:pt x="17544" y="119219"/>
                    <a:pt x="14421" y="117663"/>
                  </a:cubicBezTo>
                  <a:cubicBezTo>
                    <a:pt x="13796" y="117351"/>
                    <a:pt x="13399" y="116883"/>
                    <a:pt x="13248" y="116258"/>
                  </a:cubicBezTo>
                  <a:cubicBezTo>
                    <a:pt x="13092" y="115634"/>
                    <a:pt x="13248" y="115093"/>
                    <a:pt x="13718" y="114625"/>
                  </a:cubicBezTo>
                  <a:lnTo>
                    <a:pt x="26849" y="101539"/>
                  </a:lnTo>
                  <a:cubicBezTo>
                    <a:pt x="27788" y="100603"/>
                    <a:pt x="27788" y="99666"/>
                    <a:pt x="26849" y="98735"/>
                  </a:cubicBezTo>
                  <a:lnTo>
                    <a:pt x="21219" y="92658"/>
                  </a:lnTo>
                  <a:cubicBezTo>
                    <a:pt x="20281" y="91877"/>
                    <a:pt x="19342" y="91955"/>
                    <a:pt x="18404" y="92892"/>
                  </a:cubicBezTo>
                  <a:lnTo>
                    <a:pt x="5272" y="106211"/>
                  </a:lnTo>
                  <a:cubicBezTo>
                    <a:pt x="4803" y="106680"/>
                    <a:pt x="4217" y="106836"/>
                    <a:pt x="3518" y="106680"/>
                  </a:cubicBezTo>
                  <a:cubicBezTo>
                    <a:pt x="2815" y="106524"/>
                    <a:pt x="2379" y="106133"/>
                    <a:pt x="2228" y="105509"/>
                  </a:cubicBezTo>
                  <a:cubicBezTo>
                    <a:pt x="351" y="101305"/>
                    <a:pt x="-156" y="96906"/>
                    <a:pt x="703" y="92306"/>
                  </a:cubicBezTo>
                  <a:cubicBezTo>
                    <a:pt x="1558" y="87712"/>
                    <a:pt x="3636" y="83698"/>
                    <a:pt x="6914" y="80269"/>
                  </a:cubicBezTo>
                  <a:cubicBezTo>
                    <a:pt x="11606" y="75597"/>
                    <a:pt x="17309" y="73261"/>
                    <a:pt x="24034" y="73261"/>
                  </a:cubicBezTo>
                  <a:cubicBezTo>
                    <a:pt x="26693" y="73261"/>
                    <a:pt x="29195" y="73729"/>
                    <a:pt x="31541" y="74660"/>
                  </a:cubicBezTo>
                  <a:lnTo>
                    <a:pt x="74924" y="31428"/>
                  </a:lnTo>
                  <a:cubicBezTo>
                    <a:pt x="73355" y="27224"/>
                    <a:pt x="73081" y="22825"/>
                    <a:pt x="74103" y="18226"/>
                  </a:cubicBezTo>
                  <a:cubicBezTo>
                    <a:pt x="75114" y="13631"/>
                    <a:pt x="77264" y="9779"/>
                    <a:pt x="80549" y="6657"/>
                  </a:cubicBezTo>
                  <a:cubicBezTo>
                    <a:pt x="83833" y="3233"/>
                    <a:pt x="87821" y="1131"/>
                    <a:pt x="92507" y="351"/>
                  </a:cubicBezTo>
                  <a:cubicBezTo>
                    <a:pt x="97199" y="-429"/>
                    <a:pt x="101657" y="195"/>
                    <a:pt x="105874" y="2219"/>
                  </a:cubicBezTo>
                  <a:cubicBezTo>
                    <a:pt x="106499" y="2531"/>
                    <a:pt x="106890" y="2999"/>
                    <a:pt x="107047" y="3618"/>
                  </a:cubicBezTo>
                  <a:cubicBezTo>
                    <a:pt x="107203" y="4242"/>
                    <a:pt x="107047" y="4789"/>
                    <a:pt x="106577" y="5257"/>
                  </a:cubicBezTo>
                  <a:cubicBezTo>
                    <a:pt x="106577" y="5257"/>
                    <a:pt x="93446" y="18343"/>
                    <a:pt x="93446" y="18343"/>
                  </a:cubicBezTo>
                  <a:close/>
                  <a:moveTo>
                    <a:pt x="22157" y="14602"/>
                  </a:moveTo>
                  <a:lnTo>
                    <a:pt x="19577" y="16938"/>
                  </a:lnTo>
                  <a:lnTo>
                    <a:pt x="48421" y="45450"/>
                  </a:lnTo>
                  <a:cubicBezTo>
                    <a:pt x="49203" y="46387"/>
                    <a:pt x="49203" y="47318"/>
                    <a:pt x="48421" y="48255"/>
                  </a:cubicBezTo>
                  <a:cubicBezTo>
                    <a:pt x="47951" y="48567"/>
                    <a:pt x="47482" y="48723"/>
                    <a:pt x="47019" y="48723"/>
                  </a:cubicBezTo>
                  <a:cubicBezTo>
                    <a:pt x="46549" y="48723"/>
                    <a:pt x="46080" y="48567"/>
                    <a:pt x="45611" y="48255"/>
                  </a:cubicBezTo>
                  <a:lnTo>
                    <a:pt x="17002" y="19514"/>
                  </a:lnTo>
                  <a:lnTo>
                    <a:pt x="14656" y="22084"/>
                  </a:lnTo>
                  <a:cubicBezTo>
                    <a:pt x="14187" y="22396"/>
                    <a:pt x="13718" y="22547"/>
                    <a:pt x="13248" y="22547"/>
                  </a:cubicBezTo>
                  <a:cubicBezTo>
                    <a:pt x="12779" y="22547"/>
                    <a:pt x="12310" y="22396"/>
                    <a:pt x="11841" y="22084"/>
                  </a:cubicBezTo>
                  <a:lnTo>
                    <a:pt x="586" y="10866"/>
                  </a:lnTo>
                  <a:cubicBezTo>
                    <a:pt x="-195" y="9929"/>
                    <a:pt x="-195" y="8993"/>
                    <a:pt x="586" y="8062"/>
                  </a:cubicBezTo>
                  <a:lnTo>
                    <a:pt x="8087" y="579"/>
                  </a:lnTo>
                  <a:cubicBezTo>
                    <a:pt x="9026" y="-195"/>
                    <a:pt x="9964" y="-195"/>
                    <a:pt x="10902" y="579"/>
                  </a:cubicBezTo>
                  <a:lnTo>
                    <a:pt x="22157" y="11797"/>
                  </a:lnTo>
                  <a:cubicBezTo>
                    <a:pt x="22939" y="12734"/>
                    <a:pt x="22939" y="13670"/>
                    <a:pt x="22157" y="14602"/>
                  </a:cubicBezTo>
                  <a:close/>
                </a:path>
              </a:pathLst>
            </a:custGeom>
            <a:solidFill>
              <a:schemeClr val="tx2"/>
            </a:solidFill>
            <a:ln>
              <a:noFill/>
            </a:ln>
          </p:spPr>
          <p:txBody>
            <a:bodyPr anchor="ctr"/>
            <a:lstStyle/>
            <a:p>
              <a:pPr algn="ctr"/>
              <a:endParaRPr/>
            </a:p>
          </p:txBody>
        </p:sp>
      </p:grpSp>
      <p:grpSp>
        <p:nvGrpSpPr>
          <p:cNvPr id="23" name="千图设计师MC：ID 29795607库_组合 22">
            <a:extLst>
              <a:ext uri="{FF2B5EF4-FFF2-40B4-BE49-F238E27FC236}">
                <a16:creationId xmlns="" xmlns:a16="http://schemas.microsoft.com/office/drawing/2014/main" id="{E7CE97CB-632E-4071-9A53-1D625A072298}"/>
              </a:ext>
            </a:extLst>
          </p:cNvPr>
          <p:cNvGrpSpPr/>
          <p:nvPr>
            <p:custDataLst>
              <p:tags r:id="rId3"/>
            </p:custDataLst>
          </p:nvPr>
        </p:nvGrpSpPr>
        <p:grpSpPr>
          <a:xfrm>
            <a:off x="7257518" y="1268602"/>
            <a:ext cx="3111127" cy="3107161"/>
            <a:chOff x="7257518" y="1268602"/>
            <a:chExt cx="3111127" cy="3107161"/>
          </a:xfrm>
        </p:grpSpPr>
        <p:sp>
          <p:nvSpPr>
            <p:cNvPr id="11" name="文本框 10">
              <a:extLst>
                <a:ext uri="{FF2B5EF4-FFF2-40B4-BE49-F238E27FC236}">
                  <a16:creationId xmlns="" xmlns:a16="http://schemas.microsoft.com/office/drawing/2014/main" id="{7B81EBB7-B540-4FB2-BB87-57704930F929}"/>
                </a:ext>
              </a:extLst>
            </p:cNvPr>
            <p:cNvSpPr txBox="1"/>
            <p:nvPr/>
          </p:nvSpPr>
          <p:spPr>
            <a:xfrm>
              <a:off x="7859957" y="2601749"/>
              <a:ext cx="1989839" cy="229884"/>
            </a:xfrm>
            <a:prstGeom prst="rect">
              <a:avLst/>
            </a:prstGeom>
            <a:noFill/>
            <a:ln>
              <a:noFill/>
            </a:ln>
          </p:spPr>
          <p:txBody>
            <a:bodyPr wrap="none" lIns="0" tIns="0" rIns="0" bIns="0" anchor="t" anchorCtr="0">
              <a:normAutofit/>
            </a:bodyPr>
            <a:lstStyle/>
            <a:p>
              <a:pPr marL="0" marR="0" lvl="0" indent="0" algn="ctr" rtl="0">
                <a:buSzPct val="25000"/>
                <a:buNone/>
              </a:pPr>
              <a:r>
                <a:rPr lang="zh-CN" altLang="en-US" sz="1400" b="1" i="0" u="none" strike="noStrike" cap="none" baseline="0" dirty="0"/>
                <a:t>输入标题</a:t>
              </a:r>
            </a:p>
          </p:txBody>
        </p:sp>
        <p:sp>
          <p:nvSpPr>
            <p:cNvPr id="12" name="文本框 11">
              <a:extLst>
                <a:ext uri="{FF2B5EF4-FFF2-40B4-BE49-F238E27FC236}">
                  <a16:creationId xmlns="" xmlns:a16="http://schemas.microsoft.com/office/drawing/2014/main" id="{7ADB5973-7555-435E-A1C4-86ADD2B118DD}"/>
                </a:ext>
              </a:extLst>
            </p:cNvPr>
            <p:cNvSpPr txBox="1"/>
            <p:nvPr/>
          </p:nvSpPr>
          <p:spPr>
            <a:xfrm>
              <a:off x="7859957" y="2883604"/>
              <a:ext cx="1989839" cy="635100"/>
            </a:xfrm>
            <a:prstGeom prst="rect">
              <a:avLst/>
            </a:prstGeom>
            <a:noFill/>
            <a:ln>
              <a:noFill/>
            </a:ln>
          </p:spPr>
          <p:txBody>
            <a:bodyPr wrap="square" lIns="0" tIns="0" rIns="0" bIns="0" anchor="ctr" anchorCtr="1">
              <a:normAutofit/>
            </a:bodyPr>
            <a:lstStyle/>
            <a:p>
              <a:pPr defTabSz="866284">
                <a:lnSpc>
                  <a:spcPct val="120000"/>
                </a:lnSpc>
                <a:defRPr/>
              </a:pPr>
              <a:r>
                <a:rPr lang="zh-CN" altLang="en-US" sz="900" dirty="0">
                  <a:solidFill>
                    <a:schemeClr val="tx1">
                      <a:lumMod val="75000"/>
                    </a:schemeClr>
                  </a:solidFill>
                  <a:latin typeface="微软雅黑" panose="020B0503020204020204" pitchFamily="34" charset="-122"/>
                </a:rPr>
                <a:t>单击输入标题内容单击输入标题内容</a:t>
              </a:r>
            </a:p>
          </p:txBody>
        </p:sp>
        <p:sp>
          <p:nvSpPr>
            <p:cNvPr id="14" name="任意多边形 16">
              <a:extLst>
                <a:ext uri="{FF2B5EF4-FFF2-40B4-BE49-F238E27FC236}">
                  <a16:creationId xmlns="" xmlns:a16="http://schemas.microsoft.com/office/drawing/2014/main" id="{BC35BE33-B281-4B81-A260-D961654CD9FD}"/>
                </a:ext>
              </a:extLst>
            </p:cNvPr>
            <p:cNvSpPr/>
            <p:nvPr/>
          </p:nvSpPr>
          <p:spPr>
            <a:xfrm>
              <a:off x="7257518" y="2820225"/>
              <a:ext cx="3111127" cy="1555538"/>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endParaRPr/>
            </a:p>
          </p:txBody>
        </p:sp>
        <p:sp>
          <p:nvSpPr>
            <p:cNvPr id="17" name="任意多边形 19">
              <a:extLst>
                <a:ext uri="{FF2B5EF4-FFF2-40B4-BE49-F238E27FC236}">
                  <a16:creationId xmlns="" xmlns:a16="http://schemas.microsoft.com/office/drawing/2014/main" id="{8455CF92-9B71-4C1A-B70D-2D1713C3F59A}"/>
                </a:ext>
              </a:extLst>
            </p:cNvPr>
            <p:cNvSpPr/>
            <p:nvPr/>
          </p:nvSpPr>
          <p:spPr>
            <a:xfrm>
              <a:off x="7257518" y="1268602"/>
              <a:ext cx="3111127" cy="1555540"/>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2"/>
            </a:solidFill>
            <a:ln>
              <a:noFill/>
            </a:ln>
          </p:spPr>
          <p:txBody>
            <a:bodyPr anchor="ctr"/>
            <a:lstStyle/>
            <a:p>
              <a:pPr algn="ctr"/>
              <a:endParaRPr/>
            </a:p>
          </p:txBody>
        </p:sp>
        <p:sp>
          <p:nvSpPr>
            <p:cNvPr id="21" name="任意多边形 25">
              <a:extLst>
                <a:ext uri="{FF2B5EF4-FFF2-40B4-BE49-F238E27FC236}">
                  <a16:creationId xmlns="" xmlns:a16="http://schemas.microsoft.com/office/drawing/2014/main" id="{D9E3A4D4-5D34-45CE-A657-362992E9F723}"/>
                </a:ext>
              </a:extLst>
            </p:cNvPr>
            <p:cNvSpPr/>
            <p:nvPr/>
          </p:nvSpPr>
          <p:spPr>
            <a:xfrm>
              <a:off x="8618944" y="1981480"/>
              <a:ext cx="381500" cy="435989"/>
            </a:xfrm>
            <a:custGeom>
              <a:avLst/>
              <a:gdLst/>
              <a:ahLst/>
              <a:cxnLst/>
              <a:rect l="0" t="0" r="0" b="0"/>
              <a:pathLst>
                <a:path w="120000" h="120000" extrusionOk="0">
                  <a:moveTo>
                    <a:pt x="34283" y="88122"/>
                  </a:moveTo>
                  <a:cubicBezTo>
                    <a:pt x="34283" y="86877"/>
                    <a:pt x="34994" y="86250"/>
                    <a:pt x="36427" y="86250"/>
                  </a:cubicBezTo>
                  <a:lnTo>
                    <a:pt x="83572" y="86250"/>
                  </a:lnTo>
                  <a:cubicBezTo>
                    <a:pt x="85000" y="86250"/>
                    <a:pt x="85716" y="86877"/>
                    <a:pt x="85716" y="88122"/>
                  </a:cubicBezTo>
                  <a:cubicBezTo>
                    <a:pt x="85716" y="89377"/>
                    <a:pt x="85000" y="90000"/>
                    <a:pt x="83572" y="90000"/>
                  </a:cubicBezTo>
                  <a:lnTo>
                    <a:pt x="36427" y="90000"/>
                  </a:lnTo>
                  <a:cubicBezTo>
                    <a:pt x="34994" y="90000"/>
                    <a:pt x="34283" y="89377"/>
                    <a:pt x="34283" y="88122"/>
                  </a:cubicBezTo>
                  <a:close/>
                  <a:moveTo>
                    <a:pt x="34283" y="73127"/>
                  </a:moveTo>
                  <a:cubicBezTo>
                    <a:pt x="34283" y="71877"/>
                    <a:pt x="34994" y="71250"/>
                    <a:pt x="36427" y="71250"/>
                  </a:cubicBezTo>
                  <a:lnTo>
                    <a:pt x="83572" y="71250"/>
                  </a:lnTo>
                  <a:cubicBezTo>
                    <a:pt x="85000" y="71250"/>
                    <a:pt x="85716" y="71877"/>
                    <a:pt x="85716" y="73127"/>
                  </a:cubicBezTo>
                  <a:cubicBezTo>
                    <a:pt x="85716" y="74377"/>
                    <a:pt x="85000" y="75000"/>
                    <a:pt x="83572" y="75000"/>
                  </a:cubicBezTo>
                  <a:lnTo>
                    <a:pt x="36427" y="75000"/>
                  </a:lnTo>
                  <a:cubicBezTo>
                    <a:pt x="34994" y="75000"/>
                    <a:pt x="34283" y="74377"/>
                    <a:pt x="34283" y="73127"/>
                  </a:cubicBezTo>
                  <a:close/>
                  <a:moveTo>
                    <a:pt x="34283" y="58127"/>
                  </a:moveTo>
                  <a:cubicBezTo>
                    <a:pt x="34283" y="56877"/>
                    <a:pt x="34994" y="56250"/>
                    <a:pt x="36427" y="56250"/>
                  </a:cubicBezTo>
                  <a:lnTo>
                    <a:pt x="83572" y="56250"/>
                  </a:lnTo>
                  <a:cubicBezTo>
                    <a:pt x="85000" y="56250"/>
                    <a:pt x="85716" y="56877"/>
                    <a:pt x="85716" y="58127"/>
                  </a:cubicBezTo>
                  <a:cubicBezTo>
                    <a:pt x="85716" y="59377"/>
                    <a:pt x="85000" y="60000"/>
                    <a:pt x="83572" y="60000"/>
                  </a:cubicBezTo>
                  <a:lnTo>
                    <a:pt x="36427" y="60000"/>
                  </a:lnTo>
                  <a:cubicBezTo>
                    <a:pt x="34994" y="60000"/>
                    <a:pt x="34283" y="59377"/>
                    <a:pt x="34283" y="58127"/>
                  </a:cubicBezTo>
                  <a:close/>
                  <a:moveTo>
                    <a:pt x="34283" y="43127"/>
                  </a:moveTo>
                  <a:cubicBezTo>
                    <a:pt x="34283" y="41877"/>
                    <a:pt x="34994" y="41250"/>
                    <a:pt x="36427" y="41250"/>
                  </a:cubicBezTo>
                  <a:lnTo>
                    <a:pt x="83572" y="41250"/>
                  </a:lnTo>
                  <a:cubicBezTo>
                    <a:pt x="85000" y="41250"/>
                    <a:pt x="85716" y="41877"/>
                    <a:pt x="85716" y="43127"/>
                  </a:cubicBezTo>
                  <a:cubicBezTo>
                    <a:pt x="85716" y="44377"/>
                    <a:pt x="85000" y="45000"/>
                    <a:pt x="83572" y="45000"/>
                  </a:cubicBezTo>
                  <a:lnTo>
                    <a:pt x="36427" y="45000"/>
                  </a:lnTo>
                  <a:cubicBezTo>
                    <a:pt x="34994" y="45000"/>
                    <a:pt x="34283" y="44377"/>
                    <a:pt x="34283" y="43127"/>
                  </a:cubicBezTo>
                  <a:close/>
                  <a:moveTo>
                    <a:pt x="34283" y="18750"/>
                  </a:moveTo>
                  <a:cubicBezTo>
                    <a:pt x="34283" y="21250"/>
                    <a:pt x="35711" y="22500"/>
                    <a:pt x="38572" y="22500"/>
                  </a:cubicBezTo>
                  <a:lnTo>
                    <a:pt x="81427" y="22500"/>
                  </a:lnTo>
                  <a:cubicBezTo>
                    <a:pt x="84283" y="22500"/>
                    <a:pt x="85716" y="21250"/>
                    <a:pt x="85716" y="18750"/>
                  </a:cubicBezTo>
                  <a:lnTo>
                    <a:pt x="85716" y="3750"/>
                  </a:lnTo>
                  <a:lnTo>
                    <a:pt x="34283" y="3750"/>
                  </a:lnTo>
                  <a:cubicBezTo>
                    <a:pt x="34283" y="3750"/>
                    <a:pt x="34283" y="18750"/>
                    <a:pt x="34283" y="18750"/>
                  </a:cubicBezTo>
                  <a:close/>
                  <a:moveTo>
                    <a:pt x="32277" y="24255"/>
                  </a:moveTo>
                  <a:cubicBezTo>
                    <a:pt x="30755" y="22933"/>
                    <a:pt x="30000" y="21094"/>
                    <a:pt x="30000" y="18750"/>
                  </a:cubicBezTo>
                  <a:lnTo>
                    <a:pt x="30000" y="1872"/>
                  </a:lnTo>
                  <a:cubicBezTo>
                    <a:pt x="30000" y="627"/>
                    <a:pt x="30711" y="0"/>
                    <a:pt x="32144" y="0"/>
                  </a:cubicBezTo>
                  <a:lnTo>
                    <a:pt x="87855" y="0"/>
                  </a:lnTo>
                  <a:cubicBezTo>
                    <a:pt x="89283" y="0"/>
                    <a:pt x="90000" y="627"/>
                    <a:pt x="90000" y="1872"/>
                  </a:cubicBezTo>
                  <a:lnTo>
                    <a:pt x="90000" y="18750"/>
                  </a:lnTo>
                  <a:cubicBezTo>
                    <a:pt x="90000" y="21094"/>
                    <a:pt x="89238" y="22933"/>
                    <a:pt x="87722" y="24255"/>
                  </a:cubicBezTo>
                  <a:cubicBezTo>
                    <a:pt x="86205" y="25588"/>
                    <a:pt x="84105" y="26250"/>
                    <a:pt x="81427" y="26250"/>
                  </a:cubicBezTo>
                  <a:lnTo>
                    <a:pt x="38572" y="26250"/>
                  </a:lnTo>
                  <a:cubicBezTo>
                    <a:pt x="35894" y="26250"/>
                    <a:pt x="33794" y="25588"/>
                    <a:pt x="32277" y="24255"/>
                  </a:cubicBezTo>
                  <a:close/>
                  <a:moveTo>
                    <a:pt x="17144" y="18750"/>
                  </a:moveTo>
                  <a:lnTo>
                    <a:pt x="17144" y="105000"/>
                  </a:lnTo>
                  <a:lnTo>
                    <a:pt x="102855" y="105000"/>
                  </a:lnTo>
                  <a:lnTo>
                    <a:pt x="102855" y="18750"/>
                  </a:lnTo>
                  <a:lnTo>
                    <a:pt x="96427" y="18750"/>
                  </a:lnTo>
                  <a:cubicBezTo>
                    <a:pt x="95000" y="18750"/>
                    <a:pt x="94283" y="18127"/>
                    <a:pt x="94283" y="16872"/>
                  </a:cubicBezTo>
                  <a:cubicBezTo>
                    <a:pt x="94283" y="15627"/>
                    <a:pt x="95000" y="15000"/>
                    <a:pt x="96427" y="15000"/>
                  </a:cubicBezTo>
                  <a:lnTo>
                    <a:pt x="105000" y="15000"/>
                  </a:lnTo>
                  <a:cubicBezTo>
                    <a:pt x="106427" y="15000"/>
                    <a:pt x="107144" y="15627"/>
                    <a:pt x="107144" y="16872"/>
                  </a:cubicBezTo>
                  <a:lnTo>
                    <a:pt x="107144" y="106872"/>
                  </a:lnTo>
                  <a:cubicBezTo>
                    <a:pt x="107144" y="108127"/>
                    <a:pt x="106427" y="108750"/>
                    <a:pt x="105000" y="108750"/>
                  </a:cubicBezTo>
                  <a:lnTo>
                    <a:pt x="15000" y="108750"/>
                  </a:lnTo>
                  <a:cubicBezTo>
                    <a:pt x="13566" y="108750"/>
                    <a:pt x="12855" y="108127"/>
                    <a:pt x="12855" y="106872"/>
                  </a:cubicBezTo>
                  <a:lnTo>
                    <a:pt x="12855" y="16872"/>
                  </a:lnTo>
                  <a:cubicBezTo>
                    <a:pt x="12855" y="15627"/>
                    <a:pt x="13566" y="15000"/>
                    <a:pt x="15000" y="15000"/>
                  </a:cubicBezTo>
                  <a:lnTo>
                    <a:pt x="23572" y="15000"/>
                  </a:lnTo>
                  <a:cubicBezTo>
                    <a:pt x="25000" y="15000"/>
                    <a:pt x="25716" y="15627"/>
                    <a:pt x="25716" y="16872"/>
                  </a:cubicBezTo>
                  <a:cubicBezTo>
                    <a:pt x="25716" y="18127"/>
                    <a:pt x="25000" y="18750"/>
                    <a:pt x="23572" y="18750"/>
                  </a:cubicBezTo>
                  <a:cubicBezTo>
                    <a:pt x="23572" y="18750"/>
                    <a:pt x="17144" y="18750"/>
                    <a:pt x="17144" y="18750"/>
                  </a:cubicBezTo>
                  <a:close/>
                  <a:moveTo>
                    <a:pt x="1872" y="118361"/>
                  </a:moveTo>
                  <a:cubicBezTo>
                    <a:pt x="622" y="117266"/>
                    <a:pt x="0" y="115933"/>
                    <a:pt x="0" y="114377"/>
                  </a:cubicBezTo>
                  <a:lnTo>
                    <a:pt x="0" y="9372"/>
                  </a:lnTo>
                  <a:cubicBezTo>
                    <a:pt x="0" y="7816"/>
                    <a:pt x="622" y="6483"/>
                    <a:pt x="1872" y="5388"/>
                  </a:cubicBezTo>
                  <a:cubicBezTo>
                    <a:pt x="3122" y="4300"/>
                    <a:pt x="4638" y="3750"/>
                    <a:pt x="6427" y="3750"/>
                  </a:cubicBezTo>
                  <a:lnTo>
                    <a:pt x="23572" y="3750"/>
                  </a:lnTo>
                  <a:cubicBezTo>
                    <a:pt x="25000" y="3750"/>
                    <a:pt x="25716" y="4377"/>
                    <a:pt x="25716" y="5622"/>
                  </a:cubicBezTo>
                  <a:cubicBezTo>
                    <a:pt x="25716" y="6877"/>
                    <a:pt x="25000" y="7500"/>
                    <a:pt x="23572" y="7500"/>
                  </a:cubicBezTo>
                  <a:lnTo>
                    <a:pt x="6427" y="7500"/>
                  </a:lnTo>
                  <a:cubicBezTo>
                    <a:pt x="4994" y="7500"/>
                    <a:pt x="4283" y="8127"/>
                    <a:pt x="4283" y="9372"/>
                  </a:cubicBezTo>
                  <a:lnTo>
                    <a:pt x="4283" y="114377"/>
                  </a:lnTo>
                  <a:cubicBezTo>
                    <a:pt x="4283" y="115622"/>
                    <a:pt x="4994" y="116250"/>
                    <a:pt x="6427" y="116250"/>
                  </a:cubicBezTo>
                  <a:lnTo>
                    <a:pt x="113572" y="116250"/>
                  </a:lnTo>
                  <a:cubicBezTo>
                    <a:pt x="115000" y="116250"/>
                    <a:pt x="115716" y="115622"/>
                    <a:pt x="115716" y="114377"/>
                  </a:cubicBezTo>
                  <a:lnTo>
                    <a:pt x="115716" y="9372"/>
                  </a:lnTo>
                  <a:cubicBezTo>
                    <a:pt x="115716" y="8127"/>
                    <a:pt x="115000" y="7500"/>
                    <a:pt x="113572" y="7500"/>
                  </a:cubicBezTo>
                  <a:lnTo>
                    <a:pt x="96427" y="7500"/>
                  </a:lnTo>
                  <a:cubicBezTo>
                    <a:pt x="95000" y="7500"/>
                    <a:pt x="94283" y="6877"/>
                    <a:pt x="94283" y="5622"/>
                  </a:cubicBezTo>
                  <a:cubicBezTo>
                    <a:pt x="94283" y="4377"/>
                    <a:pt x="95000" y="3750"/>
                    <a:pt x="96427" y="3750"/>
                  </a:cubicBezTo>
                  <a:lnTo>
                    <a:pt x="113572" y="3750"/>
                  </a:lnTo>
                  <a:cubicBezTo>
                    <a:pt x="115355" y="3750"/>
                    <a:pt x="116872" y="4300"/>
                    <a:pt x="118127" y="5388"/>
                  </a:cubicBezTo>
                  <a:cubicBezTo>
                    <a:pt x="119372" y="6483"/>
                    <a:pt x="120000" y="7816"/>
                    <a:pt x="120000" y="9372"/>
                  </a:cubicBezTo>
                  <a:lnTo>
                    <a:pt x="120000" y="114377"/>
                  </a:lnTo>
                  <a:cubicBezTo>
                    <a:pt x="120000" y="115933"/>
                    <a:pt x="119372" y="117266"/>
                    <a:pt x="118127" y="118361"/>
                  </a:cubicBezTo>
                  <a:cubicBezTo>
                    <a:pt x="116872" y="119450"/>
                    <a:pt x="115355" y="120000"/>
                    <a:pt x="113572" y="120000"/>
                  </a:cubicBezTo>
                  <a:lnTo>
                    <a:pt x="6427" y="120000"/>
                  </a:lnTo>
                  <a:cubicBezTo>
                    <a:pt x="4638" y="120000"/>
                    <a:pt x="3122" y="119450"/>
                    <a:pt x="1872" y="118361"/>
                  </a:cubicBezTo>
                  <a:close/>
                </a:path>
              </a:pathLst>
            </a:custGeom>
            <a:solidFill>
              <a:schemeClr val="tx2"/>
            </a:solidFill>
            <a:ln>
              <a:noFill/>
            </a:ln>
          </p:spPr>
          <p:txBody>
            <a:bodyPr anchor="ctr"/>
            <a:lstStyle/>
            <a:p>
              <a:pPr algn="ctr"/>
              <a:endParaRPr/>
            </a:p>
          </p:txBody>
        </p:sp>
      </p:grpSp>
      <p:grpSp>
        <p:nvGrpSpPr>
          <p:cNvPr id="24" name="千图设计师MC：ID 29795607库_组合 23">
            <a:extLst>
              <a:ext uri="{FF2B5EF4-FFF2-40B4-BE49-F238E27FC236}">
                <a16:creationId xmlns="" xmlns:a16="http://schemas.microsoft.com/office/drawing/2014/main" id="{32B34EF7-24E6-4962-A496-7FE3B5631C33}"/>
              </a:ext>
            </a:extLst>
          </p:cNvPr>
          <p:cNvGrpSpPr/>
          <p:nvPr>
            <p:custDataLst>
              <p:tags r:id="rId4"/>
            </p:custDataLst>
          </p:nvPr>
        </p:nvGrpSpPr>
        <p:grpSpPr>
          <a:xfrm>
            <a:off x="1210731" y="4717533"/>
            <a:ext cx="9770538" cy="871864"/>
            <a:chOff x="1210731" y="4717533"/>
            <a:chExt cx="9770538" cy="871864"/>
          </a:xfrm>
        </p:grpSpPr>
        <p:cxnSp>
          <p:nvCxnSpPr>
            <p:cNvPr id="4" name="直接箭头连接符 3">
              <a:extLst>
                <a:ext uri="{FF2B5EF4-FFF2-40B4-BE49-F238E27FC236}">
                  <a16:creationId xmlns="" xmlns:a16="http://schemas.microsoft.com/office/drawing/2014/main" id="{AC58CB6F-6E78-4D16-90CE-99AF39431B78}"/>
                </a:ext>
              </a:extLst>
            </p:cNvPr>
            <p:cNvCxnSpPr/>
            <p:nvPr/>
          </p:nvCxnSpPr>
          <p:spPr>
            <a:xfrm>
              <a:off x="1210731" y="5152970"/>
              <a:ext cx="9770538" cy="1948"/>
            </a:xfrm>
            <a:prstGeom prst="straightConnector1">
              <a:avLst/>
            </a:prstGeom>
            <a:noFill/>
            <a:ln w="12700" cap="flat" cmpd="sng">
              <a:solidFill>
                <a:schemeClr val="accent6"/>
              </a:solidFill>
              <a:prstDash val="solid"/>
              <a:round/>
              <a:headEnd type="none" w="med" len="med"/>
              <a:tailEnd type="none" w="med" len="med"/>
            </a:ln>
          </p:spPr>
        </p:cxnSp>
        <p:sp>
          <p:nvSpPr>
            <p:cNvPr id="6" name="文本框 4">
              <a:extLst>
                <a:ext uri="{FF2B5EF4-FFF2-40B4-BE49-F238E27FC236}">
                  <a16:creationId xmlns="" xmlns:a16="http://schemas.microsoft.com/office/drawing/2014/main" id="{0F9DB828-D190-4591-854C-B104978AE81C}"/>
                </a:ext>
              </a:extLst>
            </p:cNvPr>
            <p:cNvSpPr txBox="1">
              <a:spLocks/>
            </p:cNvSpPr>
            <p:nvPr/>
          </p:nvSpPr>
          <p:spPr>
            <a:xfrm>
              <a:off x="3697283" y="4717533"/>
              <a:ext cx="4797434" cy="871864"/>
            </a:xfrm>
            <a:prstGeom prst="rect">
              <a:avLst/>
            </a:prstGeom>
            <a:solidFill>
              <a:schemeClr val="bg1"/>
            </a:solidFill>
          </p:spPr>
          <p:txBody>
            <a:bodyPr wrap="square" lIns="72000" tIns="72000" rIns="72000" bIns="72000" anchor="ctr" anchorCtr="1">
              <a:normAutofit/>
            </a:bodyPr>
            <a:lstStyle/>
            <a:p>
              <a:pPr algn="ctr" defTabSz="866284">
                <a:lnSpc>
                  <a:spcPct val="120000"/>
                </a:lnSpc>
                <a:defRPr/>
              </a:pPr>
              <a:r>
                <a:rPr lang="zh-CN" altLang="en-US" sz="1100" dirty="0">
                  <a:solidFill>
                    <a:schemeClr val="tx1">
                      <a:lumMod val="75000"/>
                    </a:schemeClr>
                  </a:solidFill>
                  <a:latin typeface="微软雅黑" panose="020B0503020204020204" pitchFamily="34" charset="-122"/>
                </a:rPr>
                <a:t>单击输入标题内容单击输入标题内容单击输入标题内容单击输入标题内容单击输入标题内容单击输入标题内容单击输入标题内容单击输入标题内容</a:t>
              </a:r>
            </a:p>
            <a:p>
              <a:pPr algn="ctr" defTabSz="866284">
                <a:lnSpc>
                  <a:spcPct val="120000"/>
                </a:lnSpc>
                <a:defRPr/>
              </a:pPr>
              <a:endParaRPr lang="zh-CN" altLang="en-US" sz="1100" dirty="0">
                <a:solidFill>
                  <a:schemeClr val="tx1">
                    <a:lumMod val="75000"/>
                  </a:schemeClr>
                </a:solidFill>
                <a:latin typeface="微软雅黑" panose="020B0503020204020204" pitchFamily="34" charset="-122"/>
              </a:endParaRPr>
            </a:p>
            <a:p>
              <a:pPr algn="ctr" defTabSz="866284">
                <a:lnSpc>
                  <a:spcPct val="120000"/>
                </a:lnSpc>
                <a:defRPr/>
              </a:pPr>
              <a:endParaRPr lang="zh-CN" altLang="en-US" sz="1100" dirty="0">
                <a:solidFill>
                  <a:schemeClr val="tx1">
                    <a:lumMod val="75000"/>
                  </a:schemeClr>
                </a:solidFill>
                <a:latin typeface="微软雅黑" panose="020B0503020204020204" pitchFamily="34" charset="-122"/>
              </a:endParaRPr>
            </a:p>
            <a:p>
              <a:pPr algn="ctr" defTabSz="866284">
                <a:lnSpc>
                  <a:spcPct val="120000"/>
                </a:lnSpc>
                <a:defRPr/>
              </a:pPr>
              <a:endParaRPr lang="zh-CN" altLang="en-US" sz="1100" dirty="0">
                <a:solidFill>
                  <a:schemeClr val="tx1">
                    <a:lumMod val="75000"/>
                  </a:schemeClr>
                </a:solidFill>
                <a:latin typeface="微软雅黑" panose="020B0503020204020204" pitchFamily="34" charset="-122"/>
              </a:endParaRPr>
            </a:p>
          </p:txBody>
        </p:sp>
      </p:grpSp>
      <p:sp>
        <p:nvSpPr>
          <p:cNvPr id="25" name="TextBox 8">
            <a:extLst>
              <a:ext uri="{FF2B5EF4-FFF2-40B4-BE49-F238E27FC236}">
                <a16:creationId xmlns="" xmlns:a16="http://schemas.microsoft.com/office/drawing/2014/main" id="{E8DF0E89-4BC3-4696-A657-6E9B6DBAA7EB}"/>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4575910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anim calcmode="lin" valueType="num">
                                      <p:cBhvr>
                                        <p:cTn id="10" dur="500" fill="hold"/>
                                        <p:tgtEl>
                                          <p:spTgt spid="22"/>
                                        </p:tgtEl>
                                        <p:attrNameLst>
                                          <p:attrName>ppt_x</p:attrName>
                                        </p:attrNameLst>
                                      </p:cBhvr>
                                      <p:tavLst>
                                        <p:tav tm="0">
                                          <p:val>
                                            <p:fltVal val="0.5"/>
                                          </p:val>
                                        </p:tav>
                                        <p:tav tm="100000">
                                          <p:val>
                                            <p:strVal val="#ppt_x"/>
                                          </p:val>
                                        </p:tav>
                                      </p:tavLst>
                                    </p:anim>
                                    <p:anim calcmode="lin" valueType="num">
                                      <p:cBhvr>
                                        <p:cTn id="11" dur="500" fill="hold"/>
                                        <p:tgtEl>
                                          <p:spTgt spid="2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anim calcmode="lin" valueType="num">
                                      <p:cBhvr>
                                        <p:cTn id="18" dur="500" fill="hold"/>
                                        <p:tgtEl>
                                          <p:spTgt spid="2"/>
                                        </p:tgtEl>
                                        <p:attrNameLst>
                                          <p:attrName>ppt_x</p:attrName>
                                        </p:attrNameLst>
                                      </p:cBhvr>
                                      <p:tavLst>
                                        <p:tav tm="0">
                                          <p:val>
                                            <p:fltVal val="0.5"/>
                                          </p:val>
                                        </p:tav>
                                        <p:tav tm="100000">
                                          <p:val>
                                            <p:strVal val="#ppt_x"/>
                                          </p:val>
                                        </p:tav>
                                      </p:tavLst>
                                    </p:anim>
                                    <p:anim calcmode="lin" valueType="num">
                                      <p:cBhvr>
                                        <p:cTn id="19" dur="500" fill="hold"/>
                                        <p:tgtEl>
                                          <p:spTgt spid="2"/>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fltVal val="0.5"/>
                                          </p:val>
                                        </p:tav>
                                        <p:tav tm="100000">
                                          <p:val>
                                            <p:strVal val="#ppt_x"/>
                                          </p:val>
                                        </p:tav>
                                      </p:tavLst>
                                    </p:anim>
                                    <p:anim calcmode="lin" valueType="num">
                                      <p:cBhvr>
                                        <p:cTn id="27" dur="500" fill="hold"/>
                                        <p:tgtEl>
                                          <p:spTgt spid="23"/>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53" presetClass="entr" presetSubtype="52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fltVal val="0.5"/>
                                          </p:val>
                                        </p:tav>
                                        <p:tav tm="100000">
                                          <p:val>
                                            <p:strVal val="#ppt_x"/>
                                          </p:val>
                                        </p:tav>
                                      </p:tavLst>
                                    </p:anim>
                                    <p:anim calcmode="lin" valueType="num">
                                      <p:cBhvr>
                                        <p:cTn id="35" dur="500" fill="hold"/>
                                        <p:tgtEl>
                                          <p:spTgt spid="2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3832427" y="1861558"/>
            <a:ext cx="4634557" cy="4323343"/>
            <a:chOff x="2335" y="960"/>
            <a:chExt cx="3440" cy="3209"/>
          </a:xfrm>
        </p:grpSpPr>
        <p:sp>
          <p:nvSpPr>
            <p:cNvPr id="5" name="Freeform 5"/>
            <p:cNvSpPr>
              <a:spLocks/>
            </p:cNvSpPr>
            <p:nvPr/>
          </p:nvSpPr>
          <p:spPr bwMode="auto">
            <a:xfrm>
              <a:off x="2335" y="3248"/>
              <a:ext cx="2807" cy="921"/>
            </a:xfrm>
            <a:custGeom>
              <a:avLst/>
              <a:gdLst>
                <a:gd name="T0" fmla="*/ 0 w 448"/>
                <a:gd name="T1" fmla="*/ 143 h 147"/>
                <a:gd name="T2" fmla="*/ 448 w 448"/>
                <a:gd name="T3" fmla="*/ 147 h 147"/>
                <a:gd name="T4" fmla="*/ 0 w 448"/>
                <a:gd name="T5" fmla="*/ 143 h 147"/>
              </a:gdLst>
              <a:ahLst/>
              <a:cxnLst>
                <a:cxn ang="0">
                  <a:pos x="T0" y="T1"/>
                </a:cxn>
                <a:cxn ang="0">
                  <a:pos x="T2" y="T3"/>
                </a:cxn>
                <a:cxn ang="0">
                  <a:pos x="T4" y="T5"/>
                </a:cxn>
              </a:cxnLst>
              <a:rect l="0" t="0" r="r" b="b"/>
              <a:pathLst>
                <a:path w="448" h="147">
                  <a:moveTo>
                    <a:pt x="0" y="143"/>
                  </a:moveTo>
                  <a:cubicBezTo>
                    <a:pt x="0" y="143"/>
                    <a:pt x="215" y="56"/>
                    <a:pt x="448" y="147"/>
                  </a:cubicBezTo>
                  <a:cubicBezTo>
                    <a:pt x="448" y="147"/>
                    <a:pt x="269" y="0"/>
                    <a:pt x="0" y="14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6" name="Freeform 6"/>
            <p:cNvSpPr>
              <a:spLocks/>
            </p:cNvSpPr>
            <p:nvPr/>
          </p:nvSpPr>
          <p:spPr bwMode="auto">
            <a:xfrm>
              <a:off x="3344" y="2270"/>
              <a:ext cx="1209" cy="1736"/>
            </a:xfrm>
            <a:custGeom>
              <a:avLst/>
              <a:gdLst>
                <a:gd name="T0" fmla="*/ 149 w 193"/>
                <a:gd name="T1" fmla="*/ 248 h 277"/>
                <a:gd name="T2" fmla="*/ 193 w 193"/>
                <a:gd name="T3" fmla="*/ 49 h 277"/>
                <a:gd name="T4" fmla="*/ 124 w 193"/>
                <a:gd name="T5" fmla="*/ 90 h 277"/>
                <a:gd name="T6" fmla="*/ 24 w 193"/>
                <a:gd name="T7" fmla="*/ 0 h 277"/>
                <a:gd name="T8" fmla="*/ 74 w 193"/>
                <a:gd name="T9" fmla="*/ 133 h 277"/>
                <a:gd name="T10" fmla="*/ 0 w 193"/>
                <a:gd name="T11" fmla="*/ 260 h 277"/>
                <a:gd name="T12" fmla="*/ 56 w 193"/>
                <a:gd name="T13" fmla="*/ 234 h 277"/>
                <a:gd name="T14" fmla="*/ 95 w 193"/>
                <a:gd name="T15" fmla="*/ 188 h 277"/>
                <a:gd name="T16" fmla="*/ 139 w 193"/>
                <a:gd name="T17" fmla="*/ 256 h 277"/>
                <a:gd name="T18" fmla="*/ 149 w 193"/>
                <a:gd name="T19" fmla="*/ 2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77">
                  <a:moveTo>
                    <a:pt x="149" y="248"/>
                  </a:moveTo>
                  <a:cubicBezTo>
                    <a:pt x="149" y="248"/>
                    <a:pt x="84" y="120"/>
                    <a:pt x="193" y="49"/>
                  </a:cubicBezTo>
                  <a:cubicBezTo>
                    <a:pt x="193" y="49"/>
                    <a:pt x="165" y="46"/>
                    <a:pt x="124" y="90"/>
                  </a:cubicBezTo>
                  <a:cubicBezTo>
                    <a:pt x="82" y="135"/>
                    <a:pt x="76" y="29"/>
                    <a:pt x="24" y="0"/>
                  </a:cubicBezTo>
                  <a:cubicBezTo>
                    <a:pt x="24" y="0"/>
                    <a:pt x="67" y="67"/>
                    <a:pt x="74" y="133"/>
                  </a:cubicBezTo>
                  <a:cubicBezTo>
                    <a:pt x="82" y="199"/>
                    <a:pt x="0" y="260"/>
                    <a:pt x="0" y="260"/>
                  </a:cubicBezTo>
                  <a:cubicBezTo>
                    <a:pt x="0" y="260"/>
                    <a:pt x="30" y="261"/>
                    <a:pt x="56" y="234"/>
                  </a:cubicBezTo>
                  <a:cubicBezTo>
                    <a:pt x="81" y="207"/>
                    <a:pt x="84" y="184"/>
                    <a:pt x="95" y="188"/>
                  </a:cubicBezTo>
                  <a:cubicBezTo>
                    <a:pt x="106" y="193"/>
                    <a:pt x="119" y="245"/>
                    <a:pt x="139" y="256"/>
                  </a:cubicBezTo>
                  <a:cubicBezTo>
                    <a:pt x="160" y="267"/>
                    <a:pt x="166" y="277"/>
                    <a:pt x="149" y="2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7" name="Freeform 7"/>
            <p:cNvSpPr>
              <a:spLocks/>
            </p:cNvSpPr>
            <p:nvPr/>
          </p:nvSpPr>
          <p:spPr bwMode="auto">
            <a:xfrm>
              <a:off x="4629" y="1850"/>
              <a:ext cx="914" cy="721"/>
            </a:xfrm>
            <a:custGeom>
              <a:avLst/>
              <a:gdLst>
                <a:gd name="T0" fmla="*/ 0 w 146"/>
                <a:gd name="T1" fmla="*/ 114 h 115"/>
                <a:gd name="T2" fmla="*/ 146 w 146"/>
                <a:gd name="T3" fmla="*/ 18 h 115"/>
                <a:gd name="T4" fmla="*/ 0 w 146"/>
                <a:gd name="T5" fmla="*/ 114 h 115"/>
              </a:gdLst>
              <a:ahLst/>
              <a:cxnLst>
                <a:cxn ang="0">
                  <a:pos x="T0" y="T1"/>
                </a:cxn>
                <a:cxn ang="0">
                  <a:pos x="T2" y="T3"/>
                </a:cxn>
                <a:cxn ang="0">
                  <a:pos x="T4" y="T5"/>
                </a:cxn>
              </a:cxnLst>
              <a:rect l="0" t="0" r="r" b="b"/>
              <a:pathLst>
                <a:path w="146" h="115">
                  <a:moveTo>
                    <a:pt x="0" y="114"/>
                  </a:moveTo>
                  <a:cubicBezTo>
                    <a:pt x="0" y="114"/>
                    <a:pt x="31" y="0"/>
                    <a:pt x="146" y="18"/>
                  </a:cubicBezTo>
                  <a:cubicBezTo>
                    <a:pt x="146" y="18"/>
                    <a:pt x="126" y="115"/>
                    <a:pt x="0" y="11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8" name="Freeform 8"/>
            <p:cNvSpPr>
              <a:spLocks/>
            </p:cNvSpPr>
            <p:nvPr/>
          </p:nvSpPr>
          <p:spPr bwMode="auto">
            <a:xfrm>
              <a:off x="4246" y="1787"/>
              <a:ext cx="621" cy="715"/>
            </a:xfrm>
            <a:custGeom>
              <a:avLst/>
              <a:gdLst>
                <a:gd name="T0" fmla="*/ 48 w 99"/>
                <a:gd name="T1" fmla="*/ 114 h 114"/>
                <a:gd name="T2" fmla="*/ 56 w 99"/>
                <a:gd name="T3" fmla="*/ 0 h 114"/>
                <a:gd name="T4" fmla="*/ 48 w 99"/>
                <a:gd name="T5" fmla="*/ 114 h 114"/>
              </a:gdLst>
              <a:ahLst/>
              <a:cxnLst>
                <a:cxn ang="0">
                  <a:pos x="T0" y="T1"/>
                </a:cxn>
                <a:cxn ang="0">
                  <a:pos x="T2" y="T3"/>
                </a:cxn>
                <a:cxn ang="0">
                  <a:pos x="T4" y="T5"/>
                </a:cxn>
              </a:cxnLst>
              <a:rect l="0" t="0" r="r" b="b"/>
              <a:pathLst>
                <a:path w="99" h="114">
                  <a:moveTo>
                    <a:pt x="48" y="114"/>
                  </a:moveTo>
                  <a:cubicBezTo>
                    <a:pt x="48" y="114"/>
                    <a:pt x="0" y="53"/>
                    <a:pt x="56" y="0"/>
                  </a:cubicBezTo>
                  <a:cubicBezTo>
                    <a:pt x="56" y="0"/>
                    <a:pt x="99" y="49"/>
                    <a:pt x="48" y="114"/>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9" name="Freeform 9"/>
            <p:cNvSpPr>
              <a:spLocks/>
            </p:cNvSpPr>
            <p:nvPr/>
          </p:nvSpPr>
          <p:spPr bwMode="auto">
            <a:xfrm>
              <a:off x="4647" y="1367"/>
              <a:ext cx="596" cy="665"/>
            </a:xfrm>
            <a:custGeom>
              <a:avLst/>
              <a:gdLst>
                <a:gd name="T0" fmla="*/ 26 w 95"/>
                <a:gd name="T1" fmla="*/ 106 h 106"/>
                <a:gd name="T2" fmla="*/ 70 w 95"/>
                <a:gd name="T3" fmla="*/ 0 h 106"/>
                <a:gd name="T4" fmla="*/ 26 w 95"/>
                <a:gd name="T5" fmla="*/ 106 h 106"/>
              </a:gdLst>
              <a:ahLst/>
              <a:cxnLst>
                <a:cxn ang="0">
                  <a:pos x="T0" y="T1"/>
                </a:cxn>
                <a:cxn ang="0">
                  <a:pos x="T2" y="T3"/>
                </a:cxn>
                <a:cxn ang="0">
                  <a:pos x="T4" y="T5"/>
                </a:cxn>
              </a:cxnLst>
              <a:rect l="0" t="0" r="r" b="b"/>
              <a:pathLst>
                <a:path w="95" h="106">
                  <a:moveTo>
                    <a:pt x="26" y="106"/>
                  </a:moveTo>
                  <a:cubicBezTo>
                    <a:pt x="26" y="106"/>
                    <a:pt x="0" y="33"/>
                    <a:pt x="70" y="0"/>
                  </a:cubicBezTo>
                  <a:cubicBezTo>
                    <a:pt x="70" y="0"/>
                    <a:pt x="95" y="60"/>
                    <a:pt x="26" y="10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0" name="Freeform 10"/>
            <p:cNvSpPr>
              <a:spLocks/>
            </p:cNvSpPr>
            <p:nvPr/>
          </p:nvSpPr>
          <p:spPr bwMode="auto">
            <a:xfrm>
              <a:off x="3212" y="960"/>
              <a:ext cx="608" cy="721"/>
            </a:xfrm>
            <a:custGeom>
              <a:avLst/>
              <a:gdLst>
                <a:gd name="T0" fmla="*/ 57 w 97"/>
                <a:gd name="T1" fmla="*/ 115 h 115"/>
                <a:gd name="T2" fmla="*/ 47 w 97"/>
                <a:gd name="T3" fmla="*/ 0 h 115"/>
                <a:gd name="T4" fmla="*/ 57 w 97"/>
                <a:gd name="T5" fmla="*/ 115 h 115"/>
              </a:gdLst>
              <a:ahLst/>
              <a:cxnLst>
                <a:cxn ang="0">
                  <a:pos x="T0" y="T1"/>
                </a:cxn>
                <a:cxn ang="0">
                  <a:pos x="T2" y="T3"/>
                </a:cxn>
                <a:cxn ang="0">
                  <a:pos x="T4" y="T5"/>
                </a:cxn>
              </a:cxnLst>
              <a:rect l="0" t="0" r="r" b="b"/>
              <a:pathLst>
                <a:path w="97" h="115">
                  <a:moveTo>
                    <a:pt x="57" y="115"/>
                  </a:moveTo>
                  <a:cubicBezTo>
                    <a:pt x="57" y="115"/>
                    <a:pt x="0" y="61"/>
                    <a:pt x="47" y="0"/>
                  </a:cubicBezTo>
                  <a:cubicBezTo>
                    <a:pt x="47" y="0"/>
                    <a:pt x="97" y="43"/>
                    <a:pt x="57" y="11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1" name="Freeform 11"/>
            <p:cNvSpPr>
              <a:spLocks/>
            </p:cNvSpPr>
            <p:nvPr/>
          </p:nvSpPr>
          <p:spPr bwMode="auto">
            <a:xfrm>
              <a:off x="2504" y="1768"/>
              <a:ext cx="502" cy="446"/>
            </a:xfrm>
            <a:custGeom>
              <a:avLst/>
              <a:gdLst>
                <a:gd name="T0" fmla="*/ 80 w 80"/>
                <a:gd name="T1" fmla="*/ 51 h 71"/>
                <a:gd name="T2" fmla="*/ 0 w 80"/>
                <a:gd name="T3" fmla="*/ 20 h 71"/>
                <a:gd name="T4" fmla="*/ 80 w 80"/>
                <a:gd name="T5" fmla="*/ 51 h 71"/>
              </a:gdLst>
              <a:ahLst/>
              <a:cxnLst>
                <a:cxn ang="0">
                  <a:pos x="T0" y="T1"/>
                </a:cxn>
                <a:cxn ang="0">
                  <a:pos x="T2" y="T3"/>
                </a:cxn>
                <a:cxn ang="0">
                  <a:pos x="T4" y="T5"/>
                </a:cxn>
              </a:cxnLst>
              <a:rect l="0" t="0" r="r" b="b"/>
              <a:pathLst>
                <a:path w="80" h="71">
                  <a:moveTo>
                    <a:pt x="80" y="51"/>
                  </a:moveTo>
                  <a:cubicBezTo>
                    <a:pt x="80" y="51"/>
                    <a:pt x="25" y="71"/>
                    <a:pt x="0" y="20"/>
                  </a:cubicBezTo>
                  <a:cubicBezTo>
                    <a:pt x="0" y="20"/>
                    <a:pt x="45" y="0"/>
                    <a:pt x="80" y="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2" name="Freeform 12"/>
            <p:cNvSpPr>
              <a:spLocks/>
            </p:cNvSpPr>
            <p:nvPr/>
          </p:nvSpPr>
          <p:spPr bwMode="auto">
            <a:xfrm>
              <a:off x="5111" y="2483"/>
              <a:ext cx="664" cy="596"/>
            </a:xfrm>
            <a:custGeom>
              <a:avLst/>
              <a:gdLst>
                <a:gd name="T0" fmla="*/ 106 w 106"/>
                <a:gd name="T1" fmla="*/ 70 h 95"/>
                <a:gd name="T2" fmla="*/ 0 w 106"/>
                <a:gd name="T3" fmla="*/ 24 h 95"/>
                <a:gd name="T4" fmla="*/ 106 w 106"/>
                <a:gd name="T5" fmla="*/ 70 h 95"/>
              </a:gdLst>
              <a:ahLst/>
              <a:cxnLst>
                <a:cxn ang="0">
                  <a:pos x="T0" y="T1"/>
                </a:cxn>
                <a:cxn ang="0">
                  <a:pos x="T2" y="T3"/>
                </a:cxn>
                <a:cxn ang="0">
                  <a:pos x="T4" y="T5"/>
                </a:cxn>
              </a:cxnLst>
              <a:rect l="0" t="0" r="r" b="b"/>
              <a:pathLst>
                <a:path w="106" h="95">
                  <a:moveTo>
                    <a:pt x="106" y="70"/>
                  </a:moveTo>
                  <a:cubicBezTo>
                    <a:pt x="106" y="70"/>
                    <a:pt x="32" y="95"/>
                    <a:pt x="0" y="24"/>
                  </a:cubicBezTo>
                  <a:cubicBezTo>
                    <a:pt x="0" y="24"/>
                    <a:pt x="61" y="0"/>
                    <a:pt x="106" y="7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3" name="Freeform 13"/>
            <p:cNvSpPr>
              <a:spLocks/>
            </p:cNvSpPr>
            <p:nvPr/>
          </p:nvSpPr>
          <p:spPr bwMode="auto">
            <a:xfrm>
              <a:off x="3776" y="2051"/>
              <a:ext cx="646" cy="752"/>
            </a:xfrm>
            <a:custGeom>
              <a:avLst/>
              <a:gdLst>
                <a:gd name="T0" fmla="*/ 38 w 103"/>
                <a:gd name="T1" fmla="*/ 120 h 120"/>
                <a:gd name="T2" fmla="*/ 68 w 103"/>
                <a:gd name="T3" fmla="*/ 0 h 120"/>
                <a:gd name="T4" fmla="*/ 38 w 103"/>
                <a:gd name="T5" fmla="*/ 120 h 120"/>
              </a:gdLst>
              <a:ahLst/>
              <a:cxnLst>
                <a:cxn ang="0">
                  <a:pos x="T0" y="T1"/>
                </a:cxn>
                <a:cxn ang="0">
                  <a:pos x="T2" y="T3"/>
                </a:cxn>
                <a:cxn ang="0">
                  <a:pos x="T4" y="T5"/>
                </a:cxn>
              </a:cxnLst>
              <a:rect l="0" t="0" r="r" b="b"/>
              <a:pathLst>
                <a:path w="103" h="120">
                  <a:moveTo>
                    <a:pt x="38" y="120"/>
                  </a:moveTo>
                  <a:cubicBezTo>
                    <a:pt x="38" y="120"/>
                    <a:pt x="0" y="40"/>
                    <a:pt x="68" y="0"/>
                  </a:cubicBezTo>
                  <a:cubicBezTo>
                    <a:pt x="68" y="0"/>
                    <a:pt x="103" y="66"/>
                    <a:pt x="38" y="12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4" name="Freeform 14"/>
            <p:cNvSpPr>
              <a:spLocks/>
            </p:cNvSpPr>
            <p:nvPr/>
          </p:nvSpPr>
          <p:spPr bwMode="auto">
            <a:xfrm>
              <a:off x="4610" y="2558"/>
              <a:ext cx="633" cy="577"/>
            </a:xfrm>
            <a:custGeom>
              <a:avLst/>
              <a:gdLst>
                <a:gd name="T0" fmla="*/ 101 w 101"/>
                <a:gd name="T1" fmla="*/ 74 h 92"/>
                <a:gd name="T2" fmla="*/ 0 w 101"/>
                <a:gd name="T3" fmla="*/ 19 h 92"/>
                <a:gd name="T4" fmla="*/ 101 w 101"/>
                <a:gd name="T5" fmla="*/ 74 h 92"/>
              </a:gdLst>
              <a:ahLst/>
              <a:cxnLst>
                <a:cxn ang="0">
                  <a:pos x="T0" y="T1"/>
                </a:cxn>
                <a:cxn ang="0">
                  <a:pos x="T2" y="T3"/>
                </a:cxn>
                <a:cxn ang="0">
                  <a:pos x="T4" y="T5"/>
                </a:cxn>
              </a:cxnLst>
              <a:rect l="0" t="0" r="r" b="b"/>
              <a:pathLst>
                <a:path w="101" h="92">
                  <a:moveTo>
                    <a:pt x="101" y="74"/>
                  </a:moveTo>
                  <a:cubicBezTo>
                    <a:pt x="101" y="74"/>
                    <a:pt x="25" y="92"/>
                    <a:pt x="0" y="19"/>
                  </a:cubicBezTo>
                  <a:cubicBezTo>
                    <a:pt x="0" y="19"/>
                    <a:pt x="63" y="0"/>
                    <a:pt x="101" y="74"/>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5" name="Freeform 15"/>
            <p:cNvSpPr>
              <a:spLocks/>
            </p:cNvSpPr>
            <p:nvPr/>
          </p:nvSpPr>
          <p:spPr bwMode="auto">
            <a:xfrm>
              <a:off x="2805" y="1348"/>
              <a:ext cx="733" cy="928"/>
            </a:xfrm>
            <a:custGeom>
              <a:avLst/>
              <a:gdLst>
                <a:gd name="T0" fmla="*/ 113 w 117"/>
                <a:gd name="T1" fmla="*/ 148 h 148"/>
                <a:gd name="T2" fmla="*/ 19 w 117"/>
                <a:gd name="T3" fmla="*/ 0 h 148"/>
                <a:gd name="T4" fmla="*/ 113 w 117"/>
                <a:gd name="T5" fmla="*/ 148 h 148"/>
              </a:gdLst>
              <a:ahLst/>
              <a:cxnLst>
                <a:cxn ang="0">
                  <a:pos x="T0" y="T1"/>
                </a:cxn>
                <a:cxn ang="0">
                  <a:pos x="T2" y="T3"/>
                </a:cxn>
                <a:cxn ang="0">
                  <a:pos x="T4" y="T5"/>
                </a:cxn>
              </a:cxnLst>
              <a:rect l="0" t="0" r="r" b="b"/>
              <a:pathLst>
                <a:path w="117" h="148">
                  <a:moveTo>
                    <a:pt x="113" y="148"/>
                  </a:moveTo>
                  <a:cubicBezTo>
                    <a:pt x="113" y="148"/>
                    <a:pt x="0" y="116"/>
                    <a:pt x="19" y="0"/>
                  </a:cubicBezTo>
                  <a:cubicBezTo>
                    <a:pt x="19" y="0"/>
                    <a:pt x="117" y="22"/>
                    <a:pt x="113" y="14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6" name="Freeform 16"/>
            <p:cNvSpPr>
              <a:spLocks/>
            </p:cNvSpPr>
            <p:nvPr/>
          </p:nvSpPr>
          <p:spPr bwMode="auto">
            <a:xfrm>
              <a:off x="2761" y="2032"/>
              <a:ext cx="721" cy="620"/>
            </a:xfrm>
            <a:custGeom>
              <a:avLst/>
              <a:gdLst>
                <a:gd name="T0" fmla="*/ 115 w 115"/>
                <a:gd name="T1" fmla="*/ 51 h 99"/>
                <a:gd name="T2" fmla="*/ 0 w 115"/>
                <a:gd name="T3" fmla="*/ 43 h 99"/>
                <a:gd name="T4" fmla="*/ 115 w 115"/>
                <a:gd name="T5" fmla="*/ 51 h 99"/>
              </a:gdLst>
              <a:ahLst/>
              <a:cxnLst>
                <a:cxn ang="0">
                  <a:pos x="T0" y="T1"/>
                </a:cxn>
                <a:cxn ang="0">
                  <a:pos x="T2" y="T3"/>
                </a:cxn>
                <a:cxn ang="0">
                  <a:pos x="T4" y="T5"/>
                </a:cxn>
              </a:cxnLst>
              <a:rect l="0" t="0" r="r" b="b"/>
              <a:pathLst>
                <a:path w="115" h="99">
                  <a:moveTo>
                    <a:pt x="115" y="51"/>
                  </a:moveTo>
                  <a:cubicBezTo>
                    <a:pt x="115" y="51"/>
                    <a:pt x="53" y="99"/>
                    <a:pt x="0" y="43"/>
                  </a:cubicBezTo>
                  <a:cubicBezTo>
                    <a:pt x="0" y="43"/>
                    <a:pt x="50" y="0"/>
                    <a:pt x="115" y="5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sp>
          <p:nvSpPr>
            <p:cNvPr id="17" name="Freeform 17"/>
            <p:cNvSpPr>
              <a:spLocks/>
            </p:cNvSpPr>
            <p:nvPr/>
          </p:nvSpPr>
          <p:spPr bwMode="auto">
            <a:xfrm>
              <a:off x="3457" y="1336"/>
              <a:ext cx="871" cy="965"/>
            </a:xfrm>
            <a:custGeom>
              <a:avLst/>
              <a:gdLst>
                <a:gd name="T0" fmla="*/ 113 w 139"/>
                <a:gd name="T1" fmla="*/ 0 h 154"/>
                <a:gd name="T2" fmla="*/ 28 w 139"/>
                <a:gd name="T3" fmla="*/ 154 h 154"/>
                <a:gd name="T4" fmla="*/ 113 w 139"/>
                <a:gd name="T5" fmla="*/ 0 h 154"/>
              </a:gdLst>
              <a:ahLst/>
              <a:cxnLst>
                <a:cxn ang="0">
                  <a:pos x="T0" y="T1"/>
                </a:cxn>
                <a:cxn ang="0">
                  <a:pos x="T2" y="T3"/>
                </a:cxn>
                <a:cxn ang="0">
                  <a:pos x="T4" y="T5"/>
                </a:cxn>
              </a:cxnLst>
              <a:rect l="0" t="0" r="r" b="b"/>
              <a:pathLst>
                <a:path w="139" h="154">
                  <a:moveTo>
                    <a:pt x="113" y="0"/>
                  </a:moveTo>
                  <a:cubicBezTo>
                    <a:pt x="113" y="0"/>
                    <a:pt x="139" y="116"/>
                    <a:pt x="28" y="154"/>
                  </a:cubicBezTo>
                  <a:cubicBezTo>
                    <a:pt x="28" y="154"/>
                    <a:pt x="0" y="57"/>
                    <a:pt x="11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latin typeface="Arial"/>
                <a:ea typeface="微软雅黑"/>
                <a:cs typeface="+mn-ea"/>
                <a:sym typeface="Arial"/>
              </a:endParaRPr>
            </a:p>
          </p:txBody>
        </p:sp>
      </p:grpSp>
      <p:sp>
        <p:nvSpPr>
          <p:cNvPr id="18" name="Rounded Rectangle 31"/>
          <p:cNvSpPr/>
          <p:nvPr/>
        </p:nvSpPr>
        <p:spPr>
          <a:xfrm>
            <a:off x="1533037" y="1937901"/>
            <a:ext cx="631153" cy="631153"/>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rial"/>
                <a:ea typeface="微软雅黑"/>
                <a:cs typeface="+mn-ea"/>
                <a:sym typeface="Arial"/>
              </a:rPr>
              <a:t>01</a:t>
            </a:r>
          </a:p>
        </p:txBody>
      </p:sp>
      <p:sp>
        <p:nvSpPr>
          <p:cNvPr id="21" name="Rounded Rectangle 34"/>
          <p:cNvSpPr/>
          <p:nvPr/>
        </p:nvSpPr>
        <p:spPr>
          <a:xfrm>
            <a:off x="1533037" y="3294797"/>
            <a:ext cx="631153" cy="631153"/>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rial"/>
                <a:ea typeface="微软雅黑"/>
                <a:cs typeface="+mn-ea"/>
                <a:sym typeface="Arial"/>
              </a:rPr>
              <a:t>03</a:t>
            </a:r>
          </a:p>
        </p:txBody>
      </p:sp>
      <p:sp>
        <p:nvSpPr>
          <p:cNvPr id="24" name="Rounded Rectangle 37"/>
          <p:cNvSpPr/>
          <p:nvPr/>
        </p:nvSpPr>
        <p:spPr>
          <a:xfrm>
            <a:off x="1533037" y="4649765"/>
            <a:ext cx="631153" cy="631153"/>
          </a:xfrm>
          <a:prstGeom prst="round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rial"/>
                <a:ea typeface="微软雅黑"/>
                <a:cs typeface="+mn-ea"/>
                <a:sym typeface="Arial"/>
              </a:rPr>
              <a:t>05</a:t>
            </a:r>
          </a:p>
        </p:txBody>
      </p:sp>
      <p:sp>
        <p:nvSpPr>
          <p:cNvPr id="27" name="Rounded Rectangle 40"/>
          <p:cNvSpPr/>
          <p:nvPr/>
        </p:nvSpPr>
        <p:spPr>
          <a:xfrm flipH="1">
            <a:off x="10156146" y="1937901"/>
            <a:ext cx="631153" cy="631153"/>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bg1"/>
                </a:solidFill>
                <a:latin typeface="Arial"/>
                <a:ea typeface="微软雅黑"/>
                <a:cs typeface="+mn-ea"/>
                <a:sym typeface="Arial"/>
              </a:rPr>
              <a:t>02</a:t>
            </a:r>
          </a:p>
        </p:txBody>
      </p:sp>
      <p:sp>
        <p:nvSpPr>
          <p:cNvPr id="30" name="Rounded Rectangle 43"/>
          <p:cNvSpPr/>
          <p:nvPr/>
        </p:nvSpPr>
        <p:spPr>
          <a:xfrm flipH="1">
            <a:off x="10156146" y="3294797"/>
            <a:ext cx="631153" cy="631153"/>
          </a:xfrm>
          <a:prstGeom prst="round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bg1"/>
                </a:solidFill>
                <a:latin typeface="Arial"/>
                <a:ea typeface="微软雅黑"/>
                <a:cs typeface="+mn-ea"/>
                <a:sym typeface="Arial"/>
              </a:rPr>
              <a:t>04</a:t>
            </a:r>
          </a:p>
        </p:txBody>
      </p:sp>
      <p:sp>
        <p:nvSpPr>
          <p:cNvPr id="33" name="Rounded Rectangle 46"/>
          <p:cNvSpPr/>
          <p:nvPr/>
        </p:nvSpPr>
        <p:spPr>
          <a:xfrm flipH="1">
            <a:off x="10156146" y="4649765"/>
            <a:ext cx="631153" cy="631153"/>
          </a:xfrm>
          <a:prstGeom prst="round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bg1"/>
                </a:solidFill>
                <a:latin typeface="Arial"/>
                <a:ea typeface="微软雅黑"/>
                <a:cs typeface="+mn-ea"/>
                <a:sym typeface="Arial"/>
              </a:rPr>
              <a:t>06</a:t>
            </a:r>
          </a:p>
        </p:txBody>
      </p:sp>
      <p:sp>
        <p:nvSpPr>
          <p:cNvPr id="36" name="矩形 35"/>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a:ea typeface="微软雅黑"/>
              <a:sym typeface="Arial"/>
            </a:endParaRPr>
          </a:p>
        </p:txBody>
      </p:sp>
      <p:sp>
        <p:nvSpPr>
          <p:cNvPr id="39" name="Rectangle 29">
            <a:extLst>
              <a:ext uri="{FF2B5EF4-FFF2-40B4-BE49-F238E27FC236}">
                <a16:creationId xmlns="" xmlns:a16="http://schemas.microsoft.com/office/drawing/2014/main" id="{E27EE5A7-E8CB-4151-8191-36B9BCAFB885}"/>
              </a:ext>
            </a:extLst>
          </p:cNvPr>
          <p:cNvSpPr/>
          <p:nvPr/>
        </p:nvSpPr>
        <p:spPr>
          <a:xfrm>
            <a:off x="2260204" y="2054439"/>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0" name="Rectangle 30">
            <a:extLst>
              <a:ext uri="{FF2B5EF4-FFF2-40B4-BE49-F238E27FC236}">
                <a16:creationId xmlns="" xmlns:a16="http://schemas.microsoft.com/office/drawing/2014/main" id="{577EA4CF-3FB3-4785-84B5-0E45B398BA37}"/>
              </a:ext>
            </a:extLst>
          </p:cNvPr>
          <p:cNvSpPr/>
          <p:nvPr/>
        </p:nvSpPr>
        <p:spPr>
          <a:xfrm>
            <a:off x="2260204" y="1714114"/>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1" name="Rectangle 29">
            <a:extLst>
              <a:ext uri="{FF2B5EF4-FFF2-40B4-BE49-F238E27FC236}">
                <a16:creationId xmlns="" xmlns:a16="http://schemas.microsoft.com/office/drawing/2014/main" id="{A3B5E028-4BAE-4C23-B2BC-B269A48499AE}"/>
              </a:ext>
            </a:extLst>
          </p:cNvPr>
          <p:cNvSpPr/>
          <p:nvPr/>
        </p:nvSpPr>
        <p:spPr>
          <a:xfrm>
            <a:off x="8126145" y="2042864"/>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2" name="Rectangle 30">
            <a:extLst>
              <a:ext uri="{FF2B5EF4-FFF2-40B4-BE49-F238E27FC236}">
                <a16:creationId xmlns="" xmlns:a16="http://schemas.microsoft.com/office/drawing/2014/main" id="{0926EE70-FF9E-4F4E-A8C7-5126D3E61347}"/>
              </a:ext>
            </a:extLst>
          </p:cNvPr>
          <p:cNvSpPr/>
          <p:nvPr/>
        </p:nvSpPr>
        <p:spPr>
          <a:xfrm>
            <a:off x="8126145" y="1702539"/>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3" name="Rectangle 29">
            <a:extLst>
              <a:ext uri="{FF2B5EF4-FFF2-40B4-BE49-F238E27FC236}">
                <a16:creationId xmlns="" xmlns:a16="http://schemas.microsoft.com/office/drawing/2014/main" id="{2B14D366-BAD7-4680-8910-89470BA2D27C}"/>
              </a:ext>
            </a:extLst>
          </p:cNvPr>
          <p:cNvSpPr/>
          <p:nvPr/>
        </p:nvSpPr>
        <p:spPr>
          <a:xfrm>
            <a:off x="2273028" y="3395908"/>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4" name="Rectangle 30">
            <a:extLst>
              <a:ext uri="{FF2B5EF4-FFF2-40B4-BE49-F238E27FC236}">
                <a16:creationId xmlns="" xmlns:a16="http://schemas.microsoft.com/office/drawing/2014/main" id="{65DFAF1E-C1C9-43EC-99B3-F3CCC526A4CA}"/>
              </a:ext>
            </a:extLst>
          </p:cNvPr>
          <p:cNvSpPr/>
          <p:nvPr/>
        </p:nvSpPr>
        <p:spPr>
          <a:xfrm>
            <a:off x="2273028" y="3055583"/>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5" name="Rectangle 29">
            <a:extLst>
              <a:ext uri="{FF2B5EF4-FFF2-40B4-BE49-F238E27FC236}">
                <a16:creationId xmlns="" xmlns:a16="http://schemas.microsoft.com/office/drawing/2014/main" id="{945A0CFA-71D1-4463-8ACF-48587C41C1C7}"/>
              </a:ext>
            </a:extLst>
          </p:cNvPr>
          <p:cNvSpPr/>
          <p:nvPr/>
        </p:nvSpPr>
        <p:spPr>
          <a:xfrm>
            <a:off x="8138969" y="3384333"/>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6" name="Rectangle 30">
            <a:extLst>
              <a:ext uri="{FF2B5EF4-FFF2-40B4-BE49-F238E27FC236}">
                <a16:creationId xmlns="" xmlns:a16="http://schemas.microsoft.com/office/drawing/2014/main" id="{ABBA86C4-029E-4C43-8EE0-B4EC41CAD488}"/>
              </a:ext>
            </a:extLst>
          </p:cNvPr>
          <p:cNvSpPr/>
          <p:nvPr/>
        </p:nvSpPr>
        <p:spPr>
          <a:xfrm>
            <a:off x="8138969" y="3044008"/>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7" name="Rectangle 29">
            <a:extLst>
              <a:ext uri="{FF2B5EF4-FFF2-40B4-BE49-F238E27FC236}">
                <a16:creationId xmlns="" xmlns:a16="http://schemas.microsoft.com/office/drawing/2014/main" id="{77B0EE6D-16CF-423C-A0E8-9EC67C8633E0}"/>
              </a:ext>
            </a:extLst>
          </p:cNvPr>
          <p:cNvSpPr/>
          <p:nvPr/>
        </p:nvSpPr>
        <p:spPr>
          <a:xfrm>
            <a:off x="2280717" y="4778030"/>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48" name="Rectangle 30">
            <a:extLst>
              <a:ext uri="{FF2B5EF4-FFF2-40B4-BE49-F238E27FC236}">
                <a16:creationId xmlns="" xmlns:a16="http://schemas.microsoft.com/office/drawing/2014/main" id="{AAE7C0B0-519A-4A96-8CCA-EDA5B1CEA790}"/>
              </a:ext>
            </a:extLst>
          </p:cNvPr>
          <p:cNvSpPr/>
          <p:nvPr/>
        </p:nvSpPr>
        <p:spPr>
          <a:xfrm>
            <a:off x="2280717" y="4437705"/>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49" name="Rectangle 29">
            <a:extLst>
              <a:ext uri="{FF2B5EF4-FFF2-40B4-BE49-F238E27FC236}">
                <a16:creationId xmlns="" xmlns:a16="http://schemas.microsoft.com/office/drawing/2014/main" id="{4350AB5C-AE44-403E-A8AC-8646E9F79811}"/>
              </a:ext>
            </a:extLst>
          </p:cNvPr>
          <p:cNvSpPr/>
          <p:nvPr/>
        </p:nvSpPr>
        <p:spPr>
          <a:xfrm>
            <a:off x="8146658" y="4766455"/>
            <a:ext cx="2009488" cy="613694"/>
          </a:xfrm>
          <a:prstGeom prst="rect">
            <a:avLst/>
          </a:prstGeom>
        </p:spPr>
        <p:txBody>
          <a:bodyPr wrap="square">
            <a:spAutoFit/>
          </a:bodyPr>
          <a:lstStyle/>
          <a:p>
            <a:pPr>
              <a:lnSpc>
                <a:spcPct val="150000"/>
              </a:lnSpc>
              <a:spcBef>
                <a:spcPts val="0"/>
              </a:spcBef>
              <a:spcAft>
                <a:spcPts val="0"/>
              </a:spcAft>
              <a:buNone/>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200" b="1" dirty="0">
              <a:solidFill>
                <a:schemeClr val="tx1">
                  <a:lumMod val="75000"/>
                </a:schemeClr>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sp>
        <p:nvSpPr>
          <p:cNvPr id="50" name="Rectangle 30">
            <a:extLst>
              <a:ext uri="{FF2B5EF4-FFF2-40B4-BE49-F238E27FC236}">
                <a16:creationId xmlns="" xmlns:a16="http://schemas.microsoft.com/office/drawing/2014/main" id="{B9B5A672-B857-457C-A5D1-D53058005047}"/>
              </a:ext>
            </a:extLst>
          </p:cNvPr>
          <p:cNvSpPr/>
          <p:nvPr/>
        </p:nvSpPr>
        <p:spPr>
          <a:xfrm>
            <a:off x="8146658" y="4426130"/>
            <a:ext cx="1092141" cy="338554"/>
          </a:xfrm>
          <a:prstGeom prst="rect">
            <a:avLst/>
          </a:prstGeom>
        </p:spPr>
        <p:txBody>
          <a:bodyPr wrap="square">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rPr>
              <a:t>输入标题</a:t>
            </a:r>
            <a:endParaRPr lang="en-US" sz="1600" b="1" dirty="0">
              <a:solidFill>
                <a:schemeClr val="tx1">
                  <a:lumMod val="75000"/>
                </a:schemeClr>
              </a:solidFill>
              <a:latin typeface="微软雅黑" panose="020B0503020204020204" pitchFamily="34" charset="-122"/>
              <a:ea typeface="微软雅黑" panose="020B0503020204020204" pitchFamily="34" charset="-122"/>
              <a:cs typeface="Open Sans" pitchFamily="34" charset="0"/>
            </a:endParaRPr>
          </a:p>
        </p:txBody>
      </p:sp>
      <p:sp>
        <p:nvSpPr>
          <p:cNvPr id="35" name="TextBox 8">
            <a:extLst>
              <a:ext uri="{FF2B5EF4-FFF2-40B4-BE49-F238E27FC236}">
                <a16:creationId xmlns="" xmlns:a16="http://schemas.microsoft.com/office/drawing/2014/main" id="{8894E8E3-A300-4AC4-8264-E3E5EBC2FFDC}"/>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337529108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righ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1000"/>
                                        <p:tgtEl>
                                          <p:spTgt spid="43"/>
                                        </p:tgtEl>
                                      </p:cBhvr>
                                    </p:animEffect>
                                    <p:anim calcmode="lin" valueType="num">
                                      <p:cBhvr>
                                        <p:cTn id="69" dur="1000" fill="hold"/>
                                        <p:tgtEl>
                                          <p:spTgt spid="43"/>
                                        </p:tgtEl>
                                        <p:attrNameLst>
                                          <p:attrName>ppt_x</p:attrName>
                                        </p:attrNameLst>
                                      </p:cBhvr>
                                      <p:tavLst>
                                        <p:tav tm="0">
                                          <p:val>
                                            <p:strVal val="#ppt_x"/>
                                          </p:val>
                                        </p:tav>
                                        <p:tav tm="100000">
                                          <p:val>
                                            <p:strVal val="#ppt_x"/>
                                          </p:val>
                                        </p:tav>
                                      </p:tavLst>
                                    </p:anim>
                                    <p:anim calcmode="lin" valueType="num">
                                      <p:cBhvr>
                                        <p:cTn id="70" dur="1000" fill="hold"/>
                                        <p:tgtEl>
                                          <p:spTgt spid="4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1000"/>
                                        <p:tgtEl>
                                          <p:spTgt spid="44"/>
                                        </p:tgtEl>
                                      </p:cBhvr>
                                    </p:animEffect>
                                    <p:anim calcmode="lin" valueType="num">
                                      <p:cBhvr>
                                        <p:cTn id="74" dur="1000" fill="hold"/>
                                        <p:tgtEl>
                                          <p:spTgt spid="44"/>
                                        </p:tgtEl>
                                        <p:attrNameLst>
                                          <p:attrName>ppt_x</p:attrName>
                                        </p:attrNameLst>
                                      </p:cBhvr>
                                      <p:tavLst>
                                        <p:tav tm="0">
                                          <p:val>
                                            <p:strVal val="#ppt_x"/>
                                          </p:val>
                                        </p:tav>
                                        <p:tav tm="100000">
                                          <p:val>
                                            <p:strVal val="#ppt_x"/>
                                          </p:val>
                                        </p:tav>
                                      </p:tavLst>
                                    </p:anim>
                                    <p:anim calcmode="lin" valueType="num">
                                      <p:cBhvr>
                                        <p:cTn id="7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1000"/>
                                        <p:tgtEl>
                                          <p:spTgt spid="45"/>
                                        </p:tgtEl>
                                      </p:cBhvr>
                                    </p:animEffect>
                                    <p:anim calcmode="lin" valueType="num">
                                      <p:cBhvr>
                                        <p:cTn id="81" dur="1000" fill="hold"/>
                                        <p:tgtEl>
                                          <p:spTgt spid="45"/>
                                        </p:tgtEl>
                                        <p:attrNameLst>
                                          <p:attrName>ppt_x</p:attrName>
                                        </p:attrNameLst>
                                      </p:cBhvr>
                                      <p:tavLst>
                                        <p:tav tm="0">
                                          <p:val>
                                            <p:strVal val="#ppt_x"/>
                                          </p:val>
                                        </p:tav>
                                        <p:tav tm="100000">
                                          <p:val>
                                            <p:strVal val="#ppt_x"/>
                                          </p:val>
                                        </p:tav>
                                      </p:tavLst>
                                    </p:anim>
                                    <p:anim calcmode="lin" valueType="num">
                                      <p:cBhvr>
                                        <p:cTn id="82" dur="1000" fill="hold"/>
                                        <p:tgtEl>
                                          <p:spTgt spid="4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1000"/>
                                        <p:tgtEl>
                                          <p:spTgt spid="46"/>
                                        </p:tgtEl>
                                      </p:cBhvr>
                                    </p:animEffect>
                                    <p:anim calcmode="lin" valueType="num">
                                      <p:cBhvr>
                                        <p:cTn id="86" dur="1000" fill="hold"/>
                                        <p:tgtEl>
                                          <p:spTgt spid="46"/>
                                        </p:tgtEl>
                                        <p:attrNameLst>
                                          <p:attrName>ppt_x</p:attrName>
                                        </p:attrNameLst>
                                      </p:cBhvr>
                                      <p:tavLst>
                                        <p:tav tm="0">
                                          <p:val>
                                            <p:strVal val="#ppt_x"/>
                                          </p:val>
                                        </p:tav>
                                        <p:tav tm="100000">
                                          <p:val>
                                            <p:strVal val="#ppt_x"/>
                                          </p:val>
                                        </p:tav>
                                      </p:tavLst>
                                    </p:anim>
                                    <p:anim calcmode="lin" valueType="num">
                                      <p:cBhvr>
                                        <p:cTn id="8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1000"/>
                                        <p:tgtEl>
                                          <p:spTgt spid="49"/>
                                        </p:tgtEl>
                                      </p:cBhvr>
                                    </p:animEffect>
                                    <p:anim calcmode="lin" valueType="num">
                                      <p:cBhvr>
                                        <p:cTn id="105" dur="1000" fill="hold"/>
                                        <p:tgtEl>
                                          <p:spTgt spid="49"/>
                                        </p:tgtEl>
                                        <p:attrNameLst>
                                          <p:attrName>ppt_x</p:attrName>
                                        </p:attrNameLst>
                                      </p:cBhvr>
                                      <p:tavLst>
                                        <p:tav tm="0">
                                          <p:val>
                                            <p:strVal val="#ppt_x"/>
                                          </p:val>
                                        </p:tav>
                                        <p:tav tm="100000">
                                          <p:val>
                                            <p:strVal val="#ppt_x"/>
                                          </p:val>
                                        </p:tav>
                                      </p:tavLst>
                                    </p:anim>
                                    <p:anim calcmode="lin" valueType="num">
                                      <p:cBhvr>
                                        <p:cTn id="106" dur="1000" fill="hold"/>
                                        <p:tgtEl>
                                          <p:spTgt spid="4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1000"/>
                                        <p:tgtEl>
                                          <p:spTgt spid="50"/>
                                        </p:tgtEl>
                                      </p:cBhvr>
                                    </p:animEffect>
                                    <p:anim calcmode="lin" valueType="num">
                                      <p:cBhvr>
                                        <p:cTn id="110" dur="1000" fill="hold"/>
                                        <p:tgtEl>
                                          <p:spTgt spid="50"/>
                                        </p:tgtEl>
                                        <p:attrNameLst>
                                          <p:attrName>ppt_x</p:attrName>
                                        </p:attrNameLst>
                                      </p:cBhvr>
                                      <p:tavLst>
                                        <p:tav tm="0">
                                          <p:val>
                                            <p:strVal val="#ppt_x"/>
                                          </p:val>
                                        </p:tav>
                                        <p:tav tm="100000">
                                          <p:val>
                                            <p:strVal val="#ppt_x"/>
                                          </p:val>
                                        </p:tav>
                                      </p:tavLst>
                                    </p:anim>
                                    <p:anim calcmode="lin" valueType="num">
                                      <p:cBhvr>
                                        <p:cTn id="11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4" grpId="0" animBg="1"/>
      <p:bldP spid="27" grpId="0" animBg="1"/>
      <p:bldP spid="30" grpId="0" animBg="1"/>
      <p:bldP spid="33" grpId="0" animBg="1"/>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a:grpSpLocks noChangeAspect="1"/>
          </p:cNvGrpSpPr>
          <p:nvPr/>
        </p:nvGrpSpPr>
        <p:grpSpPr>
          <a:xfrm>
            <a:off x="5361554" y="2443802"/>
            <a:ext cx="6830446" cy="3821461"/>
            <a:chOff x="-532263" y="859337"/>
            <a:chExt cx="10058400" cy="5627409"/>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63" y="859337"/>
              <a:ext cx="10058400" cy="5627409"/>
            </a:xfrm>
            <a:prstGeom prst="rect">
              <a:avLst/>
            </a:prstGeom>
          </p:spPr>
        </p:pic>
        <p:sp>
          <p:nvSpPr>
            <p:cNvPr id="23" name="Rectangle 22"/>
            <p:cNvSpPr/>
            <p:nvPr/>
          </p:nvSpPr>
          <p:spPr>
            <a:xfrm>
              <a:off x="1378906" y="1136592"/>
              <a:ext cx="6325093" cy="39524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endParaRPr>
            </a:p>
          </p:txBody>
        </p:sp>
      </p:grpSp>
      <p:grpSp>
        <p:nvGrpSpPr>
          <p:cNvPr id="9" name="组合 8"/>
          <p:cNvGrpSpPr/>
          <p:nvPr/>
        </p:nvGrpSpPr>
        <p:grpSpPr>
          <a:xfrm>
            <a:off x="5415821" y="2739948"/>
            <a:ext cx="1678925" cy="1252499"/>
            <a:chOff x="5415821" y="2739948"/>
            <a:chExt cx="1678925" cy="1252499"/>
          </a:xfrm>
        </p:grpSpPr>
        <p:grpSp>
          <p:nvGrpSpPr>
            <p:cNvPr id="31" name="Group 30"/>
            <p:cNvGrpSpPr/>
            <p:nvPr/>
          </p:nvGrpSpPr>
          <p:grpSpPr>
            <a:xfrm>
              <a:off x="5415821" y="2739948"/>
              <a:ext cx="1678925" cy="1252499"/>
              <a:chOff x="3106016" y="2397072"/>
              <a:chExt cx="2733424" cy="2039168"/>
            </a:xfrm>
            <a:solidFill>
              <a:schemeClr val="accent1"/>
            </a:solidFill>
          </p:grpSpPr>
          <p:sp>
            <p:nvSpPr>
              <p:cNvPr id="32" name="Rectangle: Rounded Corners 31"/>
              <p:cNvSpPr/>
              <p:nvPr/>
            </p:nvSpPr>
            <p:spPr>
              <a:xfrm>
                <a:off x="3106016" y="2397072"/>
                <a:ext cx="2607816" cy="2039168"/>
              </a:xfrm>
              <a:prstGeom prst="roundRect">
                <a:avLst>
                  <a:gd name="adj" fmla="val 28452"/>
                </a:avLst>
              </a:prstGeom>
              <a:grpFill/>
              <a:ln>
                <a:noFill/>
              </a:ln>
              <a:effectLst>
                <a:outerShdw blurRad="1905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sp>
            <p:nvSpPr>
              <p:cNvPr id="33" name="Isosceles Triangle 32"/>
              <p:cNvSpPr/>
              <p:nvPr/>
            </p:nvSpPr>
            <p:spPr>
              <a:xfrm rot="5400000">
                <a:off x="5581455" y="2840525"/>
                <a:ext cx="314677" cy="2012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latin typeface="Century Gothic" panose="020B0502020202020204" pitchFamily="34" charset="0"/>
                </a:endParaRPr>
              </a:p>
            </p:txBody>
          </p:sp>
        </p:grpSp>
        <p:sp>
          <p:nvSpPr>
            <p:cNvPr id="46" name="TextBox 45"/>
            <p:cNvSpPr txBox="1"/>
            <p:nvPr/>
          </p:nvSpPr>
          <p:spPr>
            <a:xfrm>
              <a:off x="5776093" y="2933365"/>
              <a:ext cx="764953" cy="400110"/>
            </a:xfrm>
            <a:prstGeom prst="rect">
              <a:avLst/>
            </a:prstGeom>
            <a:noFill/>
          </p:spPr>
          <p:txBody>
            <a:bodyPr wrap="none" rtlCol="0">
              <a:spAutoFit/>
            </a:bodyPr>
            <a:lstStyle/>
            <a:p>
              <a:r>
                <a:rPr lang="en-US" sz="2000" i="1" dirty="0">
                  <a:solidFill>
                    <a:schemeClr val="bg1"/>
                  </a:solidFill>
                  <a:latin typeface="Century Gothic" panose="020B0502020202020204" pitchFamily="34" charset="0"/>
                </a:rPr>
                <a:t>300K</a:t>
              </a:r>
              <a:endParaRPr lang="id-ID" sz="2000" i="1" dirty="0">
                <a:solidFill>
                  <a:schemeClr val="bg1"/>
                </a:solidFill>
                <a:latin typeface="Century Gothic" panose="020B0502020202020204" pitchFamily="34" charset="0"/>
              </a:endParaRPr>
            </a:p>
          </p:txBody>
        </p:sp>
        <p:sp>
          <p:nvSpPr>
            <p:cNvPr id="50" name="Rectangle 49"/>
            <p:cNvSpPr/>
            <p:nvPr/>
          </p:nvSpPr>
          <p:spPr>
            <a:xfrm>
              <a:off x="5510670" y="3302697"/>
              <a:ext cx="1391780" cy="514308"/>
            </a:xfrm>
            <a:prstGeom prst="rect">
              <a:avLst/>
            </a:prstGeom>
          </p:spPr>
          <p:txBody>
            <a:bodyPr wrap="square">
              <a:spAutoFit/>
            </a:bodyPr>
            <a:lstStyle/>
            <a:p>
              <a:pPr algn="ctr">
                <a:lnSpc>
                  <a:spcPct val="120000"/>
                </a:lnSpc>
              </a:pPr>
              <a:r>
                <a:rPr lang="id-ID" sz="1200" i="1" dirty="0">
                  <a:solidFill>
                    <a:schemeClr val="bg1"/>
                  </a:solidFill>
                  <a:latin typeface="Century Gothic" panose="020B0502020202020204" pitchFamily="34" charset="0"/>
                  <a:cs typeface="Calibri"/>
                </a:rPr>
                <a:t>Ut wisi enim ad minim</a:t>
              </a:r>
            </a:p>
          </p:txBody>
        </p:sp>
      </p:grpSp>
      <p:grpSp>
        <p:nvGrpSpPr>
          <p:cNvPr id="38" name="组合 37">
            <a:extLst>
              <a:ext uri="{FF2B5EF4-FFF2-40B4-BE49-F238E27FC236}">
                <a16:creationId xmlns="" xmlns:a16="http://schemas.microsoft.com/office/drawing/2014/main" id="{0DDF9A3D-A43F-4E90-A55E-A7609893BD19}"/>
              </a:ext>
            </a:extLst>
          </p:cNvPr>
          <p:cNvGrpSpPr/>
          <p:nvPr/>
        </p:nvGrpSpPr>
        <p:grpSpPr>
          <a:xfrm>
            <a:off x="1354343" y="3333475"/>
            <a:ext cx="3611195" cy="844660"/>
            <a:chOff x="2661872" y="1947672"/>
            <a:chExt cx="2901474" cy="890901"/>
          </a:xfrm>
        </p:grpSpPr>
        <p:sp>
          <p:nvSpPr>
            <p:cNvPr id="39" name="Rectangle 42">
              <a:extLst>
                <a:ext uri="{FF2B5EF4-FFF2-40B4-BE49-F238E27FC236}">
                  <a16:creationId xmlns="" xmlns:a16="http://schemas.microsoft.com/office/drawing/2014/main" id="{6055AE01-B9D0-4989-82BE-85067B20F35F}"/>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6"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326"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2"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Rectangle 42">
              <a:extLst>
                <a:ext uri="{FF2B5EF4-FFF2-40B4-BE49-F238E27FC236}">
                  <a16:creationId xmlns="" xmlns:a16="http://schemas.microsoft.com/office/drawing/2014/main" id="{7EFA16AD-5E83-41EB-B55B-868FC1054D6A}"/>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7"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1" name="组合 40">
            <a:extLst>
              <a:ext uri="{FF2B5EF4-FFF2-40B4-BE49-F238E27FC236}">
                <a16:creationId xmlns="" xmlns:a16="http://schemas.microsoft.com/office/drawing/2014/main" id="{0976165F-9C2B-4F8D-BB36-CC0FB6C9BBA7}"/>
              </a:ext>
            </a:extLst>
          </p:cNvPr>
          <p:cNvGrpSpPr/>
          <p:nvPr/>
        </p:nvGrpSpPr>
        <p:grpSpPr>
          <a:xfrm>
            <a:off x="1354343" y="4178135"/>
            <a:ext cx="3611195" cy="844660"/>
            <a:chOff x="2661872" y="1947672"/>
            <a:chExt cx="2901474" cy="890901"/>
          </a:xfrm>
        </p:grpSpPr>
        <p:sp>
          <p:nvSpPr>
            <p:cNvPr id="42" name="Rectangle 42">
              <a:extLst>
                <a:ext uri="{FF2B5EF4-FFF2-40B4-BE49-F238E27FC236}">
                  <a16:creationId xmlns="" xmlns:a16="http://schemas.microsoft.com/office/drawing/2014/main" id="{D932EB1B-F514-4F89-902F-32C76EC6D324}"/>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pPr>
                <a:lnSpc>
                  <a:spcPct val="120000"/>
                </a:lnSpc>
              </a:pPr>
              <a:r>
                <a:rPr lang="zh-CN" altLang="en-US" sz="1326" dirty="0">
                  <a:solidFill>
                    <a:schemeClr val="tx1">
                      <a:lumMod val="85000"/>
                      <a:lumOff val="15000"/>
                    </a:schemeClr>
                  </a:solidFill>
                  <a:latin typeface="微软雅黑" panose="020B0503020204020204" pitchFamily="34" charset="-122"/>
                  <a:ea typeface="微软雅黑" panose="020B0503020204020204" pitchFamily="34" charset="-122"/>
                </a:rPr>
                <a:t>单击输入标题内容单击输入标题内容</a:t>
              </a:r>
              <a:endParaRPr lang="en-US" altLang="zh-CN" sz="1326" dirty="0">
                <a:solidFill>
                  <a:schemeClr val="tx1">
                    <a:lumMod val="85000"/>
                    <a:lumOff val="15000"/>
                  </a:schemeClr>
                </a:solidFill>
                <a:latin typeface="方正姚体" panose="02010601030101010101" pitchFamily="2" charset="-122"/>
                <a:ea typeface="方正姚体" panose="02010601030101010101" pitchFamily="2" charset="-122"/>
              </a:endParaRPr>
            </a:p>
            <a:p>
              <a:endParaRPr lang="en-US" altLang="zh-CN" sz="3412"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Rectangle 42">
              <a:extLst>
                <a:ext uri="{FF2B5EF4-FFF2-40B4-BE49-F238E27FC236}">
                  <a16:creationId xmlns="" xmlns:a16="http://schemas.microsoft.com/office/drawing/2014/main" id="{0EC2023B-5B0F-429F-8CBD-8D622CEA895C}"/>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707" b="1" dirty="0">
                  <a:solidFill>
                    <a:schemeClr val="tx1">
                      <a:lumMod val="85000"/>
                      <a:lumOff val="15000"/>
                    </a:schemeClr>
                  </a:solidFill>
                  <a:latin typeface="微软雅黑" panose="020B0503020204020204" pitchFamily="34" charset="-122"/>
                  <a:ea typeface="微软雅黑" panose="020B0503020204020204" pitchFamily="34" charset="-122"/>
                </a:rPr>
                <a:t>输入标题</a:t>
              </a:r>
              <a:endParaRPr lang="en-US" altLang="zh-CN" sz="170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8" name="TextBox 8">
            <a:extLst>
              <a:ext uri="{FF2B5EF4-FFF2-40B4-BE49-F238E27FC236}">
                <a16:creationId xmlns="" xmlns:a16="http://schemas.microsoft.com/office/drawing/2014/main" id="{E64D239E-C216-4397-95B0-F07C837546F7}"/>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占位符 2"/>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508" r="1508"/>
          <a:stretch>
            <a:fillRect/>
          </a:stretch>
        </p:blipFill>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21945082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anim calcmode="lin" valueType="num">
                                      <p:cBhvr>
                                        <p:cTn id="26" dur="1000" fill="hold"/>
                                        <p:tgtEl>
                                          <p:spTgt spid="41"/>
                                        </p:tgtEl>
                                        <p:attrNameLst>
                                          <p:attrName>ppt_x</p:attrName>
                                        </p:attrNameLst>
                                      </p:cBhvr>
                                      <p:tavLst>
                                        <p:tav tm="0">
                                          <p:val>
                                            <p:strVal val="#ppt_x"/>
                                          </p:val>
                                        </p:tav>
                                        <p:tav tm="100000">
                                          <p:val>
                                            <p:strVal val="#ppt_x"/>
                                          </p:val>
                                        </p:tav>
                                      </p:tavLst>
                                    </p:anim>
                                    <p:anim calcmode="lin" valueType="num">
                                      <p:cBhvr>
                                        <p:cTn id="2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 xmlns:a16="http://schemas.microsoft.com/office/drawing/2014/main" id="{E2EB6748-7C6B-4478-A265-0D4531F33168}"/>
              </a:ext>
            </a:extLst>
          </p:cNvPr>
          <p:cNvGrpSpPr/>
          <p:nvPr/>
        </p:nvGrpSpPr>
        <p:grpSpPr>
          <a:xfrm>
            <a:off x="1700091" y="-1522770"/>
            <a:ext cx="8843528" cy="7183720"/>
            <a:chOff x="1274622" y="-1142579"/>
            <a:chExt cx="6633541" cy="5388517"/>
          </a:xfrm>
        </p:grpSpPr>
        <p:sp>
          <p:nvSpPr>
            <p:cNvPr id="28" name="Arc 54">
              <a:extLst>
                <a:ext uri="{FF2B5EF4-FFF2-40B4-BE49-F238E27FC236}">
                  <a16:creationId xmlns="" xmlns:a16="http://schemas.microsoft.com/office/drawing/2014/main" id="{BEBCFD72-81DF-4115-8171-788737700525}"/>
                </a:ext>
              </a:extLst>
            </p:cNvPr>
            <p:cNvSpPr/>
            <p:nvPr/>
          </p:nvSpPr>
          <p:spPr>
            <a:xfrm rot="10800000">
              <a:off x="1571009" y="-1142578"/>
              <a:ext cx="6047299" cy="5092130"/>
            </a:xfrm>
            <a:prstGeom prst="arc">
              <a:avLst>
                <a:gd name="adj1" fmla="val 19445014"/>
                <a:gd name="adj2" fmla="val 0"/>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sp>
          <p:nvSpPr>
            <p:cNvPr id="29" name="Arc 55">
              <a:extLst>
                <a:ext uri="{FF2B5EF4-FFF2-40B4-BE49-F238E27FC236}">
                  <a16:creationId xmlns="" xmlns:a16="http://schemas.microsoft.com/office/drawing/2014/main" id="{E3767101-EE02-4434-A1CD-F32BF5180FFD}"/>
                </a:ext>
              </a:extLst>
            </p:cNvPr>
            <p:cNvSpPr/>
            <p:nvPr/>
          </p:nvSpPr>
          <p:spPr>
            <a:xfrm rot="10800000">
              <a:off x="1577541" y="-1142578"/>
              <a:ext cx="6047299" cy="5092130"/>
            </a:xfrm>
            <a:prstGeom prst="arc">
              <a:avLst>
                <a:gd name="adj1" fmla="val 16227456"/>
                <a:gd name="adj2" fmla="val 19322291"/>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grpSp>
          <p:nvGrpSpPr>
            <p:cNvPr id="30" name="组合 29">
              <a:extLst>
                <a:ext uri="{FF2B5EF4-FFF2-40B4-BE49-F238E27FC236}">
                  <a16:creationId xmlns="" xmlns:a16="http://schemas.microsoft.com/office/drawing/2014/main" id="{B4711898-4E4B-4776-8D14-4369E4D11DE0}"/>
                </a:ext>
              </a:extLst>
            </p:cNvPr>
            <p:cNvGrpSpPr/>
            <p:nvPr/>
          </p:nvGrpSpPr>
          <p:grpSpPr>
            <a:xfrm>
              <a:off x="1274622" y="-1142579"/>
              <a:ext cx="6633541" cy="5388517"/>
              <a:chOff x="1274622" y="-1142579"/>
              <a:chExt cx="6633541" cy="5388517"/>
            </a:xfrm>
          </p:grpSpPr>
          <p:sp>
            <p:nvSpPr>
              <p:cNvPr id="31" name="Arc 56">
                <a:extLst>
                  <a:ext uri="{FF2B5EF4-FFF2-40B4-BE49-F238E27FC236}">
                    <a16:creationId xmlns="" xmlns:a16="http://schemas.microsoft.com/office/drawing/2014/main" id="{02D9D450-7B73-4640-A466-CCE5580A50B5}"/>
                  </a:ext>
                </a:extLst>
              </p:cNvPr>
              <p:cNvSpPr/>
              <p:nvPr/>
            </p:nvSpPr>
            <p:spPr>
              <a:xfrm rot="10800000">
                <a:off x="1571009" y="-1142579"/>
                <a:ext cx="6047299" cy="5092130"/>
              </a:xfrm>
              <a:prstGeom prst="arc">
                <a:avLst>
                  <a:gd name="adj1" fmla="val 13108932"/>
                  <a:gd name="adj2" fmla="val 16162792"/>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grpSp>
            <p:nvGrpSpPr>
              <p:cNvPr id="32" name="组合 31">
                <a:extLst>
                  <a:ext uri="{FF2B5EF4-FFF2-40B4-BE49-F238E27FC236}">
                    <a16:creationId xmlns="" xmlns:a16="http://schemas.microsoft.com/office/drawing/2014/main" id="{9CFD55D4-49C1-495A-86F7-40BDFE38496E}"/>
                  </a:ext>
                </a:extLst>
              </p:cNvPr>
              <p:cNvGrpSpPr/>
              <p:nvPr/>
            </p:nvGrpSpPr>
            <p:grpSpPr>
              <a:xfrm>
                <a:off x="1274622" y="-1139314"/>
                <a:ext cx="6633541" cy="5385252"/>
                <a:chOff x="1274622" y="-1139314"/>
                <a:chExt cx="6633541" cy="5385252"/>
              </a:xfrm>
            </p:grpSpPr>
            <p:sp>
              <p:nvSpPr>
                <p:cNvPr id="33" name="Arc 53">
                  <a:extLst>
                    <a:ext uri="{FF2B5EF4-FFF2-40B4-BE49-F238E27FC236}">
                      <a16:creationId xmlns="" xmlns:a16="http://schemas.microsoft.com/office/drawing/2014/main" id="{944ED04D-325C-4EF4-8735-830C1B3B5B64}"/>
                    </a:ext>
                  </a:extLst>
                </p:cNvPr>
                <p:cNvSpPr/>
                <p:nvPr/>
              </p:nvSpPr>
              <p:spPr>
                <a:xfrm rot="10800000">
                  <a:off x="1567743" y="-1139314"/>
                  <a:ext cx="6047299" cy="5092130"/>
                </a:xfrm>
                <a:prstGeom prst="arc">
                  <a:avLst>
                    <a:gd name="adj1" fmla="val 10784482"/>
                    <a:gd name="adj2" fmla="val 13050527"/>
                  </a:avLst>
                </a:prstGeom>
                <a:ln w="38100">
                  <a:solidFill>
                    <a:schemeClr val="tx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sz="2399"/>
                </a:p>
              </p:txBody>
            </p:sp>
            <p:sp>
              <p:nvSpPr>
                <p:cNvPr id="34" name="Oval 58">
                  <a:extLst>
                    <a:ext uri="{FF2B5EF4-FFF2-40B4-BE49-F238E27FC236}">
                      <a16:creationId xmlns="" xmlns:a16="http://schemas.microsoft.com/office/drawing/2014/main" id="{AB584E2F-85B9-4865-A652-71E754F5BAE0}"/>
                    </a:ext>
                  </a:extLst>
                </p:cNvPr>
                <p:cNvSpPr/>
                <p:nvPr/>
              </p:nvSpPr>
              <p:spPr>
                <a:xfrm>
                  <a:off x="1274622" y="1113631"/>
                  <a:ext cx="586241" cy="586241"/>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35" name="Oval 63">
                  <a:extLst>
                    <a:ext uri="{FF2B5EF4-FFF2-40B4-BE49-F238E27FC236}">
                      <a16:creationId xmlns="" xmlns:a16="http://schemas.microsoft.com/office/drawing/2014/main" id="{7106E2AA-7129-4A3E-AE93-0949F9D4B394}"/>
                    </a:ext>
                  </a:extLst>
                </p:cNvPr>
                <p:cNvSpPr/>
                <p:nvPr/>
              </p:nvSpPr>
              <p:spPr>
                <a:xfrm>
                  <a:off x="4280819" y="3659697"/>
                  <a:ext cx="586241" cy="586241"/>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36" name="Oval 68">
                  <a:extLst>
                    <a:ext uri="{FF2B5EF4-FFF2-40B4-BE49-F238E27FC236}">
                      <a16:creationId xmlns="" xmlns:a16="http://schemas.microsoft.com/office/drawing/2014/main" id="{43D1C540-36D1-4B69-AC8D-D34E70DA59A6}"/>
                    </a:ext>
                  </a:extLst>
                </p:cNvPr>
                <p:cNvSpPr/>
                <p:nvPr/>
              </p:nvSpPr>
              <p:spPr>
                <a:xfrm>
                  <a:off x="7321922" y="1105854"/>
                  <a:ext cx="586241" cy="586241"/>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37" name="Oval 73">
                  <a:extLst>
                    <a:ext uri="{FF2B5EF4-FFF2-40B4-BE49-F238E27FC236}">
                      <a16:creationId xmlns="" xmlns:a16="http://schemas.microsoft.com/office/drawing/2014/main" id="{00AACE16-1469-4748-8F5F-2226692CCBA4}"/>
                    </a:ext>
                  </a:extLst>
                </p:cNvPr>
                <p:cNvSpPr/>
                <p:nvPr/>
              </p:nvSpPr>
              <p:spPr>
                <a:xfrm>
                  <a:off x="6552561" y="2820375"/>
                  <a:ext cx="586241" cy="586241"/>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sp>
              <p:nvSpPr>
                <p:cNvPr id="38" name="Oval 78">
                  <a:extLst>
                    <a:ext uri="{FF2B5EF4-FFF2-40B4-BE49-F238E27FC236}">
                      <a16:creationId xmlns="" xmlns:a16="http://schemas.microsoft.com/office/drawing/2014/main" id="{E0786154-F323-4FDD-8D63-CE1B68DD0FB9}"/>
                    </a:ext>
                  </a:extLst>
                </p:cNvPr>
                <p:cNvSpPr/>
                <p:nvPr/>
              </p:nvSpPr>
              <p:spPr>
                <a:xfrm>
                  <a:off x="2080448" y="2828154"/>
                  <a:ext cx="586241" cy="586241"/>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399"/>
                </a:p>
              </p:txBody>
            </p:sp>
          </p:grpSp>
        </p:grpSp>
      </p:grpSp>
      <p:grpSp>
        <p:nvGrpSpPr>
          <p:cNvPr id="39" name="Group 22">
            <a:extLst>
              <a:ext uri="{FF2B5EF4-FFF2-40B4-BE49-F238E27FC236}">
                <a16:creationId xmlns="" xmlns:a16="http://schemas.microsoft.com/office/drawing/2014/main" id="{0D23C217-91A2-4294-9BDF-AFB91CD67183}"/>
              </a:ext>
            </a:extLst>
          </p:cNvPr>
          <p:cNvGrpSpPr/>
          <p:nvPr/>
        </p:nvGrpSpPr>
        <p:grpSpPr>
          <a:xfrm>
            <a:off x="4883638" y="3797028"/>
            <a:ext cx="2548837" cy="1082373"/>
            <a:chOff x="1762632" y="1197195"/>
            <a:chExt cx="2549181" cy="1082518"/>
          </a:xfrm>
        </p:grpSpPr>
        <p:sp>
          <p:nvSpPr>
            <p:cNvPr id="40" name="TextBox 23">
              <a:extLst>
                <a:ext uri="{FF2B5EF4-FFF2-40B4-BE49-F238E27FC236}">
                  <a16:creationId xmlns="" xmlns:a16="http://schemas.microsoft.com/office/drawing/2014/main" id="{DCA57E24-682C-414C-97B1-E39AF1E658B6}"/>
                </a:ext>
              </a:extLst>
            </p:cNvPr>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2000"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41" name="TextBox 24">
              <a:extLst>
                <a:ext uri="{FF2B5EF4-FFF2-40B4-BE49-F238E27FC236}">
                  <a16:creationId xmlns="" xmlns:a16="http://schemas.microsoft.com/office/drawing/2014/main" id="{CF45025E-34FE-4D48-BD91-FD30EA45B05E}"/>
                </a:ext>
              </a:extLst>
            </p:cNvPr>
            <p:cNvSpPr txBox="1">
              <a:spLocks/>
            </p:cNvSpPr>
            <p:nvPr/>
          </p:nvSpPr>
          <p:spPr>
            <a:xfrm>
              <a:off x="1762632" y="1585420"/>
              <a:ext cx="2549181" cy="694293"/>
            </a:xfrm>
            <a:prstGeom prst="rect">
              <a:avLst/>
            </a:prstGeom>
          </p:spPr>
          <p:txBody>
            <a:bodyPr vert="horz" wrap="square" lIns="0" tIns="95988" rIns="0" bIns="0" anchor="t" anchorCtr="1">
              <a:normAutofit/>
            </a:bodyPr>
            <a:lstStyle/>
            <a:p>
              <a:pPr defTabSz="913765">
                <a:lnSpc>
                  <a:spcPct val="120000"/>
                </a:lnSpc>
                <a:spcBef>
                  <a:spcPct val="0"/>
                </a:spcBef>
                <a:defRPr/>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p>
          </p:txBody>
        </p:sp>
      </p:grpSp>
      <p:grpSp>
        <p:nvGrpSpPr>
          <p:cNvPr id="42" name="Group 25">
            <a:extLst>
              <a:ext uri="{FF2B5EF4-FFF2-40B4-BE49-F238E27FC236}">
                <a16:creationId xmlns="" xmlns:a16="http://schemas.microsoft.com/office/drawing/2014/main" id="{F902D81F-1CBC-4A18-9D17-326604F16F0E}"/>
              </a:ext>
            </a:extLst>
          </p:cNvPr>
          <p:cNvGrpSpPr/>
          <p:nvPr/>
        </p:nvGrpSpPr>
        <p:grpSpPr>
          <a:xfrm>
            <a:off x="9517940" y="3777222"/>
            <a:ext cx="2262650" cy="847588"/>
            <a:chOff x="9305653" y="3302983"/>
            <a:chExt cx="2262955" cy="847702"/>
          </a:xfrm>
        </p:grpSpPr>
        <p:sp>
          <p:nvSpPr>
            <p:cNvPr id="43" name="TextBox 26">
              <a:extLst>
                <a:ext uri="{FF2B5EF4-FFF2-40B4-BE49-F238E27FC236}">
                  <a16:creationId xmlns="" xmlns:a16="http://schemas.microsoft.com/office/drawing/2014/main" id="{A0CC07FC-8EE6-48C7-986A-9EF495AAE0FB}"/>
                </a:ext>
              </a:extLst>
            </p:cNvPr>
            <p:cNvSpPr txBox="1"/>
            <p:nvPr/>
          </p:nvSpPr>
          <p:spPr>
            <a:xfrm>
              <a:off x="9305653" y="3302983"/>
              <a:ext cx="2262955" cy="291403"/>
            </a:xfrm>
            <a:prstGeom prst="rect">
              <a:avLst/>
            </a:prstGeom>
            <a:noFill/>
          </p:spPr>
          <p:txBody>
            <a:bodyPr wrap="none" lIns="383948" tIns="0" rIns="0" bIns="0" anchor="b" anchorCtr="0">
              <a:normAutofit/>
            </a:bodyPr>
            <a:lstStyle/>
            <a:p>
              <a:r>
                <a:rPr lang="zh-CN" altLang="en-US"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44" name="TextBox 27">
              <a:extLst>
                <a:ext uri="{FF2B5EF4-FFF2-40B4-BE49-F238E27FC236}">
                  <a16:creationId xmlns="" xmlns:a16="http://schemas.microsoft.com/office/drawing/2014/main" id="{CEC1EB23-A6D4-42F4-B4D9-DD70A4EE7F5C}"/>
                </a:ext>
              </a:extLst>
            </p:cNvPr>
            <p:cNvSpPr txBox="1">
              <a:spLocks/>
            </p:cNvSpPr>
            <p:nvPr/>
          </p:nvSpPr>
          <p:spPr>
            <a:xfrm>
              <a:off x="9305653" y="3594387"/>
              <a:ext cx="2262955" cy="556298"/>
            </a:xfrm>
            <a:prstGeom prst="rect">
              <a:avLst/>
            </a:prstGeom>
          </p:spPr>
          <p:txBody>
            <a:bodyPr vert="horz" wrap="square" lIns="383948" tIns="95988" rIns="0" bIns="0" anchor="t" anchorCtr="0">
              <a:normAutofit/>
            </a:bodyPr>
            <a:lstStyle/>
            <a:p>
              <a:pPr defTabSz="913765">
                <a:lnSpc>
                  <a:spcPct val="120000"/>
                </a:lnSpc>
                <a:spcBef>
                  <a:spcPct val="0"/>
                </a:spcBef>
                <a:defRPr/>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p>
          </p:txBody>
        </p:sp>
      </p:grpSp>
      <p:grpSp>
        <p:nvGrpSpPr>
          <p:cNvPr id="45" name="Group 28">
            <a:extLst>
              <a:ext uri="{FF2B5EF4-FFF2-40B4-BE49-F238E27FC236}">
                <a16:creationId xmlns="" xmlns:a16="http://schemas.microsoft.com/office/drawing/2014/main" id="{46BF526F-F40A-480E-8619-8E9C448ED3D0}"/>
              </a:ext>
            </a:extLst>
          </p:cNvPr>
          <p:cNvGrpSpPr/>
          <p:nvPr/>
        </p:nvGrpSpPr>
        <p:grpSpPr>
          <a:xfrm>
            <a:off x="511731" y="3777222"/>
            <a:ext cx="2262650" cy="847588"/>
            <a:chOff x="9305653" y="3302983"/>
            <a:chExt cx="2262955" cy="847702"/>
          </a:xfrm>
        </p:grpSpPr>
        <p:sp>
          <p:nvSpPr>
            <p:cNvPr id="46" name="TextBox 29">
              <a:extLst>
                <a:ext uri="{FF2B5EF4-FFF2-40B4-BE49-F238E27FC236}">
                  <a16:creationId xmlns="" xmlns:a16="http://schemas.microsoft.com/office/drawing/2014/main" id="{B64F7DB7-E44E-4B48-ABB9-C81C7ED1866A}"/>
                </a:ext>
              </a:extLst>
            </p:cNvPr>
            <p:cNvSpPr txBox="1"/>
            <p:nvPr/>
          </p:nvSpPr>
          <p:spPr>
            <a:xfrm>
              <a:off x="9305653" y="3302983"/>
              <a:ext cx="2262955" cy="291403"/>
            </a:xfrm>
            <a:prstGeom prst="rect">
              <a:avLst/>
            </a:prstGeom>
            <a:noFill/>
          </p:spPr>
          <p:txBody>
            <a:bodyPr wrap="none" lIns="0" tIns="0" rIns="383948" bIns="0" anchor="ctr" anchorCtr="0">
              <a:normAutofit/>
            </a:bodyPr>
            <a:lstStyle/>
            <a:p>
              <a:pPr algn="r"/>
              <a:r>
                <a:rPr lang="zh-CN" altLang="en-US"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47" name="TextBox 30">
              <a:extLst>
                <a:ext uri="{FF2B5EF4-FFF2-40B4-BE49-F238E27FC236}">
                  <a16:creationId xmlns="" xmlns:a16="http://schemas.microsoft.com/office/drawing/2014/main" id="{B03CDD14-E12B-44D2-8203-FF7E2E82E0BE}"/>
                </a:ext>
              </a:extLst>
            </p:cNvPr>
            <p:cNvSpPr txBox="1">
              <a:spLocks/>
            </p:cNvSpPr>
            <p:nvPr/>
          </p:nvSpPr>
          <p:spPr>
            <a:xfrm>
              <a:off x="9305653" y="3594387"/>
              <a:ext cx="2262955" cy="556298"/>
            </a:xfrm>
            <a:prstGeom prst="rect">
              <a:avLst/>
            </a:prstGeom>
          </p:spPr>
          <p:txBody>
            <a:bodyPr vert="horz" wrap="square" lIns="0" tIns="0" rIns="383948" bIns="0" anchor="ctr" anchorCtr="0">
              <a:normAutofit/>
            </a:bodyPr>
            <a:lstStyle/>
            <a:p>
              <a:pPr defTabSz="913765">
                <a:lnSpc>
                  <a:spcPct val="120000"/>
                </a:lnSpc>
                <a:spcBef>
                  <a:spcPct val="0"/>
                </a:spcBef>
                <a:defRPr/>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p>
          </p:txBody>
        </p:sp>
      </p:grpSp>
      <p:grpSp>
        <p:nvGrpSpPr>
          <p:cNvPr id="48" name="Group 35">
            <a:extLst>
              <a:ext uri="{FF2B5EF4-FFF2-40B4-BE49-F238E27FC236}">
                <a16:creationId xmlns="" xmlns:a16="http://schemas.microsoft.com/office/drawing/2014/main" id="{D649E766-7C1A-4B0D-A01D-DEF4706833DF}"/>
              </a:ext>
            </a:extLst>
          </p:cNvPr>
          <p:cNvGrpSpPr/>
          <p:nvPr/>
        </p:nvGrpSpPr>
        <p:grpSpPr>
          <a:xfrm>
            <a:off x="2481639" y="1485106"/>
            <a:ext cx="2262650" cy="847588"/>
            <a:chOff x="9305653" y="3302983"/>
            <a:chExt cx="2262955" cy="847702"/>
          </a:xfrm>
        </p:grpSpPr>
        <p:sp>
          <p:nvSpPr>
            <p:cNvPr id="49" name="TextBox 36">
              <a:extLst>
                <a:ext uri="{FF2B5EF4-FFF2-40B4-BE49-F238E27FC236}">
                  <a16:creationId xmlns="" xmlns:a16="http://schemas.microsoft.com/office/drawing/2014/main" id="{3321A9C5-DB6C-4EB4-810C-F155C01EB510}"/>
                </a:ext>
              </a:extLst>
            </p:cNvPr>
            <p:cNvSpPr txBox="1"/>
            <p:nvPr/>
          </p:nvSpPr>
          <p:spPr>
            <a:xfrm>
              <a:off x="9305653" y="3302983"/>
              <a:ext cx="2262955" cy="291403"/>
            </a:xfrm>
            <a:prstGeom prst="rect">
              <a:avLst/>
            </a:prstGeom>
            <a:noFill/>
          </p:spPr>
          <p:txBody>
            <a:bodyPr wrap="none" lIns="383948" tIns="0" rIns="0" bIns="0" anchor="b" anchorCtr="0">
              <a:normAutofit/>
            </a:bodyPr>
            <a:lstStyle/>
            <a:p>
              <a:r>
                <a:rPr lang="zh-CN" altLang="en-US"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50" name="TextBox 37">
              <a:extLst>
                <a:ext uri="{FF2B5EF4-FFF2-40B4-BE49-F238E27FC236}">
                  <a16:creationId xmlns="" xmlns:a16="http://schemas.microsoft.com/office/drawing/2014/main" id="{DE873EC7-82FF-4625-B24A-A239FF547C3B}"/>
                </a:ext>
              </a:extLst>
            </p:cNvPr>
            <p:cNvSpPr txBox="1">
              <a:spLocks/>
            </p:cNvSpPr>
            <p:nvPr/>
          </p:nvSpPr>
          <p:spPr>
            <a:xfrm>
              <a:off x="9305653" y="3594387"/>
              <a:ext cx="2262955" cy="556298"/>
            </a:xfrm>
            <a:prstGeom prst="rect">
              <a:avLst/>
            </a:prstGeom>
          </p:spPr>
          <p:txBody>
            <a:bodyPr vert="horz" wrap="square" lIns="383948" tIns="95988" rIns="0" bIns="0" anchor="t" anchorCtr="0">
              <a:noAutofit/>
            </a:bodyPr>
            <a:lstStyle/>
            <a:p>
              <a:pPr defTabSz="913765">
                <a:lnSpc>
                  <a:spcPct val="120000"/>
                </a:lnSpc>
                <a:spcBef>
                  <a:spcPct val="0"/>
                </a:spcBef>
                <a:defRPr/>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p>
          </p:txBody>
        </p:sp>
      </p:grpSp>
      <p:grpSp>
        <p:nvGrpSpPr>
          <p:cNvPr id="51" name="Group 38">
            <a:extLst>
              <a:ext uri="{FF2B5EF4-FFF2-40B4-BE49-F238E27FC236}">
                <a16:creationId xmlns="" xmlns:a16="http://schemas.microsoft.com/office/drawing/2014/main" id="{37C99FFE-42EA-413F-BFDD-B428C3CBE8E3}"/>
              </a:ext>
            </a:extLst>
          </p:cNvPr>
          <p:cNvGrpSpPr/>
          <p:nvPr/>
        </p:nvGrpSpPr>
        <p:grpSpPr>
          <a:xfrm>
            <a:off x="7499418" y="1485106"/>
            <a:ext cx="2262650" cy="847588"/>
            <a:chOff x="9305653" y="3302983"/>
            <a:chExt cx="2262955" cy="847702"/>
          </a:xfrm>
        </p:grpSpPr>
        <p:sp>
          <p:nvSpPr>
            <p:cNvPr id="52" name="TextBox 39">
              <a:extLst>
                <a:ext uri="{FF2B5EF4-FFF2-40B4-BE49-F238E27FC236}">
                  <a16:creationId xmlns="" xmlns:a16="http://schemas.microsoft.com/office/drawing/2014/main" id="{E750D0D3-57FD-4FF4-BC4B-D615D93500E4}"/>
                </a:ext>
              </a:extLst>
            </p:cNvPr>
            <p:cNvSpPr txBox="1"/>
            <p:nvPr/>
          </p:nvSpPr>
          <p:spPr>
            <a:xfrm>
              <a:off x="9305653" y="3302983"/>
              <a:ext cx="2262955" cy="291403"/>
            </a:xfrm>
            <a:prstGeom prst="rect">
              <a:avLst/>
            </a:prstGeom>
            <a:noFill/>
          </p:spPr>
          <p:txBody>
            <a:bodyPr wrap="none" lIns="0" tIns="0" rIns="383948" bIns="0" anchor="ctr" anchorCtr="0">
              <a:normAutofit/>
            </a:bodyPr>
            <a:lstStyle/>
            <a:p>
              <a:pPr algn="r"/>
              <a:r>
                <a:rPr lang="zh-CN" altLang="en-US" b="1" dirty="0">
                  <a:solidFill>
                    <a:schemeClr val="tx1">
                      <a:lumMod val="75000"/>
                    </a:schemeClr>
                  </a:solidFill>
                  <a:latin typeface="微软雅黑" panose="020B0503020204020204" pitchFamily="34" charset="-122"/>
                  <a:ea typeface="微软雅黑" panose="020B0503020204020204" pitchFamily="34" charset="-122"/>
                </a:rPr>
                <a:t>输入标题</a:t>
              </a:r>
            </a:p>
          </p:txBody>
        </p:sp>
        <p:sp>
          <p:nvSpPr>
            <p:cNvPr id="53" name="TextBox 40">
              <a:extLst>
                <a:ext uri="{FF2B5EF4-FFF2-40B4-BE49-F238E27FC236}">
                  <a16:creationId xmlns="" xmlns:a16="http://schemas.microsoft.com/office/drawing/2014/main" id="{7EBD0D3F-CADE-4D73-A3ED-C9B31D750FC8}"/>
                </a:ext>
              </a:extLst>
            </p:cNvPr>
            <p:cNvSpPr txBox="1">
              <a:spLocks/>
            </p:cNvSpPr>
            <p:nvPr/>
          </p:nvSpPr>
          <p:spPr>
            <a:xfrm>
              <a:off x="9305653" y="3594387"/>
              <a:ext cx="2262955" cy="556298"/>
            </a:xfrm>
            <a:prstGeom prst="rect">
              <a:avLst/>
            </a:prstGeom>
          </p:spPr>
          <p:txBody>
            <a:bodyPr vert="horz" wrap="square" lIns="0" tIns="0" rIns="383948" bIns="0" anchor="ctr" anchorCtr="0">
              <a:normAutofit/>
            </a:bodyPr>
            <a:lstStyle/>
            <a:p>
              <a:pPr defTabSz="913765">
                <a:lnSpc>
                  <a:spcPct val="120000"/>
                </a:lnSpc>
                <a:spcBef>
                  <a:spcPct val="0"/>
                </a:spcBef>
                <a:defRPr/>
              </a:pPr>
              <a:r>
                <a:rPr lang="zh-CN" altLang="en-US" sz="1200" dirty="0">
                  <a:solidFill>
                    <a:schemeClr val="tx1">
                      <a:lumMod val="75000"/>
                    </a:schemeClr>
                  </a:solidFill>
                  <a:latin typeface="微软雅黑" panose="020B0503020204020204" pitchFamily="34" charset="-122"/>
                  <a:ea typeface="微软雅黑" panose="020B0503020204020204" pitchFamily="34" charset="-122"/>
                </a:rPr>
                <a:t>单击输入标题内容单击输入标题内容</a:t>
              </a:r>
            </a:p>
          </p:txBody>
        </p:sp>
      </p:grpSp>
      <p:sp>
        <p:nvSpPr>
          <p:cNvPr id="54" name="TextBox 8">
            <a:extLst>
              <a:ext uri="{FF2B5EF4-FFF2-40B4-BE49-F238E27FC236}">
                <a16:creationId xmlns="" xmlns:a16="http://schemas.microsoft.com/office/drawing/2014/main" id="{FC7D076E-7379-4F08-ACC4-1C842768DBB4}"/>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32022381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anim calcmode="lin" valueType="num">
                                      <p:cBhvr>
                                        <p:cTn id="17" dur="1000" fill="hold"/>
                                        <p:tgtEl>
                                          <p:spTgt spid="48"/>
                                        </p:tgtEl>
                                        <p:attrNameLst>
                                          <p:attrName>ppt_x</p:attrName>
                                        </p:attrNameLst>
                                      </p:cBhvr>
                                      <p:tavLst>
                                        <p:tav tm="0">
                                          <p:val>
                                            <p:strVal val="#ppt_x"/>
                                          </p:val>
                                        </p:tav>
                                        <p:tav tm="100000">
                                          <p:val>
                                            <p:strVal val="#ppt_x"/>
                                          </p:val>
                                        </p:tav>
                                      </p:tavLst>
                                    </p:anim>
                                    <p:anim calcmode="lin" valueType="num">
                                      <p:cBhvr>
                                        <p:cTn id="18" dur="1000" fill="hold"/>
                                        <p:tgtEl>
                                          <p:spTgt spid="4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出自【趣你的PPT】(微信:qunideppt)：最优质的PPT资源库"/>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612" y="1812884"/>
            <a:ext cx="5627290" cy="3751527"/>
          </a:xfrm>
          <a:prstGeom prst="rect">
            <a:avLst/>
          </a:prstGeom>
        </p:spPr>
      </p:pic>
      <p:sp>
        <p:nvSpPr>
          <p:cNvPr id="7" name="出自【趣你的PPT】(微信:qunideppt)：最优质的PPT资源库"/>
          <p:cNvSpPr/>
          <p:nvPr/>
        </p:nvSpPr>
        <p:spPr>
          <a:xfrm>
            <a:off x="7245312" y="1803197"/>
            <a:ext cx="4217483" cy="3770902"/>
          </a:xfrm>
          <a:prstGeom prst="rect">
            <a:avLst/>
          </a:prstGeom>
          <a:solidFill>
            <a:schemeClr val="accent2">
              <a:lumMod val="100000"/>
            </a:schemeClr>
          </a:solidFill>
          <a:ln w="25400" cap="flat" cmpd="sng" algn="ctr">
            <a:noFill/>
            <a:prstDash val="solid"/>
          </a:ln>
          <a:effectLst/>
        </p:spPr>
        <p:txBody>
          <a:bodyPr rtlCol="0" anchor="ctr"/>
          <a:lstStyle/>
          <a:p>
            <a:pPr algn="ctr" defTabSz="1217615">
              <a:defRPr/>
            </a:pPr>
            <a:endParaRPr lang="en-US" sz="3190" kern="0" dirty="0">
              <a:solidFill>
                <a:prstClr val="white"/>
              </a:solidFill>
              <a:latin typeface="微软雅黑" panose="020B0503020204020204" pitchFamily="34" charset="-122"/>
            </a:endParaRPr>
          </a:p>
        </p:txBody>
      </p:sp>
      <p:sp>
        <p:nvSpPr>
          <p:cNvPr id="8" name="矩形 7"/>
          <p:cNvSpPr/>
          <p:nvPr/>
        </p:nvSpPr>
        <p:spPr>
          <a:xfrm>
            <a:off x="7889559" y="2866884"/>
            <a:ext cx="3100486" cy="1363065"/>
          </a:xfrm>
          <a:prstGeom prst="rect">
            <a:avLst/>
          </a:prstGeom>
        </p:spPr>
        <p:txBody>
          <a:bodyPr wrap="square">
            <a:spAutoFit/>
          </a:bodyPr>
          <a:lstStyle/>
          <a:p>
            <a:pPr defTabSz="866284">
              <a:lnSpc>
                <a:spcPct val="120000"/>
              </a:lnSpc>
              <a:defRPr/>
            </a:pPr>
            <a:r>
              <a:rPr lang="zh-CN" altLang="en-US" sz="1400" dirty="0">
                <a:solidFill>
                  <a:schemeClr val="bg1"/>
                </a:solidFill>
                <a:latin typeface="微软雅黑" panose="020B0503020204020204" pitchFamily="34" charset="-122"/>
                <a:ea typeface="微软雅黑" panose="020B0503020204020204" pitchFamily="34" charset="-122"/>
              </a:rPr>
              <a:t>单击输入标题内容单击输入标题内容单击输入标题内容单击输入标题内容单击输入标题内容单击输入标题内容</a:t>
            </a:r>
          </a:p>
          <a:p>
            <a:pPr defTabSz="866284">
              <a:lnSpc>
                <a:spcPct val="120000"/>
              </a:lnSpc>
              <a:defRPr/>
            </a:pPr>
            <a:endParaRPr lang="zh-CN" altLang="en-US" sz="1400" dirty="0">
              <a:solidFill>
                <a:schemeClr val="bg1"/>
              </a:solidFill>
              <a:latin typeface="微软雅黑" panose="020B0503020204020204" pitchFamily="34" charset="-122"/>
              <a:ea typeface="微软雅黑" panose="020B0503020204020204" pitchFamily="34" charset="-122"/>
            </a:endParaRPr>
          </a:p>
          <a:p>
            <a:pPr defTabSz="866284">
              <a:lnSpc>
                <a:spcPct val="120000"/>
              </a:lnSpc>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TextBox 8">
            <a:extLst>
              <a:ext uri="{FF2B5EF4-FFF2-40B4-BE49-F238E27FC236}">
                <a16:creationId xmlns="" xmlns:a16="http://schemas.microsoft.com/office/drawing/2014/main" id="{6804913D-8B1E-4949-8E77-DCBABFAC5BB1}"/>
              </a:ext>
            </a:extLst>
          </p:cNvPr>
          <p:cNvSpPr txBox="1"/>
          <p:nvPr/>
        </p:nvSpPr>
        <p:spPr>
          <a:xfrm>
            <a:off x="4080395" y="537495"/>
            <a:ext cx="3743030" cy="276999"/>
          </a:xfrm>
          <a:prstGeom prst="rect">
            <a:avLst/>
          </a:prstGeom>
          <a:noFill/>
        </p:spPr>
        <p:txBody>
          <a:bodyPr wrap="square" lIns="0" tIns="0" rIns="0" bIns="0" rtlCol="0" anchor="ctr">
            <a:spAutoFit/>
          </a:bodyPr>
          <a:lstStyle/>
          <a:p>
            <a:pPr algn="ctr"/>
            <a:r>
              <a:rPr lang="zh-CN" altLang="en-US"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点击输入您的标题</a:t>
            </a:r>
            <a:endParaRPr lang="zh-CN" altLang="en-US" sz="2400" spc="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643" y="300942"/>
            <a:ext cx="1600200" cy="1600200"/>
          </a:xfrm>
          <a:prstGeom prst="rect">
            <a:avLst/>
          </a:prstGeom>
        </p:spPr>
      </p:pic>
    </p:spTree>
    <p:extLst>
      <p:ext uri="{BB962C8B-B14F-4D97-AF65-F5344CB8AC3E}">
        <p14:creationId xmlns:p14="http://schemas.microsoft.com/office/powerpoint/2010/main" val="109200203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ISLIDE.DIAGRAM" val="2efc2151-29a5-4b1c-9332-07d33810266b"/>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QiTTB#"/>
  <p:tag name="MH_LAYOUT" val="SubTitle"/>
  <p:tag name="MH" val="20151107164715"/>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7"/>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0"/>
</p:tagLst>
</file>

<file path=ppt/tags/tag33.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1"/>
</p:tagLst>
</file>

<file path=ppt/tags/tag34.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2"/>
</p:tagLst>
</file>

<file path=ppt/tags/tag35.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Other"/>
  <p:tag name="MH_ORDER" val="14"/>
</p:tagLst>
</file>

<file path=ppt/tags/tag37.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SubTitle"/>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Desc"/>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1024181304"/>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  ​​">
  <a:themeElements>
    <a:clrScheme name="自定义 2782">
      <a:dk1>
        <a:sysClr val="windowText" lastClr="000000"/>
      </a:dk1>
      <a:lt1>
        <a:sysClr val="window" lastClr="FFFFFF"/>
      </a:lt1>
      <a:dk2>
        <a:srgbClr val="44546A"/>
      </a:dk2>
      <a:lt2>
        <a:srgbClr val="E7E6E6"/>
      </a:lt2>
      <a:accent1>
        <a:srgbClr val="4A6888"/>
      </a:accent1>
      <a:accent2>
        <a:srgbClr val="C12525"/>
      </a:accent2>
      <a:accent3>
        <a:srgbClr val="4A6888"/>
      </a:accent3>
      <a:accent4>
        <a:srgbClr val="C12525"/>
      </a:accent4>
      <a:accent5>
        <a:srgbClr val="4A6888"/>
      </a:accent5>
      <a:accent6>
        <a:srgbClr val="C1252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1189</Words>
  <Application>Microsoft Office PowerPoint</Application>
  <PresentationFormat>宽屏</PresentationFormat>
  <Paragraphs>229</Paragraphs>
  <Slides>25</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Bebas</vt:lpstr>
      <vt:lpstr>Montserrat ExtraLight</vt:lpstr>
      <vt:lpstr>Open Sans</vt:lpstr>
      <vt:lpstr>Roboto</vt:lpstr>
      <vt:lpstr>等线</vt:lpstr>
      <vt:lpstr>等线 Light</vt:lpstr>
      <vt:lpstr>方正兰亭黑简体</vt:lpstr>
      <vt:lpstr>方正姚体</vt:lpstr>
      <vt:lpstr>方正正准黑简体</vt:lpstr>
      <vt:lpstr>宋体</vt:lpstr>
      <vt:lpstr>微软雅黑</vt:lpstr>
      <vt:lpstr>Arial</vt:lpstr>
      <vt:lpstr>Bell MT</vt:lpstr>
      <vt:lpstr>Calibri</vt:lpstr>
      <vt:lpstr>Century Gothic</vt:lpstr>
      <vt:lpstr>Impact</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Administrator</cp:lastModifiedBy>
  <cp:revision>42</cp:revision>
  <dcterms:created xsi:type="dcterms:W3CDTF">2018-04-10T08:10:31Z</dcterms:created>
  <dcterms:modified xsi:type="dcterms:W3CDTF">2019-06-08T09:56:12Z</dcterms:modified>
</cp:coreProperties>
</file>