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68" r:id="rId11"/>
    <p:sldId id="269" r:id="rId12"/>
    <p:sldId id="270" r:id="rId13"/>
    <p:sldId id="271" r:id="rId14"/>
    <p:sldId id="272" r:id="rId15"/>
    <p:sldId id="259" r:id="rId16"/>
    <p:sldId id="273" r:id="rId17"/>
    <p:sldId id="274" r:id="rId18"/>
    <p:sldId id="307" r:id="rId19"/>
    <p:sldId id="310" r:id="rId20"/>
    <p:sldId id="260" r:id="rId21"/>
    <p:sldId id="308" r:id="rId22"/>
    <p:sldId id="309" r:id="rId23"/>
    <p:sldId id="275" r:id="rId24"/>
    <p:sldId id="311" r:id="rId25"/>
    <p:sldId id="306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DCE"/>
    <a:srgbClr val="000000"/>
    <a:srgbClr val="E958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6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0D56C-92AD-4F47-9700-75E0D69B5D1B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C390-5107-4CF8-92BE-BEAC4E453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21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60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60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21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62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6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3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326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2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07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455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007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0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76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45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40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1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65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8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6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36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5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0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C390-5107-4CF8-92BE-BEAC4E4536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2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8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97AC44-75FA-43C2-A4C3-D7ED5E05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3FC4AD3F-2E19-44F7-8C60-253D1666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FED73E1-1FEC-4FC0-B1F5-415AD5ED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ECE5D89-0F59-4236-A4D7-428B17B9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996CAF7-2569-473C-BB12-B1957A49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3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45CDAAC-FD3C-43A6-87A8-4C617C263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55550AA-952A-48F0-BEE9-455C3EAAC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A0B8975-5D2B-44BA-8AB2-FE27443E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E327EEA-AA54-482D-B2C4-3A13C19C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A5A88E0-6FEB-4CD9-AEA9-F1D79D9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3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3FC7CA-42A5-4DDB-B692-E6929004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8570DB-9D93-4606-9D99-8A2FC07D3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DEDDEE4-A1EF-419A-A725-1AC6835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B16DAE0-A3D8-4EAE-8AB3-DD37F320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62C3EF0-7CD6-422A-B338-184E884C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4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333E76-C1DE-47E4-9979-023210D2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3D5428-1A72-4212-BD1C-454B0480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8CA4425-484C-4C18-9B4D-9BE26AFE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A37C55B-6FFA-487D-A8DE-30940CBC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5698704-6143-4663-9845-5CD6143C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9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0E5F0A-8B65-4331-9062-B3438235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83F0444-FBB7-4FA4-AFF5-1562814FF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16FD72C-E04C-4ECA-9600-06DBE074E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834CA1C-0654-4221-9E58-8BF30088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1CCB13-2988-4CBE-B26B-EB63C17B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3E464EC-9044-45EF-A55E-52E7B55B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D1118B8-EE82-4C4C-BD34-6D51BD4A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79A4C98-D679-4EBA-B960-F657C9E8B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BA1B664-CF94-46FA-A016-CA1526A92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68920EF-4C9C-404C-9354-62465CE8F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23E5A34-3034-405B-8E58-B501C6C88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C4DA869A-5788-48A4-A434-3351547F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447D74B0-C780-4E3A-8409-E95CFEE0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03D8660F-0F6B-42E3-83C3-F8F11C19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636C1B-60A6-40EE-8528-25270381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B2EA511A-9FC7-48AE-A124-5AB3B7C9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461520A-1FDC-46EE-8A42-1590C1C0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22AE452-44FD-4350-B75A-ADDBC73C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0904587-C758-4D47-A437-F28E89B2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AAD9D0E-429F-48B5-82D8-D6094772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C7675CA-E6ED-4A03-9DAD-E9126284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29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EE87F9-173B-4D9C-8CC8-D528B0FB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C4B7F3-2F1C-4F4F-AA3C-5F3D1616A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52558B6-315F-4D12-A318-0D0E7375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3CAF582-2DFC-45B6-BE2C-EFE0F293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39C8FEA-E784-440B-8C3A-1B4747B4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D3740DA-5DCB-4558-BA8F-0799AFAD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4A4D31-72A5-4626-A941-94008B42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9D3E52E-6B00-4817-89F4-9DB2FDAB0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379494B-8E3D-4339-971E-87048C17D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94CC42A-5681-47A2-BE07-EEF1529F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008035D1-64F5-427A-982D-BE87CA6F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C032042-722C-4919-90F2-3D7FEE1D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8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990DA4DE-FD75-40F3-BC70-1286233C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F74181B-BFB6-4B51-8303-27D460AF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45F8FB2-81A1-4C63-B6C8-93A66172B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C7F-3AF3-4110-8FAB-41A1ED34DCA4}" type="datetimeFigureOut">
              <a:rPr lang="zh-CN" altLang="en-US" smtClean="0"/>
              <a:t>2019/6/8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52F94AA-81AB-458C-8220-D8EE82D9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15B8521-2C0E-460D-BF60-3651E9CF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A849-B6C1-4706-8789-93E35AB7A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17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2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FFF6A66-9D21-4AE6-B1E8-F907DD4AA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386571" y="703813"/>
            <a:ext cx="6021172" cy="60211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FAC32FE8-93C7-4D25-9E1F-F976E2B7A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907" y="1613773"/>
            <a:ext cx="5601976" cy="19562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47183D3B-849B-4925-A2D6-AC515B8E2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83" y="1747153"/>
            <a:ext cx="6249824" cy="16894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9E65F70-5E9D-4A06-9CF4-6782E9198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29" y="4002531"/>
            <a:ext cx="5843331" cy="7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2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46">
            <a:extLst>
              <a:ext uri="{FF2B5EF4-FFF2-40B4-BE49-F238E27FC236}">
                <a16:creationId xmlns:a16="http://schemas.microsoft.com/office/drawing/2014/main" xmlns="" id="{1F016329-86CF-4960-821A-BCC3FA89F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29273" y="-1503648"/>
            <a:ext cx="6021172" cy="6021172"/>
          </a:xfrm>
          <a:prstGeom prst="rect">
            <a:avLst/>
          </a:prstGeom>
        </p:spPr>
      </p:pic>
      <p:grpSp>
        <p:nvGrpSpPr>
          <p:cNvPr id="2" name="b094f28e-28e0-4fba-a3b4-38160391f0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346EE9E5-3162-4E04-9F4F-7C9B2F253681}"/>
              </a:ext>
            </a:extLst>
          </p:cNvPr>
          <p:cNvGrpSpPr>
            <a:grpSpLocks noChangeAspect="1"/>
          </p:cNvGrpSpPr>
          <p:nvPr/>
        </p:nvGrpSpPr>
        <p:grpSpPr>
          <a:xfrm>
            <a:off x="874019" y="2505562"/>
            <a:ext cx="10443961" cy="3594297"/>
            <a:chOff x="728602" y="1527629"/>
            <a:chExt cx="11049645" cy="3802743"/>
          </a:xfrm>
        </p:grpSpPr>
        <p:sp>
          <p:nvSpPr>
            <p:cNvPr id="3" name="íślîḓé">
              <a:extLst>
                <a:ext uri="{FF2B5EF4-FFF2-40B4-BE49-F238E27FC236}">
                  <a16:creationId xmlns:a16="http://schemas.microsoft.com/office/drawing/2014/main" xmlns="" id="{1F6AB771-2E47-4FD3-8D80-32DC1AD8E1B8}"/>
                </a:ext>
              </a:extLst>
            </p:cNvPr>
            <p:cNvSpPr/>
            <p:nvPr/>
          </p:nvSpPr>
          <p:spPr>
            <a:xfrm>
              <a:off x="3007144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wrap="square" tIns="1080000" anchor="t" anchorCtr="1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íşlïḓé">
              <a:extLst>
                <a:ext uri="{FF2B5EF4-FFF2-40B4-BE49-F238E27FC236}">
                  <a16:creationId xmlns:a16="http://schemas.microsoft.com/office/drawing/2014/main" xmlns="" id="{74636C2C-E75D-40AF-AA49-D2EFFF60E5B0}"/>
                </a:ext>
              </a:extLst>
            </p:cNvPr>
            <p:cNvSpPr/>
            <p:nvPr/>
          </p:nvSpPr>
          <p:spPr>
            <a:xfrm>
              <a:off x="525978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wrap="square" tIns="1080000" anchor="t" anchorCtr="1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ï$ḷiḍè">
              <a:extLst>
                <a:ext uri="{FF2B5EF4-FFF2-40B4-BE49-F238E27FC236}">
                  <a16:creationId xmlns:a16="http://schemas.microsoft.com/office/drawing/2014/main" xmlns="" id="{CC5641DE-8B94-4BC2-9FBF-F11D0E22DFD4}"/>
                </a:ext>
              </a:extLst>
            </p:cNvPr>
            <p:cNvSpPr/>
            <p:nvPr/>
          </p:nvSpPr>
          <p:spPr>
            <a:xfrm>
              <a:off x="7546080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wrap="square" tIns="1080000" anchor="t" anchorCtr="1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ïṡ1íďé">
              <a:extLst>
                <a:ext uri="{FF2B5EF4-FFF2-40B4-BE49-F238E27FC236}">
                  <a16:creationId xmlns:a16="http://schemas.microsoft.com/office/drawing/2014/main" xmlns="" id="{C8392D5A-94EA-46A9-9D42-8DC468AF442A}"/>
                </a:ext>
              </a:extLst>
            </p:cNvPr>
            <p:cNvSpPr/>
            <p:nvPr/>
          </p:nvSpPr>
          <p:spPr>
            <a:xfrm>
              <a:off x="728602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wrap="square" tIns="1080000" anchor="t" anchorCtr="1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iṣḻiďê">
              <a:extLst>
                <a:ext uri="{FF2B5EF4-FFF2-40B4-BE49-F238E27FC236}">
                  <a16:creationId xmlns:a16="http://schemas.microsoft.com/office/drawing/2014/main" xmlns="" id="{842FEACA-1E13-4AAD-9E91-6097B2FD46C1}"/>
                </a:ext>
              </a:extLst>
            </p:cNvPr>
            <p:cNvSpPr/>
            <p:nvPr/>
          </p:nvSpPr>
          <p:spPr>
            <a:xfrm>
              <a:off x="2292446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îŝľïdè">
              <a:extLst>
                <a:ext uri="{FF2B5EF4-FFF2-40B4-BE49-F238E27FC236}">
                  <a16:creationId xmlns:a16="http://schemas.microsoft.com/office/drawing/2014/main" xmlns="" id="{38E0DFA2-D1F4-4784-9D77-C3A85F786F5E}"/>
                </a:ext>
              </a:extLst>
            </p:cNvPr>
            <p:cNvSpPr/>
            <p:nvPr/>
          </p:nvSpPr>
          <p:spPr>
            <a:xfrm>
              <a:off x="2292446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işļiďé">
              <a:extLst>
                <a:ext uri="{FF2B5EF4-FFF2-40B4-BE49-F238E27FC236}">
                  <a16:creationId xmlns:a16="http://schemas.microsoft.com/office/drawing/2014/main" xmlns="" id="{F6525FCA-5501-4336-B764-64DBA7D5CAA2}"/>
                </a:ext>
              </a:extLst>
            </p:cNvPr>
            <p:cNvSpPr/>
            <p:nvPr/>
          </p:nvSpPr>
          <p:spPr>
            <a:xfrm>
              <a:off x="3121467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ïs1íḑé">
              <a:extLst>
                <a:ext uri="{FF2B5EF4-FFF2-40B4-BE49-F238E27FC236}">
                  <a16:creationId xmlns:a16="http://schemas.microsoft.com/office/drawing/2014/main" xmlns="" id="{639394E6-5FFC-479B-A913-4D3FC0E5F82D}"/>
                </a:ext>
              </a:extLst>
            </p:cNvPr>
            <p:cNvSpPr/>
            <p:nvPr/>
          </p:nvSpPr>
          <p:spPr>
            <a:xfrm>
              <a:off x="3121467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isḻïdé">
              <a:extLst>
                <a:ext uri="{FF2B5EF4-FFF2-40B4-BE49-F238E27FC236}">
                  <a16:creationId xmlns:a16="http://schemas.microsoft.com/office/drawing/2014/main" xmlns="" id="{00B72460-B3B5-41B9-B9A2-F9D6D7DA7527}"/>
                </a:ext>
              </a:extLst>
            </p:cNvPr>
            <p:cNvSpPr/>
            <p:nvPr/>
          </p:nvSpPr>
          <p:spPr>
            <a:xfrm>
              <a:off x="4586030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íSľîḍe">
              <a:extLst>
                <a:ext uri="{FF2B5EF4-FFF2-40B4-BE49-F238E27FC236}">
                  <a16:creationId xmlns:a16="http://schemas.microsoft.com/office/drawing/2014/main" xmlns="" id="{7E0EC6BE-1D29-41FE-93F4-BBAC943522F3}"/>
                </a:ext>
              </a:extLst>
            </p:cNvPr>
            <p:cNvSpPr/>
            <p:nvPr/>
          </p:nvSpPr>
          <p:spPr>
            <a:xfrm>
              <a:off x="4586030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îśḻiḋe">
              <a:extLst>
                <a:ext uri="{FF2B5EF4-FFF2-40B4-BE49-F238E27FC236}">
                  <a16:creationId xmlns:a16="http://schemas.microsoft.com/office/drawing/2014/main" xmlns="" id="{DD580552-DAE1-4F50-A0AF-DB8F14860BB9}"/>
                </a:ext>
              </a:extLst>
            </p:cNvPr>
            <p:cNvSpPr/>
            <p:nvPr/>
          </p:nvSpPr>
          <p:spPr>
            <a:xfrm>
              <a:off x="5411824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iş1íďé">
              <a:extLst>
                <a:ext uri="{FF2B5EF4-FFF2-40B4-BE49-F238E27FC236}">
                  <a16:creationId xmlns:a16="http://schemas.microsoft.com/office/drawing/2014/main" xmlns="" id="{C935DFB4-3311-41B8-85A1-F00BABB4834C}"/>
                </a:ext>
              </a:extLst>
            </p:cNvPr>
            <p:cNvSpPr/>
            <p:nvPr/>
          </p:nvSpPr>
          <p:spPr>
            <a:xfrm>
              <a:off x="5411824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ïṥľîḑê">
              <a:extLst>
                <a:ext uri="{FF2B5EF4-FFF2-40B4-BE49-F238E27FC236}">
                  <a16:creationId xmlns:a16="http://schemas.microsoft.com/office/drawing/2014/main" xmlns="" id="{8559FBBA-03A7-40C9-B77F-B10FA8F409CD}"/>
                </a:ext>
              </a:extLst>
            </p:cNvPr>
            <p:cNvSpPr/>
            <p:nvPr/>
          </p:nvSpPr>
          <p:spPr>
            <a:xfrm>
              <a:off x="6860496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íŝḻíďê">
              <a:extLst>
                <a:ext uri="{FF2B5EF4-FFF2-40B4-BE49-F238E27FC236}">
                  <a16:creationId xmlns:a16="http://schemas.microsoft.com/office/drawing/2014/main" xmlns="" id="{58F4CC31-F36B-42B2-8A45-F4403A144961}"/>
                </a:ext>
              </a:extLst>
            </p:cNvPr>
            <p:cNvSpPr/>
            <p:nvPr/>
          </p:nvSpPr>
          <p:spPr>
            <a:xfrm>
              <a:off x="6860496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išļîḍe">
              <a:extLst>
                <a:ext uri="{FF2B5EF4-FFF2-40B4-BE49-F238E27FC236}">
                  <a16:creationId xmlns:a16="http://schemas.microsoft.com/office/drawing/2014/main" xmlns="" id="{785DE107-7B5D-4DFB-9C9E-CA5F2F9E2F7D}"/>
                </a:ext>
              </a:extLst>
            </p:cNvPr>
            <p:cNvSpPr/>
            <p:nvPr/>
          </p:nvSpPr>
          <p:spPr>
            <a:xfrm>
              <a:off x="7686289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iṥļíḑé">
              <a:extLst>
                <a:ext uri="{FF2B5EF4-FFF2-40B4-BE49-F238E27FC236}">
                  <a16:creationId xmlns:a16="http://schemas.microsoft.com/office/drawing/2014/main" xmlns="" id="{F5D7B7A8-55EE-46DA-8A9A-D524943A3D16}"/>
                </a:ext>
              </a:extLst>
            </p:cNvPr>
            <p:cNvSpPr/>
            <p:nvPr/>
          </p:nvSpPr>
          <p:spPr>
            <a:xfrm>
              <a:off x="7686289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îṥḻiḍé">
              <a:extLst>
                <a:ext uri="{FF2B5EF4-FFF2-40B4-BE49-F238E27FC236}">
                  <a16:creationId xmlns:a16="http://schemas.microsoft.com/office/drawing/2014/main" xmlns="" id="{76D1363F-A264-49E1-B6E4-96449C860883}"/>
                </a:ext>
              </a:extLst>
            </p:cNvPr>
            <p:cNvSpPr/>
            <p:nvPr/>
          </p:nvSpPr>
          <p:spPr>
            <a:xfrm>
              <a:off x="2397344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0" name="îṧ1ídé">
              <a:extLst>
                <a:ext uri="{FF2B5EF4-FFF2-40B4-BE49-F238E27FC236}">
                  <a16:creationId xmlns:a16="http://schemas.microsoft.com/office/drawing/2014/main" xmlns="" id="{F52A975A-1111-4A9A-8DE4-2BDA7793E464}"/>
                </a:ext>
              </a:extLst>
            </p:cNvPr>
            <p:cNvSpPr/>
            <p:nvPr/>
          </p:nvSpPr>
          <p:spPr>
            <a:xfrm>
              <a:off x="2397344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íšľîḋé">
              <a:extLst>
                <a:ext uri="{FF2B5EF4-FFF2-40B4-BE49-F238E27FC236}">
                  <a16:creationId xmlns:a16="http://schemas.microsoft.com/office/drawing/2014/main" xmlns="" id="{E7736A7A-FE18-4E3D-A38F-7C5E03EBB0E1}"/>
                </a:ext>
              </a:extLst>
            </p:cNvPr>
            <p:cNvSpPr/>
            <p:nvPr/>
          </p:nvSpPr>
          <p:spPr>
            <a:xfrm>
              <a:off x="4658305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íṡľidè">
              <a:extLst>
                <a:ext uri="{FF2B5EF4-FFF2-40B4-BE49-F238E27FC236}">
                  <a16:creationId xmlns:a16="http://schemas.microsoft.com/office/drawing/2014/main" xmlns="" id="{5BFC9A40-7A1A-47DA-82DB-9F2595F566B5}"/>
                </a:ext>
              </a:extLst>
            </p:cNvPr>
            <p:cNvSpPr/>
            <p:nvPr/>
          </p:nvSpPr>
          <p:spPr>
            <a:xfrm>
              <a:off x="4658305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3" name="îṡľiḋè">
              <a:extLst>
                <a:ext uri="{FF2B5EF4-FFF2-40B4-BE49-F238E27FC236}">
                  <a16:creationId xmlns:a16="http://schemas.microsoft.com/office/drawing/2014/main" xmlns="" id="{B44DED67-3F3F-437E-A043-28E7BC20F8F1}"/>
                </a:ext>
              </a:extLst>
            </p:cNvPr>
            <p:cNvSpPr/>
            <p:nvPr/>
          </p:nvSpPr>
          <p:spPr>
            <a:xfrm>
              <a:off x="6958715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iṡ1îďe">
              <a:extLst>
                <a:ext uri="{FF2B5EF4-FFF2-40B4-BE49-F238E27FC236}">
                  <a16:creationId xmlns:a16="http://schemas.microsoft.com/office/drawing/2014/main" xmlns="" id="{6E251CFF-11F5-4ED5-A757-3E6C61E09893}"/>
                </a:ext>
              </a:extLst>
            </p:cNvPr>
            <p:cNvSpPr/>
            <p:nvPr/>
          </p:nvSpPr>
          <p:spPr>
            <a:xfrm>
              <a:off x="6958715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ïṡľíḓe">
              <a:extLst>
                <a:ext uri="{FF2B5EF4-FFF2-40B4-BE49-F238E27FC236}">
                  <a16:creationId xmlns:a16="http://schemas.microsoft.com/office/drawing/2014/main" xmlns="" id="{115BFFE3-E048-46EB-ADDF-5DC26C9CBAB8}"/>
                </a:ext>
              </a:extLst>
            </p:cNvPr>
            <p:cNvSpPr/>
            <p:nvPr/>
          </p:nvSpPr>
          <p:spPr>
            <a:xfrm>
              <a:off x="728602" y="3740544"/>
              <a:ext cx="1968024" cy="603504"/>
            </a:xfrm>
            <a:prstGeom prst="rect">
              <a:avLst/>
            </a:prstGeom>
            <a:solidFill>
              <a:srgbClr val="E95823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</a:p>
          </p:txBody>
        </p:sp>
        <p:sp>
          <p:nvSpPr>
            <p:cNvPr id="26" name="ïšḷïḍé">
              <a:extLst>
                <a:ext uri="{FF2B5EF4-FFF2-40B4-BE49-F238E27FC236}">
                  <a16:creationId xmlns:a16="http://schemas.microsoft.com/office/drawing/2014/main" xmlns="" id="{9EEF32BE-BC9C-4A30-A30F-0BE7F03A503C}"/>
                </a:ext>
              </a:extLst>
            </p:cNvPr>
            <p:cNvSpPr/>
            <p:nvPr/>
          </p:nvSpPr>
          <p:spPr>
            <a:xfrm>
              <a:off x="3003068" y="3740544"/>
              <a:ext cx="1968024" cy="603504"/>
            </a:xfrm>
            <a:prstGeom prst="rect">
              <a:avLst/>
            </a:prstGeom>
            <a:solidFill>
              <a:srgbClr val="5CBDCE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</a:p>
          </p:txBody>
        </p:sp>
        <p:sp>
          <p:nvSpPr>
            <p:cNvPr id="27" name="îṩlïde">
              <a:extLst>
                <a:ext uri="{FF2B5EF4-FFF2-40B4-BE49-F238E27FC236}">
                  <a16:creationId xmlns:a16="http://schemas.microsoft.com/office/drawing/2014/main" xmlns="" id="{5B527F38-E824-42B8-9953-0E7872D440E1}"/>
                </a:ext>
              </a:extLst>
            </p:cNvPr>
            <p:cNvSpPr/>
            <p:nvPr/>
          </p:nvSpPr>
          <p:spPr>
            <a:xfrm>
              <a:off x="5265698" y="3740544"/>
              <a:ext cx="1968024" cy="603504"/>
            </a:xfrm>
            <a:prstGeom prst="rect">
              <a:avLst/>
            </a:prstGeom>
            <a:solidFill>
              <a:srgbClr val="E95823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</a:p>
          </p:txBody>
        </p:sp>
        <p:sp>
          <p:nvSpPr>
            <p:cNvPr id="28" name="íṥľîḍê">
              <a:extLst>
                <a:ext uri="{FF2B5EF4-FFF2-40B4-BE49-F238E27FC236}">
                  <a16:creationId xmlns:a16="http://schemas.microsoft.com/office/drawing/2014/main" xmlns="" id="{7A35FD4B-3161-4367-8040-DE668060A1D7}"/>
                </a:ext>
              </a:extLst>
            </p:cNvPr>
            <p:cNvSpPr/>
            <p:nvPr/>
          </p:nvSpPr>
          <p:spPr>
            <a:xfrm>
              <a:off x="7546080" y="3740544"/>
              <a:ext cx="1968024" cy="603504"/>
            </a:xfrm>
            <a:prstGeom prst="rect">
              <a:avLst/>
            </a:prstGeom>
            <a:solidFill>
              <a:srgbClr val="5CBDCE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</a:p>
          </p:txBody>
        </p:sp>
        <p:sp>
          <p:nvSpPr>
            <p:cNvPr id="29" name="i$lïḍè">
              <a:extLst>
                <a:ext uri="{FF2B5EF4-FFF2-40B4-BE49-F238E27FC236}">
                  <a16:creationId xmlns:a16="http://schemas.microsoft.com/office/drawing/2014/main" xmlns="" id="{C2DB4DA0-03FA-48FD-958D-B5ED8C568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289" y="4501079"/>
              <a:ext cx="601048" cy="600141"/>
            </a:xfrm>
            <a:custGeom>
              <a:avLst/>
              <a:gdLst>
                <a:gd name="connsiteX0" fmla="*/ 506334 w 607638"/>
                <a:gd name="connsiteY0" fmla="*/ 455027 h 606722"/>
                <a:gd name="connsiteX1" fmla="*/ 506334 w 607638"/>
                <a:gd name="connsiteY1" fmla="*/ 505592 h 606722"/>
                <a:gd name="connsiteX2" fmla="*/ 531616 w 607638"/>
                <a:gd name="connsiteY2" fmla="*/ 505592 h 606722"/>
                <a:gd name="connsiteX3" fmla="*/ 556986 w 607638"/>
                <a:gd name="connsiteY3" fmla="*/ 480265 h 606722"/>
                <a:gd name="connsiteX4" fmla="*/ 531616 w 607638"/>
                <a:gd name="connsiteY4" fmla="*/ 455027 h 606722"/>
                <a:gd name="connsiteX5" fmla="*/ 430401 w 607638"/>
                <a:gd name="connsiteY5" fmla="*/ 353896 h 606722"/>
                <a:gd name="connsiteX6" fmla="*/ 405031 w 607638"/>
                <a:gd name="connsiteY6" fmla="*/ 379223 h 606722"/>
                <a:gd name="connsiteX7" fmla="*/ 430401 w 607638"/>
                <a:gd name="connsiteY7" fmla="*/ 404461 h 606722"/>
                <a:gd name="connsiteX8" fmla="*/ 455683 w 607638"/>
                <a:gd name="connsiteY8" fmla="*/ 404461 h 606722"/>
                <a:gd name="connsiteX9" fmla="*/ 455683 w 607638"/>
                <a:gd name="connsiteY9" fmla="*/ 353896 h 606722"/>
                <a:gd name="connsiteX10" fmla="*/ 480964 w 607638"/>
                <a:gd name="connsiteY10" fmla="*/ 252766 h 606722"/>
                <a:gd name="connsiteX11" fmla="*/ 506334 w 607638"/>
                <a:gd name="connsiteY11" fmla="*/ 278093 h 606722"/>
                <a:gd name="connsiteX12" fmla="*/ 506334 w 607638"/>
                <a:gd name="connsiteY12" fmla="*/ 303331 h 606722"/>
                <a:gd name="connsiteX13" fmla="*/ 556986 w 607638"/>
                <a:gd name="connsiteY13" fmla="*/ 303331 h 606722"/>
                <a:gd name="connsiteX14" fmla="*/ 582268 w 607638"/>
                <a:gd name="connsiteY14" fmla="*/ 328658 h 606722"/>
                <a:gd name="connsiteX15" fmla="*/ 556986 w 607638"/>
                <a:gd name="connsiteY15" fmla="*/ 353896 h 606722"/>
                <a:gd name="connsiteX16" fmla="*/ 506334 w 607638"/>
                <a:gd name="connsiteY16" fmla="*/ 353896 h 606722"/>
                <a:gd name="connsiteX17" fmla="*/ 506334 w 607638"/>
                <a:gd name="connsiteY17" fmla="*/ 404461 h 606722"/>
                <a:gd name="connsiteX18" fmla="*/ 531616 w 607638"/>
                <a:gd name="connsiteY18" fmla="*/ 404461 h 606722"/>
                <a:gd name="connsiteX19" fmla="*/ 607638 w 607638"/>
                <a:gd name="connsiteY19" fmla="*/ 480265 h 606722"/>
                <a:gd name="connsiteX20" fmla="*/ 531616 w 607638"/>
                <a:gd name="connsiteY20" fmla="*/ 556157 h 606722"/>
                <a:gd name="connsiteX21" fmla="*/ 506334 w 607638"/>
                <a:gd name="connsiteY21" fmla="*/ 556157 h 606722"/>
                <a:gd name="connsiteX22" fmla="*/ 506334 w 607638"/>
                <a:gd name="connsiteY22" fmla="*/ 581395 h 606722"/>
                <a:gd name="connsiteX23" fmla="*/ 480964 w 607638"/>
                <a:gd name="connsiteY23" fmla="*/ 606722 h 606722"/>
                <a:gd name="connsiteX24" fmla="*/ 455683 w 607638"/>
                <a:gd name="connsiteY24" fmla="*/ 581395 h 606722"/>
                <a:gd name="connsiteX25" fmla="*/ 455683 w 607638"/>
                <a:gd name="connsiteY25" fmla="*/ 556157 h 606722"/>
                <a:gd name="connsiteX26" fmla="*/ 405031 w 607638"/>
                <a:gd name="connsiteY26" fmla="*/ 556157 h 606722"/>
                <a:gd name="connsiteX27" fmla="*/ 379749 w 607638"/>
                <a:gd name="connsiteY27" fmla="*/ 530830 h 606722"/>
                <a:gd name="connsiteX28" fmla="*/ 405031 w 607638"/>
                <a:gd name="connsiteY28" fmla="*/ 505592 h 606722"/>
                <a:gd name="connsiteX29" fmla="*/ 455683 w 607638"/>
                <a:gd name="connsiteY29" fmla="*/ 505592 h 606722"/>
                <a:gd name="connsiteX30" fmla="*/ 455683 w 607638"/>
                <a:gd name="connsiteY30" fmla="*/ 455027 h 606722"/>
                <a:gd name="connsiteX31" fmla="*/ 430401 w 607638"/>
                <a:gd name="connsiteY31" fmla="*/ 455027 h 606722"/>
                <a:gd name="connsiteX32" fmla="*/ 354379 w 607638"/>
                <a:gd name="connsiteY32" fmla="*/ 379223 h 606722"/>
                <a:gd name="connsiteX33" fmla="*/ 430401 w 607638"/>
                <a:gd name="connsiteY33" fmla="*/ 303331 h 606722"/>
                <a:gd name="connsiteX34" fmla="*/ 455683 w 607638"/>
                <a:gd name="connsiteY34" fmla="*/ 303331 h 606722"/>
                <a:gd name="connsiteX35" fmla="*/ 455683 w 607638"/>
                <a:gd name="connsiteY35" fmla="*/ 278093 h 606722"/>
                <a:gd name="connsiteX36" fmla="*/ 480964 w 607638"/>
                <a:gd name="connsiteY36" fmla="*/ 252766 h 606722"/>
                <a:gd name="connsiteX37" fmla="*/ 303759 w 607638"/>
                <a:gd name="connsiteY37" fmla="*/ 151716 h 606722"/>
                <a:gd name="connsiteX38" fmla="*/ 329117 w 607638"/>
                <a:gd name="connsiteY38" fmla="*/ 176950 h 606722"/>
                <a:gd name="connsiteX39" fmla="*/ 329117 w 607638"/>
                <a:gd name="connsiteY39" fmla="*/ 303301 h 606722"/>
                <a:gd name="connsiteX40" fmla="*/ 303759 w 607638"/>
                <a:gd name="connsiteY40" fmla="*/ 328624 h 606722"/>
                <a:gd name="connsiteX41" fmla="*/ 227862 w 607638"/>
                <a:gd name="connsiteY41" fmla="*/ 328624 h 606722"/>
                <a:gd name="connsiteX42" fmla="*/ 202593 w 607638"/>
                <a:gd name="connsiteY42" fmla="*/ 303301 h 606722"/>
                <a:gd name="connsiteX43" fmla="*/ 227862 w 607638"/>
                <a:gd name="connsiteY43" fmla="*/ 278066 h 606722"/>
                <a:gd name="connsiteX44" fmla="*/ 278490 w 607638"/>
                <a:gd name="connsiteY44" fmla="*/ 278066 h 606722"/>
                <a:gd name="connsiteX45" fmla="*/ 278490 w 607638"/>
                <a:gd name="connsiteY45" fmla="*/ 176950 h 606722"/>
                <a:gd name="connsiteX46" fmla="*/ 303759 w 607638"/>
                <a:gd name="connsiteY46" fmla="*/ 151716 h 606722"/>
                <a:gd name="connsiteX47" fmla="*/ 303762 w 607638"/>
                <a:gd name="connsiteY47" fmla="*/ 0 h 606722"/>
                <a:gd name="connsiteX48" fmla="*/ 606634 w 607638"/>
                <a:gd name="connsiteY48" fmla="*/ 220667 h 606722"/>
                <a:gd name="connsiteX49" fmla="*/ 589190 w 607638"/>
                <a:gd name="connsiteY49" fmla="*/ 251860 h 606722"/>
                <a:gd name="connsiteX50" fmla="*/ 557950 w 607638"/>
                <a:gd name="connsiteY50" fmla="*/ 234353 h 606722"/>
                <a:gd name="connsiteX51" fmla="*/ 303762 w 607638"/>
                <a:gd name="connsiteY51" fmla="*/ 50568 h 606722"/>
                <a:gd name="connsiteX52" fmla="*/ 50642 w 607638"/>
                <a:gd name="connsiteY52" fmla="*/ 303317 h 606722"/>
                <a:gd name="connsiteX53" fmla="*/ 303762 w 607638"/>
                <a:gd name="connsiteY53" fmla="*/ 556154 h 606722"/>
                <a:gd name="connsiteX54" fmla="*/ 329127 w 607638"/>
                <a:gd name="connsiteY54" fmla="*/ 581394 h 606722"/>
                <a:gd name="connsiteX55" fmla="*/ 303762 w 607638"/>
                <a:gd name="connsiteY55" fmla="*/ 606722 h 606722"/>
                <a:gd name="connsiteX56" fmla="*/ 0 w 607638"/>
                <a:gd name="connsiteY56" fmla="*/ 303317 h 606722"/>
                <a:gd name="connsiteX57" fmla="*/ 303762 w 607638"/>
                <a:gd name="connsiteY57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7638" h="606722">
                  <a:moveTo>
                    <a:pt x="506334" y="455027"/>
                  </a:moveTo>
                  <a:lnTo>
                    <a:pt x="506334" y="505592"/>
                  </a:lnTo>
                  <a:lnTo>
                    <a:pt x="531616" y="505592"/>
                  </a:lnTo>
                  <a:cubicBezTo>
                    <a:pt x="545592" y="505592"/>
                    <a:pt x="556986" y="494217"/>
                    <a:pt x="556986" y="480265"/>
                  </a:cubicBezTo>
                  <a:cubicBezTo>
                    <a:pt x="556986" y="466401"/>
                    <a:pt x="545592" y="455027"/>
                    <a:pt x="531616" y="455027"/>
                  </a:cubicBezTo>
                  <a:close/>
                  <a:moveTo>
                    <a:pt x="430401" y="353896"/>
                  </a:moveTo>
                  <a:cubicBezTo>
                    <a:pt x="416425" y="353896"/>
                    <a:pt x="405031" y="365271"/>
                    <a:pt x="405031" y="379223"/>
                  </a:cubicBezTo>
                  <a:cubicBezTo>
                    <a:pt x="405031" y="393087"/>
                    <a:pt x="416425" y="404461"/>
                    <a:pt x="430401" y="404461"/>
                  </a:cubicBezTo>
                  <a:lnTo>
                    <a:pt x="455683" y="404461"/>
                  </a:lnTo>
                  <a:lnTo>
                    <a:pt x="455683" y="353896"/>
                  </a:lnTo>
                  <a:close/>
                  <a:moveTo>
                    <a:pt x="480964" y="252766"/>
                  </a:moveTo>
                  <a:cubicBezTo>
                    <a:pt x="495029" y="252766"/>
                    <a:pt x="506334" y="264141"/>
                    <a:pt x="506334" y="278093"/>
                  </a:cubicBezTo>
                  <a:lnTo>
                    <a:pt x="506334" y="303331"/>
                  </a:lnTo>
                  <a:lnTo>
                    <a:pt x="556986" y="303331"/>
                  </a:lnTo>
                  <a:cubicBezTo>
                    <a:pt x="570962" y="303331"/>
                    <a:pt x="582268" y="314706"/>
                    <a:pt x="582268" y="328658"/>
                  </a:cubicBezTo>
                  <a:cubicBezTo>
                    <a:pt x="582268" y="342610"/>
                    <a:pt x="570962" y="353896"/>
                    <a:pt x="556986" y="353896"/>
                  </a:cubicBezTo>
                  <a:lnTo>
                    <a:pt x="506334" y="353896"/>
                  </a:lnTo>
                  <a:lnTo>
                    <a:pt x="506334" y="404461"/>
                  </a:lnTo>
                  <a:lnTo>
                    <a:pt x="531616" y="404461"/>
                  </a:lnTo>
                  <a:cubicBezTo>
                    <a:pt x="573544" y="404461"/>
                    <a:pt x="607638" y="438497"/>
                    <a:pt x="607638" y="480265"/>
                  </a:cubicBezTo>
                  <a:cubicBezTo>
                    <a:pt x="607638" y="522121"/>
                    <a:pt x="573544" y="556157"/>
                    <a:pt x="531616" y="556157"/>
                  </a:cubicBezTo>
                  <a:lnTo>
                    <a:pt x="506334" y="556157"/>
                  </a:lnTo>
                  <a:lnTo>
                    <a:pt x="506334" y="581395"/>
                  </a:lnTo>
                  <a:cubicBezTo>
                    <a:pt x="506334" y="595347"/>
                    <a:pt x="495029" y="606722"/>
                    <a:pt x="480964" y="606722"/>
                  </a:cubicBezTo>
                  <a:cubicBezTo>
                    <a:pt x="466988" y="606722"/>
                    <a:pt x="455683" y="595347"/>
                    <a:pt x="455683" y="581395"/>
                  </a:cubicBezTo>
                  <a:lnTo>
                    <a:pt x="455683" y="556157"/>
                  </a:lnTo>
                  <a:lnTo>
                    <a:pt x="405031" y="556157"/>
                  </a:lnTo>
                  <a:cubicBezTo>
                    <a:pt x="391055" y="556157"/>
                    <a:pt x="379749" y="544782"/>
                    <a:pt x="379749" y="530830"/>
                  </a:cubicBezTo>
                  <a:cubicBezTo>
                    <a:pt x="379749" y="516878"/>
                    <a:pt x="391055" y="505592"/>
                    <a:pt x="405031" y="505592"/>
                  </a:cubicBezTo>
                  <a:lnTo>
                    <a:pt x="455683" y="505592"/>
                  </a:lnTo>
                  <a:lnTo>
                    <a:pt x="455683" y="455027"/>
                  </a:lnTo>
                  <a:lnTo>
                    <a:pt x="430401" y="455027"/>
                  </a:lnTo>
                  <a:cubicBezTo>
                    <a:pt x="388473" y="455027"/>
                    <a:pt x="354379" y="420991"/>
                    <a:pt x="354379" y="379223"/>
                  </a:cubicBezTo>
                  <a:cubicBezTo>
                    <a:pt x="354379" y="337367"/>
                    <a:pt x="388473" y="303331"/>
                    <a:pt x="430401" y="303331"/>
                  </a:cubicBezTo>
                  <a:lnTo>
                    <a:pt x="455683" y="303331"/>
                  </a:lnTo>
                  <a:lnTo>
                    <a:pt x="455683" y="278093"/>
                  </a:lnTo>
                  <a:cubicBezTo>
                    <a:pt x="455683" y="264141"/>
                    <a:pt x="466988" y="252766"/>
                    <a:pt x="480964" y="252766"/>
                  </a:cubicBezTo>
                  <a:close/>
                  <a:moveTo>
                    <a:pt x="303759" y="151716"/>
                  </a:moveTo>
                  <a:cubicBezTo>
                    <a:pt x="317817" y="151716"/>
                    <a:pt x="329117" y="163000"/>
                    <a:pt x="329117" y="176950"/>
                  </a:cubicBezTo>
                  <a:lnTo>
                    <a:pt x="329117" y="303301"/>
                  </a:lnTo>
                  <a:cubicBezTo>
                    <a:pt x="329117" y="317251"/>
                    <a:pt x="317817" y="328624"/>
                    <a:pt x="303759" y="328624"/>
                  </a:cubicBezTo>
                  <a:lnTo>
                    <a:pt x="227862" y="328624"/>
                  </a:lnTo>
                  <a:cubicBezTo>
                    <a:pt x="213893" y="328624"/>
                    <a:pt x="202593" y="317251"/>
                    <a:pt x="202593" y="303301"/>
                  </a:cubicBezTo>
                  <a:cubicBezTo>
                    <a:pt x="202593" y="289351"/>
                    <a:pt x="213893" y="278066"/>
                    <a:pt x="227862" y="278066"/>
                  </a:cubicBezTo>
                  <a:lnTo>
                    <a:pt x="278490" y="278066"/>
                  </a:lnTo>
                  <a:lnTo>
                    <a:pt x="278490" y="176950"/>
                  </a:lnTo>
                  <a:cubicBezTo>
                    <a:pt x="278490" y="163000"/>
                    <a:pt x="289790" y="151716"/>
                    <a:pt x="303759" y="151716"/>
                  </a:cubicBezTo>
                  <a:close/>
                  <a:moveTo>
                    <a:pt x="303762" y="0"/>
                  </a:moveTo>
                  <a:cubicBezTo>
                    <a:pt x="443049" y="0"/>
                    <a:pt x="570410" y="92781"/>
                    <a:pt x="606634" y="220667"/>
                  </a:cubicBezTo>
                  <a:cubicBezTo>
                    <a:pt x="610461" y="234086"/>
                    <a:pt x="602629" y="248039"/>
                    <a:pt x="589190" y="251860"/>
                  </a:cubicBezTo>
                  <a:cubicBezTo>
                    <a:pt x="575839" y="255504"/>
                    <a:pt x="561688" y="247861"/>
                    <a:pt x="557950" y="234353"/>
                  </a:cubicBezTo>
                  <a:cubicBezTo>
                    <a:pt x="527779" y="127885"/>
                    <a:pt x="420888" y="50568"/>
                    <a:pt x="303762" y="50568"/>
                  </a:cubicBezTo>
                  <a:cubicBezTo>
                    <a:pt x="164208" y="50568"/>
                    <a:pt x="50642" y="163967"/>
                    <a:pt x="50642" y="303317"/>
                  </a:cubicBezTo>
                  <a:cubicBezTo>
                    <a:pt x="50642" y="442755"/>
                    <a:pt x="164208" y="556154"/>
                    <a:pt x="303762" y="556154"/>
                  </a:cubicBezTo>
                  <a:cubicBezTo>
                    <a:pt x="317824" y="556154"/>
                    <a:pt x="329127" y="567441"/>
                    <a:pt x="329127" y="581394"/>
                  </a:cubicBezTo>
                  <a:cubicBezTo>
                    <a:pt x="329127" y="595347"/>
                    <a:pt x="317824" y="606722"/>
                    <a:pt x="303762" y="606722"/>
                  </a:cubicBezTo>
                  <a:cubicBezTo>
                    <a:pt x="136261" y="606722"/>
                    <a:pt x="0" y="470661"/>
                    <a:pt x="0" y="303317"/>
                  </a:cubicBezTo>
                  <a:cubicBezTo>
                    <a:pt x="0" y="136061"/>
                    <a:pt x="136261" y="0"/>
                    <a:pt x="3037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0" name="îṡḻíde">
              <a:extLst>
                <a:ext uri="{FF2B5EF4-FFF2-40B4-BE49-F238E27FC236}">
                  <a16:creationId xmlns:a16="http://schemas.microsoft.com/office/drawing/2014/main" xmlns="" id="{58290E55-A801-4B35-BA6F-08C9837BF4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259815" y="4533506"/>
              <a:ext cx="540552" cy="499192"/>
            </a:xfrm>
            <a:custGeom>
              <a:avLst/>
              <a:gdLst>
                <a:gd name="connsiteX0" fmla="*/ 186302 w 608697"/>
                <a:gd name="connsiteY0" fmla="*/ 63862 h 562124"/>
                <a:gd name="connsiteX1" fmla="*/ 204357 w 608697"/>
                <a:gd name="connsiteY1" fmla="*/ 81889 h 562124"/>
                <a:gd name="connsiteX2" fmla="*/ 186302 w 608697"/>
                <a:gd name="connsiteY2" fmla="*/ 99991 h 562124"/>
                <a:gd name="connsiteX3" fmla="*/ 99759 w 608697"/>
                <a:gd name="connsiteY3" fmla="*/ 186326 h 562124"/>
                <a:gd name="connsiteX4" fmla="*/ 81705 w 608697"/>
                <a:gd name="connsiteY4" fmla="*/ 204428 h 562124"/>
                <a:gd name="connsiteX5" fmla="*/ 63650 w 608697"/>
                <a:gd name="connsiteY5" fmla="*/ 186326 h 562124"/>
                <a:gd name="connsiteX6" fmla="*/ 186302 w 608697"/>
                <a:gd name="connsiteY6" fmla="*/ 63862 h 562124"/>
                <a:gd name="connsiteX7" fmla="*/ 175448 w 608697"/>
                <a:gd name="connsiteY7" fmla="*/ 36129 h 562124"/>
                <a:gd name="connsiteX8" fmla="*/ 36179 w 608697"/>
                <a:gd name="connsiteY8" fmla="*/ 175282 h 562124"/>
                <a:gd name="connsiteX9" fmla="*/ 276226 w 608697"/>
                <a:gd name="connsiteY9" fmla="*/ 490611 h 562124"/>
                <a:gd name="connsiteX10" fmla="*/ 276972 w 608697"/>
                <a:gd name="connsiteY10" fmla="*/ 491356 h 562124"/>
                <a:gd name="connsiteX11" fmla="*/ 304349 w 608697"/>
                <a:gd name="connsiteY11" fmla="*/ 518546 h 562124"/>
                <a:gd name="connsiteX12" fmla="*/ 331725 w 608697"/>
                <a:gd name="connsiteY12" fmla="*/ 491356 h 562124"/>
                <a:gd name="connsiteX13" fmla="*/ 332471 w 608697"/>
                <a:gd name="connsiteY13" fmla="*/ 490611 h 562124"/>
                <a:gd name="connsiteX14" fmla="*/ 572518 w 608697"/>
                <a:gd name="connsiteY14" fmla="*/ 175282 h 562124"/>
                <a:gd name="connsiteX15" fmla="*/ 433249 w 608697"/>
                <a:gd name="connsiteY15" fmla="*/ 36129 h 562124"/>
                <a:gd name="connsiteX16" fmla="*/ 318149 w 608697"/>
                <a:gd name="connsiteY16" fmla="*/ 89764 h 562124"/>
                <a:gd name="connsiteX17" fmla="*/ 304349 w 608697"/>
                <a:gd name="connsiteY17" fmla="*/ 96170 h 562124"/>
                <a:gd name="connsiteX18" fmla="*/ 290548 w 608697"/>
                <a:gd name="connsiteY18" fmla="*/ 89764 h 562124"/>
                <a:gd name="connsiteX19" fmla="*/ 175448 w 608697"/>
                <a:gd name="connsiteY19" fmla="*/ 36129 h 562124"/>
                <a:gd name="connsiteX20" fmla="*/ 175448 w 608697"/>
                <a:gd name="connsiteY20" fmla="*/ 0 h 562124"/>
                <a:gd name="connsiteX21" fmla="*/ 304349 w 608697"/>
                <a:gd name="connsiteY21" fmla="*/ 51847 h 562124"/>
                <a:gd name="connsiteX22" fmla="*/ 433249 w 608697"/>
                <a:gd name="connsiteY22" fmla="*/ 0 h 562124"/>
                <a:gd name="connsiteX23" fmla="*/ 608697 w 608697"/>
                <a:gd name="connsiteY23" fmla="*/ 175282 h 562124"/>
                <a:gd name="connsiteX24" fmla="*/ 537309 w 608697"/>
                <a:gd name="connsiteY24" fmla="*/ 342593 h 562124"/>
                <a:gd name="connsiteX25" fmla="*/ 356864 w 608697"/>
                <a:gd name="connsiteY25" fmla="*/ 517354 h 562124"/>
                <a:gd name="connsiteX26" fmla="*/ 317104 w 608697"/>
                <a:gd name="connsiteY26" fmla="*/ 556835 h 562124"/>
                <a:gd name="connsiteX27" fmla="*/ 304349 w 608697"/>
                <a:gd name="connsiteY27" fmla="*/ 562124 h 562124"/>
                <a:gd name="connsiteX28" fmla="*/ 291593 w 608697"/>
                <a:gd name="connsiteY28" fmla="*/ 556835 h 562124"/>
                <a:gd name="connsiteX29" fmla="*/ 251834 w 608697"/>
                <a:gd name="connsiteY29" fmla="*/ 517354 h 562124"/>
                <a:gd name="connsiteX30" fmla="*/ 71388 w 608697"/>
                <a:gd name="connsiteY30" fmla="*/ 342593 h 562124"/>
                <a:gd name="connsiteX31" fmla="*/ 0 w 608697"/>
                <a:gd name="connsiteY31" fmla="*/ 175282 h 562124"/>
                <a:gd name="connsiteX32" fmla="*/ 175448 w 608697"/>
                <a:gd name="connsiteY32" fmla="*/ 0 h 5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8697" h="562124">
                  <a:moveTo>
                    <a:pt x="186302" y="63862"/>
                  </a:moveTo>
                  <a:cubicBezTo>
                    <a:pt x="196225" y="63862"/>
                    <a:pt x="204357" y="71907"/>
                    <a:pt x="204357" y="81889"/>
                  </a:cubicBezTo>
                  <a:cubicBezTo>
                    <a:pt x="204357" y="91871"/>
                    <a:pt x="196300" y="99991"/>
                    <a:pt x="186302" y="99991"/>
                  </a:cubicBezTo>
                  <a:cubicBezTo>
                    <a:pt x="137808" y="99991"/>
                    <a:pt x="99759" y="137907"/>
                    <a:pt x="99759" y="186326"/>
                  </a:cubicBezTo>
                  <a:cubicBezTo>
                    <a:pt x="99759" y="196308"/>
                    <a:pt x="91702" y="204428"/>
                    <a:pt x="81705" y="204428"/>
                  </a:cubicBezTo>
                  <a:cubicBezTo>
                    <a:pt x="71708" y="204428"/>
                    <a:pt x="63650" y="196308"/>
                    <a:pt x="63650" y="186326"/>
                  </a:cubicBezTo>
                  <a:cubicBezTo>
                    <a:pt x="63650" y="117645"/>
                    <a:pt x="117516" y="63862"/>
                    <a:pt x="186302" y="63862"/>
                  </a:cubicBezTo>
                  <a:close/>
                  <a:moveTo>
                    <a:pt x="175448" y="36129"/>
                  </a:moveTo>
                  <a:cubicBezTo>
                    <a:pt x="97347" y="36129"/>
                    <a:pt x="36179" y="97213"/>
                    <a:pt x="36179" y="175282"/>
                  </a:cubicBezTo>
                  <a:cubicBezTo>
                    <a:pt x="36179" y="273687"/>
                    <a:pt x="122933" y="355182"/>
                    <a:pt x="276226" y="490611"/>
                  </a:cubicBezTo>
                  <a:cubicBezTo>
                    <a:pt x="276450" y="490834"/>
                    <a:pt x="276748" y="491132"/>
                    <a:pt x="276972" y="491356"/>
                  </a:cubicBezTo>
                  <a:lnTo>
                    <a:pt x="304349" y="518546"/>
                  </a:lnTo>
                  <a:lnTo>
                    <a:pt x="331725" y="491356"/>
                  </a:lnTo>
                  <a:cubicBezTo>
                    <a:pt x="331949" y="491132"/>
                    <a:pt x="332247" y="490834"/>
                    <a:pt x="332471" y="490611"/>
                  </a:cubicBezTo>
                  <a:cubicBezTo>
                    <a:pt x="485764" y="355182"/>
                    <a:pt x="572518" y="273762"/>
                    <a:pt x="572518" y="175282"/>
                  </a:cubicBezTo>
                  <a:cubicBezTo>
                    <a:pt x="572518" y="97213"/>
                    <a:pt x="511350" y="36129"/>
                    <a:pt x="433249" y="36129"/>
                  </a:cubicBezTo>
                  <a:cubicBezTo>
                    <a:pt x="390282" y="36129"/>
                    <a:pt x="346196" y="56689"/>
                    <a:pt x="318149" y="89764"/>
                  </a:cubicBezTo>
                  <a:cubicBezTo>
                    <a:pt x="314717" y="93861"/>
                    <a:pt x="309645" y="96170"/>
                    <a:pt x="304349" y="96170"/>
                  </a:cubicBezTo>
                  <a:cubicBezTo>
                    <a:pt x="299052" y="96170"/>
                    <a:pt x="293980" y="93861"/>
                    <a:pt x="290548" y="89764"/>
                  </a:cubicBezTo>
                  <a:cubicBezTo>
                    <a:pt x="262501" y="56689"/>
                    <a:pt x="218415" y="36129"/>
                    <a:pt x="175448" y="36129"/>
                  </a:cubicBezTo>
                  <a:close/>
                  <a:moveTo>
                    <a:pt x="175448" y="0"/>
                  </a:moveTo>
                  <a:cubicBezTo>
                    <a:pt x="222891" y="0"/>
                    <a:pt x="269736" y="19145"/>
                    <a:pt x="304349" y="51847"/>
                  </a:cubicBezTo>
                  <a:cubicBezTo>
                    <a:pt x="338961" y="19145"/>
                    <a:pt x="385807" y="0"/>
                    <a:pt x="433249" y="0"/>
                  </a:cubicBezTo>
                  <a:cubicBezTo>
                    <a:pt x="531640" y="0"/>
                    <a:pt x="608697" y="77026"/>
                    <a:pt x="608697" y="175282"/>
                  </a:cubicBezTo>
                  <a:cubicBezTo>
                    <a:pt x="608697" y="230258"/>
                    <a:pt x="586020" y="283446"/>
                    <a:pt x="537309" y="342593"/>
                  </a:cubicBezTo>
                  <a:cubicBezTo>
                    <a:pt x="494865" y="394291"/>
                    <a:pt x="435711" y="447628"/>
                    <a:pt x="356864" y="517354"/>
                  </a:cubicBezTo>
                  <a:lnTo>
                    <a:pt x="317104" y="556835"/>
                  </a:lnTo>
                  <a:cubicBezTo>
                    <a:pt x="313598" y="560336"/>
                    <a:pt x="308973" y="562124"/>
                    <a:pt x="304349" y="562124"/>
                  </a:cubicBezTo>
                  <a:cubicBezTo>
                    <a:pt x="299724" y="562124"/>
                    <a:pt x="295099" y="560336"/>
                    <a:pt x="291593" y="556835"/>
                  </a:cubicBezTo>
                  <a:lnTo>
                    <a:pt x="251834" y="517354"/>
                  </a:lnTo>
                  <a:cubicBezTo>
                    <a:pt x="172986" y="447628"/>
                    <a:pt x="113832" y="394291"/>
                    <a:pt x="71388" y="342593"/>
                  </a:cubicBezTo>
                  <a:cubicBezTo>
                    <a:pt x="22677" y="283446"/>
                    <a:pt x="0" y="230258"/>
                    <a:pt x="0" y="175282"/>
                  </a:cubicBezTo>
                  <a:cubicBezTo>
                    <a:pt x="0" y="77026"/>
                    <a:pt x="77057" y="0"/>
                    <a:pt x="175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îSļiḍé">
              <a:extLst>
                <a:ext uri="{FF2B5EF4-FFF2-40B4-BE49-F238E27FC236}">
                  <a16:creationId xmlns:a16="http://schemas.microsoft.com/office/drawing/2014/main" xmlns="" id="{A355A710-DADF-41C7-AEAB-F1D578857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40" y="4558943"/>
              <a:ext cx="487208" cy="426524"/>
            </a:xfrm>
            <a:custGeom>
              <a:avLst/>
              <a:gdLst>
                <a:gd name="T0" fmla="*/ 793 w 853"/>
                <a:gd name="T1" fmla="*/ 481 h 748"/>
                <a:gd name="T2" fmla="*/ 840 w 853"/>
                <a:gd name="T3" fmla="*/ 71 h 748"/>
                <a:gd name="T4" fmla="*/ 840 w 853"/>
                <a:gd name="T5" fmla="*/ 45 h 748"/>
                <a:gd name="T6" fmla="*/ 463 w 853"/>
                <a:gd name="T7" fmla="*/ 45 h 748"/>
                <a:gd name="T8" fmla="*/ 449 w 853"/>
                <a:gd name="T9" fmla="*/ 0 h 748"/>
                <a:gd name="T10" fmla="*/ 376 w 853"/>
                <a:gd name="T11" fmla="*/ 13 h 748"/>
                <a:gd name="T12" fmla="*/ 73 w 853"/>
                <a:gd name="T13" fmla="*/ 45 h 748"/>
                <a:gd name="T14" fmla="*/ 0 w 853"/>
                <a:gd name="T15" fmla="*/ 58 h 748"/>
                <a:gd name="T16" fmla="*/ 60 w 853"/>
                <a:gd name="T17" fmla="*/ 71 h 748"/>
                <a:gd name="T18" fmla="*/ 13 w 853"/>
                <a:gd name="T19" fmla="*/ 481 h 748"/>
                <a:gd name="T20" fmla="*/ 13 w 853"/>
                <a:gd name="T21" fmla="*/ 507 h 748"/>
                <a:gd name="T22" fmla="*/ 414 w 853"/>
                <a:gd name="T23" fmla="*/ 507 h 748"/>
                <a:gd name="T24" fmla="*/ 413 w 853"/>
                <a:gd name="T25" fmla="*/ 565 h 748"/>
                <a:gd name="T26" fmla="*/ 216 w 853"/>
                <a:gd name="T27" fmla="*/ 721 h 748"/>
                <a:gd name="T28" fmla="*/ 216 w 853"/>
                <a:gd name="T29" fmla="*/ 747 h 748"/>
                <a:gd name="T30" fmla="*/ 314 w 853"/>
                <a:gd name="T31" fmla="*/ 748 h 748"/>
                <a:gd name="T32" fmla="*/ 425 w 853"/>
                <a:gd name="T33" fmla="*/ 747 h 748"/>
                <a:gd name="T34" fmla="*/ 428 w 853"/>
                <a:gd name="T35" fmla="*/ 747 h 748"/>
                <a:gd name="T36" fmla="*/ 539 w 853"/>
                <a:gd name="T37" fmla="*/ 748 h 748"/>
                <a:gd name="T38" fmla="*/ 643 w 853"/>
                <a:gd name="T39" fmla="*/ 747 h 748"/>
                <a:gd name="T40" fmla="*/ 643 w 853"/>
                <a:gd name="T41" fmla="*/ 721 h 748"/>
                <a:gd name="T42" fmla="*/ 440 w 853"/>
                <a:gd name="T43" fmla="*/ 565 h 748"/>
                <a:gd name="T44" fmla="*/ 440 w 853"/>
                <a:gd name="T45" fmla="*/ 507 h 748"/>
                <a:gd name="T46" fmla="*/ 840 w 853"/>
                <a:gd name="T47" fmla="*/ 507 h 748"/>
                <a:gd name="T48" fmla="*/ 840 w 853"/>
                <a:gd name="T49" fmla="*/ 481 h 748"/>
                <a:gd name="T50" fmla="*/ 413 w 853"/>
                <a:gd name="T51" fmla="*/ 721 h 748"/>
                <a:gd name="T52" fmla="*/ 413 w 853"/>
                <a:gd name="T53" fmla="*/ 612 h 748"/>
                <a:gd name="T54" fmla="*/ 440 w 853"/>
                <a:gd name="T55" fmla="*/ 721 h 748"/>
                <a:gd name="T56" fmla="*/ 514 w 853"/>
                <a:gd name="T57" fmla="*/ 721 h 748"/>
                <a:gd name="T58" fmla="*/ 436 w 853"/>
                <a:gd name="T59" fmla="*/ 26 h 748"/>
                <a:gd name="T60" fmla="*/ 402 w 853"/>
                <a:gd name="T61" fmla="*/ 45 h 748"/>
                <a:gd name="T62" fmla="*/ 87 w 853"/>
                <a:gd name="T63" fmla="*/ 481 h 748"/>
                <a:gd name="T64" fmla="*/ 389 w 853"/>
                <a:gd name="T65" fmla="*/ 71 h 748"/>
                <a:gd name="T66" fmla="*/ 767 w 853"/>
                <a:gd name="T67" fmla="*/ 71 h 748"/>
                <a:gd name="T68" fmla="*/ 87 w 853"/>
                <a:gd name="T69" fmla="*/ 481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3" h="748">
                  <a:moveTo>
                    <a:pt x="840" y="481"/>
                  </a:moveTo>
                  <a:lnTo>
                    <a:pt x="793" y="481"/>
                  </a:lnTo>
                  <a:lnTo>
                    <a:pt x="793" y="71"/>
                  </a:lnTo>
                  <a:lnTo>
                    <a:pt x="840" y="71"/>
                  </a:lnTo>
                  <a:cubicBezTo>
                    <a:pt x="847" y="71"/>
                    <a:pt x="853" y="65"/>
                    <a:pt x="853" y="58"/>
                  </a:cubicBezTo>
                  <a:cubicBezTo>
                    <a:pt x="853" y="51"/>
                    <a:pt x="847" y="45"/>
                    <a:pt x="840" y="45"/>
                  </a:cubicBezTo>
                  <a:lnTo>
                    <a:pt x="780" y="45"/>
                  </a:lnTo>
                  <a:lnTo>
                    <a:pt x="463" y="45"/>
                  </a:lnTo>
                  <a:lnTo>
                    <a:pt x="463" y="13"/>
                  </a:lnTo>
                  <a:cubicBezTo>
                    <a:pt x="463" y="6"/>
                    <a:pt x="457" y="0"/>
                    <a:pt x="449" y="0"/>
                  </a:cubicBezTo>
                  <a:lnTo>
                    <a:pt x="389" y="0"/>
                  </a:lnTo>
                  <a:cubicBezTo>
                    <a:pt x="382" y="0"/>
                    <a:pt x="376" y="6"/>
                    <a:pt x="376" y="13"/>
                  </a:cubicBezTo>
                  <a:lnTo>
                    <a:pt x="376" y="45"/>
                  </a:lnTo>
                  <a:lnTo>
                    <a:pt x="73" y="45"/>
                  </a:lnTo>
                  <a:lnTo>
                    <a:pt x="13" y="45"/>
                  </a:lnTo>
                  <a:cubicBezTo>
                    <a:pt x="6" y="45"/>
                    <a:pt x="0" y="51"/>
                    <a:pt x="0" y="58"/>
                  </a:cubicBezTo>
                  <a:cubicBezTo>
                    <a:pt x="0" y="65"/>
                    <a:pt x="6" y="71"/>
                    <a:pt x="13" y="71"/>
                  </a:cubicBezTo>
                  <a:lnTo>
                    <a:pt x="60" y="71"/>
                  </a:lnTo>
                  <a:lnTo>
                    <a:pt x="60" y="481"/>
                  </a:lnTo>
                  <a:lnTo>
                    <a:pt x="13" y="481"/>
                  </a:lnTo>
                  <a:cubicBezTo>
                    <a:pt x="6" y="481"/>
                    <a:pt x="0" y="487"/>
                    <a:pt x="0" y="494"/>
                  </a:cubicBezTo>
                  <a:cubicBezTo>
                    <a:pt x="0" y="501"/>
                    <a:pt x="6" y="507"/>
                    <a:pt x="13" y="507"/>
                  </a:cubicBezTo>
                  <a:lnTo>
                    <a:pt x="73" y="507"/>
                  </a:lnTo>
                  <a:lnTo>
                    <a:pt x="414" y="507"/>
                  </a:lnTo>
                  <a:cubicBezTo>
                    <a:pt x="414" y="508"/>
                    <a:pt x="413" y="508"/>
                    <a:pt x="413" y="509"/>
                  </a:cubicBezTo>
                  <a:lnTo>
                    <a:pt x="413" y="565"/>
                  </a:lnTo>
                  <a:lnTo>
                    <a:pt x="307" y="721"/>
                  </a:lnTo>
                  <a:lnTo>
                    <a:pt x="216" y="721"/>
                  </a:lnTo>
                  <a:cubicBezTo>
                    <a:pt x="209" y="721"/>
                    <a:pt x="203" y="727"/>
                    <a:pt x="203" y="734"/>
                  </a:cubicBezTo>
                  <a:cubicBezTo>
                    <a:pt x="203" y="741"/>
                    <a:pt x="209" y="747"/>
                    <a:pt x="216" y="747"/>
                  </a:cubicBezTo>
                  <a:lnTo>
                    <a:pt x="312" y="747"/>
                  </a:lnTo>
                  <a:cubicBezTo>
                    <a:pt x="312" y="748"/>
                    <a:pt x="313" y="748"/>
                    <a:pt x="314" y="748"/>
                  </a:cubicBezTo>
                  <a:cubicBezTo>
                    <a:pt x="315" y="748"/>
                    <a:pt x="316" y="748"/>
                    <a:pt x="317" y="747"/>
                  </a:cubicBezTo>
                  <a:lnTo>
                    <a:pt x="425" y="747"/>
                  </a:lnTo>
                  <a:cubicBezTo>
                    <a:pt x="426" y="747"/>
                    <a:pt x="426" y="748"/>
                    <a:pt x="427" y="748"/>
                  </a:cubicBezTo>
                  <a:cubicBezTo>
                    <a:pt x="427" y="748"/>
                    <a:pt x="428" y="747"/>
                    <a:pt x="428" y="747"/>
                  </a:cubicBezTo>
                  <a:lnTo>
                    <a:pt x="537" y="747"/>
                  </a:lnTo>
                  <a:cubicBezTo>
                    <a:pt x="537" y="748"/>
                    <a:pt x="538" y="748"/>
                    <a:pt x="539" y="748"/>
                  </a:cubicBezTo>
                  <a:cubicBezTo>
                    <a:pt x="540" y="748"/>
                    <a:pt x="541" y="748"/>
                    <a:pt x="542" y="747"/>
                  </a:cubicBezTo>
                  <a:lnTo>
                    <a:pt x="643" y="747"/>
                  </a:lnTo>
                  <a:cubicBezTo>
                    <a:pt x="650" y="747"/>
                    <a:pt x="656" y="741"/>
                    <a:pt x="656" y="734"/>
                  </a:cubicBezTo>
                  <a:cubicBezTo>
                    <a:pt x="656" y="727"/>
                    <a:pt x="650" y="721"/>
                    <a:pt x="643" y="721"/>
                  </a:cubicBezTo>
                  <a:lnTo>
                    <a:pt x="546" y="721"/>
                  </a:lnTo>
                  <a:lnTo>
                    <a:pt x="440" y="565"/>
                  </a:lnTo>
                  <a:lnTo>
                    <a:pt x="440" y="509"/>
                  </a:lnTo>
                  <a:cubicBezTo>
                    <a:pt x="440" y="508"/>
                    <a:pt x="440" y="508"/>
                    <a:pt x="440" y="507"/>
                  </a:cubicBezTo>
                  <a:lnTo>
                    <a:pt x="780" y="507"/>
                  </a:lnTo>
                  <a:lnTo>
                    <a:pt x="840" y="507"/>
                  </a:lnTo>
                  <a:cubicBezTo>
                    <a:pt x="847" y="507"/>
                    <a:pt x="853" y="501"/>
                    <a:pt x="853" y="494"/>
                  </a:cubicBezTo>
                  <a:cubicBezTo>
                    <a:pt x="853" y="487"/>
                    <a:pt x="847" y="481"/>
                    <a:pt x="840" y="481"/>
                  </a:cubicBezTo>
                  <a:close/>
                  <a:moveTo>
                    <a:pt x="413" y="612"/>
                  </a:moveTo>
                  <a:lnTo>
                    <a:pt x="413" y="721"/>
                  </a:lnTo>
                  <a:lnTo>
                    <a:pt x="339" y="721"/>
                  </a:lnTo>
                  <a:lnTo>
                    <a:pt x="413" y="612"/>
                  </a:lnTo>
                  <a:close/>
                  <a:moveTo>
                    <a:pt x="514" y="721"/>
                  </a:moveTo>
                  <a:lnTo>
                    <a:pt x="440" y="721"/>
                  </a:lnTo>
                  <a:lnTo>
                    <a:pt x="440" y="612"/>
                  </a:lnTo>
                  <a:lnTo>
                    <a:pt x="514" y="721"/>
                  </a:lnTo>
                  <a:close/>
                  <a:moveTo>
                    <a:pt x="402" y="26"/>
                  </a:moveTo>
                  <a:lnTo>
                    <a:pt x="436" y="26"/>
                  </a:lnTo>
                  <a:lnTo>
                    <a:pt x="436" y="45"/>
                  </a:lnTo>
                  <a:lnTo>
                    <a:pt x="402" y="45"/>
                  </a:lnTo>
                  <a:lnTo>
                    <a:pt x="402" y="26"/>
                  </a:lnTo>
                  <a:close/>
                  <a:moveTo>
                    <a:pt x="87" y="481"/>
                  </a:moveTo>
                  <a:lnTo>
                    <a:pt x="87" y="71"/>
                  </a:lnTo>
                  <a:lnTo>
                    <a:pt x="389" y="71"/>
                  </a:lnTo>
                  <a:lnTo>
                    <a:pt x="449" y="71"/>
                  </a:lnTo>
                  <a:lnTo>
                    <a:pt x="767" y="71"/>
                  </a:lnTo>
                  <a:lnTo>
                    <a:pt x="767" y="481"/>
                  </a:lnTo>
                  <a:lnTo>
                    <a:pt x="87" y="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2" name="îṡḷíḍe">
              <a:extLst>
                <a:ext uri="{FF2B5EF4-FFF2-40B4-BE49-F238E27FC236}">
                  <a16:creationId xmlns:a16="http://schemas.microsoft.com/office/drawing/2014/main" xmlns="" id="{FBB35060-7E73-4EE0-8C96-B439CF8B3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548" y="4561441"/>
              <a:ext cx="542404" cy="489119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îSliďê">
              <a:extLst>
                <a:ext uri="{FF2B5EF4-FFF2-40B4-BE49-F238E27FC236}">
                  <a16:creationId xmlns:a16="http://schemas.microsoft.com/office/drawing/2014/main" xmlns="" id="{9E7BAA63-B2B0-4CB2-94AB-02A7481D56DD}"/>
                </a:ext>
              </a:extLst>
            </p:cNvPr>
            <p:cNvSpPr/>
            <p:nvPr/>
          </p:nvSpPr>
          <p:spPr>
            <a:xfrm>
              <a:off x="9804305" y="1527629"/>
              <a:ext cx="1973942" cy="3802743"/>
            </a:xfrm>
            <a:prstGeom prst="roundRect">
              <a:avLst>
                <a:gd name="adj" fmla="val 12255"/>
              </a:avLst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  <a:miter lim="800000"/>
            </a:ln>
            <a:effectLst/>
          </p:spPr>
          <p:txBody>
            <a:bodyPr wrap="square" tIns="1080000" anchor="t" anchorCtr="1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ï$1ïḑe">
              <a:extLst>
                <a:ext uri="{FF2B5EF4-FFF2-40B4-BE49-F238E27FC236}">
                  <a16:creationId xmlns:a16="http://schemas.microsoft.com/office/drawing/2014/main" xmlns="" id="{7450216B-9CC9-4349-911B-4906C45D5983}"/>
                </a:ext>
              </a:extLst>
            </p:cNvPr>
            <p:cNvSpPr/>
            <p:nvPr/>
          </p:nvSpPr>
          <p:spPr>
            <a:xfrm>
              <a:off x="9118721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íṣľîḑè">
              <a:extLst>
                <a:ext uri="{FF2B5EF4-FFF2-40B4-BE49-F238E27FC236}">
                  <a16:creationId xmlns:a16="http://schemas.microsoft.com/office/drawing/2014/main" xmlns="" id="{61D6B498-EC24-4E30-91DF-55CEB780966F}"/>
                </a:ext>
              </a:extLst>
            </p:cNvPr>
            <p:cNvSpPr/>
            <p:nvPr/>
          </p:nvSpPr>
          <p:spPr>
            <a:xfrm>
              <a:off x="9118721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ïSḻíḑè">
              <a:extLst>
                <a:ext uri="{FF2B5EF4-FFF2-40B4-BE49-F238E27FC236}">
                  <a16:creationId xmlns:a16="http://schemas.microsoft.com/office/drawing/2014/main" xmlns="" id="{0BB94390-7940-439D-A363-F6197142FDDA}"/>
                </a:ext>
              </a:extLst>
            </p:cNvPr>
            <p:cNvSpPr/>
            <p:nvPr/>
          </p:nvSpPr>
          <p:spPr>
            <a:xfrm>
              <a:off x="9944514" y="1963313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îṩlíḍê">
              <a:extLst>
                <a:ext uri="{FF2B5EF4-FFF2-40B4-BE49-F238E27FC236}">
                  <a16:creationId xmlns:a16="http://schemas.microsoft.com/office/drawing/2014/main" xmlns="" id="{DFA861EA-2765-4B51-B702-1182DE837F09}"/>
                </a:ext>
              </a:extLst>
            </p:cNvPr>
            <p:cNvSpPr/>
            <p:nvPr/>
          </p:nvSpPr>
          <p:spPr>
            <a:xfrm>
              <a:off x="9944514" y="4687935"/>
              <a:ext cx="244852" cy="244852"/>
            </a:xfrm>
            <a:prstGeom prst="ellipse">
              <a:avLst/>
            </a:prstGeom>
            <a:solidFill>
              <a:srgbClr val="000000">
                <a:lumMod val="65000"/>
                <a:lumOff val="3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išḷiḍè">
              <a:extLst>
                <a:ext uri="{FF2B5EF4-FFF2-40B4-BE49-F238E27FC236}">
                  <a16:creationId xmlns:a16="http://schemas.microsoft.com/office/drawing/2014/main" xmlns="" id="{1FBC39CA-2325-427C-87C7-E3C4B2122A44}"/>
                </a:ext>
              </a:extLst>
            </p:cNvPr>
            <p:cNvSpPr/>
            <p:nvPr/>
          </p:nvSpPr>
          <p:spPr>
            <a:xfrm>
              <a:off x="9216940" y="2044591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9" name="iṣľiḍê">
              <a:extLst>
                <a:ext uri="{FF2B5EF4-FFF2-40B4-BE49-F238E27FC236}">
                  <a16:creationId xmlns:a16="http://schemas.microsoft.com/office/drawing/2014/main" xmlns="" id="{C3EAD263-7482-45EB-8144-3453D7F5F049}"/>
                </a:ext>
              </a:extLst>
            </p:cNvPr>
            <p:cNvSpPr/>
            <p:nvPr/>
          </p:nvSpPr>
          <p:spPr>
            <a:xfrm>
              <a:off x="9216940" y="4772206"/>
              <a:ext cx="874207" cy="76309"/>
            </a:xfrm>
            <a:prstGeom prst="roundRect">
              <a:avLst>
                <a:gd name="adj" fmla="val 50000"/>
              </a:avLst>
            </a:prstGeom>
            <a:solidFill>
              <a:srgbClr val="FFFFFF">
                <a:lumMod val="85000"/>
              </a:srgbClr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0" name="iṧļíḓê">
              <a:extLst>
                <a:ext uri="{FF2B5EF4-FFF2-40B4-BE49-F238E27FC236}">
                  <a16:creationId xmlns:a16="http://schemas.microsoft.com/office/drawing/2014/main" xmlns="" id="{5CCA75B7-10B1-4ADC-BDC4-DB230F97258A}"/>
                </a:ext>
              </a:extLst>
            </p:cNvPr>
            <p:cNvSpPr/>
            <p:nvPr/>
          </p:nvSpPr>
          <p:spPr>
            <a:xfrm>
              <a:off x="9804305" y="3740544"/>
              <a:ext cx="1968024" cy="603504"/>
            </a:xfrm>
            <a:prstGeom prst="rect">
              <a:avLst/>
            </a:prstGeom>
            <a:solidFill>
              <a:srgbClr val="E95823"/>
            </a:solidFill>
            <a:ln w="76200" cap="flat" cmpd="sng" algn="ctr">
              <a:noFill/>
              <a:prstDash val="solid"/>
              <a:miter lim="800000"/>
            </a:ln>
            <a:effectLst/>
          </p:spPr>
          <p:txBody>
            <a:bodyPr wrap="none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5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1" name="isľiḍè">
              <a:extLst>
                <a:ext uri="{FF2B5EF4-FFF2-40B4-BE49-F238E27FC236}">
                  <a16:creationId xmlns:a16="http://schemas.microsoft.com/office/drawing/2014/main" xmlns="" id="{50B1E9A0-D946-4EC4-8B8D-F3DF606450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18040" y="4518096"/>
              <a:ext cx="540552" cy="530012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553EF98B-F7E3-447B-8E00-28EA0B53FE7F}"/>
              </a:ext>
            </a:extLst>
          </p:cNvPr>
          <p:cNvSpPr txBox="1"/>
          <p:nvPr/>
        </p:nvSpPr>
        <p:spPr>
          <a:xfrm>
            <a:off x="967273" y="3417372"/>
            <a:ext cx="1673638" cy="9220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此处添加详细文本描述建议与标题相关并符合整体语言风格，语言描述尽量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………..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xmlns="" id="{76358CEF-0D82-4A3F-9DC4-F244FCAF6717}"/>
              </a:ext>
            </a:extLst>
          </p:cNvPr>
          <p:cNvSpPr txBox="1"/>
          <p:nvPr/>
        </p:nvSpPr>
        <p:spPr>
          <a:xfrm>
            <a:off x="3115424" y="3417372"/>
            <a:ext cx="1673638" cy="9220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此处添加详细文本描述建议与标题相关并符合整体语言风格，语言描述尽量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………..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xmlns="" id="{37D37B03-F3CE-439E-87B4-9884D5A1496A}"/>
              </a:ext>
            </a:extLst>
          </p:cNvPr>
          <p:cNvSpPr txBox="1"/>
          <p:nvPr/>
        </p:nvSpPr>
        <p:spPr>
          <a:xfrm>
            <a:off x="5259180" y="3417372"/>
            <a:ext cx="1673638" cy="9220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此处添加详细文本描述建议与标题相关并符合整体语言风格，语言描述尽量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………..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C5F357C-9728-4BBA-BEBA-1392D8E0DD52}"/>
              </a:ext>
            </a:extLst>
          </p:cNvPr>
          <p:cNvSpPr txBox="1"/>
          <p:nvPr/>
        </p:nvSpPr>
        <p:spPr>
          <a:xfrm>
            <a:off x="7411052" y="3417372"/>
            <a:ext cx="1673638" cy="9220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此处添加详细文本描述建议与标题相关并符合整体语言风格，语言描述尽量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………..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B752B9DA-9FC7-4D4F-BE64-3D7E8C976052}"/>
              </a:ext>
            </a:extLst>
          </p:cNvPr>
          <p:cNvSpPr txBox="1"/>
          <p:nvPr/>
        </p:nvSpPr>
        <p:spPr>
          <a:xfrm>
            <a:off x="9545493" y="3417372"/>
            <a:ext cx="1673638" cy="92204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此处添加详细文本描述建议与标题相关并符合整体语言风格，语言描述尽量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………..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219FCC29-8EC7-43E2-90E8-430149A66063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31C5F265-1647-4802-9BF2-6687CC03327B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xmlns="" id="{2A1675D3-CFD4-4B9D-AEAA-6D30355ED1E5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80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17CFC12E-4DBE-4759-8571-54CB1722C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572" y="-55245"/>
            <a:ext cx="9214341" cy="9214341"/>
          </a:xfrm>
          <a:prstGeom prst="rect">
            <a:avLst/>
          </a:prstGeom>
        </p:spPr>
      </p:pic>
      <p:grpSp>
        <p:nvGrpSpPr>
          <p:cNvPr id="2" name="bfbf4d2e-0165-43d6-9c9f-77323cb92d5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E8F2C885-E5D6-4295-A90E-CA431E428BCF}"/>
              </a:ext>
            </a:extLst>
          </p:cNvPr>
          <p:cNvGrpSpPr>
            <a:grpSpLocks noChangeAspect="1"/>
          </p:cNvGrpSpPr>
          <p:nvPr/>
        </p:nvGrpSpPr>
        <p:grpSpPr>
          <a:xfrm>
            <a:off x="5723314" y="1524706"/>
            <a:ext cx="777455" cy="4176387"/>
            <a:chOff x="5519936" y="1276187"/>
            <a:chExt cx="862800" cy="4634849"/>
          </a:xfrm>
        </p:grpSpPr>
        <p:sp>
          <p:nvSpPr>
            <p:cNvPr id="3" name="íṥḷïdê">
              <a:extLst>
                <a:ext uri="{FF2B5EF4-FFF2-40B4-BE49-F238E27FC236}">
                  <a16:creationId xmlns:a16="http://schemas.microsoft.com/office/drawing/2014/main" xmlns="" id="{644EFECC-0C48-4816-BA9A-676E531C57A0}"/>
                </a:ext>
              </a:extLst>
            </p:cNvPr>
            <p:cNvSpPr/>
            <p:nvPr/>
          </p:nvSpPr>
          <p:spPr>
            <a:xfrm>
              <a:off x="5519936" y="2525505"/>
              <a:ext cx="862800" cy="862800"/>
            </a:xfrm>
            <a:prstGeom prst="ellipse">
              <a:avLst/>
            </a:prstGeom>
            <a:solidFill>
              <a:srgbClr val="5CBDCE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ïṧ1íḓê">
              <a:extLst>
                <a:ext uri="{FF2B5EF4-FFF2-40B4-BE49-F238E27FC236}">
                  <a16:creationId xmlns:a16="http://schemas.microsoft.com/office/drawing/2014/main" xmlns="" id="{DECA77F6-4B50-4614-BA65-09CC2CDDFFEE}"/>
                </a:ext>
              </a:extLst>
            </p:cNvPr>
            <p:cNvSpPr/>
            <p:nvPr/>
          </p:nvSpPr>
          <p:spPr>
            <a:xfrm>
              <a:off x="5519936" y="1276187"/>
              <a:ext cx="862800" cy="862800"/>
            </a:xfrm>
            <a:prstGeom prst="ellipse">
              <a:avLst/>
            </a:prstGeom>
            <a:solidFill>
              <a:srgbClr val="E95823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ïṡľîḋè">
              <a:extLst>
                <a:ext uri="{FF2B5EF4-FFF2-40B4-BE49-F238E27FC236}">
                  <a16:creationId xmlns:a16="http://schemas.microsoft.com/office/drawing/2014/main" xmlns="" id="{6616C005-3148-4239-9B0E-DD576985A2D5}"/>
                </a:ext>
              </a:extLst>
            </p:cNvPr>
            <p:cNvSpPr/>
            <p:nvPr/>
          </p:nvSpPr>
          <p:spPr>
            <a:xfrm>
              <a:off x="5519936" y="5048236"/>
              <a:ext cx="862800" cy="862800"/>
            </a:xfrm>
            <a:prstGeom prst="ellipse">
              <a:avLst/>
            </a:prstGeom>
            <a:solidFill>
              <a:srgbClr val="5CBDCE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isļïḋé">
              <a:extLst>
                <a:ext uri="{FF2B5EF4-FFF2-40B4-BE49-F238E27FC236}">
                  <a16:creationId xmlns:a16="http://schemas.microsoft.com/office/drawing/2014/main" xmlns="" id="{9AAAFC6C-C62C-4633-83AA-2261E1DA5D09}"/>
                </a:ext>
              </a:extLst>
            </p:cNvPr>
            <p:cNvSpPr/>
            <p:nvPr/>
          </p:nvSpPr>
          <p:spPr>
            <a:xfrm>
              <a:off x="5519936" y="3772920"/>
              <a:ext cx="862800" cy="862800"/>
            </a:xfrm>
            <a:prstGeom prst="ellipse">
              <a:avLst/>
            </a:prstGeom>
            <a:solidFill>
              <a:srgbClr val="E95823"/>
            </a:solidFill>
            <a:ln w="12700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7" name="išḷíḓe">
              <a:extLst>
                <a:ext uri="{FF2B5EF4-FFF2-40B4-BE49-F238E27FC236}">
                  <a16:creationId xmlns:a16="http://schemas.microsoft.com/office/drawing/2014/main" xmlns="" id="{A795047C-C6BE-4952-9107-25219D3D2E73}"/>
                </a:ext>
              </a:extLst>
            </p:cNvPr>
            <p:cNvGrpSpPr/>
            <p:nvPr/>
          </p:nvGrpSpPr>
          <p:grpSpPr>
            <a:xfrm>
              <a:off x="5912101" y="2235760"/>
              <a:ext cx="170400" cy="154874"/>
              <a:chOff x="5993654" y="2335817"/>
              <a:chExt cx="170400" cy="154874"/>
            </a:xfrm>
          </p:grpSpPr>
          <p:cxnSp>
            <p:nvCxnSpPr>
              <p:cNvPr id="18" name="Straight Connector 76">
                <a:extLst>
                  <a:ext uri="{FF2B5EF4-FFF2-40B4-BE49-F238E27FC236}">
                    <a16:creationId xmlns:a16="http://schemas.microsoft.com/office/drawing/2014/main" xmlns="" id="{1C03F5C5-0408-42A1-8AB9-9E76E2C1B3BE}"/>
                  </a:ext>
                </a:extLst>
              </p:cNvPr>
              <p:cNvCxnSpPr/>
              <p:nvPr/>
            </p:nvCxnSpPr>
            <p:spPr>
              <a:xfrm rot="8100000">
                <a:off x="6009179" y="2412287"/>
                <a:ext cx="154875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" name="Straight Connector 77">
                <a:extLst>
                  <a:ext uri="{FF2B5EF4-FFF2-40B4-BE49-F238E27FC236}">
                    <a16:creationId xmlns:a16="http://schemas.microsoft.com/office/drawing/2014/main" xmlns="" id="{A49F8B4C-F044-403F-AD01-0454AF53D97E}"/>
                  </a:ext>
                </a:extLst>
              </p:cNvPr>
              <p:cNvCxnSpPr/>
              <p:nvPr/>
            </p:nvCxnSpPr>
            <p:spPr>
              <a:xfrm rot="8100000">
                <a:off x="5993654" y="2335817"/>
                <a:ext cx="0" cy="1548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" name="í$ļîḋê">
              <a:extLst>
                <a:ext uri="{FF2B5EF4-FFF2-40B4-BE49-F238E27FC236}">
                  <a16:creationId xmlns:a16="http://schemas.microsoft.com/office/drawing/2014/main" xmlns="" id="{299EA615-5618-4345-B5B1-1F46EE10E5A2}"/>
                </a:ext>
              </a:extLst>
            </p:cNvPr>
            <p:cNvGrpSpPr/>
            <p:nvPr/>
          </p:nvGrpSpPr>
          <p:grpSpPr>
            <a:xfrm>
              <a:off x="5912101" y="3493276"/>
              <a:ext cx="170400" cy="154874"/>
              <a:chOff x="5993654" y="3593341"/>
              <a:chExt cx="170400" cy="154874"/>
            </a:xfrm>
          </p:grpSpPr>
          <p:cxnSp>
            <p:nvCxnSpPr>
              <p:cNvPr id="16" name="Straight Connector 78">
                <a:extLst>
                  <a:ext uri="{FF2B5EF4-FFF2-40B4-BE49-F238E27FC236}">
                    <a16:creationId xmlns:a16="http://schemas.microsoft.com/office/drawing/2014/main" xmlns="" id="{2643BD51-C0D7-474E-A107-7B20751AD0CE}"/>
                  </a:ext>
                </a:extLst>
              </p:cNvPr>
              <p:cNvCxnSpPr/>
              <p:nvPr/>
            </p:nvCxnSpPr>
            <p:spPr>
              <a:xfrm rot="8100000">
                <a:off x="6009179" y="3669811"/>
                <a:ext cx="154875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Straight Connector 79">
                <a:extLst>
                  <a:ext uri="{FF2B5EF4-FFF2-40B4-BE49-F238E27FC236}">
                    <a16:creationId xmlns:a16="http://schemas.microsoft.com/office/drawing/2014/main" xmlns="" id="{5549956D-8099-428F-B483-8225270C1DCA}"/>
                  </a:ext>
                </a:extLst>
              </p:cNvPr>
              <p:cNvCxnSpPr/>
              <p:nvPr/>
            </p:nvCxnSpPr>
            <p:spPr>
              <a:xfrm rot="8100000">
                <a:off x="5993654" y="3593341"/>
                <a:ext cx="0" cy="1548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9" name="i$ḷídê">
              <a:extLst>
                <a:ext uri="{FF2B5EF4-FFF2-40B4-BE49-F238E27FC236}">
                  <a16:creationId xmlns:a16="http://schemas.microsoft.com/office/drawing/2014/main" xmlns="" id="{8805B9CD-3756-4754-9172-046E3B2C619F}"/>
                </a:ext>
              </a:extLst>
            </p:cNvPr>
            <p:cNvGrpSpPr/>
            <p:nvPr/>
          </p:nvGrpSpPr>
          <p:grpSpPr>
            <a:xfrm>
              <a:off x="5904342" y="4773974"/>
              <a:ext cx="170399" cy="154874"/>
              <a:chOff x="5993654" y="4874047"/>
              <a:chExt cx="170398" cy="154874"/>
            </a:xfrm>
          </p:grpSpPr>
          <p:cxnSp>
            <p:nvCxnSpPr>
              <p:cNvPr id="14" name="Straight Connector 80">
                <a:extLst>
                  <a:ext uri="{FF2B5EF4-FFF2-40B4-BE49-F238E27FC236}">
                    <a16:creationId xmlns:a16="http://schemas.microsoft.com/office/drawing/2014/main" xmlns="" id="{9F449B16-75B4-4978-88EC-F3BE6A0241AA}"/>
                  </a:ext>
                </a:extLst>
              </p:cNvPr>
              <p:cNvCxnSpPr/>
              <p:nvPr/>
            </p:nvCxnSpPr>
            <p:spPr>
              <a:xfrm rot="8100000">
                <a:off x="6009177" y="4950518"/>
                <a:ext cx="154875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" name="Straight Connector 81">
                <a:extLst>
                  <a:ext uri="{FF2B5EF4-FFF2-40B4-BE49-F238E27FC236}">
                    <a16:creationId xmlns:a16="http://schemas.microsoft.com/office/drawing/2014/main" xmlns="" id="{78F5FEC8-847A-4A60-A850-1F8F10A0E0B8}"/>
                  </a:ext>
                </a:extLst>
              </p:cNvPr>
              <p:cNvCxnSpPr/>
              <p:nvPr/>
            </p:nvCxnSpPr>
            <p:spPr>
              <a:xfrm rot="8100000">
                <a:off x="5993654" y="4874047"/>
                <a:ext cx="0" cy="154874"/>
              </a:xfrm>
              <a:prstGeom prst="line">
                <a:avLst/>
              </a:prstGeom>
              <a:noFill/>
              <a:ln w="25400" cap="flat" cmpd="sng" algn="ctr">
                <a:solidFill>
                  <a:srgbClr val="FFFFFF">
                    <a:lumMod val="75000"/>
                  </a:srgb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" name="íŝḻïḑê">
              <a:extLst>
                <a:ext uri="{FF2B5EF4-FFF2-40B4-BE49-F238E27FC236}">
                  <a16:creationId xmlns:a16="http://schemas.microsoft.com/office/drawing/2014/main" xmlns="" id="{44175982-A834-492C-8A10-DD9D8FCFB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31" y="4062765"/>
              <a:ext cx="330948" cy="267871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isḷidè">
              <a:extLst>
                <a:ext uri="{FF2B5EF4-FFF2-40B4-BE49-F238E27FC236}">
                  <a16:creationId xmlns:a16="http://schemas.microsoft.com/office/drawing/2014/main" xmlns="" id="{7B13E13B-0FE0-4A43-87C9-BB0294E3D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33" y="1546520"/>
              <a:ext cx="330948" cy="298436"/>
            </a:xfrm>
            <a:custGeom>
              <a:avLst/>
              <a:gdLst>
                <a:gd name="connsiteX0" fmla="*/ 521432 w 608344"/>
                <a:gd name="connsiteY0" fmla="*/ 370453 h 548582"/>
                <a:gd name="connsiteX1" fmla="*/ 465737 w 608344"/>
                <a:gd name="connsiteY1" fmla="*/ 425787 h 548582"/>
                <a:gd name="connsiteX2" fmla="*/ 442491 w 608344"/>
                <a:gd name="connsiteY2" fmla="*/ 402479 h 548582"/>
                <a:gd name="connsiteX3" fmla="*/ 418201 w 608344"/>
                <a:gd name="connsiteY3" fmla="*/ 426545 h 548582"/>
                <a:gd name="connsiteX4" fmla="*/ 441447 w 608344"/>
                <a:gd name="connsiteY4" fmla="*/ 449948 h 548582"/>
                <a:gd name="connsiteX5" fmla="*/ 465642 w 608344"/>
                <a:gd name="connsiteY5" fmla="*/ 474204 h 548582"/>
                <a:gd name="connsiteX6" fmla="*/ 489932 w 608344"/>
                <a:gd name="connsiteY6" fmla="*/ 450043 h 548582"/>
                <a:gd name="connsiteX7" fmla="*/ 545532 w 608344"/>
                <a:gd name="connsiteY7" fmla="*/ 394709 h 548582"/>
                <a:gd name="connsiteX8" fmla="*/ 481962 w 608344"/>
                <a:gd name="connsiteY8" fmla="*/ 296170 h 548582"/>
                <a:gd name="connsiteX9" fmla="*/ 608344 w 608344"/>
                <a:gd name="connsiteY9" fmla="*/ 422376 h 548582"/>
                <a:gd name="connsiteX10" fmla="*/ 481962 w 608344"/>
                <a:gd name="connsiteY10" fmla="*/ 548582 h 548582"/>
                <a:gd name="connsiteX11" fmla="*/ 355579 w 608344"/>
                <a:gd name="connsiteY11" fmla="*/ 422376 h 548582"/>
                <a:gd name="connsiteX12" fmla="*/ 481962 w 608344"/>
                <a:gd name="connsiteY12" fmla="*/ 296170 h 548582"/>
                <a:gd name="connsiteX13" fmla="*/ 255835 w 608344"/>
                <a:gd name="connsiteY13" fmla="*/ 446 h 548582"/>
                <a:gd name="connsiteX14" fmla="*/ 317801 w 608344"/>
                <a:gd name="connsiteY14" fmla="*/ 13616 h 548582"/>
                <a:gd name="connsiteX15" fmla="*/ 348072 w 608344"/>
                <a:gd name="connsiteY15" fmla="*/ 41661 h 548582"/>
                <a:gd name="connsiteX16" fmla="*/ 381190 w 608344"/>
                <a:gd name="connsiteY16" fmla="*/ 146831 h 548582"/>
                <a:gd name="connsiteX17" fmla="*/ 378913 w 608344"/>
                <a:gd name="connsiteY17" fmla="*/ 156211 h 548582"/>
                <a:gd name="connsiteX18" fmla="*/ 387833 w 608344"/>
                <a:gd name="connsiteY18" fmla="*/ 200458 h 548582"/>
                <a:gd name="connsiteX19" fmla="*/ 366387 w 608344"/>
                <a:gd name="connsiteY19" fmla="*/ 237694 h 548582"/>
                <a:gd name="connsiteX20" fmla="*/ 351393 w 608344"/>
                <a:gd name="connsiteY20" fmla="*/ 278720 h 548582"/>
                <a:gd name="connsiteX21" fmla="*/ 351393 w 608344"/>
                <a:gd name="connsiteY21" fmla="*/ 322873 h 548582"/>
                <a:gd name="connsiteX22" fmla="*/ 317611 w 608344"/>
                <a:gd name="connsiteY22" fmla="*/ 422358 h 548582"/>
                <a:gd name="connsiteX23" fmla="*/ 376635 w 608344"/>
                <a:gd name="connsiteY23" fmla="*/ 548088 h 548582"/>
                <a:gd name="connsiteX24" fmla="*/ 26855 w 608344"/>
                <a:gd name="connsiteY24" fmla="*/ 548088 h 548582"/>
                <a:gd name="connsiteX25" fmla="*/ 0 w 608344"/>
                <a:gd name="connsiteY25" fmla="*/ 521274 h 548582"/>
                <a:gd name="connsiteX26" fmla="*/ 0 w 608344"/>
                <a:gd name="connsiteY26" fmla="*/ 473806 h 548582"/>
                <a:gd name="connsiteX27" fmla="*/ 19453 w 608344"/>
                <a:gd name="connsiteY27" fmla="*/ 432969 h 548582"/>
                <a:gd name="connsiteX28" fmla="*/ 173751 w 608344"/>
                <a:gd name="connsiteY28" fmla="*/ 334242 h 548582"/>
                <a:gd name="connsiteX29" fmla="*/ 176408 w 608344"/>
                <a:gd name="connsiteY29" fmla="*/ 329884 h 548582"/>
                <a:gd name="connsiteX30" fmla="*/ 176408 w 608344"/>
                <a:gd name="connsiteY30" fmla="*/ 278720 h 548582"/>
                <a:gd name="connsiteX31" fmla="*/ 161320 w 608344"/>
                <a:gd name="connsiteY31" fmla="*/ 237694 h 548582"/>
                <a:gd name="connsiteX32" fmla="*/ 139969 w 608344"/>
                <a:gd name="connsiteY32" fmla="*/ 200458 h 548582"/>
                <a:gd name="connsiteX33" fmla="*/ 148320 w 608344"/>
                <a:gd name="connsiteY33" fmla="*/ 156211 h 548582"/>
                <a:gd name="connsiteX34" fmla="*/ 146042 w 608344"/>
                <a:gd name="connsiteY34" fmla="*/ 146736 h 548582"/>
                <a:gd name="connsiteX35" fmla="*/ 145758 w 608344"/>
                <a:gd name="connsiteY35" fmla="*/ 95099 h 548582"/>
                <a:gd name="connsiteX36" fmla="*/ 176029 w 608344"/>
                <a:gd name="connsiteY36" fmla="*/ 42135 h 548582"/>
                <a:gd name="connsiteX37" fmla="*/ 203928 w 608344"/>
                <a:gd name="connsiteY37" fmla="*/ 19017 h 548582"/>
                <a:gd name="connsiteX38" fmla="*/ 231162 w 608344"/>
                <a:gd name="connsiteY38" fmla="*/ 5089 h 548582"/>
                <a:gd name="connsiteX39" fmla="*/ 255835 w 608344"/>
                <a:gd name="connsiteY39" fmla="*/ 446 h 54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8344" h="548582">
                  <a:moveTo>
                    <a:pt x="521432" y="370453"/>
                  </a:moveTo>
                  <a:lnTo>
                    <a:pt x="465737" y="425787"/>
                  </a:lnTo>
                  <a:lnTo>
                    <a:pt x="442491" y="402479"/>
                  </a:lnTo>
                  <a:lnTo>
                    <a:pt x="418201" y="426545"/>
                  </a:lnTo>
                  <a:lnTo>
                    <a:pt x="441447" y="449948"/>
                  </a:lnTo>
                  <a:lnTo>
                    <a:pt x="465642" y="474204"/>
                  </a:lnTo>
                  <a:lnTo>
                    <a:pt x="489932" y="450043"/>
                  </a:lnTo>
                  <a:lnTo>
                    <a:pt x="545532" y="394709"/>
                  </a:lnTo>
                  <a:close/>
                  <a:moveTo>
                    <a:pt x="481962" y="296170"/>
                  </a:moveTo>
                  <a:cubicBezTo>
                    <a:pt x="551795" y="296170"/>
                    <a:pt x="608344" y="352641"/>
                    <a:pt x="608344" y="422376"/>
                  </a:cubicBezTo>
                  <a:cubicBezTo>
                    <a:pt x="608344" y="492111"/>
                    <a:pt x="551795" y="548582"/>
                    <a:pt x="481962" y="548582"/>
                  </a:cubicBezTo>
                  <a:cubicBezTo>
                    <a:pt x="412129" y="548582"/>
                    <a:pt x="355579" y="492111"/>
                    <a:pt x="355579" y="422376"/>
                  </a:cubicBezTo>
                  <a:cubicBezTo>
                    <a:pt x="355579" y="352641"/>
                    <a:pt x="412129" y="296170"/>
                    <a:pt x="481962" y="296170"/>
                  </a:cubicBezTo>
                  <a:close/>
                  <a:moveTo>
                    <a:pt x="255835" y="446"/>
                  </a:moveTo>
                  <a:cubicBezTo>
                    <a:pt x="282785" y="-1828"/>
                    <a:pt x="303187" y="4899"/>
                    <a:pt x="317801" y="13616"/>
                  </a:cubicBezTo>
                  <a:cubicBezTo>
                    <a:pt x="339721" y="25744"/>
                    <a:pt x="348072" y="41661"/>
                    <a:pt x="348072" y="41661"/>
                  </a:cubicBezTo>
                  <a:cubicBezTo>
                    <a:pt x="348072" y="41661"/>
                    <a:pt x="398176" y="45167"/>
                    <a:pt x="381190" y="146831"/>
                  </a:cubicBezTo>
                  <a:cubicBezTo>
                    <a:pt x="380621" y="149863"/>
                    <a:pt x="379862" y="153085"/>
                    <a:pt x="378913" y="156211"/>
                  </a:cubicBezTo>
                  <a:cubicBezTo>
                    <a:pt x="388592" y="156211"/>
                    <a:pt x="398271" y="163507"/>
                    <a:pt x="387833" y="200458"/>
                  </a:cubicBezTo>
                  <a:cubicBezTo>
                    <a:pt x="379672" y="229262"/>
                    <a:pt x="372080" y="237221"/>
                    <a:pt x="366387" y="237694"/>
                  </a:cubicBezTo>
                  <a:cubicBezTo>
                    <a:pt x="364394" y="250675"/>
                    <a:pt x="359175" y="265076"/>
                    <a:pt x="351393" y="278720"/>
                  </a:cubicBezTo>
                  <a:lnTo>
                    <a:pt x="351393" y="322873"/>
                  </a:lnTo>
                  <a:cubicBezTo>
                    <a:pt x="330232" y="350539"/>
                    <a:pt x="317611" y="385027"/>
                    <a:pt x="317611" y="422358"/>
                  </a:cubicBezTo>
                  <a:cubicBezTo>
                    <a:pt x="317611" y="472764"/>
                    <a:pt x="340480" y="518053"/>
                    <a:pt x="376635" y="548088"/>
                  </a:cubicBezTo>
                  <a:lnTo>
                    <a:pt x="26855" y="548088"/>
                  </a:lnTo>
                  <a:cubicBezTo>
                    <a:pt x="12052" y="548088"/>
                    <a:pt x="0" y="536055"/>
                    <a:pt x="0" y="521274"/>
                  </a:cubicBezTo>
                  <a:lnTo>
                    <a:pt x="0" y="473806"/>
                  </a:lnTo>
                  <a:cubicBezTo>
                    <a:pt x="0" y="457983"/>
                    <a:pt x="7212" y="443013"/>
                    <a:pt x="19453" y="432969"/>
                  </a:cubicBezTo>
                  <a:cubicBezTo>
                    <a:pt x="86638" y="377921"/>
                    <a:pt x="159043" y="341443"/>
                    <a:pt x="173751" y="334242"/>
                  </a:cubicBezTo>
                  <a:cubicBezTo>
                    <a:pt x="175365" y="333484"/>
                    <a:pt x="176408" y="331779"/>
                    <a:pt x="176408" y="329884"/>
                  </a:cubicBezTo>
                  <a:lnTo>
                    <a:pt x="176408" y="278720"/>
                  </a:lnTo>
                  <a:cubicBezTo>
                    <a:pt x="168437" y="265076"/>
                    <a:pt x="163313" y="250675"/>
                    <a:pt x="161320" y="237694"/>
                  </a:cubicBezTo>
                  <a:cubicBezTo>
                    <a:pt x="155627" y="237221"/>
                    <a:pt x="148035" y="229072"/>
                    <a:pt x="139969" y="200458"/>
                  </a:cubicBezTo>
                  <a:cubicBezTo>
                    <a:pt x="129531" y="164170"/>
                    <a:pt x="138925" y="156496"/>
                    <a:pt x="148320" y="156211"/>
                  </a:cubicBezTo>
                  <a:cubicBezTo>
                    <a:pt x="147371" y="153085"/>
                    <a:pt x="146612" y="149863"/>
                    <a:pt x="146042" y="146736"/>
                  </a:cubicBezTo>
                  <a:cubicBezTo>
                    <a:pt x="142436" y="128450"/>
                    <a:pt x="141487" y="111396"/>
                    <a:pt x="145758" y="95099"/>
                  </a:cubicBezTo>
                  <a:cubicBezTo>
                    <a:pt x="150787" y="73212"/>
                    <a:pt x="162744" y="55684"/>
                    <a:pt x="176029" y="42135"/>
                  </a:cubicBezTo>
                  <a:cubicBezTo>
                    <a:pt x="184379" y="33134"/>
                    <a:pt x="193869" y="25459"/>
                    <a:pt x="203928" y="19017"/>
                  </a:cubicBezTo>
                  <a:cubicBezTo>
                    <a:pt x="212183" y="13332"/>
                    <a:pt x="221293" y="8405"/>
                    <a:pt x="231162" y="5089"/>
                  </a:cubicBezTo>
                  <a:cubicBezTo>
                    <a:pt x="238849" y="2625"/>
                    <a:pt x="247105" y="825"/>
                    <a:pt x="255835" y="4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íṡḷïďè">
              <a:extLst>
                <a:ext uri="{FF2B5EF4-FFF2-40B4-BE49-F238E27FC236}">
                  <a16:creationId xmlns:a16="http://schemas.microsoft.com/office/drawing/2014/main" xmlns="" id="{9AC8EEF2-4164-4E0A-AEFC-9128F696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7123" y="5314164"/>
              <a:ext cx="188429" cy="330948"/>
            </a:xfrm>
            <a:custGeom>
              <a:avLst/>
              <a:gdLst>
                <a:gd name="T0" fmla="*/ 181 w 208"/>
                <a:gd name="T1" fmla="*/ 0 h 366"/>
                <a:gd name="T2" fmla="*/ 27 w 208"/>
                <a:gd name="T3" fmla="*/ 0 h 366"/>
                <a:gd name="T4" fmla="*/ 0 w 208"/>
                <a:gd name="T5" fmla="*/ 27 h 366"/>
                <a:gd name="T6" fmla="*/ 0 w 208"/>
                <a:gd name="T7" fmla="*/ 339 h 366"/>
                <a:gd name="T8" fmla="*/ 27 w 208"/>
                <a:gd name="T9" fmla="*/ 366 h 366"/>
                <a:gd name="T10" fmla="*/ 181 w 208"/>
                <a:gd name="T11" fmla="*/ 366 h 366"/>
                <a:gd name="T12" fmla="*/ 208 w 208"/>
                <a:gd name="T13" fmla="*/ 339 h 366"/>
                <a:gd name="T14" fmla="*/ 208 w 208"/>
                <a:gd name="T15" fmla="*/ 27 h 366"/>
                <a:gd name="T16" fmla="*/ 181 w 208"/>
                <a:gd name="T17" fmla="*/ 0 h 366"/>
                <a:gd name="T18" fmla="*/ 66 w 208"/>
                <a:gd name="T19" fmla="*/ 16 h 366"/>
                <a:gd name="T20" fmla="*/ 142 w 208"/>
                <a:gd name="T21" fmla="*/ 16 h 366"/>
                <a:gd name="T22" fmla="*/ 145 w 208"/>
                <a:gd name="T23" fmla="*/ 23 h 366"/>
                <a:gd name="T24" fmla="*/ 142 w 208"/>
                <a:gd name="T25" fmla="*/ 29 h 366"/>
                <a:gd name="T26" fmla="*/ 66 w 208"/>
                <a:gd name="T27" fmla="*/ 29 h 366"/>
                <a:gd name="T28" fmla="*/ 62 w 208"/>
                <a:gd name="T29" fmla="*/ 23 h 366"/>
                <a:gd name="T30" fmla="*/ 66 w 208"/>
                <a:gd name="T31" fmla="*/ 16 h 366"/>
                <a:gd name="T32" fmla="*/ 104 w 208"/>
                <a:gd name="T33" fmla="*/ 340 h 366"/>
                <a:gd name="T34" fmla="*/ 87 w 208"/>
                <a:gd name="T35" fmla="*/ 323 h 366"/>
                <a:gd name="T36" fmla="*/ 104 w 208"/>
                <a:gd name="T37" fmla="*/ 306 h 366"/>
                <a:gd name="T38" fmla="*/ 121 w 208"/>
                <a:gd name="T39" fmla="*/ 323 h 366"/>
                <a:gd name="T40" fmla="*/ 104 w 208"/>
                <a:gd name="T41" fmla="*/ 340 h 366"/>
                <a:gd name="T42" fmla="*/ 188 w 208"/>
                <a:gd name="T43" fmla="*/ 281 h 366"/>
                <a:gd name="T44" fmla="*/ 20 w 208"/>
                <a:gd name="T45" fmla="*/ 281 h 366"/>
                <a:gd name="T46" fmla="*/ 20 w 208"/>
                <a:gd name="T47" fmla="*/ 45 h 366"/>
                <a:gd name="T48" fmla="*/ 188 w 208"/>
                <a:gd name="T49" fmla="*/ 45 h 366"/>
                <a:gd name="T50" fmla="*/ 188 w 208"/>
                <a:gd name="T51" fmla="*/ 281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8" h="366">
                  <a:moveTo>
                    <a:pt x="181" y="0"/>
                  </a:moveTo>
                  <a:lnTo>
                    <a:pt x="27" y="0"/>
                  </a:lnTo>
                  <a:cubicBezTo>
                    <a:pt x="12" y="0"/>
                    <a:pt x="0" y="12"/>
                    <a:pt x="0" y="27"/>
                  </a:cubicBezTo>
                  <a:lnTo>
                    <a:pt x="0" y="339"/>
                  </a:lnTo>
                  <a:cubicBezTo>
                    <a:pt x="0" y="354"/>
                    <a:pt x="12" y="366"/>
                    <a:pt x="27" y="366"/>
                  </a:cubicBezTo>
                  <a:lnTo>
                    <a:pt x="181" y="366"/>
                  </a:lnTo>
                  <a:cubicBezTo>
                    <a:pt x="196" y="366"/>
                    <a:pt x="208" y="354"/>
                    <a:pt x="208" y="339"/>
                  </a:cubicBezTo>
                  <a:lnTo>
                    <a:pt x="208" y="27"/>
                  </a:lnTo>
                  <a:cubicBezTo>
                    <a:pt x="208" y="12"/>
                    <a:pt x="196" y="0"/>
                    <a:pt x="181" y="0"/>
                  </a:cubicBezTo>
                  <a:close/>
                  <a:moveTo>
                    <a:pt x="66" y="16"/>
                  </a:moveTo>
                  <a:lnTo>
                    <a:pt x="142" y="16"/>
                  </a:lnTo>
                  <a:cubicBezTo>
                    <a:pt x="144" y="16"/>
                    <a:pt x="145" y="19"/>
                    <a:pt x="145" y="23"/>
                  </a:cubicBezTo>
                  <a:cubicBezTo>
                    <a:pt x="145" y="26"/>
                    <a:pt x="144" y="29"/>
                    <a:pt x="142" y="29"/>
                  </a:cubicBezTo>
                  <a:lnTo>
                    <a:pt x="66" y="29"/>
                  </a:lnTo>
                  <a:cubicBezTo>
                    <a:pt x="64" y="29"/>
                    <a:pt x="62" y="26"/>
                    <a:pt x="62" y="23"/>
                  </a:cubicBezTo>
                  <a:cubicBezTo>
                    <a:pt x="62" y="19"/>
                    <a:pt x="64" y="16"/>
                    <a:pt x="66" y="16"/>
                  </a:cubicBezTo>
                  <a:close/>
                  <a:moveTo>
                    <a:pt x="104" y="340"/>
                  </a:moveTo>
                  <a:cubicBezTo>
                    <a:pt x="95" y="340"/>
                    <a:pt x="87" y="332"/>
                    <a:pt x="87" y="323"/>
                  </a:cubicBezTo>
                  <a:cubicBezTo>
                    <a:pt x="87" y="313"/>
                    <a:pt x="95" y="306"/>
                    <a:pt x="104" y="306"/>
                  </a:cubicBezTo>
                  <a:cubicBezTo>
                    <a:pt x="113" y="306"/>
                    <a:pt x="121" y="313"/>
                    <a:pt x="121" y="323"/>
                  </a:cubicBezTo>
                  <a:cubicBezTo>
                    <a:pt x="121" y="332"/>
                    <a:pt x="113" y="340"/>
                    <a:pt x="104" y="340"/>
                  </a:cubicBezTo>
                  <a:close/>
                  <a:moveTo>
                    <a:pt x="188" y="281"/>
                  </a:moveTo>
                  <a:lnTo>
                    <a:pt x="20" y="281"/>
                  </a:lnTo>
                  <a:lnTo>
                    <a:pt x="20" y="45"/>
                  </a:lnTo>
                  <a:lnTo>
                    <a:pt x="188" y="45"/>
                  </a:lnTo>
                  <a:lnTo>
                    <a:pt x="188" y="2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íslïďè">
              <a:extLst>
                <a:ext uri="{FF2B5EF4-FFF2-40B4-BE49-F238E27FC236}">
                  <a16:creationId xmlns:a16="http://schemas.microsoft.com/office/drawing/2014/main" xmlns="" id="{3E263535-4798-4556-BCC8-9DE9177ED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1385" y="2783509"/>
              <a:ext cx="330948" cy="324494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303DED21-BAAD-4E0C-B994-3AB612923256}"/>
              </a:ext>
            </a:extLst>
          </p:cNvPr>
          <p:cNvGrpSpPr/>
          <p:nvPr/>
        </p:nvGrpSpPr>
        <p:grpSpPr>
          <a:xfrm>
            <a:off x="6739463" y="1384253"/>
            <a:ext cx="4093100" cy="835485"/>
            <a:chOff x="1541719" y="2349127"/>
            <a:chExt cx="4093100" cy="83548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587F90F5-7FD3-4A17-9B76-F3F0B2D584D9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0784F087-2934-4D5E-BA71-40C337EC0EE6}"/>
                </a:ext>
              </a:extLst>
            </p:cNvPr>
            <p:cNvSpPr txBox="1"/>
            <p:nvPr/>
          </p:nvSpPr>
          <p:spPr>
            <a:xfrm>
              <a:off x="1541719" y="2687681"/>
              <a:ext cx="4093100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C7CA7920-10A4-453A-B1CB-59AC295FE127}"/>
              </a:ext>
            </a:extLst>
          </p:cNvPr>
          <p:cNvGrpSpPr/>
          <p:nvPr/>
        </p:nvGrpSpPr>
        <p:grpSpPr>
          <a:xfrm>
            <a:off x="6739463" y="3625129"/>
            <a:ext cx="4093100" cy="835485"/>
            <a:chOff x="1541719" y="2349127"/>
            <a:chExt cx="4093100" cy="83548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9698B912-74E9-42F3-89A2-1310E710E030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3AD652F1-FFD3-40A0-9AD2-EF25A4260EC0}"/>
                </a:ext>
              </a:extLst>
            </p:cNvPr>
            <p:cNvSpPr txBox="1"/>
            <p:nvPr/>
          </p:nvSpPr>
          <p:spPr>
            <a:xfrm>
              <a:off x="1541719" y="2687681"/>
              <a:ext cx="4093100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543E2D09-03AB-4985-B3C2-D19FFC5E68B2}"/>
              </a:ext>
            </a:extLst>
          </p:cNvPr>
          <p:cNvGrpSpPr/>
          <p:nvPr/>
        </p:nvGrpSpPr>
        <p:grpSpPr>
          <a:xfrm>
            <a:off x="1326383" y="2550645"/>
            <a:ext cx="4093100" cy="835485"/>
            <a:chOff x="1541719" y="2349127"/>
            <a:chExt cx="4093100" cy="83548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1B44F559-DD41-4EA6-919E-C95A3C8AC345}"/>
                </a:ext>
              </a:extLst>
            </p:cNvPr>
            <p:cNvSpPr txBox="1"/>
            <p:nvPr/>
          </p:nvSpPr>
          <p:spPr>
            <a:xfrm>
              <a:off x="350103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208119FF-04CA-4C3C-8154-3A240C81BA81}"/>
                </a:ext>
              </a:extLst>
            </p:cNvPr>
            <p:cNvSpPr txBox="1"/>
            <p:nvPr/>
          </p:nvSpPr>
          <p:spPr>
            <a:xfrm>
              <a:off x="1541719" y="2687681"/>
              <a:ext cx="4093100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27F20E78-780E-435D-969C-40E85E06F249}"/>
              </a:ext>
            </a:extLst>
          </p:cNvPr>
          <p:cNvGrpSpPr/>
          <p:nvPr/>
        </p:nvGrpSpPr>
        <p:grpSpPr>
          <a:xfrm>
            <a:off x="1326383" y="4720523"/>
            <a:ext cx="4093100" cy="835485"/>
            <a:chOff x="1541719" y="2349127"/>
            <a:chExt cx="4093100" cy="83548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9F08D53C-003A-40D0-8E24-9A9FFC7F7605}"/>
                </a:ext>
              </a:extLst>
            </p:cNvPr>
            <p:cNvSpPr txBox="1"/>
            <p:nvPr/>
          </p:nvSpPr>
          <p:spPr>
            <a:xfrm>
              <a:off x="3501038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5A3FEC1A-53BD-4C32-818A-CBA7C38E0DDD}"/>
                </a:ext>
              </a:extLst>
            </p:cNvPr>
            <p:cNvSpPr txBox="1"/>
            <p:nvPr/>
          </p:nvSpPr>
          <p:spPr>
            <a:xfrm>
              <a:off x="1541719" y="2687681"/>
              <a:ext cx="4093100" cy="4969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4F6F91D3-B3C9-42D2-86D3-4D2B78FF393D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8CB038A1-A307-47C8-8BBC-99625A9A2C2A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79916B43-FE3B-4FD4-847B-9B7CB2CF59C1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785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CABD6CED-C818-4CED-A63B-6B4C9BB93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3711272" y="-825184"/>
            <a:ext cx="10437685" cy="10437685"/>
          </a:xfrm>
          <a:prstGeom prst="rect">
            <a:avLst/>
          </a:prstGeom>
        </p:spPr>
      </p:pic>
      <p:sp>
        <p:nvSpPr>
          <p:cNvPr id="2" name="ïś1íḍé">
            <a:extLst>
              <a:ext uri="{FF2B5EF4-FFF2-40B4-BE49-F238E27FC236}">
                <a16:creationId xmlns:a16="http://schemas.microsoft.com/office/drawing/2014/main" xmlns="" id="{A72B60A5-9C1D-4852-8DB8-547B15FFE14D}"/>
              </a:ext>
            </a:extLst>
          </p:cNvPr>
          <p:cNvSpPr>
            <a:spLocks/>
          </p:cNvSpPr>
          <p:nvPr/>
        </p:nvSpPr>
        <p:spPr bwMode="auto">
          <a:xfrm>
            <a:off x="4787600" y="1917799"/>
            <a:ext cx="3149154" cy="3122140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rgbClr val="5CBDCE"/>
          </a:solidFill>
          <a:ln w="19050" cap="rnd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iśḻiḍe">
            <a:extLst>
              <a:ext uri="{FF2B5EF4-FFF2-40B4-BE49-F238E27FC236}">
                <a16:creationId xmlns:a16="http://schemas.microsoft.com/office/drawing/2014/main" xmlns="" id="{9047CFF8-0384-462A-B85E-4B4D95EAABF7}"/>
              </a:ext>
            </a:extLst>
          </p:cNvPr>
          <p:cNvSpPr>
            <a:spLocks/>
          </p:cNvSpPr>
          <p:nvPr/>
        </p:nvSpPr>
        <p:spPr bwMode="auto">
          <a:xfrm>
            <a:off x="2696633" y="2625096"/>
            <a:ext cx="2090967" cy="2069809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5875" cap="rnd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í$ḻïḋê">
            <a:extLst>
              <a:ext uri="{FF2B5EF4-FFF2-40B4-BE49-F238E27FC236}">
                <a16:creationId xmlns:a16="http://schemas.microsoft.com/office/drawing/2014/main" xmlns="" id="{D561C91F-4EE8-4544-A882-81D0A8F4F3ED}"/>
              </a:ext>
            </a:extLst>
          </p:cNvPr>
          <p:cNvSpPr>
            <a:spLocks/>
          </p:cNvSpPr>
          <p:nvPr/>
        </p:nvSpPr>
        <p:spPr bwMode="auto">
          <a:xfrm>
            <a:off x="7730635" y="3478868"/>
            <a:ext cx="2090967" cy="2073030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 cap="rnd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ïṡlîde">
            <a:extLst>
              <a:ext uri="{FF2B5EF4-FFF2-40B4-BE49-F238E27FC236}">
                <a16:creationId xmlns:a16="http://schemas.microsoft.com/office/drawing/2014/main" xmlns="" id="{ADB7AE80-7A77-49E6-9052-E607090E5C6D}"/>
              </a:ext>
            </a:extLst>
          </p:cNvPr>
          <p:cNvSpPr>
            <a:spLocks/>
          </p:cNvSpPr>
          <p:nvPr/>
        </p:nvSpPr>
        <p:spPr bwMode="auto">
          <a:xfrm>
            <a:off x="9198106" y="2397329"/>
            <a:ext cx="1496447" cy="1483611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noFill/>
          <a:ln w="19050" cap="rnd">
            <a:solidFill>
              <a:srgbClr val="E95823"/>
            </a:solidFill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iṧlïďe">
            <a:extLst>
              <a:ext uri="{FF2B5EF4-FFF2-40B4-BE49-F238E27FC236}">
                <a16:creationId xmlns:a16="http://schemas.microsoft.com/office/drawing/2014/main" xmlns="" id="{22FAD293-5229-41DF-8E80-DFE80CF8CAD9}"/>
              </a:ext>
            </a:extLst>
          </p:cNvPr>
          <p:cNvSpPr>
            <a:spLocks/>
          </p:cNvSpPr>
          <p:nvPr/>
        </p:nvSpPr>
        <p:spPr bwMode="auto">
          <a:xfrm>
            <a:off x="1497447" y="1881771"/>
            <a:ext cx="1496447" cy="1483611"/>
          </a:xfrm>
          <a:custGeom>
            <a:avLst/>
            <a:gdLst>
              <a:gd name="T0" fmla="*/ 190 w 197"/>
              <a:gd name="T1" fmla="*/ 97 h 195"/>
              <a:gd name="T2" fmla="*/ 197 w 197"/>
              <a:gd name="T3" fmla="*/ 86 h 195"/>
              <a:gd name="T4" fmla="*/ 193 w 197"/>
              <a:gd name="T5" fmla="*/ 76 h 195"/>
              <a:gd name="T6" fmla="*/ 188 w 197"/>
              <a:gd name="T7" fmla="*/ 59 h 195"/>
              <a:gd name="T8" fmla="*/ 183 w 197"/>
              <a:gd name="T9" fmla="*/ 48 h 195"/>
              <a:gd name="T10" fmla="*/ 167 w 197"/>
              <a:gd name="T11" fmla="*/ 38 h 195"/>
              <a:gd name="T12" fmla="*/ 166 w 197"/>
              <a:gd name="T13" fmla="*/ 25 h 195"/>
              <a:gd name="T14" fmla="*/ 158 w 197"/>
              <a:gd name="T15" fmla="*/ 29 h 195"/>
              <a:gd name="T16" fmla="*/ 147 w 197"/>
              <a:gd name="T17" fmla="*/ 12 h 195"/>
              <a:gd name="T18" fmla="*/ 137 w 197"/>
              <a:gd name="T19" fmla="*/ 9 h 195"/>
              <a:gd name="T20" fmla="*/ 120 w 197"/>
              <a:gd name="T21" fmla="*/ 3 h 195"/>
              <a:gd name="T22" fmla="*/ 110 w 197"/>
              <a:gd name="T23" fmla="*/ 0 h 195"/>
              <a:gd name="T24" fmla="*/ 99 w 197"/>
              <a:gd name="T25" fmla="*/ 7 h 195"/>
              <a:gd name="T26" fmla="*/ 88 w 197"/>
              <a:gd name="T27" fmla="*/ 0 h 195"/>
              <a:gd name="T28" fmla="*/ 77 w 197"/>
              <a:gd name="T29" fmla="*/ 3 h 195"/>
              <a:gd name="T30" fmla="*/ 61 w 197"/>
              <a:gd name="T31" fmla="*/ 9 h 195"/>
              <a:gd name="T32" fmla="*/ 50 w 197"/>
              <a:gd name="T33" fmla="*/ 12 h 195"/>
              <a:gd name="T34" fmla="*/ 40 w 197"/>
              <a:gd name="T35" fmla="*/ 29 h 195"/>
              <a:gd name="T36" fmla="*/ 32 w 197"/>
              <a:gd name="T37" fmla="*/ 25 h 195"/>
              <a:gd name="T38" fmla="*/ 30 w 197"/>
              <a:gd name="T39" fmla="*/ 38 h 195"/>
              <a:gd name="T40" fmla="*/ 15 w 197"/>
              <a:gd name="T41" fmla="*/ 48 h 195"/>
              <a:gd name="T42" fmla="*/ 10 w 197"/>
              <a:gd name="T43" fmla="*/ 59 h 195"/>
              <a:gd name="T44" fmla="*/ 4 w 197"/>
              <a:gd name="T45" fmla="*/ 76 h 195"/>
              <a:gd name="T46" fmla="*/ 0 w 197"/>
              <a:gd name="T47" fmla="*/ 86 h 195"/>
              <a:gd name="T48" fmla="*/ 8 w 197"/>
              <a:gd name="T49" fmla="*/ 97 h 195"/>
              <a:gd name="T50" fmla="*/ 0 w 197"/>
              <a:gd name="T51" fmla="*/ 109 h 195"/>
              <a:gd name="T52" fmla="*/ 4 w 197"/>
              <a:gd name="T53" fmla="*/ 119 h 195"/>
              <a:gd name="T54" fmla="*/ 10 w 197"/>
              <a:gd name="T55" fmla="*/ 136 h 195"/>
              <a:gd name="T56" fmla="*/ 15 w 197"/>
              <a:gd name="T57" fmla="*/ 147 h 195"/>
              <a:gd name="T58" fmla="*/ 30 w 197"/>
              <a:gd name="T59" fmla="*/ 157 h 195"/>
              <a:gd name="T60" fmla="*/ 32 w 197"/>
              <a:gd name="T61" fmla="*/ 170 h 195"/>
              <a:gd name="T62" fmla="*/ 40 w 197"/>
              <a:gd name="T63" fmla="*/ 166 h 195"/>
              <a:gd name="T64" fmla="*/ 50 w 197"/>
              <a:gd name="T65" fmla="*/ 183 h 195"/>
              <a:gd name="T66" fmla="*/ 61 w 197"/>
              <a:gd name="T67" fmla="*/ 186 h 195"/>
              <a:gd name="T68" fmla="*/ 77 w 197"/>
              <a:gd name="T69" fmla="*/ 191 h 195"/>
              <a:gd name="T70" fmla="*/ 88 w 197"/>
              <a:gd name="T71" fmla="*/ 195 h 195"/>
              <a:gd name="T72" fmla="*/ 99 w 197"/>
              <a:gd name="T73" fmla="*/ 188 h 195"/>
              <a:gd name="T74" fmla="*/ 110 w 197"/>
              <a:gd name="T75" fmla="*/ 195 h 195"/>
              <a:gd name="T76" fmla="*/ 120 w 197"/>
              <a:gd name="T77" fmla="*/ 191 h 195"/>
              <a:gd name="T78" fmla="*/ 137 w 197"/>
              <a:gd name="T79" fmla="*/ 186 h 195"/>
              <a:gd name="T80" fmla="*/ 147 w 197"/>
              <a:gd name="T81" fmla="*/ 183 h 195"/>
              <a:gd name="T82" fmla="*/ 158 w 197"/>
              <a:gd name="T83" fmla="*/ 166 h 195"/>
              <a:gd name="T84" fmla="*/ 166 w 197"/>
              <a:gd name="T85" fmla="*/ 170 h 195"/>
              <a:gd name="T86" fmla="*/ 167 w 197"/>
              <a:gd name="T87" fmla="*/ 157 h 195"/>
              <a:gd name="T88" fmla="*/ 183 w 197"/>
              <a:gd name="T89" fmla="*/ 147 h 195"/>
              <a:gd name="T90" fmla="*/ 188 w 197"/>
              <a:gd name="T91" fmla="*/ 136 h 195"/>
              <a:gd name="T92" fmla="*/ 193 w 197"/>
              <a:gd name="T93" fmla="*/ 119 h 195"/>
              <a:gd name="T94" fmla="*/ 197 w 197"/>
              <a:gd name="T95" fmla="*/ 10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7" h="195">
                <a:moveTo>
                  <a:pt x="195" y="106"/>
                </a:moveTo>
                <a:cubicBezTo>
                  <a:pt x="189" y="105"/>
                  <a:pt x="189" y="105"/>
                  <a:pt x="189" y="105"/>
                </a:cubicBezTo>
                <a:cubicBezTo>
                  <a:pt x="189" y="103"/>
                  <a:pt x="190" y="100"/>
                  <a:pt x="190" y="97"/>
                </a:cubicBezTo>
                <a:cubicBezTo>
                  <a:pt x="190" y="95"/>
                  <a:pt x="189" y="92"/>
                  <a:pt x="189" y="90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197" y="88"/>
                  <a:pt x="197" y="87"/>
                  <a:pt x="197" y="86"/>
                </a:cubicBezTo>
                <a:cubicBezTo>
                  <a:pt x="197" y="83"/>
                  <a:pt x="196" y="80"/>
                  <a:pt x="196" y="78"/>
                </a:cubicBezTo>
                <a:cubicBezTo>
                  <a:pt x="196" y="77"/>
                  <a:pt x="195" y="76"/>
                  <a:pt x="194" y="76"/>
                </a:cubicBezTo>
                <a:cubicBezTo>
                  <a:pt x="194" y="76"/>
                  <a:pt x="194" y="76"/>
                  <a:pt x="193" y="76"/>
                </a:cubicBezTo>
                <a:cubicBezTo>
                  <a:pt x="187" y="77"/>
                  <a:pt x="187" y="77"/>
                  <a:pt x="187" y="77"/>
                </a:cubicBezTo>
                <a:cubicBezTo>
                  <a:pt x="186" y="72"/>
                  <a:pt x="184" y="67"/>
                  <a:pt x="182" y="62"/>
                </a:cubicBezTo>
                <a:cubicBezTo>
                  <a:pt x="188" y="59"/>
                  <a:pt x="188" y="59"/>
                  <a:pt x="188" y="59"/>
                </a:cubicBezTo>
                <a:cubicBezTo>
                  <a:pt x="189" y="59"/>
                  <a:pt x="189" y="57"/>
                  <a:pt x="189" y="56"/>
                </a:cubicBezTo>
                <a:cubicBezTo>
                  <a:pt x="188" y="54"/>
                  <a:pt x="186" y="51"/>
                  <a:pt x="185" y="49"/>
                </a:cubicBezTo>
                <a:cubicBezTo>
                  <a:pt x="185" y="48"/>
                  <a:pt x="184" y="48"/>
                  <a:pt x="183" y="48"/>
                </a:cubicBezTo>
                <a:cubicBezTo>
                  <a:pt x="183" y="48"/>
                  <a:pt x="182" y="48"/>
                  <a:pt x="182" y="48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4" y="46"/>
                  <a:pt x="171" y="42"/>
                  <a:pt x="167" y="38"/>
                </a:cubicBezTo>
                <a:cubicBezTo>
                  <a:pt x="172" y="34"/>
                  <a:pt x="172" y="34"/>
                  <a:pt x="172" y="34"/>
                </a:cubicBezTo>
                <a:cubicBezTo>
                  <a:pt x="172" y="33"/>
                  <a:pt x="172" y="31"/>
                  <a:pt x="172" y="31"/>
                </a:cubicBezTo>
                <a:cubicBezTo>
                  <a:pt x="170" y="28"/>
                  <a:pt x="168" y="26"/>
                  <a:pt x="166" y="25"/>
                </a:cubicBezTo>
                <a:cubicBezTo>
                  <a:pt x="165" y="24"/>
                  <a:pt x="165" y="24"/>
                  <a:pt x="164" y="24"/>
                </a:cubicBezTo>
                <a:cubicBezTo>
                  <a:pt x="163" y="24"/>
                  <a:pt x="163" y="24"/>
                  <a:pt x="162" y="25"/>
                </a:cubicBezTo>
                <a:cubicBezTo>
                  <a:pt x="158" y="29"/>
                  <a:pt x="158" y="29"/>
                  <a:pt x="158" y="29"/>
                </a:cubicBezTo>
                <a:cubicBezTo>
                  <a:pt x="154" y="26"/>
                  <a:pt x="150" y="23"/>
                  <a:pt x="146" y="20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9" y="13"/>
                  <a:pt x="148" y="12"/>
                  <a:pt x="147" y="12"/>
                </a:cubicBezTo>
                <a:cubicBezTo>
                  <a:pt x="145" y="10"/>
                  <a:pt x="142" y="9"/>
                  <a:pt x="140" y="8"/>
                </a:cubicBezTo>
                <a:cubicBezTo>
                  <a:pt x="139" y="8"/>
                  <a:pt x="139" y="7"/>
                  <a:pt x="139" y="7"/>
                </a:cubicBezTo>
                <a:cubicBezTo>
                  <a:pt x="138" y="7"/>
                  <a:pt x="137" y="8"/>
                  <a:pt x="137" y="9"/>
                </a:cubicBezTo>
                <a:cubicBezTo>
                  <a:pt x="134" y="14"/>
                  <a:pt x="134" y="14"/>
                  <a:pt x="134" y="14"/>
                </a:cubicBezTo>
                <a:cubicBezTo>
                  <a:pt x="129" y="12"/>
                  <a:pt x="124" y="11"/>
                  <a:pt x="119" y="10"/>
                </a:cubicBezTo>
                <a:cubicBezTo>
                  <a:pt x="120" y="3"/>
                  <a:pt x="120" y="3"/>
                  <a:pt x="120" y="3"/>
                </a:cubicBezTo>
                <a:cubicBezTo>
                  <a:pt x="120" y="2"/>
                  <a:pt x="120" y="1"/>
                  <a:pt x="118" y="1"/>
                </a:cubicBezTo>
                <a:cubicBezTo>
                  <a:pt x="116" y="0"/>
                  <a:pt x="113" y="0"/>
                  <a:pt x="110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9" y="0"/>
                  <a:pt x="108" y="0"/>
                  <a:pt x="107" y="1"/>
                </a:cubicBezTo>
                <a:cubicBezTo>
                  <a:pt x="106" y="7"/>
                  <a:pt x="106" y="7"/>
                  <a:pt x="106" y="7"/>
                </a:cubicBezTo>
                <a:cubicBezTo>
                  <a:pt x="104" y="7"/>
                  <a:pt x="101" y="7"/>
                  <a:pt x="99" y="7"/>
                </a:cubicBezTo>
                <a:cubicBezTo>
                  <a:pt x="96" y="7"/>
                  <a:pt x="94" y="7"/>
                  <a:pt x="91" y="7"/>
                </a:cubicBezTo>
                <a:cubicBezTo>
                  <a:pt x="90" y="1"/>
                  <a:pt x="90" y="1"/>
                  <a:pt x="90" y="1"/>
                </a:cubicBezTo>
                <a:cubicBezTo>
                  <a:pt x="90" y="0"/>
                  <a:pt x="89" y="0"/>
                  <a:pt x="88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85" y="0"/>
                  <a:pt x="82" y="0"/>
                  <a:pt x="79" y="1"/>
                </a:cubicBezTo>
                <a:cubicBezTo>
                  <a:pt x="78" y="1"/>
                  <a:pt x="77" y="2"/>
                  <a:pt x="77" y="3"/>
                </a:cubicBezTo>
                <a:cubicBezTo>
                  <a:pt x="78" y="10"/>
                  <a:pt x="78" y="10"/>
                  <a:pt x="78" y="10"/>
                </a:cubicBezTo>
                <a:cubicBezTo>
                  <a:pt x="73" y="11"/>
                  <a:pt x="68" y="12"/>
                  <a:pt x="64" y="14"/>
                </a:cubicBezTo>
                <a:cubicBezTo>
                  <a:pt x="61" y="9"/>
                  <a:pt x="61" y="9"/>
                  <a:pt x="61" y="9"/>
                </a:cubicBezTo>
                <a:cubicBezTo>
                  <a:pt x="60" y="8"/>
                  <a:pt x="60" y="7"/>
                  <a:pt x="59" y="7"/>
                </a:cubicBezTo>
                <a:cubicBezTo>
                  <a:pt x="58" y="7"/>
                  <a:pt x="58" y="8"/>
                  <a:pt x="58" y="8"/>
                </a:cubicBezTo>
                <a:cubicBezTo>
                  <a:pt x="55" y="9"/>
                  <a:pt x="53" y="10"/>
                  <a:pt x="50" y="12"/>
                </a:cubicBezTo>
                <a:cubicBezTo>
                  <a:pt x="49" y="12"/>
                  <a:pt x="49" y="13"/>
                  <a:pt x="49" y="14"/>
                </a:cubicBezTo>
                <a:cubicBezTo>
                  <a:pt x="52" y="20"/>
                  <a:pt x="52" y="20"/>
                  <a:pt x="52" y="20"/>
                </a:cubicBezTo>
                <a:cubicBezTo>
                  <a:pt x="48" y="23"/>
                  <a:pt x="44" y="26"/>
                  <a:pt x="40" y="29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4"/>
                  <a:pt x="34" y="24"/>
                  <a:pt x="34" y="24"/>
                </a:cubicBezTo>
                <a:cubicBezTo>
                  <a:pt x="33" y="24"/>
                  <a:pt x="32" y="24"/>
                  <a:pt x="32" y="25"/>
                </a:cubicBezTo>
                <a:cubicBezTo>
                  <a:pt x="30" y="26"/>
                  <a:pt x="28" y="28"/>
                  <a:pt x="26" y="31"/>
                </a:cubicBezTo>
                <a:cubicBezTo>
                  <a:pt x="25" y="31"/>
                  <a:pt x="25" y="33"/>
                  <a:pt x="26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7" y="42"/>
                  <a:pt x="24" y="46"/>
                  <a:pt x="21" y="50"/>
                </a:cubicBezTo>
                <a:cubicBezTo>
                  <a:pt x="16" y="48"/>
                  <a:pt x="16" y="48"/>
                  <a:pt x="16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3" y="48"/>
                  <a:pt x="13" y="49"/>
                </a:cubicBezTo>
                <a:cubicBezTo>
                  <a:pt x="11" y="51"/>
                  <a:pt x="10" y="54"/>
                  <a:pt x="9" y="56"/>
                </a:cubicBezTo>
                <a:cubicBezTo>
                  <a:pt x="8" y="57"/>
                  <a:pt x="9" y="59"/>
                  <a:pt x="10" y="59"/>
                </a:cubicBezTo>
                <a:cubicBezTo>
                  <a:pt x="15" y="62"/>
                  <a:pt x="15" y="62"/>
                  <a:pt x="15" y="62"/>
                </a:cubicBezTo>
                <a:cubicBezTo>
                  <a:pt x="13" y="67"/>
                  <a:pt x="12" y="72"/>
                  <a:pt x="10" y="77"/>
                </a:cubicBezTo>
                <a:cubicBezTo>
                  <a:pt x="4" y="76"/>
                  <a:pt x="4" y="76"/>
                  <a:pt x="4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3" y="76"/>
                  <a:pt x="2" y="77"/>
                  <a:pt x="2" y="78"/>
                </a:cubicBezTo>
                <a:cubicBezTo>
                  <a:pt x="1" y="80"/>
                  <a:pt x="1" y="83"/>
                  <a:pt x="0" y="86"/>
                </a:cubicBezTo>
                <a:cubicBezTo>
                  <a:pt x="0" y="87"/>
                  <a:pt x="1" y="88"/>
                  <a:pt x="2" y="89"/>
                </a:cubicBezTo>
                <a:cubicBezTo>
                  <a:pt x="8" y="90"/>
                  <a:pt x="8" y="90"/>
                  <a:pt x="8" y="90"/>
                </a:cubicBezTo>
                <a:cubicBezTo>
                  <a:pt x="8" y="92"/>
                  <a:pt x="8" y="95"/>
                  <a:pt x="8" y="97"/>
                </a:cubicBezTo>
                <a:cubicBezTo>
                  <a:pt x="8" y="100"/>
                  <a:pt x="8" y="103"/>
                  <a:pt x="8" y="105"/>
                </a:cubicBezTo>
                <a:cubicBezTo>
                  <a:pt x="2" y="106"/>
                  <a:pt x="2" y="106"/>
                  <a:pt x="2" y="106"/>
                </a:cubicBezTo>
                <a:cubicBezTo>
                  <a:pt x="1" y="106"/>
                  <a:pt x="0" y="107"/>
                  <a:pt x="0" y="109"/>
                </a:cubicBezTo>
                <a:cubicBezTo>
                  <a:pt x="1" y="112"/>
                  <a:pt x="1" y="114"/>
                  <a:pt x="2" y="117"/>
                </a:cubicBezTo>
                <a:cubicBezTo>
                  <a:pt x="2" y="118"/>
                  <a:pt x="3" y="119"/>
                  <a:pt x="4" y="119"/>
                </a:cubicBezTo>
                <a:cubicBezTo>
                  <a:pt x="4" y="119"/>
                  <a:pt x="4" y="119"/>
                  <a:pt x="4" y="119"/>
                </a:cubicBezTo>
                <a:cubicBezTo>
                  <a:pt x="10" y="118"/>
                  <a:pt x="10" y="118"/>
                  <a:pt x="10" y="118"/>
                </a:cubicBezTo>
                <a:cubicBezTo>
                  <a:pt x="12" y="123"/>
                  <a:pt x="13" y="128"/>
                  <a:pt x="15" y="133"/>
                </a:cubicBezTo>
                <a:cubicBezTo>
                  <a:pt x="10" y="136"/>
                  <a:pt x="10" y="136"/>
                  <a:pt x="10" y="136"/>
                </a:cubicBezTo>
                <a:cubicBezTo>
                  <a:pt x="9" y="136"/>
                  <a:pt x="8" y="137"/>
                  <a:pt x="9" y="139"/>
                </a:cubicBezTo>
                <a:cubicBezTo>
                  <a:pt x="10" y="141"/>
                  <a:pt x="11" y="144"/>
                  <a:pt x="13" y="146"/>
                </a:cubicBezTo>
                <a:cubicBezTo>
                  <a:pt x="13" y="147"/>
                  <a:pt x="14" y="147"/>
                  <a:pt x="15" y="147"/>
                </a:cubicBezTo>
                <a:cubicBezTo>
                  <a:pt x="15" y="147"/>
                  <a:pt x="15" y="147"/>
                  <a:pt x="16" y="147"/>
                </a:cubicBezTo>
                <a:cubicBezTo>
                  <a:pt x="21" y="144"/>
                  <a:pt x="21" y="144"/>
                  <a:pt x="21" y="144"/>
                </a:cubicBezTo>
                <a:cubicBezTo>
                  <a:pt x="24" y="149"/>
                  <a:pt x="27" y="153"/>
                  <a:pt x="30" y="157"/>
                </a:cubicBezTo>
                <a:cubicBezTo>
                  <a:pt x="26" y="161"/>
                  <a:pt x="26" y="161"/>
                  <a:pt x="26" y="161"/>
                </a:cubicBezTo>
                <a:cubicBezTo>
                  <a:pt x="25" y="162"/>
                  <a:pt x="25" y="163"/>
                  <a:pt x="26" y="164"/>
                </a:cubicBezTo>
                <a:cubicBezTo>
                  <a:pt x="28" y="166"/>
                  <a:pt x="30" y="168"/>
                  <a:pt x="32" y="170"/>
                </a:cubicBezTo>
                <a:cubicBezTo>
                  <a:pt x="32" y="171"/>
                  <a:pt x="33" y="171"/>
                  <a:pt x="34" y="171"/>
                </a:cubicBezTo>
                <a:cubicBezTo>
                  <a:pt x="34" y="171"/>
                  <a:pt x="35" y="171"/>
                  <a:pt x="35" y="170"/>
                </a:cubicBezTo>
                <a:cubicBezTo>
                  <a:pt x="40" y="166"/>
                  <a:pt x="40" y="166"/>
                  <a:pt x="40" y="166"/>
                </a:cubicBezTo>
                <a:cubicBezTo>
                  <a:pt x="44" y="169"/>
                  <a:pt x="48" y="172"/>
                  <a:pt x="52" y="175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81"/>
                  <a:pt x="49" y="183"/>
                  <a:pt x="50" y="183"/>
                </a:cubicBezTo>
                <a:cubicBezTo>
                  <a:pt x="53" y="185"/>
                  <a:pt x="55" y="186"/>
                  <a:pt x="58" y="187"/>
                </a:cubicBezTo>
                <a:cubicBezTo>
                  <a:pt x="58" y="187"/>
                  <a:pt x="58" y="187"/>
                  <a:pt x="59" y="187"/>
                </a:cubicBezTo>
                <a:cubicBezTo>
                  <a:pt x="60" y="187"/>
                  <a:pt x="60" y="187"/>
                  <a:pt x="61" y="186"/>
                </a:cubicBezTo>
                <a:cubicBezTo>
                  <a:pt x="64" y="181"/>
                  <a:pt x="64" y="181"/>
                  <a:pt x="64" y="181"/>
                </a:cubicBezTo>
                <a:cubicBezTo>
                  <a:pt x="68" y="183"/>
                  <a:pt x="73" y="184"/>
                  <a:pt x="78" y="185"/>
                </a:cubicBezTo>
                <a:cubicBezTo>
                  <a:pt x="77" y="191"/>
                  <a:pt x="77" y="191"/>
                  <a:pt x="77" y="191"/>
                </a:cubicBezTo>
                <a:cubicBezTo>
                  <a:pt x="77" y="193"/>
                  <a:pt x="78" y="194"/>
                  <a:pt x="79" y="194"/>
                </a:cubicBezTo>
                <a:cubicBezTo>
                  <a:pt x="82" y="194"/>
                  <a:pt x="85" y="195"/>
                  <a:pt x="88" y="195"/>
                </a:cubicBezTo>
                <a:cubicBezTo>
                  <a:pt x="88" y="195"/>
                  <a:pt x="88" y="195"/>
                  <a:pt x="88" y="195"/>
                </a:cubicBezTo>
                <a:cubicBezTo>
                  <a:pt x="89" y="195"/>
                  <a:pt x="90" y="195"/>
                  <a:pt x="90" y="193"/>
                </a:cubicBezTo>
                <a:cubicBezTo>
                  <a:pt x="91" y="187"/>
                  <a:pt x="91" y="187"/>
                  <a:pt x="91" y="187"/>
                </a:cubicBezTo>
                <a:cubicBezTo>
                  <a:pt x="94" y="187"/>
                  <a:pt x="96" y="188"/>
                  <a:pt x="99" y="188"/>
                </a:cubicBezTo>
                <a:cubicBezTo>
                  <a:pt x="101" y="188"/>
                  <a:pt x="104" y="187"/>
                  <a:pt x="106" y="187"/>
                </a:cubicBezTo>
                <a:cubicBezTo>
                  <a:pt x="107" y="193"/>
                  <a:pt x="107" y="193"/>
                  <a:pt x="107" y="193"/>
                </a:cubicBezTo>
                <a:cubicBezTo>
                  <a:pt x="108" y="195"/>
                  <a:pt x="109" y="195"/>
                  <a:pt x="110" y="195"/>
                </a:cubicBezTo>
                <a:cubicBezTo>
                  <a:pt x="110" y="195"/>
                  <a:pt x="110" y="195"/>
                  <a:pt x="110" y="195"/>
                </a:cubicBezTo>
                <a:cubicBezTo>
                  <a:pt x="113" y="195"/>
                  <a:pt x="116" y="194"/>
                  <a:pt x="118" y="194"/>
                </a:cubicBezTo>
                <a:cubicBezTo>
                  <a:pt x="120" y="194"/>
                  <a:pt x="120" y="193"/>
                  <a:pt x="120" y="191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24" y="184"/>
                  <a:pt x="129" y="183"/>
                  <a:pt x="134" y="181"/>
                </a:cubicBezTo>
                <a:cubicBezTo>
                  <a:pt x="137" y="186"/>
                  <a:pt x="137" y="186"/>
                  <a:pt x="137" y="186"/>
                </a:cubicBezTo>
                <a:cubicBezTo>
                  <a:pt x="137" y="187"/>
                  <a:pt x="138" y="187"/>
                  <a:pt x="139" y="187"/>
                </a:cubicBezTo>
                <a:cubicBezTo>
                  <a:pt x="139" y="187"/>
                  <a:pt x="139" y="187"/>
                  <a:pt x="140" y="187"/>
                </a:cubicBezTo>
                <a:cubicBezTo>
                  <a:pt x="142" y="186"/>
                  <a:pt x="145" y="185"/>
                  <a:pt x="147" y="183"/>
                </a:cubicBezTo>
                <a:cubicBezTo>
                  <a:pt x="148" y="183"/>
                  <a:pt x="149" y="181"/>
                  <a:pt x="148" y="180"/>
                </a:cubicBezTo>
                <a:cubicBezTo>
                  <a:pt x="146" y="175"/>
                  <a:pt x="146" y="175"/>
                  <a:pt x="146" y="175"/>
                </a:cubicBezTo>
                <a:cubicBezTo>
                  <a:pt x="150" y="172"/>
                  <a:pt x="154" y="169"/>
                  <a:pt x="158" y="166"/>
                </a:cubicBezTo>
                <a:cubicBezTo>
                  <a:pt x="162" y="170"/>
                  <a:pt x="162" y="170"/>
                  <a:pt x="162" y="170"/>
                </a:cubicBezTo>
                <a:cubicBezTo>
                  <a:pt x="163" y="171"/>
                  <a:pt x="163" y="171"/>
                  <a:pt x="164" y="171"/>
                </a:cubicBezTo>
                <a:cubicBezTo>
                  <a:pt x="165" y="171"/>
                  <a:pt x="165" y="171"/>
                  <a:pt x="166" y="170"/>
                </a:cubicBezTo>
                <a:cubicBezTo>
                  <a:pt x="168" y="168"/>
                  <a:pt x="170" y="166"/>
                  <a:pt x="172" y="164"/>
                </a:cubicBezTo>
                <a:cubicBezTo>
                  <a:pt x="172" y="163"/>
                  <a:pt x="172" y="162"/>
                  <a:pt x="172" y="161"/>
                </a:cubicBezTo>
                <a:cubicBezTo>
                  <a:pt x="167" y="157"/>
                  <a:pt x="167" y="157"/>
                  <a:pt x="167" y="157"/>
                </a:cubicBezTo>
                <a:cubicBezTo>
                  <a:pt x="171" y="153"/>
                  <a:pt x="174" y="149"/>
                  <a:pt x="176" y="144"/>
                </a:cubicBezTo>
                <a:cubicBezTo>
                  <a:pt x="182" y="147"/>
                  <a:pt x="182" y="147"/>
                  <a:pt x="182" y="147"/>
                </a:cubicBezTo>
                <a:cubicBezTo>
                  <a:pt x="182" y="147"/>
                  <a:pt x="183" y="147"/>
                  <a:pt x="183" y="147"/>
                </a:cubicBezTo>
                <a:cubicBezTo>
                  <a:pt x="184" y="147"/>
                  <a:pt x="185" y="147"/>
                  <a:pt x="185" y="146"/>
                </a:cubicBezTo>
                <a:cubicBezTo>
                  <a:pt x="186" y="144"/>
                  <a:pt x="188" y="141"/>
                  <a:pt x="189" y="139"/>
                </a:cubicBezTo>
                <a:cubicBezTo>
                  <a:pt x="189" y="137"/>
                  <a:pt x="189" y="136"/>
                  <a:pt x="188" y="136"/>
                </a:cubicBezTo>
                <a:cubicBezTo>
                  <a:pt x="182" y="133"/>
                  <a:pt x="182" y="133"/>
                  <a:pt x="182" y="133"/>
                </a:cubicBezTo>
                <a:cubicBezTo>
                  <a:pt x="184" y="128"/>
                  <a:pt x="186" y="123"/>
                  <a:pt x="187" y="118"/>
                </a:cubicBezTo>
                <a:cubicBezTo>
                  <a:pt x="193" y="119"/>
                  <a:pt x="193" y="119"/>
                  <a:pt x="193" y="119"/>
                </a:cubicBezTo>
                <a:cubicBezTo>
                  <a:pt x="194" y="119"/>
                  <a:pt x="194" y="119"/>
                  <a:pt x="194" y="119"/>
                </a:cubicBezTo>
                <a:cubicBezTo>
                  <a:pt x="195" y="119"/>
                  <a:pt x="196" y="118"/>
                  <a:pt x="196" y="117"/>
                </a:cubicBezTo>
                <a:cubicBezTo>
                  <a:pt x="196" y="114"/>
                  <a:pt x="197" y="112"/>
                  <a:pt x="197" y="109"/>
                </a:cubicBezTo>
                <a:cubicBezTo>
                  <a:pt x="197" y="107"/>
                  <a:pt x="197" y="106"/>
                  <a:pt x="195" y="106"/>
                </a:cubicBezTo>
                <a:close/>
              </a:path>
            </a:pathLst>
          </a:custGeom>
          <a:solidFill>
            <a:srgbClr val="5CBDCE"/>
          </a:solidFill>
          <a:ln w="19050" cap="rnd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işlïdé">
            <a:extLst>
              <a:ext uri="{FF2B5EF4-FFF2-40B4-BE49-F238E27FC236}">
                <a16:creationId xmlns:a16="http://schemas.microsoft.com/office/drawing/2014/main" xmlns="" id="{5FFA4944-20DA-45EF-A5E2-9A0787E7BF66}"/>
              </a:ext>
            </a:extLst>
          </p:cNvPr>
          <p:cNvSpPr>
            <a:spLocks/>
          </p:cNvSpPr>
          <p:nvPr/>
        </p:nvSpPr>
        <p:spPr bwMode="auto">
          <a:xfrm>
            <a:off x="8469273" y="3935821"/>
            <a:ext cx="613692" cy="599764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is1idé">
            <a:extLst>
              <a:ext uri="{FF2B5EF4-FFF2-40B4-BE49-F238E27FC236}">
                <a16:creationId xmlns:a16="http://schemas.microsoft.com/office/drawing/2014/main" xmlns="" id="{E2977E0F-B0A3-419C-88BE-D5B4DFF229EF}"/>
              </a:ext>
            </a:extLst>
          </p:cNvPr>
          <p:cNvSpPr>
            <a:spLocks/>
          </p:cNvSpPr>
          <p:nvPr/>
        </p:nvSpPr>
        <p:spPr bwMode="auto">
          <a:xfrm>
            <a:off x="3406156" y="2941235"/>
            <a:ext cx="653363" cy="652229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lc="http://schemas.openxmlformats.org/drawingml/2006/lockedCanvas" xmlns:a14="http://schemas.microsoft.com/office/drawing/2010/main" xmlns:p14="http://schemas.microsoft.com/office/powerpoint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9" name="işlíḍê">
            <a:extLst>
              <a:ext uri="{FF2B5EF4-FFF2-40B4-BE49-F238E27FC236}">
                <a16:creationId xmlns:a16="http://schemas.microsoft.com/office/drawing/2014/main" xmlns="" id="{196A71B7-1E4E-4351-A943-75F0A7B78B50}"/>
              </a:ext>
            </a:extLst>
          </p:cNvPr>
          <p:cNvGrpSpPr>
            <a:grpSpLocks/>
          </p:cNvGrpSpPr>
          <p:nvPr/>
        </p:nvGrpSpPr>
        <p:grpSpPr bwMode="auto">
          <a:xfrm>
            <a:off x="5938156" y="2585236"/>
            <a:ext cx="935170" cy="956588"/>
            <a:chOff x="0" y="0"/>
            <a:chExt cx="560" cy="572"/>
          </a:xfrm>
          <a:solidFill>
            <a:srgbClr val="FFFFFF"/>
          </a:solidFill>
        </p:grpSpPr>
        <p:sp>
          <p:nvSpPr>
            <p:cNvPr id="10" name="ïşḷíḑé">
              <a:extLst>
                <a:ext uri="{FF2B5EF4-FFF2-40B4-BE49-F238E27FC236}">
                  <a16:creationId xmlns:a16="http://schemas.microsoft.com/office/drawing/2014/main" xmlns="" id="{0D2FCB73-261E-490D-BAA0-D5ACD58AC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60" cy="3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600" h="21600">
                  <a:moveTo>
                    <a:pt x="19021" y="9698"/>
                  </a:moveTo>
                  <a:cubicBezTo>
                    <a:pt x="19028" y="9567"/>
                    <a:pt x="19034" y="9431"/>
                    <a:pt x="19034" y="9289"/>
                  </a:cubicBezTo>
                  <a:cubicBezTo>
                    <a:pt x="19034" y="4159"/>
                    <a:pt x="16131" y="2"/>
                    <a:pt x="12549" y="0"/>
                  </a:cubicBezTo>
                  <a:cubicBezTo>
                    <a:pt x="10029" y="2"/>
                    <a:pt x="7851" y="2063"/>
                    <a:pt x="6777" y="5069"/>
                  </a:cubicBezTo>
                  <a:cubicBezTo>
                    <a:pt x="6284" y="4584"/>
                    <a:pt x="5687" y="4297"/>
                    <a:pt x="5045" y="4297"/>
                  </a:cubicBezTo>
                  <a:cubicBezTo>
                    <a:pt x="3348" y="4298"/>
                    <a:pt x="1973" y="6266"/>
                    <a:pt x="1973" y="8697"/>
                  </a:cubicBezTo>
                  <a:cubicBezTo>
                    <a:pt x="1973" y="9094"/>
                    <a:pt x="2010" y="9480"/>
                    <a:pt x="2079" y="9848"/>
                  </a:cubicBezTo>
                  <a:cubicBezTo>
                    <a:pt x="832" y="10972"/>
                    <a:pt x="0" y="12958"/>
                    <a:pt x="0" y="15226"/>
                  </a:cubicBezTo>
                  <a:cubicBezTo>
                    <a:pt x="0" y="18429"/>
                    <a:pt x="1655" y="21073"/>
                    <a:pt x="3806" y="21515"/>
                  </a:cubicBezTo>
                  <a:lnTo>
                    <a:pt x="5117" y="19776"/>
                  </a:lnTo>
                  <a:lnTo>
                    <a:pt x="5350" y="19466"/>
                  </a:lnTo>
                  <a:lnTo>
                    <a:pt x="4459" y="19466"/>
                  </a:lnTo>
                  <a:lnTo>
                    <a:pt x="4425" y="19466"/>
                  </a:lnTo>
                  <a:lnTo>
                    <a:pt x="4395" y="19466"/>
                  </a:lnTo>
                  <a:lnTo>
                    <a:pt x="4395" y="19462"/>
                  </a:lnTo>
                  <a:cubicBezTo>
                    <a:pt x="2788" y="19428"/>
                    <a:pt x="1479" y="17523"/>
                    <a:pt x="1480" y="15226"/>
                  </a:cubicBezTo>
                  <a:cubicBezTo>
                    <a:pt x="1480" y="13717"/>
                    <a:pt x="2021" y="12360"/>
                    <a:pt x="2934" y="11582"/>
                  </a:cubicBezTo>
                  <a:lnTo>
                    <a:pt x="3838" y="10813"/>
                  </a:lnTo>
                  <a:lnTo>
                    <a:pt x="3524" y="9375"/>
                  </a:lnTo>
                  <a:cubicBezTo>
                    <a:pt x="3476" y="9158"/>
                    <a:pt x="3453" y="8928"/>
                    <a:pt x="3453" y="8696"/>
                  </a:cubicBezTo>
                  <a:cubicBezTo>
                    <a:pt x="3454" y="7439"/>
                    <a:pt x="4167" y="6418"/>
                    <a:pt x="5045" y="6416"/>
                  </a:cubicBezTo>
                  <a:cubicBezTo>
                    <a:pt x="5399" y="6416"/>
                    <a:pt x="5733" y="6579"/>
                    <a:pt x="6016" y="6895"/>
                  </a:cubicBezTo>
                  <a:lnTo>
                    <a:pt x="7322" y="8345"/>
                  </a:lnTo>
                  <a:lnTo>
                    <a:pt x="8034" y="6209"/>
                  </a:lnTo>
                  <a:cubicBezTo>
                    <a:pt x="8862" y="3726"/>
                    <a:pt x="10635" y="2118"/>
                    <a:pt x="12549" y="2119"/>
                  </a:cubicBezTo>
                  <a:cubicBezTo>
                    <a:pt x="15309" y="2127"/>
                    <a:pt x="17550" y="5335"/>
                    <a:pt x="17555" y="9288"/>
                  </a:cubicBezTo>
                  <a:cubicBezTo>
                    <a:pt x="17555" y="9373"/>
                    <a:pt x="17550" y="9463"/>
                    <a:pt x="17546" y="9561"/>
                  </a:cubicBezTo>
                  <a:lnTo>
                    <a:pt x="17539" y="9720"/>
                  </a:lnTo>
                  <a:lnTo>
                    <a:pt x="17482" y="11071"/>
                  </a:lnTo>
                  <a:lnTo>
                    <a:pt x="18356" y="11592"/>
                  </a:lnTo>
                  <a:cubicBezTo>
                    <a:pt x="19428" y="12232"/>
                    <a:pt x="20120" y="13716"/>
                    <a:pt x="20121" y="15381"/>
                  </a:cubicBezTo>
                  <a:cubicBezTo>
                    <a:pt x="20118" y="17640"/>
                    <a:pt x="18835" y="19478"/>
                    <a:pt x="17257" y="19482"/>
                  </a:cubicBezTo>
                  <a:cubicBezTo>
                    <a:pt x="17241" y="19482"/>
                    <a:pt x="17219" y="19479"/>
                    <a:pt x="17190" y="19475"/>
                  </a:cubicBezTo>
                  <a:lnTo>
                    <a:pt x="17098" y="19467"/>
                  </a:lnTo>
                  <a:lnTo>
                    <a:pt x="17067" y="19465"/>
                  </a:lnTo>
                  <a:lnTo>
                    <a:pt x="17028" y="19465"/>
                  </a:lnTo>
                  <a:lnTo>
                    <a:pt x="16728" y="19465"/>
                  </a:lnTo>
                  <a:lnTo>
                    <a:pt x="15455" y="21165"/>
                  </a:lnTo>
                  <a:lnTo>
                    <a:pt x="15143" y="21583"/>
                  </a:lnTo>
                  <a:lnTo>
                    <a:pt x="17028" y="21583"/>
                  </a:lnTo>
                  <a:cubicBezTo>
                    <a:pt x="17091" y="21589"/>
                    <a:pt x="17169" y="21600"/>
                    <a:pt x="17256" y="21600"/>
                  </a:cubicBezTo>
                  <a:cubicBezTo>
                    <a:pt x="19654" y="21600"/>
                    <a:pt x="21599" y="18815"/>
                    <a:pt x="21600" y="15380"/>
                  </a:cubicBezTo>
                  <a:cubicBezTo>
                    <a:pt x="21600" y="12847"/>
                    <a:pt x="20541" y="10667"/>
                    <a:pt x="19021" y="9698"/>
                  </a:cubicBezTo>
                  <a:close/>
                  <a:moveTo>
                    <a:pt x="19021" y="9698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ï$ľïďe">
              <a:extLst>
                <a:ext uri="{FF2B5EF4-FFF2-40B4-BE49-F238E27FC236}">
                  <a16:creationId xmlns:a16="http://schemas.microsoft.com/office/drawing/2014/main" xmlns="" id="{73256EC7-06B6-41F2-BABE-78F834D8C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183"/>
              <a:ext cx="259" cy="3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20230" y="9012"/>
                  </a:moveTo>
                  <a:lnTo>
                    <a:pt x="13944" y="9016"/>
                  </a:lnTo>
                  <a:lnTo>
                    <a:pt x="21600" y="0"/>
                  </a:lnTo>
                  <a:lnTo>
                    <a:pt x="3141" y="11408"/>
                  </a:lnTo>
                  <a:lnTo>
                    <a:pt x="9465" y="11403"/>
                  </a:lnTo>
                  <a:lnTo>
                    <a:pt x="0" y="21600"/>
                  </a:lnTo>
                  <a:lnTo>
                    <a:pt x="20230" y="9012"/>
                  </a:lnTo>
                  <a:close/>
                  <a:moveTo>
                    <a:pt x="20230" y="90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2" name="îš1îḑé">
            <a:extLst>
              <a:ext uri="{FF2B5EF4-FFF2-40B4-BE49-F238E27FC236}">
                <a16:creationId xmlns:a16="http://schemas.microsoft.com/office/drawing/2014/main" xmlns="" id="{5C0C9E47-7087-4729-B69F-9A83688CA7B2}"/>
              </a:ext>
            </a:extLst>
          </p:cNvPr>
          <p:cNvSpPr>
            <a:spLocks/>
          </p:cNvSpPr>
          <p:nvPr/>
        </p:nvSpPr>
        <p:spPr bwMode="auto">
          <a:xfrm>
            <a:off x="9676257" y="2874921"/>
            <a:ext cx="463404" cy="543996"/>
          </a:xfrm>
          <a:custGeom>
            <a:avLst/>
            <a:gdLst>
              <a:gd name="T0" fmla="*/ 110186397 w 21600"/>
              <a:gd name="T1" fmla="*/ 9743 h 21600"/>
              <a:gd name="T2" fmla="*/ 97377896 w 21600"/>
              <a:gd name="T3" fmla="*/ 5000954 h 21600"/>
              <a:gd name="T4" fmla="*/ 33405183 w 21600"/>
              <a:gd name="T5" fmla="*/ 29946194 h 21600"/>
              <a:gd name="T6" fmla="*/ 33155233 w 21600"/>
              <a:gd name="T7" fmla="*/ 29946194 h 21600"/>
              <a:gd name="T8" fmla="*/ 33155233 w 21600"/>
              <a:gd name="T9" fmla="*/ 152316694 h 21600"/>
              <a:gd name="T10" fmla="*/ 22994866 w 21600"/>
              <a:gd name="T11" fmla="*/ 149206645 h 21600"/>
              <a:gd name="T12" fmla="*/ 0 w 21600"/>
              <a:gd name="T13" fmla="*/ 179268211 h 21600"/>
              <a:gd name="T14" fmla="*/ 22994866 w 21600"/>
              <a:gd name="T15" fmla="*/ 209330669 h 21600"/>
              <a:gd name="T16" fmla="*/ 45974020 w 21600"/>
              <a:gd name="T17" fmla="*/ 179752657 h 21600"/>
              <a:gd name="T18" fmla="*/ 45999376 w 21600"/>
              <a:gd name="T19" fmla="*/ 179752657 h 21600"/>
              <a:gd name="T20" fmla="*/ 45999376 w 21600"/>
              <a:gd name="T21" fmla="*/ 61665262 h 21600"/>
              <a:gd name="T22" fmla="*/ 97377896 w 21600"/>
              <a:gd name="T23" fmla="*/ 41662417 h 21600"/>
              <a:gd name="T24" fmla="*/ 97377896 w 21600"/>
              <a:gd name="T25" fmla="*/ 115064273 h 21600"/>
              <a:gd name="T26" fmla="*/ 87222322 w 21600"/>
              <a:gd name="T27" fmla="*/ 111943598 h 21600"/>
              <a:gd name="T28" fmla="*/ 64222595 w 21600"/>
              <a:gd name="T29" fmla="*/ 142014817 h 21600"/>
              <a:gd name="T30" fmla="*/ 87222322 w 21600"/>
              <a:gd name="T31" fmla="*/ 172077365 h 21600"/>
              <a:gd name="T32" fmla="*/ 110202118 w 21600"/>
              <a:gd name="T33" fmla="*/ 142500345 h 21600"/>
              <a:gd name="T34" fmla="*/ 110222614 w 21600"/>
              <a:gd name="T35" fmla="*/ 142500345 h 21600"/>
              <a:gd name="T36" fmla="*/ 110222614 w 21600"/>
              <a:gd name="T37" fmla="*/ 20012697 h 21600"/>
              <a:gd name="T38" fmla="*/ 110227474 w 21600"/>
              <a:gd name="T39" fmla="*/ 20012697 h 21600"/>
              <a:gd name="T40" fmla="*/ 110227474 w 21600"/>
              <a:gd name="T41" fmla="*/ 0 h 21600"/>
              <a:gd name="T42" fmla="*/ 110186397 w 21600"/>
              <a:gd name="T43" fmla="*/ 9743 h 21600"/>
              <a:gd name="T44" fmla="*/ 110186397 w 21600"/>
              <a:gd name="T45" fmla="*/ 9743 h 2160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1600" h="21600">
                <a:moveTo>
                  <a:pt x="21592" y="1"/>
                </a:moveTo>
                <a:lnTo>
                  <a:pt x="19082" y="516"/>
                </a:lnTo>
                <a:lnTo>
                  <a:pt x="6546" y="3090"/>
                </a:lnTo>
                <a:lnTo>
                  <a:pt x="6497" y="3090"/>
                </a:lnTo>
                <a:lnTo>
                  <a:pt x="6497" y="15717"/>
                </a:lnTo>
                <a:cubicBezTo>
                  <a:pt x="5896" y="15513"/>
                  <a:pt x="5222" y="15396"/>
                  <a:pt x="4506" y="15396"/>
                </a:cubicBezTo>
                <a:cubicBezTo>
                  <a:pt x="2018" y="15396"/>
                  <a:pt x="0" y="16784"/>
                  <a:pt x="0" y="18498"/>
                </a:cubicBezTo>
                <a:cubicBezTo>
                  <a:pt x="0" y="20211"/>
                  <a:pt x="2018" y="21600"/>
                  <a:pt x="4506" y="21600"/>
                </a:cubicBezTo>
                <a:cubicBezTo>
                  <a:pt x="6970" y="21600"/>
                  <a:pt x="8969" y="20238"/>
                  <a:pt x="9009" y="18548"/>
                </a:cubicBezTo>
                <a:lnTo>
                  <a:pt x="9014" y="18548"/>
                </a:lnTo>
                <a:lnTo>
                  <a:pt x="9014" y="6363"/>
                </a:lnTo>
                <a:lnTo>
                  <a:pt x="19082" y="4299"/>
                </a:lnTo>
                <a:lnTo>
                  <a:pt x="19082" y="11873"/>
                </a:lnTo>
                <a:cubicBezTo>
                  <a:pt x="18481" y="11669"/>
                  <a:pt x="17807" y="11551"/>
                  <a:pt x="17092" y="11551"/>
                </a:cubicBezTo>
                <a:cubicBezTo>
                  <a:pt x="14603" y="11551"/>
                  <a:pt x="12585" y="12940"/>
                  <a:pt x="12585" y="14654"/>
                </a:cubicBezTo>
                <a:cubicBezTo>
                  <a:pt x="12585" y="16367"/>
                  <a:pt x="14603" y="17756"/>
                  <a:pt x="17092" y="17756"/>
                </a:cubicBezTo>
                <a:cubicBezTo>
                  <a:pt x="19556" y="17756"/>
                  <a:pt x="21555" y="16393"/>
                  <a:pt x="21595" y="14704"/>
                </a:cubicBezTo>
                <a:lnTo>
                  <a:pt x="21599" y="14704"/>
                </a:lnTo>
                <a:lnTo>
                  <a:pt x="21599" y="2065"/>
                </a:lnTo>
                <a:lnTo>
                  <a:pt x="21600" y="2065"/>
                </a:lnTo>
                <a:lnTo>
                  <a:pt x="21600" y="0"/>
                </a:lnTo>
                <a:lnTo>
                  <a:pt x="21592" y="1"/>
                </a:lnTo>
                <a:close/>
                <a:moveTo>
                  <a:pt x="21592" y="1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algn="ctr" defTabSz="457200"/>
            <a:endParaRPr>
              <a:solidFill>
                <a:srgbClr val="0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3" name="ïśľïḓé">
            <a:extLst>
              <a:ext uri="{FF2B5EF4-FFF2-40B4-BE49-F238E27FC236}">
                <a16:creationId xmlns:a16="http://schemas.microsoft.com/office/drawing/2014/main" xmlns="" id="{1AB97F4C-1FC3-43A1-89AF-20BD4B5AF564}"/>
              </a:ext>
            </a:extLst>
          </p:cNvPr>
          <p:cNvGrpSpPr>
            <a:grpSpLocks/>
          </p:cNvGrpSpPr>
          <p:nvPr/>
        </p:nvGrpSpPr>
        <p:grpSpPr bwMode="auto">
          <a:xfrm>
            <a:off x="2081529" y="2402093"/>
            <a:ext cx="405686" cy="405686"/>
            <a:chOff x="0" y="0"/>
            <a:chExt cx="576" cy="576"/>
          </a:xfrm>
          <a:solidFill>
            <a:srgbClr val="FFFFFF"/>
          </a:solidFill>
        </p:grpSpPr>
        <p:sp>
          <p:nvSpPr>
            <p:cNvPr id="14" name="îŝ1ïḓé">
              <a:extLst>
                <a:ext uri="{FF2B5EF4-FFF2-40B4-BE49-F238E27FC236}">
                  <a16:creationId xmlns:a16="http://schemas.microsoft.com/office/drawing/2014/main" xmlns="" id="{125B02CF-698F-41C4-8321-8FC42008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17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600" h="21600">
                  <a:moveTo>
                    <a:pt x="15216" y="19801"/>
                  </a:moveTo>
                  <a:lnTo>
                    <a:pt x="2483" y="19801"/>
                  </a:lnTo>
                  <a:lnTo>
                    <a:pt x="2483" y="6325"/>
                  </a:lnTo>
                  <a:lnTo>
                    <a:pt x="8722" y="6325"/>
                  </a:lnTo>
                  <a:lnTo>
                    <a:pt x="8722" y="1799"/>
                  </a:lnTo>
                  <a:lnTo>
                    <a:pt x="19117" y="1799"/>
                  </a:lnTo>
                  <a:lnTo>
                    <a:pt x="19117" y="6267"/>
                  </a:lnTo>
                  <a:lnTo>
                    <a:pt x="21600" y="6267"/>
                  </a:lnTo>
                  <a:lnTo>
                    <a:pt x="21600" y="0"/>
                  </a:lnTo>
                  <a:lnTo>
                    <a:pt x="6239" y="0"/>
                  </a:lnTo>
                  <a:lnTo>
                    <a:pt x="6239" y="13"/>
                  </a:lnTo>
                  <a:lnTo>
                    <a:pt x="0" y="4526"/>
                  </a:lnTo>
                  <a:lnTo>
                    <a:pt x="0" y="21600"/>
                  </a:lnTo>
                  <a:lnTo>
                    <a:pt x="15216" y="21600"/>
                  </a:lnTo>
                  <a:lnTo>
                    <a:pt x="15216" y="21576"/>
                  </a:lnTo>
                  <a:lnTo>
                    <a:pt x="15216" y="19801"/>
                  </a:lnTo>
                  <a:close/>
                  <a:moveTo>
                    <a:pt x="15216" y="1980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i$ľïďe">
              <a:extLst>
                <a:ext uri="{FF2B5EF4-FFF2-40B4-BE49-F238E27FC236}">
                  <a16:creationId xmlns:a16="http://schemas.microsoft.com/office/drawing/2014/main" xmlns="" id="{D9B30502-CD61-4E73-AAC8-C4A90B56E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" y="216"/>
              <a:ext cx="361" cy="36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13856" y="0"/>
                  </a:moveTo>
                  <a:lnTo>
                    <a:pt x="7745" y="0"/>
                  </a:lnTo>
                  <a:lnTo>
                    <a:pt x="7745" y="7746"/>
                  </a:lnTo>
                  <a:lnTo>
                    <a:pt x="0" y="7746"/>
                  </a:lnTo>
                  <a:lnTo>
                    <a:pt x="0" y="13855"/>
                  </a:lnTo>
                  <a:lnTo>
                    <a:pt x="7745" y="13855"/>
                  </a:lnTo>
                  <a:lnTo>
                    <a:pt x="7745" y="21600"/>
                  </a:lnTo>
                  <a:lnTo>
                    <a:pt x="13856" y="21600"/>
                  </a:lnTo>
                  <a:lnTo>
                    <a:pt x="13856" y="13855"/>
                  </a:lnTo>
                  <a:lnTo>
                    <a:pt x="21600" y="13855"/>
                  </a:lnTo>
                  <a:lnTo>
                    <a:pt x="21600" y="7745"/>
                  </a:lnTo>
                  <a:lnTo>
                    <a:pt x="13856" y="7745"/>
                  </a:lnTo>
                  <a:lnTo>
                    <a:pt x="13856" y="0"/>
                  </a:lnTo>
                  <a:close/>
                  <a:moveTo>
                    <a:pt x="1385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anchor="ctr"/>
            <a:lstStyle/>
            <a:p>
              <a:pPr algn="ctr" defTabSz="457200"/>
              <a:endParaRPr>
                <a:solidFill>
                  <a:srgbClr val="0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16" name="íš1íḍe">
            <a:extLst>
              <a:ext uri="{FF2B5EF4-FFF2-40B4-BE49-F238E27FC236}">
                <a16:creationId xmlns:a16="http://schemas.microsoft.com/office/drawing/2014/main" xmlns="" id="{BE1A7129-1C87-40AD-ACAC-E3A42553F4C7}"/>
              </a:ext>
            </a:extLst>
          </p:cNvPr>
          <p:cNvSpPr>
            <a:spLocks/>
          </p:cNvSpPr>
          <p:nvPr/>
        </p:nvSpPr>
        <p:spPr bwMode="auto">
          <a:xfrm>
            <a:off x="4184133" y="2019119"/>
            <a:ext cx="880914" cy="880914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ïšlïďè">
            <a:extLst>
              <a:ext uri="{FF2B5EF4-FFF2-40B4-BE49-F238E27FC236}">
                <a16:creationId xmlns:a16="http://schemas.microsoft.com/office/drawing/2014/main" xmlns="" id="{A426FA78-181C-4241-B038-8FBA30F365EF}"/>
              </a:ext>
            </a:extLst>
          </p:cNvPr>
          <p:cNvSpPr>
            <a:spLocks/>
          </p:cNvSpPr>
          <p:nvPr/>
        </p:nvSpPr>
        <p:spPr bwMode="auto">
          <a:xfrm>
            <a:off x="6979710" y="4816041"/>
            <a:ext cx="880914" cy="880914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txBody>
          <a:bodyPr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6913DA70-5723-4785-B829-3AD1F332A9B7}"/>
              </a:ext>
            </a:extLst>
          </p:cNvPr>
          <p:cNvSpPr txBox="1"/>
          <p:nvPr/>
        </p:nvSpPr>
        <p:spPr>
          <a:xfrm>
            <a:off x="2858523" y="3767687"/>
            <a:ext cx="17556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标题文字添加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23588AF3-95D3-4592-BDE2-9E0BFC944937}"/>
              </a:ext>
            </a:extLst>
          </p:cNvPr>
          <p:cNvSpPr txBox="1"/>
          <p:nvPr/>
        </p:nvSpPr>
        <p:spPr>
          <a:xfrm>
            <a:off x="5261827" y="3599531"/>
            <a:ext cx="2193074" cy="79412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50000"/>
              </a:lnSpc>
            </a:pPr>
            <a:r>
              <a:rPr lang="zh-CN" altLang="en-US" sz="105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此处添加详细文本描述建议与标题相关并符合整体语言风格，语言描述尽量</a:t>
            </a:r>
            <a:r>
              <a:rPr lang="en-US" altLang="zh-CN" sz="1050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………..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58E8B819-EE1C-444F-A6E9-64EEDF368C62}"/>
              </a:ext>
            </a:extLst>
          </p:cNvPr>
          <p:cNvSpPr txBox="1"/>
          <p:nvPr/>
        </p:nvSpPr>
        <p:spPr>
          <a:xfrm>
            <a:off x="7873324" y="4643909"/>
            <a:ext cx="1755675" cy="33855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/>
            <a:r>
              <a:rPr lang="zh-CN" altLang="en-US" sz="1600" b="1" dirty="0">
                <a:solidFill>
                  <a:srgbClr val="FFFFFF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标题文字添加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18D532C3-5F4B-4904-8E5C-3BA7F4782E31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22E87F33-5A2A-4AA3-8FCC-2D5388617111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7C831125-39B9-4DD4-9AD4-7D5A429FBED9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5B4CEC36-9297-44EC-AA11-534C42A3F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293204" y="3109750"/>
            <a:ext cx="4175061" cy="4175061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xmlns="" id="{9673F8B8-CD8B-413F-A412-4FB963338567}"/>
              </a:ext>
            </a:extLst>
          </p:cNvPr>
          <p:cNvSpPr/>
          <p:nvPr/>
        </p:nvSpPr>
        <p:spPr>
          <a:xfrm>
            <a:off x="1748854" y="2256893"/>
            <a:ext cx="1836562" cy="1779676"/>
          </a:xfrm>
          <a:custGeom>
            <a:avLst/>
            <a:gdLst>
              <a:gd name="connsiteX0" fmla="*/ 0 w 1816100"/>
              <a:gd name="connsiteY0" fmla="*/ 908050 h 1816100"/>
              <a:gd name="connsiteX1" fmla="*/ 908050 w 1816100"/>
              <a:gd name="connsiteY1" fmla="*/ 0 h 1816100"/>
              <a:gd name="connsiteX2" fmla="*/ 1816100 w 1816100"/>
              <a:gd name="connsiteY2" fmla="*/ 908050 h 1816100"/>
              <a:gd name="connsiteX3" fmla="*/ 908050 w 1816100"/>
              <a:gd name="connsiteY3" fmla="*/ 1816100 h 1816100"/>
              <a:gd name="connsiteX4" fmla="*/ 0 w 1816100"/>
              <a:gd name="connsiteY4" fmla="*/ 908050 h 1816100"/>
              <a:gd name="connsiteX0" fmla="*/ 4 w 1816104"/>
              <a:gd name="connsiteY0" fmla="*/ 859924 h 1767974"/>
              <a:gd name="connsiteX1" fmla="*/ 898428 w 1816104"/>
              <a:gd name="connsiteY1" fmla="*/ 0 h 1767974"/>
              <a:gd name="connsiteX2" fmla="*/ 1816104 w 1816104"/>
              <a:gd name="connsiteY2" fmla="*/ 859924 h 1767974"/>
              <a:gd name="connsiteX3" fmla="*/ 908054 w 1816104"/>
              <a:gd name="connsiteY3" fmla="*/ 1767974 h 1767974"/>
              <a:gd name="connsiteX4" fmla="*/ 4 w 1816104"/>
              <a:gd name="connsiteY4" fmla="*/ 859924 h 1767974"/>
              <a:gd name="connsiteX0" fmla="*/ 4 w 1816104"/>
              <a:gd name="connsiteY0" fmla="*/ 885922 h 1793972"/>
              <a:gd name="connsiteX1" fmla="*/ 898428 w 1816104"/>
              <a:gd name="connsiteY1" fmla="*/ 25998 h 1793972"/>
              <a:gd name="connsiteX2" fmla="*/ 1816104 w 1816104"/>
              <a:gd name="connsiteY2" fmla="*/ 885922 h 1793972"/>
              <a:gd name="connsiteX3" fmla="*/ 908054 w 1816104"/>
              <a:gd name="connsiteY3" fmla="*/ 1793972 h 1793972"/>
              <a:gd name="connsiteX4" fmla="*/ 4 w 181610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820945"/>
              <a:gd name="connsiteX1" fmla="*/ 898428 w 1850174"/>
              <a:gd name="connsiteY1" fmla="*/ 25998 h 1820945"/>
              <a:gd name="connsiteX2" fmla="*/ 1816104 w 1850174"/>
              <a:gd name="connsiteY2" fmla="*/ 885922 h 1820945"/>
              <a:gd name="connsiteX3" fmla="*/ 908054 w 1850174"/>
              <a:gd name="connsiteY3" fmla="*/ 1793972 h 1820945"/>
              <a:gd name="connsiteX4" fmla="*/ 4 w 1850174"/>
              <a:gd name="connsiteY4" fmla="*/ 885922 h 1820945"/>
              <a:gd name="connsiteX0" fmla="*/ 22977 w 1873147"/>
              <a:gd name="connsiteY0" fmla="*/ 886199 h 1821490"/>
              <a:gd name="connsiteX1" fmla="*/ 921401 w 1873147"/>
              <a:gd name="connsiteY1" fmla="*/ 26275 h 1821490"/>
              <a:gd name="connsiteX2" fmla="*/ 1839077 w 1873147"/>
              <a:gd name="connsiteY2" fmla="*/ 886199 h 1821490"/>
              <a:gd name="connsiteX3" fmla="*/ 931027 w 1873147"/>
              <a:gd name="connsiteY3" fmla="*/ 1794249 h 1821490"/>
              <a:gd name="connsiteX4" fmla="*/ 22977 w 1873147"/>
              <a:gd name="connsiteY4" fmla="*/ 886199 h 1821490"/>
              <a:gd name="connsiteX0" fmla="*/ 22977 w 1873147"/>
              <a:gd name="connsiteY0" fmla="*/ 974012 h 1909303"/>
              <a:gd name="connsiteX1" fmla="*/ 921401 w 1873147"/>
              <a:gd name="connsiteY1" fmla="*/ 114088 h 1909303"/>
              <a:gd name="connsiteX2" fmla="*/ 1839077 w 1873147"/>
              <a:gd name="connsiteY2" fmla="*/ 974012 h 1909303"/>
              <a:gd name="connsiteX3" fmla="*/ 931027 w 1873147"/>
              <a:gd name="connsiteY3" fmla="*/ 1882062 h 1909303"/>
              <a:gd name="connsiteX4" fmla="*/ 22977 w 1873147"/>
              <a:gd name="connsiteY4" fmla="*/ 974012 h 1909303"/>
              <a:gd name="connsiteX0" fmla="*/ 22977 w 1873147"/>
              <a:gd name="connsiteY0" fmla="*/ 860956 h 1796247"/>
              <a:gd name="connsiteX1" fmla="*/ 921401 w 1873147"/>
              <a:gd name="connsiteY1" fmla="*/ 1032 h 1796247"/>
              <a:gd name="connsiteX2" fmla="*/ 1839077 w 1873147"/>
              <a:gd name="connsiteY2" fmla="*/ 860956 h 1796247"/>
              <a:gd name="connsiteX3" fmla="*/ 931027 w 1873147"/>
              <a:gd name="connsiteY3" fmla="*/ 1769006 h 1796247"/>
              <a:gd name="connsiteX4" fmla="*/ 22977 w 1873147"/>
              <a:gd name="connsiteY4" fmla="*/ 860956 h 1796247"/>
              <a:gd name="connsiteX0" fmla="*/ 17114 w 1859285"/>
              <a:gd name="connsiteY0" fmla="*/ 860956 h 1779676"/>
              <a:gd name="connsiteX1" fmla="*/ 915538 w 1859285"/>
              <a:gd name="connsiteY1" fmla="*/ 1032 h 1779676"/>
              <a:gd name="connsiteX2" fmla="*/ 1833214 w 1859285"/>
              <a:gd name="connsiteY2" fmla="*/ 860956 h 1779676"/>
              <a:gd name="connsiteX3" fmla="*/ 925164 w 1859285"/>
              <a:gd name="connsiteY3" fmla="*/ 1769006 h 1779676"/>
              <a:gd name="connsiteX4" fmla="*/ 17114 w 1859285"/>
              <a:gd name="connsiteY4" fmla="*/ 860956 h 1779676"/>
              <a:gd name="connsiteX0" fmla="*/ 17114 w 1836562"/>
              <a:gd name="connsiteY0" fmla="*/ 860956 h 1779676"/>
              <a:gd name="connsiteX1" fmla="*/ 915538 w 1836562"/>
              <a:gd name="connsiteY1" fmla="*/ 1032 h 1779676"/>
              <a:gd name="connsiteX2" fmla="*/ 1833214 w 1836562"/>
              <a:gd name="connsiteY2" fmla="*/ 860956 h 1779676"/>
              <a:gd name="connsiteX3" fmla="*/ 925164 w 1836562"/>
              <a:gd name="connsiteY3" fmla="*/ 1769006 h 1779676"/>
              <a:gd name="connsiteX4" fmla="*/ 17114 w 1836562"/>
              <a:gd name="connsiteY4" fmla="*/ 860956 h 17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562" h="1779676">
                <a:moveTo>
                  <a:pt x="17114" y="860956"/>
                </a:moveTo>
                <a:cubicBezTo>
                  <a:pt x="159889" y="556669"/>
                  <a:pt x="702794" y="-27844"/>
                  <a:pt x="915538" y="1032"/>
                </a:cubicBezTo>
                <a:cubicBezTo>
                  <a:pt x="1128282" y="29908"/>
                  <a:pt x="1573332" y="397955"/>
                  <a:pt x="1833214" y="860956"/>
                </a:cubicBezTo>
                <a:cubicBezTo>
                  <a:pt x="1890966" y="1073701"/>
                  <a:pt x="1186035" y="1663129"/>
                  <a:pt x="925164" y="1769006"/>
                </a:cubicBezTo>
                <a:cubicBezTo>
                  <a:pt x="664293" y="1874883"/>
                  <a:pt x="-125661" y="1165243"/>
                  <a:pt x="17114" y="860956"/>
                </a:cubicBez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1">
            <a:extLst>
              <a:ext uri="{FF2B5EF4-FFF2-40B4-BE49-F238E27FC236}">
                <a16:creationId xmlns:a16="http://schemas.microsoft.com/office/drawing/2014/main" xmlns="" id="{7C0F60DF-5085-4906-A3B5-1AFA28E1FB8D}"/>
              </a:ext>
            </a:extLst>
          </p:cNvPr>
          <p:cNvSpPr/>
          <p:nvPr/>
        </p:nvSpPr>
        <p:spPr>
          <a:xfrm>
            <a:off x="4135919" y="2256893"/>
            <a:ext cx="1836562" cy="1779676"/>
          </a:xfrm>
          <a:custGeom>
            <a:avLst/>
            <a:gdLst>
              <a:gd name="connsiteX0" fmla="*/ 0 w 1816100"/>
              <a:gd name="connsiteY0" fmla="*/ 908050 h 1816100"/>
              <a:gd name="connsiteX1" fmla="*/ 908050 w 1816100"/>
              <a:gd name="connsiteY1" fmla="*/ 0 h 1816100"/>
              <a:gd name="connsiteX2" fmla="*/ 1816100 w 1816100"/>
              <a:gd name="connsiteY2" fmla="*/ 908050 h 1816100"/>
              <a:gd name="connsiteX3" fmla="*/ 908050 w 1816100"/>
              <a:gd name="connsiteY3" fmla="*/ 1816100 h 1816100"/>
              <a:gd name="connsiteX4" fmla="*/ 0 w 1816100"/>
              <a:gd name="connsiteY4" fmla="*/ 908050 h 1816100"/>
              <a:gd name="connsiteX0" fmla="*/ 4 w 1816104"/>
              <a:gd name="connsiteY0" fmla="*/ 859924 h 1767974"/>
              <a:gd name="connsiteX1" fmla="*/ 898428 w 1816104"/>
              <a:gd name="connsiteY1" fmla="*/ 0 h 1767974"/>
              <a:gd name="connsiteX2" fmla="*/ 1816104 w 1816104"/>
              <a:gd name="connsiteY2" fmla="*/ 859924 h 1767974"/>
              <a:gd name="connsiteX3" fmla="*/ 908054 w 1816104"/>
              <a:gd name="connsiteY3" fmla="*/ 1767974 h 1767974"/>
              <a:gd name="connsiteX4" fmla="*/ 4 w 1816104"/>
              <a:gd name="connsiteY4" fmla="*/ 859924 h 1767974"/>
              <a:gd name="connsiteX0" fmla="*/ 4 w 1816104"/>
              <a:gd name="connsiteY0" fmla="*/ 885922 h 1793972"/>
              <a:gd name="connsiteX1" fmla="*/ 898428 w 1816104"/>
              <a:gd name="connsiteY1" fmla="*/ 25998 h 1793972"/>
              <a:gd name="connsiteX2" fmla="*/ 1816104 w 1816104"/>
              <a:gd name="connsiteY2" fmla="*/ 885922 h 1793972"/>
              <a:gd name="connsiteX3" fmla="*/ 908054 w 1816104"/>
              <a:gd name="connsiteY3" fmla="*/ 1793972 h 1793972"/>
              <a:gd name="connsiteX4" fmla="*/ 4 w 181610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820945"/>
              <a:gd name="connsiteX1" fmla="*/ 898428 w 1850174"/>
              <a:gd name="connsiteY1" fmla="*/ 25998 h 1820945"/>
              <a:gd name="connsiteX2" fmla="*/ 1816104 w 1850174"/>
              <a:gd name="connsiteY2" fmla="*/ 885922 h 1820945"/>
              <a:gd name="connsiteX3" fmla="*/ 908054 w 1850174"/>
              <a:gd name="connsiteY3" fmla="*/ 1793972 h 1820945"/>
              <a:gd name="connsiteX4" fmla="*/ 4 w 1850174"/>
              <a:gd name="connsiteY4" fmla="*/ 885922 h 1820945"/>
              <a:gd name="connsiteX0" fmla="*/ 22977 w 1873147"/>
              <a:gd name="connsiteY0" fmla="*/ 886199 h 1821490"/>
              <a:gd name="connsiteX1" fmla="*/ 921401 w 1873147"/>
              <a:gd name="connsiteY1" fmla="*/ 26275 h 1821490"/>
              <a:gd name="connsiteX2" fmla="*/ 1839077 w 1873147"/>
              <a:gd name="connsiteY2" fmla="*/ 886199 h 1821490"/>
              <a:gd name="connsiteX3" fmla="*/ 931027 w 1873147"/>
              <a:gd name="connsiteY3" fmla="*/ 1794249 h 1821490"/>
              <a:gd name="connsiteX4" fmla="*/ 22977 w 1873147"/>
              <a:gd name="connsiteY4" fmla="*/ 886199 h 1821490"/>
              <a:gd name="connsiteX0" fmla="*/ 22977 w 1873147"/>
              <a:gd name="connsiteY0" fmla="*/ 974012 h 1909303"/>
              <a:gd name="connsiteX1" fmla="*/ 921401 w 1873147"/>
              <a:gd name="connsiteY1" fmla="*/ 114088 h 1909303"/>
              <a:gd name="connsiteX2" fmla="*/ 1839077 w 1873147"/>
              <a:gd name="connsiteY2" fmla="*/ 974012 h 1909303"/>
              <a:gd name="connsiteX3" fmla="*/ 931027 w 1873147"/>
              <a:gd name="connsiteY3" fmla="*/ 1882062 h 1909303"/>
              <a:gd name="connsiteX4" fmla="*/ 22977 w 1873147"/>
              <a:gd name="connsiteY4" fmla="*/ 974012 h 1909303"/>
              <a:gd name="connsiteX0" fmla="*/ 22977 w 1873147"/>
              <a:gd name="connsiteY0" fmla="*/ 860956 h 1796247"/>
              <a:gd name="connsiteX1" fmla="*/ 921401 w 1873147"/>
              <a:gd name="connsiteY1" fmla="*/ 1032 h 1796247"/>
              <a:gd name="connsiteX2" fmla="*/ 1839077 w 1873147"/>
              <a:gd name="connsiteY2" fmla="*/ 860956 h 1796247"/>
              <a:gd name="connsiteX3" fmla="*/ 931027 w 1873147"/>
              <a:gd name="connsiteY3" fmla="*/ 1769006 h 1796247"/>
              <a:gd name="connsiteX4" fmla="*/ 22977 w 1873147"/>
              <a:gd name="connsiteY4" fmla="*/ 860956 h 1796247"/>
              <a:gd name="connsiteX0" fmla="*/ 17114 w 1859285"/>
              <a:gd name="connsiteY0" fmla="*/ 860956 h 1779676"/>
              <a:gd name="connsiteX1" fmla="*/ 915538 w 1859285"/>
              <a:gd name="connsiteY1" fmla="*/ 1032 h 1779676"/>
              <a:gd name="connsiteX2" fmla="*/ 1833214 w 1859285"/>
              <a:gd name="connsiteY2" fmla="*/ 860956 h 1779676"/>
              <a:gd name="connsiteX3" fmla="*/ 925164 w 1859285"/>
              <a:gd name="connsiteY3" fmla="*/ 1769006 h 1779676"/>
              <a:gd name="connsiteX4" fmla="*/ 17114 w 1859285"/>
              <a:gd name="connsiteY4" fmla="*/ 860956 h 1779676"/>
              <a:gd name="connsiteX0" fmla="*/ 17114 w 1836562"/>
              <a:gd name="connsiteY0" fmla="*/ 860956 h 1779676"/>
              <a:gd name="connsiteX1" fmla="*/ 915538 w 1836562"/>
              <a:gd name="connsiteY1" fmla="*/ 1032 h 1779676"/>
              <a:gd name="connsiteX2" fmla="*/ 1833214 w 1836562"/>
              <a:gd name="connsiteY2" fmla="*/ 860956 h 1779676"/>
              <a:gd name="connsiteX3" fmla="*/ 925164 w 1836562"/>
              <a:gd name="connsiteY3" fmla="*/ 1769006 h 1779676"/>
              <a:gd name="connsiteX4" fmla="*/ 17114 w 1836562"/>
              <a:gd name="connsiteY4" fmla="*/ 860956 h 17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562" h="1779676">
                <a:moveTo>
                  <a:pt x="17114" y="860956"/>
                </a:moveTo>
                <a:cubicBezTo>
                  <a:pt x="159889" y="556669"/>
                  <a:pt x="702794" y="-27844"/>
                  <a:pt x="915538" y="1032"/>
                </a:cubicBezTo>
                <a:cubicBezTo>
                  <a:pt x="1128282" y="29908"/>
                  <a:pt x="1573332" y="397955"/>
                  <a:pt x="1833214" y="860956"/>
                </a:cubicBezTo>
                <a:cubicBezTo>
                  <a:pt x="1890966" y="1073701"/>
                  <a:pt x="1186035" y="1663129"/>
                  <a:pt x="925164" y="1769006"/>
                </a:cubicBezTo>
                <a:cubicBezTo>
                  <a:pt x="664293" y="1874883"/>
                  <a:pt x="-125661" y="1165243"/>
                  <a:pt x="17114" y="860956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">
            <a:extLst>
              <a:ext uri="{FF2B5EF4-FFF2-40B4-BE49-F238E27FC236}">
                <a16:creationId xmlns:a16="http://schemas.microsoft.com/office/drawing/2014/main" xmlns="" id="{A55C6CF4-57E5-4395-8768-21491E707DA1}"/>
              </a:ext>
            </a:extLst>
          </p:cNvPr>
          <p:cNvSpPr/>
          <p:nvPr/>
        </p:nvSpPr>
        <p:spPr>
          <a:xfrm>
            <a:off x="6522984" y="2256893"/>
            <a:ext cx="1836562" cy="1779676"/>
          </a:xfrm>
          <a:custGeom>
            <a:avLst/>
            <a:gdLst>
              <a:gd name="connsiteX0" fmla="*/ 0 w 1816100"/>
              <a:gd name="connsiteY0" fmla="*/ 908050 h 1816100"/>
              <a:gd name="connsiteX1" fmla="*/ 908050 w 1816100"/>
              <a:gd name="connsiteY1" fmla="*/ 0 h 1816100"/>
              <a:gd name="connsiteX2" fmla="*/ 1816100 w 1816100"/>
              <a:gd name="connsiteY2" fmla="*/ 908050 h 1816100"/>
              <a:gd name="connsiteX3" fmla="*/ 908050 w 1816100"/>
              <a:gd name="connsiteY3" fmla="*/ 1816100 h 1816100"/>
              <a:gd name="connsiteX4" fmla="*/ 0 w 1816100"/>
              <a:gd name="connsiteY4" fmla="*/ 908050 h 1816100"/>
              <a:gd name="connsiteX0" fmla="*/ 4 w 1816104"/>
              <a:gd name="connsiteY0" fmla="*/ 859924 h 1767974"/>
              <a:gd name="connsiteX1" fmla="*/ 898428 w 1816104"/>
              <a:gd name="connsiteY1" fmla="*/ 0 h 1767974"/>
              <a:gd name="connsiteX2" fmla="*/ 1816104 w 1816104"/>
              <a:gd name="connsiteY2" fmla="*/ 859924 h 1767974"/>
              <a:gd name="connsiteX3" fmla="*/ 908054 w 1816104"/>
              <a:gd name="connsiteY3" fmla="*/ 1767974 h 1767974"/>
              <a:gd name="connsiteX4" fmla="*/ 4 w 1816104"/>
              <a:gd name="connsiteY4" fmla="*/ 859924 h 1767974"/>
              <a:gd name="connsiteX0" fmla="*/ 4 w 1816104"/>
              <a:gd name="connsiteY0" fmla="*/ 885922 h 1793972"/>
              <a:gd name="connsiteX1" fmla="*/ 898428 w 1816104"/>
              <a:gd name="connsiteY1" fmla="*/ 25998 h 1793972"/>
              <a:gd name="connsiteX2" fmla="*/ 1816104 w 1816104"/>
              <a:gd name="connsiteY2" fmla="*/ 885922 h 1793972"/>
              <a:gd name="connsiteX3" fmla="*/ 908054 w 1816104"/>
              <a:gd name="connsiteY3" fmla="*/ 1793972 h 1793972"/>
              <a:gd name="connsiteX4" fmla="*/ 4 w 181610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820945"/>
              <a:gd name="connsiteX1" fmla="*/ 898428 w 1850174"/>
              <a:gd name="connsiteY1" fmla="*/ 25998 h 1820945"/>
              <a:gd name="connsiteX2" fmla="*/ 1816104 w 1850174"/>
              <a:gd name="connsiteY2" fmla="*/ 885922 h 1820945"/>
              <a:gd name="connsiteX3" fmla="*/ 908054 w 1850174"/>
              <a:gd name="connsiteY3" fmla="*/ 1793972 h 1820945"/>
              <a:gd name="connsiteX4" fmla="*/ 4 w 1850174"/>
              <a:gd name="connsiteY4" fmla="*/ 885922 h 1820945"/>
              <a:gd name="connsiteX0" fmla="*/ 22977 w 1873147"/>
              <a:gd name="connsiteY0" fmla="*/ 886199 h 1821490"/>
              <a:gd name="connsiteX1" fmla="*/ 921401 w 1873147"/>
              <a:gd name="connsiteY1" fmla="*/ 26275 h 1821490"/>
              <a:gd name="connsiteX2" fmla="*/ 1839077 w 1873147"/>
              <a:gd name="connsiteY2" fmla="*/ 886199 h 1821490"/>
              <a:gd name="connsiteX3" fmla="*/ 931027 w 1873147"/>
              <a:gd name="connsiteY3" fmla="*/ 1794249 h 1821490"/>
              <a:gd name="connsiteX4" fmla="*/ 22977 w 1873147"/>
              <a:gd name="connsiteY4" fmla="*/ 886199 h 1821490"/>
              <a:gd name="connsiteX0" fmla="*/ 22977 w 1873147"/>
              <a:gd name="connsiteY0" fmla="*/ 974012 h 1909303"/>
              <a:gd name="connsiteX1" fmla="*/ 921401 w 1873147"/>
              <a:gd name="connsiteY1" fmla="*/ 114088 h 1909303"/>
              <a:gd name="connsiteX2" fmla="*/ 1839077 w 1873147"/>
              <a:gd name="connsiteY2" fmla="*/ 974012 h 1909303"/>
              <a:gd name="connsiteX3" fmla="*/ 931027 w 1873147"/>
              <a:gd name="connsiteY3" fmla="*/ 1882062 h 1909303"/>
              <a:gd name="connsiteX4" fmla="*/ 22977 w 1873147"/>
              <a:gd name="connsiteY4" fmla="*/ 974012 h 1909303"/>
              <a:gd name="connsiteX0" fmla="*/ 22977 w 1873147"/>
              <a:gd name="connsiteY0" fmla="*/ 860956 h 1796247"/>
              <a:gd name="connsiteX1" fmla="*/ 921401 w 1873147"/>
              <a:gd name="connsiteY1" fmla="*/ 1032 h 1796247"/>
              <a:gd name="connsiteX2" fmla="*/ 1839077 w 1873147"/>
              <a:gd name="connsiteY2" fmla="*/ 860956 h 1796247"/>
              <a:gd name="connsiteX3" fmla="*/ 931027 w 1873147"/>
              <a:gd name="connsiteY3" fmla="*/ 1769006 h 1796247"/>
              <a:gd name="connsiteX4" fmla="*/ 22977 w 1873147"/>
              <a:gd name="connsiteY4" fmla="*/ 860956 h 1796247"/>
              <a:gd name="connsiteX0" fmla="*/ 17114 w 1859285"/>
              <a:gd name="connsiteY0" fmla="*/ 860956 h 1779676"/>
              <a:gd name="connsiteX1" fmla="*/ 915538 w 1859285"/>
              <a:gd name="connsiteY1" fmla="*/ 1032 h 1779676"/>
              <a:gd name="connsiteX2" fmla="*/ 1833214 w 1859285"/>
              <a:gd name="connsiteY2" fmla="*/ 860956 h 1779676"/>
              <a:gd name="connsiteX3" fmla="*/ 925164 w 1859285"/>
              <a:gd name="connsiteY3" fmla="*/ 1769006 h 1779676"/>
              <a:gd name="connsiteX4" fmla="*/ 17114 w 1859285"/>
              <a:gd name="connsiteY4" fmla="*/ 860956 h 1779676"/>
              <a:gd name="connsiteX0" fmla="*/ 17114 w 1836562"/>
              <a:gd name="connsiteY0" fmla="*/ 860956 h 1779676"/>
              <a:gd name="connsiteX1" fmla="*/ 915538 w 1836562"/>
              <a:gd name="connsiteY1" fmla="*/ 1032 h 1779676"/>
              <a:gd name="connsiteX2" fmla="*/ 1833214 w 1836562"/>
              <a:gd name="connsiteY2" fmla="*/ 860956 h 1779676"/>
              <a:gd name="connsiteX3" fmla="*/ 925164 w 1836562"/>
              <a:gd name="connsiteY3" fmla="*/ 1769006 h 1779676"/>
              <a:gd name="connsiteX4" fmla="*/ 17114 w 1836562"/>
              <a:gd name="connsiteY4" fmla="*/ 860956 h 17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562" h="1779676">
                <a:moveTo>
                  <a:pt x="17114" y="860956"/>
                </a:moveTo>
                <a:cubicBezTo>
                  <a:pt x="159889" y="556669"/>
                  <a:pt x="702794" y="-27844"/>
                  <a:pt x="915538" y="1032"/>
                </a:cubicBezTo>
                <a:cubicBezTo>
                  <a:pt x="1128282" y="29908"/>
                  <a:pt x="1573332" y="397955"/>
                  <a:pt x="1833214" y="860956"/>
                </a:cubicBezTo>
                <a:cubicBezTo>
                  <a:pt x="1890966" y="1073701"/>
                  <a:pt x="1186035" y="1663129"/>
                  <a:pt x="925164" y="1769006"/>
                </a:cubicBezTo>
                <a:cubicBezTo>
                  <a:pt x="664293" y="1874883"/>
                  <a:pt x="-125661" y="1165243"/>
                  <a:pt x="17114" y="860956"/>
                </a:cubicBez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">
            <a:extLst>
              <a:ext uri="{FF2B5EF4-FFF2-40B4-BE49-F238E27FC236}">
                <a16:creationId xmlns:a16="http://schemas.microsoft.com/office/drawing/2014/main" xmlns="" id="{FB03671E-458C-4535-9A91-53D595855A4F}"/>
              </a:ext>
            </a:extLst>
          </p:cNvPr>
          <p:cNvSpPr/>
          <p:nvPr/>
        </p:nvSpPr>
        <p:spPr>
          <a:xfrm>
            <a:off x="8910048" y="2256893"/>
            <a:ext cx="1836562" cy="1779676"/>
          </a:xfrm>
          <a:custGeom>
            <a:avLst/>
            <a:gdLst>
              <a:gd name="connsiteX0" fmla="*/ 0 w 1816100"/>
              <a:gd name="connsiteY0" fmla="*/ 908050 h 1816100"/>
              <a:gd name="connsiteX1" fmla="*/ 908050 w 1816100"/>
              <a:gd name="connsiteY1" fmla="*/ 0 h 1816100"/>
              <a:gd name="connsiteX2" fmla="*/ 1816100 w 1816100"/>
              <a:gd name="connsiteY2" fmla="*/ 908050 h 1816100"/>
              <a:gd name="connsiteX3" fmla="*/ 908050 w 1816100"/>
              <a:gd name="connsiteY3" fmla="*/ 1816100 h 1816100"/>
              <a:gd name="connsiteX4" fmla="*/ 0 w 1816100"/>
              <a:gd name="connsiteY4" fmla="*/ 908050 h 1816100"/>
              <a:gd name="connsiteX0" fmla="*/ 4 w 1816104"/>
              <a:gd name="connsiteY0" fmla="*/ 859924 h 1767974"/>
              <a:gd name="connsiteX1" fmla="*/ 898428 w 1816104"/>
              <a:gd name="connsiteY1" fmla="*/ 0 h 1767974"/>
              <a:gd name="connsiteX2" fmla="*/ 1816104 w 1816104"/>
              <a:gd name="connsiteY2" fmla="*/ 859924 h 1767974"/>
              <a:gd name="connsiteX3" fmla="*/ 908054 w 1816104"/>
              <a:gd name="connsiteY3" fmla="*/ 1767974 h 1767974"/>
              <a:gd name="connsiteX4" fmla="*/ 4 w 1816104"/>
              <a:gd name="connsiteY4" fmla="*/ 859924 h 1767974"/>
              <a:gd name="connsiteX0" fmla="*/ 4 w 1816104"/>
              <a:gd name="connsiteY0" fmla="*/ 885922 h 1793972"/>
              <a:gd name="connsiteX1" fmla="*/ 898428 w 1816104"/>
              <a:gd name="connsiteY1" fmla="*/ 25998 h 1793972"/>
              <a:gd name="connsiteX2" fmla="*/ 1816104 w 1816104"/>
              <a:gd name="connsiteY2" fmla="*/ 885922 h 1793972"/>
              <a:gd name="connsiteX3" fmla="*/ 908054 w 1816104"/>
              <a:gd name="connsiteY3" fmla="*/ 1793972 h 1793972"/>
              <a:gd name="connsiteX4" fmla="*/ 4 w 181610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793972"/>
              <a:gd name="connsiteX1" fmla="*/ 898428 w 1850174"/>
              <a:gd name="connsiteY1" fmla="*/ 25998 h 1793972"/>
              <a:gd name="connsiteX2" fmla="*/ 1816104 w 1850174"/>
              <a:gd name="connsiteY2" fmla="*/ 885922 h 1793972"/>
              <a:gd name="connsiteX3" fmla="*/ 908054 w 1850174"/>
              <a:gd name="connsiteY3" fmla="*/ 1793972 h 1793972"/>
              <a:gd name="connsiteX4" fmla="*/ 4 w 1850174"/>
              <a:gd name="connsiteY4" fmla="*/ 885922 h 1793972"/>
              <a:gd name="connsiteX0" fmla="*/ 4 w 1850174"/>
              <a:gd name="connsiteY0" fmla="*/ 885922 h 1820945"/>
              <a:gd name="connsiteX1" fmla="*/ 898428 w 1850174"/>
              <a:gd name="connsiteY1" fmla="*/ 25998 h 1820945"/>
              <a:gd name="connsiteX2" fmla="*/ 1816104 w 1850174"/>
              <a:gd name="connsiteY2" fmla="*/ 885922 h 1820945"/>
              <a:gd name="connsiteX3" fmla="*/ 908054 w 1850174"/>
              <a:gd name="connsiteY3" fmla="*/ 1793972 h 1820945"/>
              <a:gd name="connsiteX4" fmla="*/ 4 w 1850174"/>
              <a:gd name="connsiteY4" fmla="*/ 885922 h 1820945"/>
              <a:gd name="connsiteX0" fmla="*/ 22977 w 1873147"/>
              <a:gd name="connsiteY0" fmla="*/ 886199 h 1821490"/>
              <a:gd name="connsiteX1" fmla="*/ 921401 w 1873147"/>
              <a:gd name="connsiteY1" fmla="*/ 26275 h 1821490"/>
              <a:gd name="connsiteX2" fmla="*/ 1839077 w 1873147"/>
              <a:gd name="connsiteY2" fmla="*/ 886199 h 1821490"/>
              <a:gd name="connsiteX3" fmla="*/ 931027 w 1873147"/>
              <a:gd name="connsiteY3" fmla="*/ 1794249 h 1821490"/>
              <a:gd name="connsiteX4" fmla="*/ 22977 w 1873147"/>
              <a:gd name="connsiteY4" fmla="*/ 886199 h 1821490"/>
              <a:gd name="connsiteX0" fmla="*/ 22977 w 1873147"/>
              <a:gd name="connsiteY0" fmla="*/ 974012 h 1909303"/>
              <a:gd name="connsiteX1" fmla="*/ 921401 w 1873147"/>
              <a:gd name="connsiteY1" fmla="*/ 114088 h 1909303"/>
              <a:gd name="connsiteX2" fmla="*/ 1839077 w 1873147"/>
              <a:gd name="connsiteY2" fmla="*/ 974012 h 1909303"/>
              <a:gd name="connsiteX3" fmla="*/ 931027 w 1873147"/>
              <a:gd name="connsiteY3" fmla="*/ 1882062 h 1909303"/>
              <a:gd name="connsiteX4" fmla="*/ 22977 w 1873147"/>
              <a:gd name="connsiteY4" fmla="*/ 974012 h 1909303"/>
              <a:gd name="connsiteX0" fmla="*/ 22977 w 1873147"/>
              <a:gd name="connsiteY0" fmla="*/ 860956 h 1796247"/>
              <a:gd name="connsiteX1" fmla="*/ 921401 w 1873147"/>
              <a:gd name="connsiteY1" fmla="*/ 1032 h 1796247"/>
              <a:gd name="connsiteX2" fmla="*/ 1839077 w 1873147"/>
              <a:gd name="connsiteY2" fmla="*/ 860956 h 1796247"/>
              <a:gd name="connsiteX3" fmla="*/ 931027 w 1873147"/>
              <a:gd name="connsiteY3" fmla="*/ 1769006 h 1796247"/>
              <a:gd name="connsiteX4" fmla="*/ 22977 w 1873147"/>
              <a:gd name="connsiteY4" fmla="*/ 860956 h 1796247"/>
              <a:gd name="connsiteX0" fmla="*/ 17114 w 1859285"/>
              <a:gd name="connsiteY0" fmla="*/ 860956 h 1779676"/>
              <a:gd name="connsiteX1" fmla="*/ 915538 w 1859285"/>
              <a:gd name="connsiteY1" fmla="*/ 1032 h 1779676"/>
              <a:gd name="connsiteX2" fmla="*/ 1833214 w 1859285"/>
              <a:gd name="connsiteY2" fmla="*/ 860956 h 1779676"/>
              <a:gd name="connsiteX3" fmla="*/ 925164 w 1859285"/>
              <a:gd name="connsiteY3" fmla="*/ 1769006 h 1779676"/>
              <a:gd name="connsiteX4" fmla="*/ 17114 w 1859285"/>
              <a:gd name="connsiteY4" fmla="*/ 860956 h 1779676"/>
              <a:gd name="connsiteX0" fmla="*/ 17114 w 1836562"/>
              <a:gd name="connsiteY0" fmla="*/ 860956 h 1779676"/>
              <a:gd name="connsiteX1" fmla="*/ 915538 w 1836562"/>
              <a:gd name="connsiteY1" fmla="*/ 1032 h 1779676"/>
              <a:gd name="connsiteX2" fmla="*/ 1833214 w 1836562"/>
              <a:gd name="connsiteY2" fmla="*/ 860956 h 1779676"/>
              <a:gd name="connsiteX3" fmla="*/ 925164 w 1836562"/>
              <a:gd name="connsiteY3" fmla="*/ 1769006 h 1779676"/>
              <a:gd name="connsiteX4" fmla="*/ 17114 w 1836562"/>
              <a:gd name="connsiteY4" fmla="*/ 860956 h 1779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6562" h="1779676">
                <a:moveTo>
                  <a:pt x="17114" y="860956"/>
                </a:moveTo>
                <a:cubicBezTo>
                  <a:pt x="159889" y="556669"/>
                  <a:pt x="702794" y="-27844"/>
                  <a:pt x="915538" y="1032"/>
                </a:cubicBezTo>
                <a:cubicBezTo>
                  <a:pt x="1128282" y="29908"/>
                  <a:pt x="1573332" y="397955"/>
                  <a:pt x="1833214" y="860956"/>
                </a:cubicBezTo>
                <a:cubicBezTo>
                  <a:pt x="1890966" y="1073701"/>
                  <a:pt x="1186035" y="1663129"/>
                  <a:pt x="925164" y="1769006"/>
                </a:cubicBezTo>
                <a:cubicBezTo>
                  <a:pt x="664293" y="1874883"/>
                  <a:pt x="-125661" y="1165243"/>
                  <a:pt x="17114" y="860956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5292F83-B9DC-46BF-8881-3F3D07876730}"/>
              </a:ext>
            </a:extLst>
          </p:cNvPr>
          <p:cNvSpPr txBox="1"/>
          <p:nvPr/>
        </p:nvSpPr>
        <p:spPr>
          <a:xfrm>
            <a:off x="2278784" y="2448031"/>
            <a:ext cx="121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endParaRPr lang="zh-CN" altLang="en-US" sz="8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1C27A28-7DA6-42B9-90F4-344E473E5FEE}"/>
              </a:ext>
            </a:extLst>
          </p:cNvPr>
          <p:cNvSpPr txBox="1"/>
          <p:nvPr/>
        </p:nvSpPr>
        <p:spPr>
          <a:xfrm>
            <a:off x="4617723" y="2448031"/>
            <a:ext cx="121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</a:t>
            </a:r>
            <a:endParaRPr lang="zh-CN" altLang="en-US" sz="8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E1FF767-34A1-4F96-8A14-985F795D4B91}"/>
              </a:ext>
            </a:extLst>
          </p:cNvPr>
          <p:cNvSpPr txBox="1"/>
          <p:nvPr/>
        </p:nvSpPr>
        <p:spPr>
          <a:xfrm>
            <a:off x="7099574" y="2448031"/>
            <a:ext cx="121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endParaRPr lang="zh-CN" altLang="en-US" sz="8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CF76E1D-FC24-40CA-8595-17B926130C29}"/>
              </a:ext>
            </a:extLst>
          </p:cNvPr>
          <p:cNvSpPr txBox="1"/>
          <p:nvPr/>
        </p:nvSpPr>
        <p:spPr>
          <a:xfrm>
            <a:off x="9494521" y="2448031"/>
            <a:ext cx="12127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sz="8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ECCFDBD-278D-4D1A-9B66-B1FD2776743A}"/>
              </a:ext>
            </a:extLst>
          </p:cNvPr>
          <p:cNvSpPr txBox="1"/>
          <p:nvPr/>
        </p:nvSpPr>
        <p:spPr>
          <a:xfrm>
            <a:off x="1553317" y="4498068"/>
            <a:ext cx="2185601" cy="78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Trust is the most frequently used word when we are talking about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BC2A19E-7483-4143-A54C-FFA4A6160BF7}"/>
              </a:ext>
            </a:extLst>
          </p:cNvPr>
          <p:cNvSpPr txBox="1"/>
          <p:nvPr/>
        </p:nvSpPr>
        <p:spPr>
          <a:xfrm>
            <a:off x="1880358" y="4227707"/>
            <a:ext cx="15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TITLE HERE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21B35AF1-F860-45FF-8A65-402AC8DEFDBB}"/>
              </a:ext>
            </a:extLst>
          </p:cNvPr>
          <p:cNvSpPr txBox="1"/>
          <p:nvPr/>
        </p:nvSpPr>
        <p:spPr>
          <a:xfrm>
            <a:off x="3833397" y="4498068"/>
            <a:ext cx="2327576" cy="78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Trust is the most frequently used word when we are talking about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9EABA8D-12B6-4512-A4A4-3EAADF2C2697}"/>
              </a:ext>
            </a:extLst>
          </p:cNvPr>
          <p:cNvSpPr txBox="1"/>
          <p:nvPr/>
        </p:nvSpPr>
        <p:spPr>
          <a:xfrm>
            <a:off x="4298985" y="4227707"/>
            <a:ext cx="15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TITLE HERE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50AD2CE-CA43-4B40-AAFB-E1D199BF19FE}"/>
              </a:ext>
            </a:extLst>
          </p:cNvPr>
          <p:cNvSpPr txBox="1"/>
          <p:nvPr/>
        </p:nvSpPr>
        <p:spPr>
          <a:xfrm>
            <a:off x="6296094" y="4498068"/>
            <a:ext cx="2327576" cy="78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Trust is the most frequently used word when we are talking about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61245127-8E48-419D-8F1B-8305FE27EC69}"/>
              </a:ext>
            </a:extLst>
          </p:cNvPr>
          <p:cNvSpPr txBox="1"/>
          <p:nvPr/>
        </p:nvSpPr>
        <p:spPr>
          <a:xfrm>
            <a:off x="6761682" y="4227707"/>
            <a:ext cx="15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TITLE HERE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4623AC45-E7C8-4608-AF6B-8B4E3AEC38FC}"/>
              </a:ext>
            </a:extLst>
          </p:cNvPr>
          <p:cNvSpPr txBox="1"/>
          <p:nvPr/>
        </p:nvSpPr>
        <p:spPr>
          <a:xfrm>
            <a:off x="8758791" y="4498068"/>
            <a:ext cx="2327576" cy="788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+mn-ea"/>
              </a:rPr>
              <a:t>Trust is the most frequently used word when we are talking about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1982F70-C669-4038-B2C0-C80949397749}"/>
              </a:ext>
            </a:extLst>
          </p:cNvPr>
          <p:cNvSpPr txBox="1"/>
          <p:nvPr/>
        </p:nvSpPr>
        <p:spPr>
          <a:xfrm>
            <a:off x="9224379" y="4227707"/>
            <a:ext cx="15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35C6F3"/>
              </a:buClr>
            </a:pP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TITLE HERE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EDD3073A-78F8-49CD-8DC5-BC84ECA126C5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9F1A7ED5-F6CC-4D9A-8D69-C88E2721DB8B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503CA59B-ACC7-4DFC-908A-0579B49CAF4C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10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7">
            <a:extLst>
              <a:ext uri="{FF2B5EF4-FFF2-40B4-BE49-F238E27FC236}">
                <a16:creationId xmlns:a16="http://schemas.microsoft.com/office/drawing/2014/main" xmlns="" id="{5C609817-B217-4E4F-9C90-AA16D346D34F}"/>
              </a:ext>
            </a:extLst>
          </p:cNvPr>
          <p:cNvSpPr>
            <a:spLocks/>
          </p:cNvSpPr>
          <p:nvPr/>
        </p:nvSpPr>
        <p:spPr bwMode="auto">
          <a:xfrm>
            <a:off x="8774438" y="2769956"/>
            <a:ext cx="2699808" cy="151330"/>
          </a:xfrm>
          <a:custGeom>
            <a:avLst/>
            <a:gdLst>
              <a:gd name="T0" fmla="*/ 506 w 516"/>
              <a:gd name="T1" fmla="*/ 0 h 29"/>
              <a:gd name="T2" fmla="*/ 0 w 516"/>
              <a:gd name="T3" fmla="*/ 0 h 29"/>
              <a:gd name="T4" fmla="*/ 2 w 516"/>
              <a:gd name="T5" fmla="*/ 14 h 29"/>
              <a:gd name="T6" fmla="*/ 0 w 516"/>
              <a:gd name="T7" fmla="*/ 29 h 29"/>
              <a:gd name="T8" fmla="*/ 506 w 516"/>
              <a:gd name="T9" fmla="*/ 29 h 29"/>
              <a:gd name="T10" fmla="*/ 516 w 516"/>
              <a:gd name="T11" fmla="*/ 14 h 29"/>
              <a:gd name="T12" fmla="*/ 506 w 516"/>
              <a:gd name="T13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6" h="29">
                <a:moveTo>
                  <a:pt x="506" y="0"/>
                </a:moveTo>
                <a:cubicBezTo>
                  <a:pt x="0" y="0"/>
                  <a:pt x="0" y="0"/>
                  <a:pt x="0" y="0"/>
                </a:cubicBezTo>
                <a:cubicBezTo>
                  <a:pt x="1" y="5"/>
                  <a:pt x="2" y="9"/>
                  <a:pt x="2" y="14"/>
                </a:cubicBezTo>
                <a:cubicBezTo>
                  <a:pt x="2" y="19"/>
                  <a:pt x="1" y="24"/>
                  <a:pt x="0" y="29"/>
                </a:cubicBezTo>
                <a:cubicBezTo>
                  <a:pt x="506" y="29"/>
                  <a:pt x="506" y="29"/>
                  <a:pt x="506" y="29"/>
                </a:cubicBezTo>
                <a:cubicBezTo>
                  <a:pt x="511" y="29"/>
                  <a:pt x="516" y="22"/>
                  <a:pt x="516" y="14"/>
                </a:cubicBezTo>
                <a:cubicBezTo>
                  <a:pt x="516" y="7"/>
                  <a:pt x="511" y="0"/>
                  <a:pt x="506" y="0"/>
                </a:cubicBezTo>
              </a:path>
            </a:pathLst>
          </a:custGeom>
          <a:solidFill>
            <a:srgbClr val="E958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sp>
        <p:nvSpPr>
          <p:cNvPr id="3" name="Freeform 78">
            <a:extLst>
              <a:ext uri="{FF2B5EF4-FFF2-40B4-BE49-F238E27FC236}">
                <a16:creationId xmlns:a16="http://schemas.microsoft.com/office/drawing/2014/main" xmlns="" id="{3E004728-94C7-4140-A679-97FA541CFEC6}"/>
              </a:ext>
            </a:extLst>
          </p:cNvPr>
          <p:cNvSpPr>
            <a:spLocks/>
          </p:cNvSpPr>
          <p:nvPr/>
        </p:nvSpPr>
        <p:spPr bwMode="auto">
          <a:xfrm>
            <a:off x="871809" y="2769956"/>
            <a:ext cx="7725738" cy="151330"/>
          </a:xfrm>
          <a:custGeom>
            <a:avLst/>
            <a:gdLst>
              <a:gd name="T0" fmla="*/ 1477 w 1477"/>
              <a:gd name="T1" fmla="*/ 0 h 29"/>
              <a:gd name="T2" fmla="*/ 11 w 1477"/>
              <a:gd name="T3" fmla="*/ 0 h 29"/>
              <a:gd name="T4" fmla="*/ 0 w 1477"/>
              <a:gd name="T5" fmla="*/ 14 h 29"/>
              <a:gd name="T6" fmla="*/ 11 w 1477"/>
              <a:gd name="T7" fmla="*/ 29 h 29"/>
              <a:gd name="T8" fmla="*/ 1477 w 1477"/>
              <a:gd name="T9" fmla="*/ 29 h 29"/>
              <a:gd name="T10" fmla="*/ 1477 w 1477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7" h="29">
                <a:moveTo>
                  <a:pt x="1477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7"/>
                  <a:pt x="0" y="14"/>
                </a:cubicBezTo>
                <a:cubicBezTo>
                  <a:pt x="0" y="22"/>
                  <a:pt x="5" y="29"/>
                  <a:pt x="11" y="29"/>
                </a:cubicBezTo>
                <a:cubicBezTo>
                  <a:pt x="1477" y="29"/>
                  <a:pt x="1477" y="29"/>
                  <a:pt x="1477" y="29"/>
                </a:cubicBezTo>
                <a:cubicBezTo>
                  <a:pt x="1477" y="0"/>
                  <a:pt x="1477" y="0"/>
                  <a:pt x="1477" y="0"/>
                </a:cubicBezTo>
              </a:path>
            </a:pathLst>
          </a:custGeom>
          <a:solidFill>
            <a:srgbClr val="5CB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微软雅黑 Light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4C44A37-54A1-404A-BF9F-3A1F773E5947}"/>
              </a:ext>
            </a:extLst>
          </p:cNvPr>
          <p:cNvGrpSpPr/>
          <p:nvPr/>
        </p:nvGrpSpPr>
        <p:grpSpPr>
          <a:xfrm>
            <a:off x="8414021" y="2659123"/>
            <a:ext cx="371472" cy="372997"/>
            <a:chOff x="8414021" y="2659123"/>
            <a:chExt cx="371472" cy="372997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xmlns="" id="{8E757D07-6D47-407D-8F03-04901ADF1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4021" y="2659123"/>
              <a:ext cx="371472" cy="372997"/>
            </a:xfrm>
            <a:prstGeom prst="ellipse">
              <a:avLst/>
            </a:prstGeom>
            <a:solidFill>
              <a:srgbClr val="172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6" name="Oval 80">
              <a:extLst>
                <a:ext uri="{FF2B5EF4-FFF2-40B4-BE49-F238E27FC236}">
                  <a16:creationId xmlns:a16="http://schemas.microsoft.com/office/drawing/2014/main" xmlns="" id="{2962C4DC-3C27-4595-9981-EC81CEC0F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8901" y="2795533"/>
              <a:ext cx="106135" cy="100176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705C2DBA-1216-4D55-8048-18D689FC35E8}"/>
              </a:ext>
            </a:extLst>
          </p:cNvPr>
          <p:cNvGrpSpPr/>
          <p:nvPr/>
        </p:nvGrpSpPr>
        <p:grpSpPr>
          <a:xfrm>
            <a:off x="5479833" y="2659123"/>
            <a:ext cx="371472" cy="372997"/>
            <a:chOff x="5479833" y="2659123"/>
            <a:chExt cx="371472" cy="372997"/>
          </a:xfrm>
        </p:grpSpPr>
        <p:sp>
          <p:nvSpPr>
            <p:cNvPr id="8" name="Oval 81">
              <a:extLst>
                <a:ext uri="{FF2B5EF4-FFF2-40B4-BE49-F238E27FC236}">
                  <a16:creationId xmlns:a16="http://schemas.microsoft.com/office/drawing/2014/main" xmlns="" id="{5AB632CF-241C-45C1-AD2E-76B3A2881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9833" y="2659123"/>
              <a:ext cx="371472" cy="372997"/>
            </a:xfrm>
            <a:prstGeom prst="ellipse">
              <a:avLst/>
            </a:prstGeom>
            <a:solidFill>
              <a:srgbClr val="172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9" name="Oval 82">
              <a:extLst>
                <a:ext uri="{FF2B5EF4-FFF2-40B4-BE49-F238E27FC236}">
                  <a16:creationId xmlns:a16="http://schemas.microsoft.com/office/drawing/2014/main" xmlns="" id="{3FBCC941-D921-4791-BA50-AE6CADD83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712" y="2795533"/>
              <a:ext cx="106135" cy="100176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18615C9-E8BB-481B-A78E-7A4B98C9548E}"/>
              </a:ext>
            </a:extLst>
          </p:cNvPr>
          <p:cNvGrpSpPr/>
          <p:nvPr/>
        </p:nvGrpSpPr>
        <p:grpSpPr>
          <a:xfrm>
            <a:off x="3109487" y="2659123"/>
            <a:ext cx="371472" cy="372997"/>
            <a:chOff x="3109487" y="2659123"/>
            <a:chExt cx="371472" cy="372997"/>
          </a:xfrm>
        </p:grpSpPr>
        <p:sp>
          <p:nvSpPr>
            <p:cNvPr id="11" name="Oval 83">
              <a:extLst>
                <a:ext uri="{FF2B5EF4-FFF2-40B4-BE49-F238E27FC236}">
                  <a16:creationId xmlns:a16="http://schemas.microsoft.com/office/drawing/2014/main" xmlns="" id="{604831F1-0F49-4BF3-A188-375A6BBA2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487" y="2659123"/>
              <a:ext cx="371472" cy="372997"/>
            </a:xfrm>
            <a:prstGeom prst="ellipse">
              <a:avLst/>
            </a:prstGeom>
            <a:solidFill>
              <a:srgbClr val="172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12" name="Oval 84">
              <a:extLst>
                <a:ext uri="{FF2B5EF4-FFF2-40B4-BE49-F238E27FC236}">
                  <a16:creationId xmlns:a16="http://schemas.microsoft.com/office/drawing/2014/main" xmlns="" id="{4E50D8F8-6BD4-402F-A0FC-C2E5AA292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6578" y="2795533"/>
              <a:ext cx="99502" cy="100176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68ECE8DB-47C8-4AA7-9F19-7D2EF4F215B6}"/>
              </a:ext>
            </a:extLst>
          </p:cNvPr>
          <p:cNvGrpSpPr/>
          <p:nvPr/>
        </p:nvGrpSpPr>
        <p:grpSpPr>
          <a:xfrm>
            <a:off x="772306" y="2659123"/>
            <a:ext cx="371472" cy="372997"/>
            <a:chOff x="772306" y="2659123"/>
            <a:chExt cx="371472" cy="372997"/>
          </a:xfrm>
        </p:grpSpPr>
        <p:sp>
          <p:nvSpPr>
            <p:cNvPr id="14" name="Oval 85">
              <a:extLst>
                <a:ext uri="{FF2B5EF4-FFF2-40B4-BE49-F238E27FC236}">
                  <a16:creationId xmlns:a16="http://schemas.microsoft.com/office/drawing/2014/main" xmlns="" id="{5933EE32-A752-4CE3-AF26-E5E7259B3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06" y="2659123"/>
              <a:ext cx="371472" cy="372997"/>
            </a:xfrm>
            <a:prstGeom prst="ellipse">
              <a:avLst/>
            </a:prstGeom>
            <a:solidFill>
              <a:srgbClr val="172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  <p:sp>
          <p:nvSpPr>
            <p:cNvPr id="15" name="Oval 86">
              <a:extLst>
                <a:ext uri="{FF2B5EF4-FFF2-40B4-BE49-F238E27FC236}">
                  <a16:creationId xmlns:a16="http://schemas.microsoft.com/office/drawing/2014/main" xmlns="" id="{19ED8E54-1B2A-4086-8285-D1C39C706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187" y="2795533"/>
              <a:ext cx="99502" cy="100176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微软雅黑 Light"/>
                <a:cs typeface="+mn-cs"/>
              </a:endParaRPr>
            </a:p>
          </p:txBody>
        </p:sp>
      </p:grpSp>
      <p:sp>
        <p:nvSpPr>
          <p:cNvPr id="16" name="文本框 87">
            <a:extLst>
              <a:ext uri="{FF2B5EF4-FFF2-40B4-BE49-F238E27FC236}">
                <a16:creationId xmlns:a16="http://schemas.microsoft.com/office/drawing/2014/main" xmlns="" id="{AB51CD2D-79FC-43AB-9851-A130A76AB0C4}"/>
              </a:ext>
            </a:extLst>
          </p:cNvPr>
          <p:cNvSpPr txBox="1"/>
          <p:nvPr/>
        </p:nvSpPr>
        <p:spPr>
          <a:xfrm>
            <a:off x="698565" y="225989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Calibri"/>
                <a:ea typeface="微软雅黑 Light"/>
                <a:cs typeface="Arial" panose="020B0604020202020204" pitchFamily="34" charset="0"/>
              </a:rPr>
              <a:t>2015-2016</a:t>
            </a:r>
            <a:endParaRPr lang="zh-CN" altLang="en-US" sz="2000" dirty="0">
              <a:solidFill>
                <a:schemeClr val="bg1"/>
              </a:solidFill>
              <a:latin typeface="Calibri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17" name="文本框 88">
            <a:extLst>
              <a:ext uri="{FF2B5EF4-FFF2-40B4-BE49-F238E27FC236}">
                <a16:creationId xmlns:a16="http://schemas.microsoft.com/office/drawing/2014/main" xmlns="" id="{97D25BA3-8085-4790-9D32-E78DC37FD1BF}"/>
              </a:ext>
            </a:extLst>
          </p:cNvPr>
          <p:cNvSpPr txBox="1"/>
          <p:nvPr/>
        </p:nvSpPr>
        <p:spPr>
          <a:xfrm>
            <a:off x="2991079" y="2249659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Calibri"/>
                <a:ea typeface="微软雅黑 Light"/>
                <a:cs typeface="Arial" panose="020B0604020202020204" pitchFamily="34" charset="0"/>
              </a:rPr>
              <a:t>2016-2017</a:t>
            </a:r>
            <a:endParaRPr lang="zh-CN" altLang="en-US" sz="2000" dirty="0">
              <a:solidFill>
                <a:schemeClr val="bg1"/>
              </a:solidFill>
              <a:latin typeface="Calibri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18" name="文本框 89">
            <a:extLst>
              <a:ext uri="{FF2B5EF4-FFF2-40B4-BE49-F238E27FC236}">
                <a16:creationId xmlns:a16="http://schemas.microsoft.com/office/drawing/2014/main" xmlns="" id="{F3B516EA-33F5-4DA4-94CA-1289D9A083C9}"/>
              </a:ext>
            </a:extLst>
          </p:cNvPr>
          <p:cNvSpPr txBox="1"/>
          <p:nvPr/>
        </p:nvSpPr>
        <p:spPr>
          <a:xfrm>
            <a:off x="5368502" y="2249659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Calibri"/>
                <a:ea typeface="微软雅黑 Light"/>
                <a:cs typeface="Arial" panose="020B0604020202020204" pitchFamily="34" charset="0"/>
              </a:rPr>
              <a:t>2017-2018</a:t>
            </a:r>
            <a:endParaRPr lang="zh-CN" altLang="en-US" sz="2000" dirty="0">
              <a:solidFill>
                <a:schemeClr val="bg1"/>
              </a:solidFill>
              <a:latin typeface="Calibri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19" name="文本框 90">
            <a:extLst>
              <a:ext uri="{FF2B5EF4-FFF2-40B4-BE49-F238E27FC236}">
                <a16:creationId xmlns:a16="http://schemas.microsoft.com/office/drawing/2014/main" xmlns="" id="{03F1DF64-20E3-4DCF-8A31-B6F73B3E405C}"/>
              </a:ext>
            </a:extLst>
          </p:cNvPr>
          <p:cNvSpPr txBox="1"/>
          <p:nvPr/>
        </p:nvSpPr>
        <p:spPr>
          <a:xfrm>
            <a:off x="8291348" y="2249659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Calibri"/>
                <a:ea typeface="微软雅黑 Light"/>
                <a:cs typeface="Arial" panose="020B0604020202020204" pitchFamily="34" charset="0"/>
              </a:rPr>
              <a:t>2018-2019</a:t>
            </a:r>
            <a:endParaRPr lang="zh-CN" altLang="en-US" sz="2000" dirty="0">
              <a:solidFill>
                <a:schemeClr val="bg1"/>
              </a:solidFill>
              <a:latin typeface="Calibri"/>
              <a:ea typeface="微软雅黑 Light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6CB10169-3750-475D-99CD-C5EF0E9B3480}"/>
              </a:ext>
            </a:extLst>
          </p:cNvPr>
          <p:cNvGrpSpPr/>
          <p:nvPr/>
        </p:nvGrpSpPr>
        <p:grpSpPr>
          <a:xfrm>
            <a:off x="704198" y="3157446"/>
            <a:ext cx="1913136" cy="2174467"/>
            <a:chOff x="678176" y="2153921"/>
            <a:chExt cx="1373544" cy="161956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6BB22151-7428-4A75-BAC3-6463A74E95FA}"/>
                </a:ext>
              </a:extLst>
            </p:cNvPr>
            <p:cNvSpPr/>
            <p:nvPr/>
          </p:nvSpPr>
          <p:spPr>
            <a:xfrm>
              <a:off x="678176" y="2153921"/>
              <a:ext cx="1126944" cy="27508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4800" b="1" dirty="0">
                <a:solidFill>
                  <a:schemeClr val="bg1"/>
                </a:solidFill>
                <a:latin typeface="Calibri Light"/>
                <a:ea typeface="微软雅黑 Light"/>
              </a:endParaRPr>
            </a:p>
          </p:txBody>
        </p:sp>
        <p:sp>
          <p:nvSpPr>
            <p:cNvPr id="22" name="文本框 66">
              <a:extLst>
                <a:ext uri="{FF2B5EF4-FFF2-40B4-BE49-F238E27FC236}">
                  <a16:creationId xmlns:a16="http://schemas.microsoft.com/office/drawing/2014/main" xmlns="" id="{5AE74B53-562B-4D61-9C4F-CB039C8C4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6" y="2497793"/>
              <a:ext cx="1361474" cy="1275694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bg1"/>
                  </a:solidFill>
                  <a:latin typeface="Calibri Light"/>
                  <a:ea typeface="微软雅黑 Ligh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E2C20332-9083-48E7-8979-A26C61E93764}"/>
              </a:ext>
            </a:extLst>
          </p:cNvPr>
          <p:cNvGrpSpPr/>
          <p:nvPr/>
        </p:nvGrpSpPr>
        <p:grpSpPr>
          <a:xfrm>
            <a:off x="3017939" y="3157449"/>
            <a:ext cx="1913136" cy="2176428"/>
            <a:chOff x="678176" y="2153921"/>
            <a:chExt cx="1373544" cy="162102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105850A0-9FF5-4083-9845-B2180FB8D123}"/>
                </a:ext>
              </a:extLst>
            </p:cNvPr>
            <p:cNvSpPr/>
            <p:nvPr/>
          </p:nvSpPr>
          <p:spPr>
            <a:xfrm>
              <a:off x="678176" y="2153921"/>
              <a:ext cx="1126944" cy="27508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4800" b="1" dirty="0">
                <a:solidFill>
                  <a:schemeClr val="bg1"/>
                </a:solidFill>
                <a:latin typeface="Calibri Light"/>
                <a:ea typeface="微软雅黑 Light"/>
              </a:endParaRPr>
            </a:p>
          </p:txBody>
        </p:sp>
        <p:sp>
          <p:nvSpPr>
            <p:cNvPr id="25" name="文本框 66">
              <a:extLst>
                <a:ext uri="{FF2B5EF4-FFF2-40B4-BE49-F238E27FC236}">
                  <a16:creationId xmlns:a16="http://schemas.microsoft.com/office/drawing/2014/main" xmlns="" id="{E93A1664-0F79-47AE-A651-677E24E42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6" y="2499253"/>
              <a:ext cx="1361474" cy="1275694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bg1"/>
                  </a:solidFill>
                  <a:latin typeface="Calibri Light"/>
                  <a:ea typeface="微软雅黑 Ligh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78CCBFD6-759A-4DA6-AEAC-11B2F795A824}"/>
              </a:ext>
            </a:extLst>
          </p:cNvPr>
          <p:cNvGrpSpPr/>
          <p:nvPr/>
        </p:nvGrpSpPr>
        <p:grpSpPr>
          <a:xfrm>
            <a:off x="5395361" y="3157448"/>
            <a:ext cx="1835594" cy="2193139"/>
            <a:chOff x="678176" y="2153921"/>
            <a:chExt cx="1317872" cy="163347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8BE0C155-F4FA-426F-9177-D813255998EF}"/>
                </a:ext>
              </a:extLst>
            </p:cNvPr>
            <p:cNvSpPr/>
            <p:nvPr/>
          </p:nvSpPr>
          <p:spPr>
            <a:xfrm>
              <a:off x="678176" y="2153921"/>
              <a:ext cx="1126944" cy="27508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4800" b="1" dirty="0">
                <a:solidFill>
                  <a:schemeClr val="bg1"/>
                </a:solidFill>
                <a:latin typeface="Calibri Light"/>
                <a:ea typeface="微软雅黑 Light"/>
              </a:endParaRPr>
            </a:p>
          </p:txBody>
        </p:sp>
        <p:sp>
          <p:nvSpPr>
            <p:cNvPr id="28" name="文本框 66">
              <a:extLst>
                <a:ext uri="{FF2B5EF4-FFF2-40B4-BE49-F238E27FC236}">
                  <a16:creationId xmlns:a16="http://schemas.microsoft.com/office/drawing/2014/main" xmlns="" id="{EDDB0BBF-9974-47EB-9FC6-DBEEAC786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6" y="2511700"/>
              <a:ext cx="1305802" cy="1275694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bg1"/>
                  </a:solidFill>
                  <a:latin typeface="Calibri Light"/>
                  <a:ea typeface="微软雅黑 Ligh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1C6F1825-EDB1-4523-9B5E-0261983F1668}"/>
              </a:ext>
            </a:extLst>
          </p:cNvPr>
          <p:cNvGrpSpPr/>
          <p:nvPr/>
        </p:nvGrpSpPr>
        <p:grpSpPr>
          <a:xfrm>
            <a:off x="8314072" y="3157451"/>
            <a:ext cx="2226655" cy="1935848"/>
            <a:chOff x="678176" y="2153921"/>
            <a:chExt cx="1598636" cy="144184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3597E82C-00D5-40FB-9AB7-48769E1913D7}"/>
                </a:ext>
              </a:extLst>
            </p:cNvPr>
            <p:cNvSpPr/>
            <p:nvPr/>
          </p:nvSpPr>
          <p:spPr>
            <a:xfrm>
              <a:off x="678176" y="2153921"/>
              <a:ext cx="1126944" cy="27508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点击添加标题</a:t>
              </a:r>
              <a:endParaRPr lang="zh-CN" altLang="en-US" sz="4800" b="1" dirty="0">
                <a:solidFill>
                  <a:schemeClr val="bg1"/>
                </a:solidFill>
                <a:latin typeface="Calibri Light"/>
                <a:ea typeface="微软雅黑 Light"/>
              </a:endParaRPr>
            </a:p>
          </p:txBody>
        </p:sp>
        <p:sp>
          <p:nvSpPr>
            <p:cNvPr id="31" name="文本框 66">
              <a:extLst>
                <a:ext uri="{FF2B5EF4-FFF2-40B4-BE49-F238E27FC236}">
                  <a16:creationId xmlns:a16="http://schemas.microsoft.com/office/drawing/2014/main" xmlns="" id="{9B3DD5F8-13B0-43C9-96C5-132807D11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246" y="2521221"/>
              <a:ext cx="1586566" cy="1074540"/>
            </a:xfrm>
            <a:prstGeom prst="rect">
              <a:avLst/>
            </a:prstGeom>
            <a:ex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dirty="0">
                  <a:solidFill>
                    <a:schemeClr val="bg1"/>
                  </a:solidFill>
                  <a:latin typeface="Calibri Light"/>
                  <a:ea typeface="微软雅黑 Light"/>
                </a:rPr>
                <a:t>标题数字等都可以通过点击和重新输入进行更改，顶部“开始”面板中可以对字体、字号、颜色、行距等进行修改。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5904B540-C87B-4D87-8CC7-1F0080B3D4F9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34B80C0F-3503-4CF9-8674-1A61918255F1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446E4B67-E929-4D50-AAB3-D2A4D862F746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8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2.22222E-6 L -0.19205 -4.81481E-6 " pathEditMode="relative" rAng="0" ptsTypes="AA">
                                      <p:cBhvr>
                                        <p:cTn id="15" dur="6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-2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2.08333E-6 2.22222E-6 L -0.19205 -4.81481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96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1.45833E-6 -4.81481E-6 L -0.24063 2.22222E-6 " pathEditMode="relative" rAng="0" ptsTypes="AA">
                                      <p:cBhvr>
                                        <p:cTn id="25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4" y="2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6" grpId="0"/>
      <p:bldP spid="17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">
            <a:extLst>
              <a:ext uri="{FF2B5EF4-FFF2-40B4-BE49-F238E27FC236}">
                <a16:creationId xmlns:a16="http://schemas.microsoft.com/office/drawing/2014/main" xmlns="" id="{526BA02D-54D7-43AA-9577-8FD6442E5680}"/>
              </a:ext>
            </a:extLst>
          </p:cNvPr>
          <p:cNvGrpSpPr/>
          <p:nvPr/>
        </p:nvGrpSpPr>
        <p:grpSpPr>
          <a:xfrm>
            <a:off x="3510802" y="2326988"/>
            <a:ext cx="5170396" cy="3100975"/>
            <a:chOff x="3786213" y="723433"/>
            <a:chExt cx="3877797" cy="2325731"/>
          </a:xfrm>
        </p:grpSpPr>
        <p:sp>
          <p:nvSpPr>
            <p:cNvPr id="3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E59438E-3E2A-4F2F-A75F-26C96301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337" y="723433"/>
              <a:ext cx="2831545" cy="138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THREE</a:t>
              </a: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研究成果与运用</a:t>
              </a:r>
            </a:p>
          </p:txBody>
        </p:sp>
        <p:sp>
          <p:nvSpPr>
            <p:cNvPr id="4" name="文本框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E8F81938-9E56-4AAB-B78F-B7A9944A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23" y="2344103"/>
              <a:ext cx="3696973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BACKGROUND SIGNIFICANCE OF THE SELECTED TOPIC</a:t>
              </a:r>
            </a:p>
          </p:txBody>
        </p:sp>
        <p:sp>
          <p:nvSpPr>
            <p:cNvPr id="5" name="矩形 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0E9B999-1191-475A-BC88-D711144903F9}"/>
                </a:ext>
              </a:extLst>
            </p:cNvPr>
            <p:cNvSpPr/>
            <p:nvPr/>
          </p:nvSpPr>
          <p:spPr>
            <a:xfrm>
              <a:off x="3786213" y="2585527"/>
              <a:ext cx="3877797" cy="46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dolor</a:t>
              </a:r>
              <a:endParaRPr lang="zh-CN" altLang="en-US" sz="1467" kern="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6" name="直接连接符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D85CA078-8348-4068-9C67-C1457563CC75}"/>
                </a:ext>
              </a:extLst>
            </p:cNvPr>
            <p:cNvCxnSpPr/>
            <p:nvPr/>
          </p:nvCxnSpPr>
          <p:spPr>
            <a:xfrm>
              <a:off x="5594943" y="2606710"/>
              <a:ext cx="2603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B9C5AF9-F49F-41E1-9A5C-413A3B87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7" y="1425829"/>
            <a:ext cx="609739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4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24">
            <a:extLst>
              <a:ext uri="{FF2B5EF4-FFF2-40B4-BE49-F238E27FC236}">
                <a16:creationId xmlns:a16="http://schemas.microsoft.com/office/drawing/2014/main" xmlns="" id="{1A9526F9-3872-4196-A4AC-93568239B9FD}"/>
              </a:ext>
            </a:extLst>
          </p:cNvPr>
          <p:cNvSpPr/>
          <p:nvPr/>
        </p:nvSpPr>
        <p:spPr>
          <a:xfrm>
            <a:off x="3288387" y="2488121"/>
            <a:ext cx="6345087" cy="3553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rgbClr val="5CBDCE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xmlns="" id="{A733354A-DDCA-4490-8E17-96DE2CE00823}"/>
              </a:ext>
            </a:extLst>
          </p:cNvPr>
          <p:cNvSpPr txBox="1">
            <a:spLocks/>
          </p:cNvSpPr>
          <p:nvPr/>
        </p:nvSpPr>
        <p:spPr>
          <a:xfrm>
            <a:off x="1921008" y="4168476"/>
            <a:ext cx="1455414" cy="28469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xmlns="" id="{20756FC3-9BCB-44DF-813A-FEDC24E152BD}"/>
              </a:ext>
            </a:extLst>
          </p:cNvPr>
          <p:cNvSpPr txBox="1">
            <a:spLocks/>
          </p:cNvSpPr>
          <p:nvPr/>
        </p:nvSpPr>
        <p:spPr>
          <a:xfrm>
            <a:off x="1027281" y="4555111"/>
            <a:ext cx="2382765" cy="434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5" name="Shape 1626">
            <a:extLst>
              <a:ext uri="{FF2B5EF4-FFF2-40B4-BE49-F238E27FC236}">
                <a16:creationId xmlns:a16="http://schemas.microsoft.com/office/drawing/2014/main" xmlns="" id="{63E32879-EF94-4E92-A133-BEB1E5E3129C}"/>
              </a:ext>
            </a:extLst>
          </p:cNvPr>
          <p:cNvSpPr/>
          <p:nvPr/>
        </p:nvSpPr>
        <p:spPr>
          <a:xfrm flipV="1">
            <a:off x="3761000" y="4275926"/>
            <a:ext cx="1" cy="127020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Shape 1627">
            <a:extLst>
              <a:ext uri="{FF2B5EF4-FFF2-40B4-BE49-F238E27FC236}">
                <a16:creationId xmlns:a16="http://schemas.microsoft.com/office/drawing/2014/main" xmlns="" id="{B4585A44-B318-4BCC-89D3-015FAD84D541}"/>
              </a:ext>
            </a:extLst>
          </p:cNvPr>
          <p:cNvSpPr/>
          <p:nvPr/>
        </p:nvSpPr>
        <p:spPr>
          <a:xfrm flipV="1">
            <a:off x="4977450" y="2888774"/>
            <a:ext cx="1" cy="18039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Shape 1628">
            <a:extLst>
              <a:ext uri="{FF2B5EF4-FFF2-40B4-BE49-F238E27FC236}">
                <a16:creationId xmlns:a16="http://schemas.microsoft.com/office/drawing/2014/main" xmlns="" id="{32DAAD71-6AAD-4E7E-835C-4345DED513B9}"/>
              </a:ext>
            </a:extLst>
          </p:cNvPr>
          <p:cNvSpPr/>
          <p:nvPr/>
        </p:nvSpPr>
        <p:spPr>
          <a:xfrm flipV="1">
            <a:off x="6150256" y="2274125"/>
            <a:ext cx="1" cy="1877028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Shape 1629">
            <a:extLst>
              <a:ext uri="{FF2B5EF4-FFF2-40B4-BE49-F238E27FC236}">
                <a16:creationId xmlns:a16="http://schemas.microsoft.com/office/drawing/2014/main" xmlns="" id="{8FB7B381-6CF9-40E1-88B7-417A9AD0BD9C}"/>
              </a:ext>
            </a:extLst>
          </p:cNvPr>
          <p:cNvSpPr/>
          <p:nvPr/>
        </p:nvSpPr>
        <p:spPr>
          <a:xfrm flipV="1">
            <a:off x="7793481" y="3641557"/>
            <a:ext cx="1" cy="1246393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3262" tIns="23262" rIns="23262" bIns="23262"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Shape 1630">
            <a:extLst>
              <a:ext uri="{FF2B5EF4-FFF2-40B4-BE49-F238E27FC236}">
                <a16:creationId xmlns:a16="http://schemas.microsoft.com/office/drawing/2014/main" xmlns="" id="{DC69E1B1-7570-4E62-BC5D-9C8C34DE93F7}"/>
              </a:ext>
            </a:extLst>
          </p:cNvPr>
          <p:cNvSpPr/>
          <p:nvPr/>
        </p:nvSpPr>
        <p:spPr>
          <a:xfrm>
            <a:off x="3567420" y="4111393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9582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Shape 1636">
            <a:extLst>
              <a:ext uri="{FF2B5EF4-FFF2-40B4-BE49-F238E27FC236}">
                <a16:creationId xmlns:a16="http://schemas.microsoft.com/office/drawing/2014/main" xmlns="" id="{4FDAB284-6076-45F2-A52C-EE54EC91BD54}"/>
              </a:ext>
            </a:extLst>
          </p:cNvPr>
          <p:cNvSpPr/>
          <p:nvPr/>
        </p:nvSpPr>
        <p:spPr>
          <a:xfrm>
            <a:off x="4780806" y="2704838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9582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Shape 1642">
            <a:extLst>
              <a:ext uri="{FF2B5EF4-FFF2-40B4-BE49-F238E27FC236}">
                <a16:creationId xmlns:a16="http://schemas.microsoft.com/office/drawing/2014/main" xmlns="" id="{69ED806C-C6EA-4B48-9B41-300BF63AFB75}"/>
              </a:ext>
            </a:extLst>
          </p:cNvPr>
          <p:cNvSpPr/>
          <p:nvPr/>
        </p:nvSpPr>
        <p:spPr>
          <a:xfrm>
            <a:off x="5959263" y="1937664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9582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Shape 1648">
            <a:extLst>
              <a:ext uri="{FF2B5EF4-FFF2-40B4-BE49-F238E27FC236}">
                <a16:creationId xmlns:a16="http://schemas.microsoft.com/office/drawing/2014/main" xmlns="" id="{B6F0952C-7ECF-4658-81A5-677C52F80BBF}"/>
              </a:ext>
            </a:extLst>
          </p:cNvPr>
          <p:cNvSpPr/>
          <p:nvPr/>
        </p:nvSpPr>
        <p:spPr>
          <a:xfrm>
            <a:off x="7598272" y="4731307"/>
            <a:ext cx="387159" cy="387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95823"/>
          </a:solidFill>
          <a:ln w="12700" cap="flat">
            <a:noFill/>
            <a:miter lim="400000"/>
          </a:ln>
          <a:effectLst/>
        </p:spPr>
        <p:txBody>
          <a:bodyPr wrap="square" lIns="17447" tIns="17447" rIns="17447" bIns="17447" numCol="1" anchor="ctr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Shape 1653">
            <a:extLst>
              <a:ext uri="{FF2B5EF4-FFF2-40B4-BE49-F238E27FC236}">
                <a16:creationId xmlns:a16="http://schemas.microsoft.com/office/drawing/2014/main" xmlns="" id="{9D67943D-A674-4E01-8576-792E74AD8FBF}"/>
              </a:ext>
            </a:extLst>
          </p:cNvPr>
          <p:cNvSpPr/>
          <p:nvPr/>
        </p:nvSpPr>
        <p:spPr>
          <a:xfrm>
            <a:off x="3708087" y="5500752"/>
            <a:ext cx="105820" cy="105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Shape 1654">
            <a:extLst>
              <a:ext uri="{FF2B5EF4-FFF2-40B4-BE49-F238E27FC236}">
                <a16:creationId xmlns:a16="http://schemas.microsoft.com/office/drawing/2014/main" xmlns="" id="{DC93D2CE-353B-4E5C-8CF5-671816974DFE}"/>
              </a:ext>
            </a:extLst>
          </p:cNvPr>
          <p:cNvSpPr/>
          <p:nvPr/>
        </p:nvSpPr>
        <p:spPr>
          <a:xfrm>
            <a:off x="4895131" y="4612606"/>
            <a:ext cx="164632" cy="164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Shape 1655">
            <a:extLst>
              <a:ext uri="{FF2B5EF4-FFF2-40B4-BE49-F238E27FC236}">
                <a16:creationId xmlns:a16="http://schemas.microsoft.com/office/drawing/2014/main" xmlns="" id="{C4937E6B-936C-42CF-8FB1-AA73ACD0DF97}"/>
              </a:ext>
            </a:extLst>
          </p:cNvPr>
          <p:cNvSpPr/>
          <p:nvPr/>
        </p:nvSpPr>
        <p:spPr>
          <a:xfrm>
            <a:off x="6044444" y="4048660"/>
            <a:ext cx="211623" cy="2116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Shape 1656">
            <a:extLst>
              <a:ext uri="{FF2B5EF4-FFF2-40B4-BE49-F238E27FC236}">
                <a16:creationId xmlns:a16="http://schemas.microsoft.com/office/drawing/2014/main" xmlns="" id="{C6B60F05-5A6F-44FA-AC51-99AE94742EAD}"/>
              </a:ext>
            </a:extLst>
          </p:cNvPr>
          <p:cNvSpPr/>
          <p:nvPr/>
        </p:nvSpPr>
        <p:spPr>
          <a:xfrm>
            <a:off x="7659778" y="3513302"/>
            <a:ext cx="261698" cy="261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0" tIns="0" rIns="0" bIns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xmlns="" id="{28359E08-FBD6-4A43-BB1F-DC7FA4778904}"/>
              </a:ext>
            </a:extLst>
          </p:cNvPr>
          <p:cNvSpPr txBox="1">
            <a:spLocks/>
          </p:cNvSpPr>
          <p:nvPr/>
        </p:nvSpPr>
        <p:spPr>
          <a:xfrm>
            <a:off x="3012064" y="2776707"/>
            <a:ext cx="1570297" cy="28469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A343E2B6-C53D-421C-AC69-82DC7097FEDB}"/>
              </a:ext>
            </a:extLst>
          </p:cNvPr>
          <p:cNvSpPr txBox="1">
            <a:spLocks/>
          </p:cNvSpPr>
          <p:nvPr/>
        </p:nvSpPr>
        <p:spPr>
          <a:xfrm>
            <a:off x="2480327" y="3057866"/>
            <a:ext cx="2063339" cy="39074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xmlns="" id="{C57C09BE-811E-4CBD-B3CC-F7EA309E8373}"/>
              </a:ext>
            </a:extLst>
          </p:cNvPr>
          <p:cNvSpPr txBox="1">
            <a:spLocks/>
          </p:cNvSpPr>
          <p:nvPr/>
        </p:nvSpPr>
        <p:spPr>
          <a:xfrm>
            <a:off x="6488061" y="1707686"/>
            <a:ext cx="1345236" cy="28469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05CE4A7-01E6-4C80-85D2-BC5AD40C99EA}"/>
              </a:ext>
            </a:extLst>
          </p:cNvPr>
          <p:cNvSpPr txBox="1">
            <a:spLocks/>
          </p:cNvSpPr>
          <p:nvPr/>
        </p:nvSpPr>
        <p:spPr>
          <a:xfrm>
            <a:off x="6488061" y="1999131"/>
            <a:ext cx="2086424" cy="390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BA12CD5D-4094-4BDC-B28F-0FABDD454D5D}"/>
              </a:ext>
            </a:extLst>
          </p:cNvPr>
          <p:cNvSpPr txBox="1">
            <a:spLocks/>
          </p:cNvSpPr>
          <p:nvPr/>
        </p:nvSpPr>
        <p:spPr>
          <a:xfrm>
            <a:off x="8178452" y="4833270"/>
            <a:ext cx="1344392" cy="28469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zh-CN" altLang="en-US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E36D07FB-67D3-4312-BD8B-E9EFF66CD174}"/>
              </a:ext>
            </a:extLst>
          </p:cNvPr>
          <p:cNvSpPr txBox="1">
            <a:spLocks/>
          </p:cNvSpPr>
          <p:nvPr/>
        </p:nvSpPr>
        <p:spPr>
          <a:xfrm>
            <a:off x="8148754" y="5118173"/>
            <a:ext cx="2292779" cy="434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base">
              <a:lnSpc>
                <a:spcPct val="150000"/>
              </a:lnSpc>
              <a:spcAft>
                <a:spcPct val="0"/>
              </a:spcAft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请替换文字内容，添加相关标题，修改文字内容，也可以直接复制你的内容到此。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89A19D32-AAAD-4552-9728-41D11C48045C}"/>
              </a:ext>
            </a:extLst>
          </p:cNvPr>
          <p:cNvSpPr txBox="1">
            <a:spLocks/>
          </p:cNvSpPr>
          <p:nvPr/>
        </p:nvSpPr>
        <p:spPr>
          <a:xfrm>
            <a:off x="3643250" y="4148913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83BBAD82-F3F1-4BD2-8EF1-D4D4654AA23E}"/>
              </a:ext>
            </a:extLst>
          </p:cNvPr>
          <p:cNvSpPr txBox="1">
            <a:spLocks/>
          </p:cNvSpPr>
          <p:nvPr/>
        </p:nvSpPr>
        <p:spPr>
          <a:xfrm>
            <a:off x="4856642" y="272946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2FAB7D55-A856-4D3C-AB81-24144ED1182E}"/>
              </a:ext>
            </a:extLst>
          </p:cNvPr>
          <p:cNvSpPr txBox="1">
            <a:spLocks/>
          </p:cNvSpPr>
          <p:nvPr/>
        </p:nvSpPr>
        <p:spPr>
          <a:xfrm>
            <a:off x="6038562" y="1962295"/>
            <a:ext cx="235494" cy="283037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E251ED74-2B71-43D9-B6BE-E08ECAA08ED1}"/>
              </a:ext>
            </a:extLst>
          </p:cNvPr>
          <p:cNvSpPr txBox="1">
            <a:spLocks/>
          </p:cNvSpPr>
          <p:nvPr/>
        </p:nvSpPr>
        <p:spPr>
          <a:xfrm>
            <a:off x="7674105" y="4774840"/>
            <a:ext cx="235494" cy="283037"/>
          </a:xfrm>
          <a:prstGeom prst="rect">
            <a:avLst/>
          </a:prstGeom>
          <a:noFill/>
        </p:spPr>
        <p:txBody>
          <a:bodyPr vert="horz" lIns="0" tIns="0" rIns="0" bIns="0" rtlCol="0" anchor="ctr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50000"/>
              </a:lnSpc>
              <a:spcAft>
                <a:spcPct val="0"/>
              </a:spcAft>
            </a:pPr>
            <a:r>
              <a:rPr lang="id-ID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BE03C4BB-5FDC-45D8-B59A-9A96B43A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9295143" y="-816081"/>
            <a:ext cx="3828583" cy="3828583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0281A084-E94D-40B1-82A9-C4902B291693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13F41A37-8952-4392-90D5-1831452ACF92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6C8138C7-4CEE-49E3-AA61-093F9A6ABAD2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93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5">
            <a:extLst>
              <a:ext uri="{FF2B5EF4-FFF2-40B4-BE49-F238E27FC236}">
                <a16:creationId xmlns:a16="http://schemas.microsoft.com/office/drawing/2014/main" xmlns="" id="{2A6F0EF0-03CE-4C0A-BF60-D804A768D84F}"/>
              </a:ext>
            </a:extLst>
          </p:cNvPr>
          <p:cNvSpPr/>
          <p:nvPr/>
        </p:nvSpPr>
        <p:spPr>
          <a:xfrm>
            <a:off x="4429024" y="1960141"/>
            <a:ext cx="4101964" cy="4101964"/>
          </a:xfrm>
          <a:prstGeom prst="ellipse">
            <a:avLst/>
          </a:prstGeom>
          <a:noFill/>
          <a:ln w="28575" cap="flat" cmpd="sng" algn="ctr">
            <a:solidFill>
              <a:srgbClr val="1F4C6B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xmlns="" id="{CA7FE8F5-4D57-4B8D-AE8A-1B35A4ABD5C5}"/>
              </a:ext>
            </a:extLst>
          </p:cNvPr>
          <p:cNvGrpSpPr/>
          <p:nvPr/>
        </p:nvGrpSpPr>
        <p:grpSpPr>
          <a:xfrm>
            <a:off x="7644771" y="2208822"/>
            <a:ext cx="904654" cy="904657"/>
            <a:chOff x="8197836" y="1898395"/>
            <a:chExt cx="1017919" cy="1017922"/>
          </a:xfrm>
        </p:grpSpPr>
        <p:sp>
          <p:nvSpPr>
            <p:cNvPr id="4" name="Shape 255">
              <a:extLst>
                <a:ext uri="{FF2B5EF4-FFF2-40B4-BE49-F238E27FC236}">
                  <a16:creationId xmlns:a16="http://schemas.microsoft.com/office/drawing/2014/main" xmlns="" id="{63E040E7-0EEB-4AA3-830D-4FA66543FE6A}"/>
                </a:ext>
              </a:extLst>
            </p:cNvPr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rgbClr val="5CBDCE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" name="Shape 256">
              <a:extLst>
                <a:ext uri="{FF2B5EF4-FFF2-40B4-BE49-F238E27FC236}">
                  <a16:creationId xmlns:a16="http://schemas.microsoft.com/office/drawing/2014/main" xmlns="" id="{E219FE79-CD00-4352-8701-69B9515754AD}"/>
                </a:ext>
              </a:extLst>
            </p:cNvPr>
            <p:cNvSpPr/>
            <p:nvPr/>
          </p:nvSpPr>
          <p:spPr>
            <a:xfrm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xmlns="" id="{BF079DC3-F194-40EE-B61B-AC3C8534ACDC}"/>
              </a:ext>
            </a:extLst>
          </p:cNvPr>
          <p:cNvGrpSpPr/>
          <p:nvPr/>
        </p:nvGrpSpPr>
        <p:grpSpPr>
          <a:xfrm>
            <a:off x="4390335" y="2211918"/>
            <a:ext cx="904654" cy="904657"/>
            <a:chOff x="8197836" y="1898395"/>
            <a:chExt cx="1017919" cy="1017922"/>
          </a:xfrm>
        </p:grpSpPr>
        <p:sp>
          <p:nvSpPr>
            <p:cNvPr id="7" name="Shape 255">
              <a:extLst>
                <a:ext uri="{FF2B5EF4-FFF2-40B4-BE49-F238E27FC236}">
                  <a16:creationId xmlns:a16="http://schemas.microsoft.com/office/drawing/2014/main" xmlns="" id="{93461BE0-5B7C-460C-9276-A6A60054BB74}"/>
                </a:ext>
              </a:extLst>
            </p:cNvPr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rgbClr val="E95823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Shape 256">
              <a:extLst>
                <a:ext uri="{FF2B5EF4-FFF2-40B4-BE49-F238E27FC236}">
                  <a16:creationId xmlns:a16="http://schemas.microsoft.com/office/drawing/2014/main" xmlns="" id="{8E56AD8E-822D-44E5-9946-91178304CA6C}"/>
                </a:ext>
              </a:extLst>
            </p:cNvPr>
            <p:cNvSpPr/>
            <p:nvPr/>
          </p:nvSpPr>
          <p:spPr>
            <a:xfrm flipH="1"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Group 39">
            <a:extLst>
              <a:ext uri="{FF2B5EF4-FFF2-40B4-BE49-F238E27FC236}">
                <a16:creationId xmlns:a16="http://schemas.microsoft.com/office/drawing/2014/main" xmlns="" id="{F1BAE295-78E8-4B4C-B8FF-CD7379878AB7}"/>
              </a:ext>
            </a:extLst>
          </p:cNvPr>
          <p:cNvGrpSpPr/>
          <p:nvPr/>
        </p:nvGrpSpPr>
        <p:grpSpPr>
          <a:xfrm>
            <a:off x="7640402" y="4900513"/>
            <a:ext cx="904654" cy="904657"/>
            <a:chOff x="8197836" y="1898395"/>
            <a:chExt cx="1017919" cy="1017922"/>
          </a:xfrm>
        </p:grpSpPr>
        <p:sp>
          <p:nvSpPr>
            <p:cNvPr id="10" name="Shape 255">
              <a:extLst>
                <a:ext uri="{FF2B5EF4-FFF2-40B4-BE49-F238E27FC236}">
                  <a16:creationId xmlns:a16="http://schemas.microsoft.com/office/drawing/2014/main" xmlns="" id="{16DADD32-9F1F-4274-B759-08F471BAC593}"/>
                </a:ext>
              </a:extLst>
            </p:cNvPr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rgbClr val="E95823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1" name="Shape 256">
              <a:extLst>
                <a:ext uri="{FF2B5EF4-FFF2-40B4-BE49-F238E27FC236}">
                  <a16:creationId xmlns:a16="http://schemas.microsoft.com/office/drawing/2014/main" xmlns="" id="{932E13A7-2ADD-4DF4-AC1E-63D0313E3B6B}"/>
                </a:ext>
              </a:extLst>
            </p:cNvPr>
            <p:cNvSpPr/>
            <p:nvPr/>
          </p:nvSpPr>
          <p:spPr>
            <a:xfrm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Group 42">
            <a:extLst>
              <a:ext uri="{FF2B5EF4-FFF2-40B4-BE49-F238E27FC236}">
                <a16:creationId xmlns:a16="http://schemas.microsoft.com/office/drawing/2014/main" xmlns="" id="{A1FD380C-0899-449A-9898-9209BB5B4AC4}"/>
              </a:ext>
            </a:extLst>
          </p:cNvPr>
          <p:cNvGrpSpPr/>
          <p:nvPr/>
        </p:nvGrpSpPr>
        <p:grpSpPr>
          <a:xfrm>
            <a:off x="4422891" y="4904695"/>
            <a:ext cx="904654" cy="904657"/>
            <a:chOff x="8197836" y="1898395"/>
            <a:chExt cx="1017919" cy="1017922"/>
          </a:xfrm>
        </p:grpSpPr>
        <p:sp>
          <p:nvSpPr>
            <p:cNvPr id="13" name="Shape 255">
              <a:extLst>
                <a:ext uri="{FF2B5EF4-FFF2-40B4-BE49-F238E27FC236}">
                  <a16:creationId xmlns:a16="http://schemas.microsoft.com/office/drawing/2014/main" xmlns="" id="{92DC04C8-1371-4A8D-86DD-DA73B126D74D}"/>
                </a:ext>
              </a:extLst>
            </p:cNvPr>
            <p:cNvSpPr/>
            <p:nvPr/>
          </p:nvSpPr>
          <p:spPr>
            <a:xfrm>
              <a:off x="8197836" y="1898395"/>
              <a:ext cx="1017919" cy="101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000000"/>
            </a:solidFill>
            <a:ln w="76200" cap="flat">
              <a:solidFill>
                <a:srgbClr val="5CBDCE"/>
              </a:solidFill>
              <a:miter lim="400000"/>
            </a:ln>
            <a:effectLst/>
          </p:spPr>
          <p:txBody>
            <a:bodyPr wrap="square" lIns="40181" tIns="40181" rIns="40181" bIns="4018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4" name="Shape 256">
              <a:extLst>
                <a:ext uri="{FF2B5EF4-FFF2-40B4-BE49-F238E27FC236}">
                  <a16:creationId xmlns:a16="http://schemas.microsoft.com/office/drawing/2014/main" xmlns="" id="{9F826293-72B1-4168-A9DD-07E78FCE7332}"/>
                </a:ext>
              </a:extLst>
            </p:cNvPr>
            <p:cNvSpPr/>
            <p:nvPr/>
          </p:nvSpPr>
          <p:spPr>
            <a:xfrm flipH="1">
              <a:off x="8505560" y="2180961"/>
              <a:ext cx="402470" cy="45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extrusionOk="0">
                  <a:moveTo>
                    <a:pt x="4050" y="7519"/>
                  </a:moveTo>
                  <a:cubicBezTo>
                    <a:pt x="3162" y="7519"/>
                    <a:pt x="0" y="7985"/>
                    <a:pt x="0" y="11155"/>
                  </a:cubicBezTo>
                  <a:lnTo>
                    <a:pt x="0" y="16801"/>
                  </a:lnTo>
                  <a:cubicBezTo>
                    <a:pt x="0" y="19969"/>
                    <a:pt x="3162" y="20318"/>
                    <a:pt x="4050" y="20318"/>
                  </a:cubicBezTo>
                  <a:cubicBezTo>
                    <a:pt x="4937" y="20318"/>
                    <a:pt x="2700" y="19652"/>
                    <a:pt x="2700" y="17687"/>
                  </a:cubicBezTo>
                  <a:lnTo>
                    <a:pt x="2700" y="10266"/>
                  </a:lnTo>
                  <a:cubicBezTo>
                    <a:pt x="2700" y="8207"/>
                    <a:pt x="4937" y="7519"/>
                    <a:pt x="4050" y="7519"/>
                  </a:cubicBezTo>
                  <a:close/>
                  <a:moveTo>
                    <a:pt x="15725" y="7408"/>
                  </a:moveTo>
                  <a:cubicBezTo>
                    <a:pt x="15545" y="6995"/>
                    <a:pt x="20503" y="3177"/>
                    <a:pt x="17612" y="83"/>
                  </a:cubicBezTo>
                  <a:cubicBezTo>
                    <a:pt x="16936" y="-640"/>
                    <a:pt x="14641" y="3547"/>
                    <a:pt x="11382" y="5443"/>
                  </a:cubicBezTo>
                  <a:cubicBezTo>
                    <a:pt x="9584" y="6488"/>
                    <a:pt x="5400" y="8715"/>
                    <a:pt x="5400" y="9946"/>
                  </a:cubicBezTo>
                  <a:lnTo>
                    <a:pt x="5400" y="17913"/>
                  </a:lnTo>
                  <a:cubicBezTo>
                    <a:pt x="5400" y="19393"/>
                    <a:pt x="12034" y="20960"/>
                    <a:pt x="17075" y="20960"/>
                  </a:cubicBezTo>
                  <a:cubicBezTo>
                    <a:pt x="18923" y="20960"/>
                    <a:pt x="21600" y="10974"/>
                    <a:pt x="21600" y="9388"/>
                  </a:cubicBezTo>
                  <a:cubicBezTo>
                    <a:pt x="21600" y="7795"/>
                    <a:pt x="15902" y="7823"/>
                    <a:pt x="15725" y="740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6041" tIns="46041" rIns="46041" bIns="46041" numCol="1" anchor="ctr">
              <a:no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 kumimoji="0" sz="9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5" name="Text Placeholder 8">
            <a:extLst>
              <a:ext uri="{FF2B5EF4-FFF2-40B4-BE49-F238E27FC236}">
                <a16:creationId xmlns:a16="http://schemas.microsoft.com/office/drawing/2014/main" xmlns="" id="{591A0737-E851-48A3-B171-5DB231B3F790}"/>
              </a:ext>
            </a:extLst>
          </p:cNvPr>
          <p:cNvSpPr txBox="1">
            <a:spLocks/>
          </p:cNvSpPr>
          <p:nvPr/>
        </p:nvSpPr>
        <p:spPr>
          <a:xfrm>
            <a:off x="2454434" y="2295525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xmlns="" id="{94791348-1292-4C89-B4CB-E8B6FA7282A5}"/>
              </a:ext>
            </a:extLst>
          </p:cNvPr>
          <p:cNvSpPr txBox="1">
            <a:spLocks/>
          </p:cNvSpPr>
          <p:nvPr/>
        </p:nvSpPr>
        <p:spPr>
          <a:xfrm>
            <a:off x="1949609" y="2547938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xmlns="" id="{8B734F92-DD37-4867-9D2C-07563646F699}"/>
              </a:ext>
            </a:extLst>
          </p:cNvPr>
          <p:cNvSpPr txBox="1">
            <a:spLocks/>
          </p:cNvSpPr>
          <p:nvPr/>
        </p:nvSpPr>
        <p:spPr>
          <a:xfrm>
            <a:off x="8756809" y="2295525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xmlns="" id="{EFF8695C-0D50-4C26-A94D-3077502BED2B}"/>
              </a:ext>
            </a:extLst>
          </p:cNvPr>
          <p:cNvSpPr txBox="1">
            <a:spLocks/>
          </p:cNvSpPr>
          <p:nvPr/>
        </p:nvSpPr>
        <p:spPr>
          <a:xfrm>
            <a:off x="8756809" y="2547938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xmlns="" id="{E32373BA-82DE-45CF-BDFA-FE4B925B003A}"/>
              </a:ext>
            </a:extLst>
          </p:cNvPr>
          <p:cNvSpPr txBox="1">
            <a:spLocks/>
          </p:cNvSpPr>
          <p:nvPr/>
        </p:nvSpPr>
        <p:spPr>
          <a:xfrm>
            <a:off x="2454434" y="4966153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xmlns="" id="{0CD0DCBF-80EA-43B7-9872-3E16E8A2CC49}"/>
              </a:ext>
            </a:extLst>
          </p:cNvPr>
          <p:cNvSpPr txBox="1">
            <a:spLocks/>
          </p:cNvSpPr>
          <p:nvPr/>
        </p:nvSpPr>
        <p:spPr>
          <a:xfrm>
            <a:off x="1949609" y="5218566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xmlns="" id="{D737365E-304C-4148-856C-B0DDBA736AC1}"/>
              </a:ext>
            </a:extLst>
          </p:cNvPr>
          <p:cNvSpPr txBox="1">
            <a:spLocks/>
          </p:cNvSpPr>
          <p:nvPr/>
        </p:nvSpPr>
        <p:spPr>
          <a:xfrm>
            <a:off x="8756809" y="4966153"/>
            <a:ext cx="1770063" cy="298450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请替换文字内容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5904D0A6-0302-427F-BB0C-AFE1C3698B8E}"/>
              </a:ext>
            </a:extLst>
          </p:cNvPr>
          <p:cNvSpPr txBox="1">
            <a:spLocks/>
          </p:cNvSpPr>
          <p:nvPr/>
        </p:nvSpPr>
        <p:spPr>
          <a:xfrm>
            <a:off x="8756809" y="5218566"/>
            <a:ext cx="2274888" cy="708347"/>
          </a:xfrm>
          <a:prstGeom prst="rect">
            <a:avLst/>
          </a:prstGeom>
        </p:spPr>
        <p:txBody>
          <a:bodyPr>
            <a:noAutofit/>
          </a:bodyPr>
          <a:lstStyle>
            <a:lvl1pPr marL="228620" indent="-228620" algn="l" defTabSz="91447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6AAC173F-4CA7-4F87-9A5F-C52E9098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8455" y="2661150"/>
            <a:ext cx="2616933" cy="2616933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B30FA00A-ADB8-4D77-9DD1-93CEB7EBECB0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7773B8B-48A4-4497-A951-365343EBB889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989EB0FB-FB59-4B07-98C7-AA9B2531AC7C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41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411BAE4-7918-41F3-8FC6-2BAAC782B0D5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CBE583FC-53F8-4472-8BB9-AEE6A8FE8916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8D9231E6-B7DE-4E64-9230-3F9F5253AE5D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" name="Freeform 2">
            <a:extLst>
              <a:ext uri="{FF2B5EF4-FFF2-40B4-BE49-F238E27FC236}">
                <a16:creationId xmlns:a16="http://schemas.microsoft.com/office/drawing/2014/main" xmlns="" id="{48DE689C-44F4-425B-8297-F4A021A6AF4E}"/>
              </a:ext>
            </a:extLst>
          </p:cNvPr>
          <p:cNvSpPr/>
          <p:nvPr/>
        </p:nvSpPr>
        <p:spPr>
          <a:xfrm>
            <a:off x="6505293" y="1576850"/>
            <a:ext cx="4272000" cy="2112000"/>
          </a:xfrm>
          <a:custGeom>
            <a:avLst/>
            <a:gdLst>
              <a:gd name="connsiteX0" fmla="*/ 0 w 1631188"/>
              <a:gd name="connsiteY0" fmla="*/ 105664 h 1056640"/>
              <a:gd name="connsiteX1" fmla="*/ 105664 w 1631188"/>
              <a:gd name="connsiteY1" fmla="*/ 0 h 1056640"/>
              <a:gd name="connsiteX2" fmla="*/ 1525524 w 1631188"/>
              <a:gd name="connsiteY2" fmla="*/ 0 h 1056640"/>
              <a:gd name="connsiteX3" fmla="*/ 1631188 w 1631188"/>
              <a:gd name="connsiteY3" fmla="*/ 105664 h 1056640"/>
              <a:gd name="connsiteX4" fmla="*/ 1631188 w 1631188"/>
              <a:gd name="connsiteY4" fmla="*/ 950976 h 1056640"/>
              <a:gd name="connsiteX5" fmla="*/ 1525524 w 1631188"/>
              <a:gd name="connsiteY5" fmla="*/ 1056640 h 1056640"/>
              <a:gd name="connsiteX6" fmla="*/ 105664 w 1631188"/>
              <a:gd name="connsiteY6" fmla="*/ 1056640 h 1056640"/>
              <a:gd name="connsiteX7" fmla="*/ 0 w 1631188"/>
              <a:gd name="connsiteY7" fmla="*/ 950976 h 1056640"/>
              <a:gd name="connsiteX8" fmla="*/ 0 w 1631188"/>
              <a:gd name="connsiteY8" fmla="*/ 105664 h 105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188" h="1056640">
                <a:moveTo>
                  <a:pt x="0" y="105664"/>
                </a:moveTo>
                <a:cubicBezTo>
                  <a:pt x="0" y="47307"/>
                  <a:pt x="47307" y="0"/>
                  <a:pt x="105664" y="0"/>
                </a:cubicBezTo>
                <a:lnTo>
                  <a:pt x="1525524" y="0"/>
                </a:lnTo>
                <a:cubicBezTo>
                  <a:pt x="1583881" y="0"/>
                  <a:pt x="1631188" y="47307"/>
                  <a:pt x="1631188" y="105664"/>
                </a:cubicBezTo>
                <a:lnTo>
                  <a:pt x="1631188" y="950976"/>
                </a:lnTo>
                <a:cubicBezTo>
                  <a:pt x="1631188" y="1009333"/>
                  <a:pt x="1583881" y="1056640"/>
                  <a:pt x="1525524" y="1056640"/>
                </a:cubicBezTo>
                <a:lnTo>
                  <a:pt x="105664" y="1056640"/>
                </a:lnTo>
                <a:cubicBezTo>
                  <a:pt x="47307" y="1056640"/>
                  <a:pt x="0" y="1009333"/>
                  <a:pt x="0" y="950976"/>
                </a:cubicBezTo>
                <a:lnTo>
                  <a:pt x="0" y="10566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0583" tIns="168108" rIns="168109" bIns="520321" numCol="1" spcCol="953" anchor="t" anchorCtr="0">
            <a:noAutofit/>
          </a:bodyPr>
          <a:lstStyle/>
          <a:p>
            <a:pPr marL="304784" lvl="1" indent="-304784" defTabSz="124453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28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xmlns="" id="{D73A1FA0-3A03-4A80-818C-A5027CDCD31E}"/>
              </a:ext>
            </a:extLst>
          </p:cNvPr>
          <p:cNvSpPr/>
          <p:nvPr/>
        </p:nvSpPr>
        <p:spPr>
          <a:xfrm>
            <a:off x="6505293" y="3838895"/>
            <a:ext cx="4272000" cy="2112000"/>
          </a:xfrm>
          <a:custGeom>
            <a:avLst/>
            <a:gdLst>
              <a:gd name="connsiteX0" fmla="*/ 0 w 1631188"/>
              <a:gd name="connsiteY0" fmla="*/ 105664 h 1056640"/>
              <a:gd name="connsiteX1" fmla="*/ 105664 w 1631188"/>
              <a:gd name="connsiteY1" fmla="*/ 0 h 1056640"/>
              <a:gd name="connsiteX2" fmla="*/ 1525524 w 1631188"/>
              <a:gd name="connsiteY2" fmla="*/ 0 h 1056640"/>
              <a:gd name="connsiteX3" fmla="*/ 1631188 w 1631188"/>
              <a:gd name="connsiteY3" fmla="*/ 105664 h 1056640"/>
              <a:gd name="connsiteX4" fmla="*/ 1631188 w 1631188"/>
              <a:gd name="connsiteY4" fmla="*/ 950976 h 1056640"/>
              <a:gd name="connsiteX5" fmla="*/ 1525524 w 1631188"/>
              <a:gd name="connsiteY5" fmla="*/ 1056640 h 1056640"/>
              <a:gd name="connsiteX6" fmla="*/ 105664 w 1631188"/>
              <a:gd name="connsiteY6" fmla="*/ 1056640 h 1056640"/>
              <a:gd name="connsiteX7" fmla="*/ 0 w 1631188"/>
              <a:gd name="connsiteY7" fmla="*/ 950976 h 1056640"/>
              <a:gd name="connsiteX8" fmla="*/ 0 w 1631188"/>
              <a:gd name="connsiteY8" fmla="*/ 105664 h 105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188" h="1056640">
                <a:moveTo>
                  <a:pt x="0" y="105664"/>
                </a:moveTo>
                <a:cubicBezTo>
                  <a:pt x="0" y="47307"/>
                  <a:pt x="47307" y="0"/>
                  <a:pt x="105664" y="0"/>
                </a:cubicBezTo>
                <a:lnTo>
                  <a:pt x="1525524" y="0"/>
                </a:lnTo>
                <a:cubicBezTo>
                  <a:pt x="1583881" y="0"/>
                  <a:pt x="1631188" y="47307"/>
                  <a:pt x="1631188" y="105664"/>
                </a:cubicBezTo>
                <a:lnTo>
                  <a:pt x="1631188" y="950976"/>
                </a:lnTo>
                <a:cubicBezTo>
                  <a:pt x="1631188" y="1009333"/>
                  <a:pt x="1583881" y="1056640"/>
                  <a:pt x="1525524" y="1056640"/>
                </a:cubicBezTo>
                <a:lnTo>
                  <a:pt x="105664" y="1056640"/>
                </a:lnTo>
                <a:cubicBezTo>
                  <a:pt x="47307" y="1056640"/>
                  <a:pt x="0" y="1009333"/>
                  <a:pt x="0" y="950976"/>
                </a:cubicBezTo>
                <a:lnTo>
                  <a:pt x="0" y="10566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20583" tIns="520321" rIns="168109" bIns="168108" numCol="1" spcCol="953" anchor="t" anchorCtr="0">
            <a:noAutofit/>
          </a:bodyPr>
          <a:lstStyle/>
          <a:p>
            <a:pPr marL="304784" lvl="1" indent="-304784" defTabSz="124453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28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11912C44-088C-41A0-93AA-AC6E439170A2}"/>
              </a:ext>
            </a:extLst>
          </p:cNvPr>
          <p:cNvSpPr/>
          <p:nvPr/>
        </p:nvSpPr>
        <p:spPr>
          <a:xfrm>
            <a:off x="1445400" y="3838895"/>
            <a:ext cx="4272000" cy="2112000"/>
          </a:xfrm>
          <a:custGeom>
            <a:avLst/>
            <a:gdLst>
              <a:gd name="connsiteX0" fmla="*/ 0 w 1631188"/>
              <a:gd name="connsiteY0" fmla="*/ 105664 h 1056640"/>
              <a:gd name="connsiteX1" fmla="*/ 105664 w 1631188"/>
              <a:gd name="connsiteY1" fmla="*/ 0 h 1056640"/>
              <a:gd name="connsiteX2" fmla="*/ 1525524 w 1631188"/>
              <a:gd name="connsiteY2" fmla="*/ 0 h 1056640"/>
              <a:gd name="connsiteX3" fmla="*/ 1631188 w 1631188"/>
              <a:gd name="connsiteY3" fmla="*/ 105664 h 1056640"/>
              <a:gd name="connsiteX4" fmla="*/ 1631188 w 1631188"/>
              <a:gd name="connsiteY4" fmla="*/ 950976 h 1056640"/>
              <a:gd name="connsiteX5" fmla="*/ 1525524 w 1631188"/>
              <a:gd name="connsiteY5" fmla="*/ 1056640 h 1056640"/>
              <a:gd name="connsiteX6" fmla="*/ 105664 w 1631188"/>
              <a:gd name="connsiteY6" fmla="*/ 1056640 h 1056640"/>
              <a:gd name="connsiteX7" fmla="*/ 0 w 1631188"/>
              <a:gd name="connsiteY7" fmla="*/ 950976 h 1056640"/>
              <a:gd name="connsiteX8" fmla="*/ 0 w 1631188"/>
              <a:gd name="connsiteY8" fmla="*/ 105664 h 105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188" h="1056640">
                <a:moveTo>
                  <a:pt x="0" y="105664"/>
                </a:moveTo>
                <a:cubicBezTo>
                  <a:pt x="0" y="47307"/>
                  <a:pt x="47307" y="0"/>
                  <a:pt x="105664" y="0"/>
                </a:cubicBezTo>
                <a:lnTo>
                  <a:pt x="1525524" y="0"/>
                </a:lnTo>
                <a:cubicBezTo>
                  <a:pt x="1583881" y="0"/>
                  <a:pt x="1631188" y="47307"/>
                  <a:pt x="1631188" y="105664"/>
                </a:cubicBezTo>
                <a:lnTo>
                  <a:pt x="1631188" y="950976"/>
                </a:lnTo>
                <a:cubicBezTo>
                  <a:pt x="1631188" y="1009333"/>
                  <a:pt x="1583881" y="1056640"/>
                  <a:pt x="1525524" y="1056640"/>
                </a:cubicBezTo>
                <a:lnTo>
                  <a:pt x="105664" y="1056640"/>
                </a:lnTo>
                <a:cubicBezTo>
                  <a:pt x="47307" y="1056640"/>
                  <a:pt x="0" y="1009333"/>
                  <a:pt x="0" y="950976"/>
                </a:cubicBezTo>
                <a:lnTo>
                  <a:pt x="0" y="10566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108" tIns="520321" rIns="820584" bIns="168108" numCol="1" spcCol="953" anchor="t" anchorCtr="0">
            <a:noAutofit/>
          </a:bodyPr>
          <a:lstStyle/>
          <a:p>
            <a:pPr marL="304784" lvl="1" indent="-304784" defTabSz="124453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28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xmlns="" id="{A033E25D-4705-4820-9085-D1654EB4349D}"/>
              </a:ext>
            </a:extLst>
          </p:cNvPr>
          <p:cNvSpPr/>
          <p:nvPr/>
        </p:nvSpPr>
        <p:spPr>
          <a:xfrm>
            <a:off x="1445400" y="1576850"/>
            <a:ext cx="4272000" cy="2112000"/>
          </a:xfrm>
          <a:custGeom>
            <a:avLst/>
            <a:gdLst>
              <a:gd name="connsiteX0" fmla="*/ 0 w 1631188"/>
              <a:gd name="connsiteY0" fmla="*/ 105664 h 1056640"/>
              <a:gd name="connsiteX1" fmla="*/ 105664 w 1631188"/>
              <a:gd name="connsiteY1" fmla="*/ 0 h 1056640"/>
              <a:gd name="connsiteX2" fmla="*/ 1525524 w 1631188"/>
              <a:gd name="connsiteY2" fmla="*/ 0 h 1056640"/>
              <a:gd name="connsiteX3" fmla="*/ 1631188 w 1631188"/>
              <a:gd name="connsiteY3" fmla="*/ 105664 h 1056640"/>
              <a:gd name="connsiteX4" fmla="*/ 1631188 w 1631188"/>
              <a:gd name="connsiteY4" fmla="*/ 950976 h 1056640"/>
              <a:gd name="connsiteX5" fmla="*/ 1525524 w 1631188"/>
              <a:gd name="connsiteY5" fmla="*/ 1056640 h 1056640"/>
              <a:gd name="connsiteX6" fmla="*/ 105664 w 1631188"/>
              <a:gd name="connsiteY6" fmla="*/ 1056640 h 1056640"/>
              <a:gd name="connsiteX7" fmla="*/ 0 w 1631188"/>
              <a:gd name="connsiteY7" fmla="*/ 950976 h 1056640"/>
              <a:gd name="connsiteX8" fmla="*/ 0 w 1631188"/>
              <a:gd name="connsiteY8" fmla="*/ 105664 h 1056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1188" h="1056640">
                <a:moveTo>
                  <a:pt x="0" y="105664"/>
                </a:moveTo>
                <a:cubicBezTo>
                  <a:pt x="0" y="47307"/>
                  <a:pt x="47307" y="0"/>
                  <a:pt x="105664" y="0"/>
                </a:cubicBezTo>
                <a:lnTo>
                  <a:pt x="1525524" y="0"/>
                </a:lnTo>
                <a:cubicBezTo>
                  <a:pt x="1583881" y="0"/>
                  <a:pt x="1631188" y="47307"/>
                  <a:pt x="1631188" y="105664"/>
                </a:cubicBezTo>
                <a:lnTo>
                  <a:pt x="1631188" y="950976"/>
                </a:lnTo>
                <a:cubicBezTo>
                  <a:pt x="1631188" y="1009333"/>
                  <a:pt x="1583881" y="1056640"/>
                  <a:pt x="1525524" y="1056640"/>
                </a:cubicBezTo>
                <a:lnTo>
                  <a:pt x="105664" y="1056640"/>
                </a:lnTo>
                <a:cubicBezTo>
                  <a:pt x="47307" y="1056640"/>
                  <a:pt x="0" y="1009333"/>
                  <a:pt x="0" y="950976"/>
                </a:cubicBezTo>
                <a:lnTo>
                  <a:pt x="0" y="105664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8108" tIns="168108" rIns="820584" bIns="520321" numCol="1" spcCol="953" anchor="t" anchorCtr="0">
            <a:noAutofit/>
          </a:bodyPr>
          <a:lstStyle/>
          <a:p>
            <a:pPr marL="304784" lvl="1" indent="-304784" defTabSz="1244538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endParaRPr lang="id-ID" sz="28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xmlns="" id="{BADF2A9D-CA88-4BC7-B6CB-338E960DBDE3}"/>
              </a:ext>
            </a:extLst>
          </p:cNvPr>
          <p:cNvSpPr/>
          <p:nvPr/>
        </p:nvSpPr>
        <p:spPr>
          <a:xfrm>
            <a:off x="4532907" y="2151275"/>
            <a:ext cx="1592463" cy="1592463"/>
          </a:xfrm>
          <a:custGeom>
            <a:avLst/>
            <a:gdLst>
              <a:gd name="connsiteX0" fmla="*/ 0 w 1429766"/>
              <a:gd name="connsiteY0" fmla="*/ 1429766 h 1429766"/>
              <a:gd name="connsiteX1" fmla="*/ 1429766 w 1429766"/>
              <a:gd name="connsiteY1" fmla="*/ 0 h 1429766"/>
              <a:gd name="connsiteX2" fmla="*/ 1429766 w 1429766"/>
              <a:gd name="connsiteY2" fmla="*/ 1429766 h 1429766"/>
              <a:gd name="connsiteX3" fmla="*/ 0 w 1429766"/>
              <a:gd name="connsiteY3" fmla="*/ 1429766 h 142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766" h="1429766">
                <a:moveTo>
                  <a:pt x="0" y="1429766"/>
                </a:moveTo>
                <a:cubicBezTo>
                  <a:pt x="0" y="640128"/>
                  <a:pt x="640128" y="0"/>
                  <a:pt x="1429766" y="0"/>
                </a:cubicBezTo>
                <a:lnTo>
                  <a:pt x="1429766" y="1429766"/>
                </a:lnTo>
                <a:lnTo>
                  <a:pt x="0" y="1429766"/>
                </a:ln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6977" tIns="766977" rIns="208619" bIns="208619" numCol="1" spcCol="953" anchor="ctr" anchorCtr="0">
            <a:noAutofit/>
          </a:bodyPr>
          <a:lstStyle/>
          <a:p>
            <a:pPr algn="ctr" defTabSz="130380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33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xmlns="" id="{429ED0E9-9661-4F39-B511-20550C94AA6B}"/>
              </a:ext>
            </a:extLst>
          </p:cNvPr>
          <p:cNvSpPr/>
          <p:nvPr/>
        </p:nvSpPr>
        <p:spPr>
          <a:xfrm>
            <a:off x="6137966" y="2151273"/>
            <a:ext cx="1592463" cy="1592463"/>
          </a:xfrm>
          <a:custGeom>
            <a:avLst/>
            <a:gdLst>
              <a:gd name="connsiteX0" fmla="*/ 0 w 1429766"/>
              <a:gd name="connsiteY0" fmla="*/ 1429766 h 1429766"/>
              <a:gd name="connsiteX1" fmla="*/ 1429766 w 1429766"/>
              <a:gd name="connsiteY1" fmla="*/ 0 h 1429766"/>
              <a:gd name="connsiteX2" fmla="*/ 1429766 w 1429766"/>
              <a:gd name="connsiteY2" fmla="*/ 1429766 h 1429766"/>
              <a:gd name="connsiteX3" fmla="*/ 0 w 1429766"/>
              <a:gd name="connsiteY3" fmla="*/ 1429766 h 142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766" h="1429766">
                <a:moveTo>
                  <a:pt x="0" y="0"/>
                </a:moveTo>
                <a:cubicBezTo>
                  <a:pt x="789638" y="0"/>
                  <a:pt x="1429766" y="640128"/>
                  <a:pt x="1429766" y="1429766"/>
                </a:cubicBezTo>
                <a:lnTo>
                  <a:pt x="0" y="142976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8619" tIns="766977" rIns="766977" bIns="208619" numCol="1" spcCol="953" anchor="ctr" anchorCtr="0">
            <a:noAutofit/>
          </a:bodyPr>
          <a:lstStyle/>
          <a:p>
            <a:pPr algn="ctr" defTabSz="130380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33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xmlns="" id="{0D7C5331-8F88-48C0-B50C-CC9719CF0FFF}"/>
              </a:ext>
            </a:extLst>
          </p:cNvPr>
          <p:cNvSpPr/>
          <p:nvPr/>
        </p:nvSpPr>
        <p:spPr>
          <a:xfrm>
            <a:off x="6137964" y="3756330"/>
            <a:ext cx="1592464" cy="1592464"/>
          </a:xfrm>
          <a:custGeom>
            <a:avLst/>
            <a:gdLst>
              <a:gd name="connsiteX0" fmla="*/ 0 w 1429766"/>
              <a:gd name="connsiteY0" fmla="*/ 1429766 h 1429766"/>
              <a:gd name="connsiteX1" fmla="*/ 1429766 w 1429766"/>
              <a:gd name="connsiteY1" fmla="*/ 0 h 1429766"/>
              <a:gd name="connsiteX2" fmla="*/ 1429766 w 1429766"/>
              <a:gd name="connsiteY2" fmla="*/ 1429766 h 1429766"/>
              <a:gd name="connsiteX3" fmla="*/ 0 w 1429766"/>
              <a:gd name="connsiteY3" fmla="*/ 1429766 h 142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766" h="1429766">
                <a:moveTo>
                  <a:pt x="1429766" y="0"/>
                </a:moveTo>
                <a:cubicBezTo>
                  <a:pt x="1429766" y="789638"/>
                  <a:pt x="789638" y="1429766"/>
                  <a:pt x="0" y="1429766"/>
                </a:cubicBezTo>
                <a:lnTo>
                  <a:pt x="0" y="0"/>
                </a:lnTo>
                <a:lnTo>
                  <a:pt x="1429766" y="0"/>
                </a:ln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8619" tIns="208620" rIns="766979" bIns="766977" numCol="1" spcCol="953" anchor="ctr" anchorCtr="0">
            <a:noAutofit/>
          </a:bodyPr>
          <a:lstStyle/>
          <a:p>
            <a:pPr algn="ctr" defTabSz="130380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33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xmlns="" id="{2B47ACD1-12C9-4DA0-A32E-7FE4A766ACD8}"/>
              </a:ext>
            </a:extLst>
          </p:cNvPr>
          <p:cNvSpPr/>
          <p:nvPr/>
        </p:nvSpPr>
        <p:spPr>
          <a:xfrm>
            <a:off x="4532907" y="3756331"/>
            <a:ext cx="1592463" cy="1592463"/>
          </a:xfrm>
          <a:custGeom>
            <a:avLst/>
            <a:gdLst>
              <a:gd name="connsiteX0" fmla="*/ 0 w 1429766"/>
              <a:gd name="connsiteY0" fmla="*/ 1429766 h 1429766"/>
              <a:gd name="connsiteX1" fmla="*/ 1429766 w 1429766"/>
              <a:gd name="connsiteY1" fmla="*/ 0 h 1429766"/>
              <a:gd name="connsiteX2" fmla="*/ 1429766 w 1429766"/>
              <a:gd name="connsiteY2" fmla="*/ 1429766 h 1429766"/>
              <a:gd name="connsiteX3" fmla="*/ 0 w 1429766"/>
              <a:gd name="connsiteY3" fmla="*/ 1429766 h 1429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9766" h="1429766">
                <a:moveTo>
                  <a:pt x="1429766" y="1429766"/>
                </a:moveTo>
                <a:cubicBezTo>
                  <a:pt x="640128" y="1429766"/>
                  <a:pt x="0" y="789638"/>
                  <a:pt x="0" y="0"/>
                </a:cubicBezTo>
                <a:lnTo>
                  <a:pt x="1429766" y="0"/>
                </a:lnTo>
                <a:lnTo>
                  <a:pt x="1429766" y="1429766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6977" tIns="208619" rIns="208619" bIns="766977" numCol="1" spcCol="953" anchor="ctr" anchorCtr="0">
            <a:noAutofit/>
          </a:bodyPr>
          <a:lstStyle/>
          <a:p>
            <a:pPr algn="ctr" defTabSz="130380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2933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3" name="Circular Arrow 10">
            <a:extLst>
              <a:ext uri="{FF2B5EF4-FFF2-40B4-BE49-F238E27FC236}">
                <a16:creationId xmlns:a16="http://schemas.microsoft.com/office/drawing/2014/main" xmlns="" id="{C6C418A7-D0EF-48A0-B03D-CB93D3BAA978}"/>
              </a:ext>
            </a:extLst>
          </p:cNvPr>
          <p:cNvSpPr/>
          <p:nvPr/>
        </p:nvSpPr>
        <p:spPr>
          <a:xfrm>
            <a:off x="5856756" y="3419038"/>
            <a:ext cx="549823" cy="478107"/>
          </a:xfrm>
          <a:prstGeom prst="circularArrow">
            <a:avLst/>
          </a:prstGeom>
          <a:solidFill>
            <a:srgbClr val="E9582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/>
          <a:lstStyle/>
          <a:p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4" name="Circular Arrow 11">
            <a:extLst>
              <a:ext uri="{FF2B5EF4-FFF2-40B4-BE49-F238E27FC236}">
                <a16:creationId xmlns:a16="http://schemas.microsoft.com/office/drawing/2014/main" xmlns="" id="{891FB80E-7F94-4DEA-841C-5948AA711750}"/>
              </a:ext>
            </a:extLst>
          </p:cNvPr>
          <p:cNvSpPr/>
          <p:nvPr/>
        </p:nvSpPr>
        <p:spPr>
          <a:xfrm rot="10800000">
            <a:off x="5856756" y="3602926"/>
            <a:ext cx="549823" cy="478107"/>
          </a:xfrm>
          <a:prstGeom prst="circularArrow">
            <a:avLst/>
          </a:prstGeom>
          <a:solidFill>
            <a:srgbClr val="E9582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/>
          <a:lstStyle/>
          <a:p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xmlns="" id="{20265B55-741F-485F-AD1A-4EDC94246587}"/>
              </a:ext>
            </a:extLst>
          </p:cNvPr>
          <p:cNvSpPr txBox="1"/>
          <p:nvPr/>
        </p:nvSpPr>
        <p:spPr>
          <a:xfrm>
            <a:off x="4778613" y="3176873"/>
            <a:ext cx="122795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输入标题</a:t>
            </a:r>
            <a:endParaRPr lang="id-ID" sz="1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xmlns="" id="{266DAF32-CB93-4189-BC72-5E2D160AAF67}"/>
              </a:ext>
            </a:extLst>
          </p:cNvPr>
          <p:cNvSpPr txBox="1"/>
          <p:nvPr/>
        </p:nvSpPr>
        <p:spPr>
          <a:xfrm>
            <a:off x="6217300" y="3176873"/>
            <a:ext cx="122795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输入标题</a:t>
            </a:r>
            <a:endParaRPr lang="id-ID" sz="1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xmlns="" id="{8CC59E36-B8E1-4B03-8B5A-AA5883BF1875}"/>
              </a:ext>
            </a:extLst>
          </p:cNvPr>
          <p:cNvSpPr txBox="1"/>
          <p:nvPr/>
        </p:nvSpPr>
        <p:spPr>
          <a:xfrm>
            <a:off x="4778613" y="4444637"/>
            <a:ext cx="122795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输入标题</a:t>
            </a:r>
            <a:endParaRPr lang="id-ID" sz="1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xmlns="" id="{51C5E1E1-AEDE-4AD3-8CED-8F00C6798C1A}"/>
              </a:ext>
            </a:extLst>
          </p:cNvPr>
          <p:cNvSpPr txBox="1"/>
          <p:nvPr/>
        </p:nvSpPr>
        <p:spPr>
          <a:xfrm>
            <a:off x="6217300" y="4444637"/>
            <a:ext cx="122795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输入标题</a:t>
            </a:r>
            <a:endParaRPr lang="id-ID" sz="12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xmlns="" id="{F979A341-BD2D-499E-8338-22E0AECEAC40}"/>
              </a:ext>
            </a:extLst>
          </p:cNvPr>
          <p:cNvGrpSpPr/>
          <p:nvPr/>
        </p:nvGrpSpPr>
        <p:grpSpPr>
          <a:xfrm>
            <a:off x="6593150" y="2655555"/>
            <a:ext cx="476251" cy="476251"/>
            <a:chOff x="4873626" y="1533525"/>
            <a:chExt cx="357188" cy="357188"/>
          </a:xfrm>
          <a:solidFill>
            <a:schemeClr val="bg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xmlns="" id="{097A25D1-E1F9-4139-9BF8-8740E588B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5539" y="1593850"/>
              <a:ext cx="84138" cy="85725"/>
            </a:xfrm>
            <a:custGeom>
              <a:avLst/>
              <a:gdLst>
                <a:gd name="T0" fmla="*/ 30 w 32"/>
                <a:gd name="T1" fmla="*/ 0 h 32"/>
                <a:gd name="T2" fmla="*/ 0 w 32"/>
                <a:gd name="T3" fmla="*/ 30 h 32"/>
                <a:gd name="T4" fmla="*/ 2 w 32"/>
                <a:gd name="T5" fmla="*/ 32 h 32"/>
                <a:gd name="T6" fmla="*/ 4 w 32"/>
                <a:gd name="T7" fmla="*/ 30 h 32"/>
                <a:gd name="T8" fmla="*/ 30 w 32"/>
                <a:gd name="T9" fmla="*/ 4 h 32"/>
                <a:gd name="T10" fmla="*/ 32 w 32"/>
                <a:gd name="T11" fmla="*/ 2 h 32"/>
                <a:gd name="T12" fmla="*/ 30 w 32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2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3" y="32"/>
                    <a:pt x="4" y="31"/>
                    <a:pt x="4" y="30"/>
                  </a:cubicBezTo>
                  <a:cubicBezTo>
                    <a:pt x="4" y="15"/>
                    <a:pt x="15" y="4"/>
                    <a:pt x="30" y="4"/>
                  </a:cubicBezTo>
                  <a:cubicBezTo>
                    <a:pt x="31" y="4"/>
                    <a:pt x="32" y="3"/>
                    <a:pt x="32" y="2"/>
                  </a:cubicBezTo>
                  <a:cubicBezTo>
                    <a:pt x="32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F9E9C6C8-537C-4228-AA37-F6D962B0B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626" y="1533525"/>
              <a:ext cx="357188" cy="357188"/>
            </a:xfrm>
            <a:custGeom>
              <a:avLst/>
              <a:gdLst>
                <a:gd name="T0" fmla="*/ 131 w 134"/>
                <a:gd name="T1" fmla="*/ 120 h 134"/>
                <a:gd name="T2" fmla="*/ 102 w 134"/>
                <a:gd name="T3" fmla="*/ 91 h 134"/>
                <a:gd name="T4" fmla="*/ 95 w 134"/>
                <a:gd name="T5" fmla="*/ 90 h 134"/>
                <a:gd name="T6" fmla="*/ 89 w 134"/>
                <a:gd name="T7" fmla="*/ 84 h 134"/>
                <a:gd name="T8" fmla="*/ 89 w 134"/>
                <a:gd name="T9" fmla="*/ 84 h 134"/>
                <a:gd name="T10" fmla="*/ 87 w 134"/>
                <a:gd name="T11" fmla="*/ 19 h 134"/>
                <a:gd name="T12" fmla="*/ 19 w 134"/>
                <a:gd name="T13" fmla="*/ 19 h 134"/>
                <a:gd name="T14" fmla="*/ 19 w 134"/>
                <a:gd name="T15" fmla="*/ 87 h 134"/>
                <a:gd name="T16" fmla="*/ 84 w 134"/>
                <a:gd name="T17" fmla="*/ 89 h 134"/>
                <a:gd name="T18" fmla="*/ 84 w 134"/>
                <a:gd name="T19" fmla="*/ 89 h 134"/>
                <a:gd name="T20" fmla="*/ 90 w 134"/>
                <a:gd name="T21" fmla="*/ 95 h 134"/>
                <a:gd name="T22" fmla="*/ 91 w 134"/>
                <a:gd name="T23" fmla="*/ 102 h 134"/>
                <a:gd name="T24" fmla="*/ 120 w 134"/>
                <a:gd name="T25" fmla="*/ 131 h 134"/>
                <a:gd name="T26" fmla="*/ 130 w 134"/>
                <a:gd name="T27" fmla="*/ 130 h 134"/>
                <a:gd name="T28" fmla="*/ 131 w 134"/>
                <a:gd name="T29" fmla="*/ 120 h 134"/>
                <a:gd name="T30" fmla="*/ 81 w 134"/>
                <a:gd name="T31" fmla="*/ 81 h 134"/>
                <a:gd name="T32" fmla="*/ 24 w 134"/>
                <a:gd name="T33" fmla="*/ 81 h 134"/>
                <a:gd name="T34" fmla="*/ 24 w 134"/>
                <a:gd name="T35" fmla="*/ 24 h 134"/>
                <a:gd name="T36" fmla="*/ 81 w 134"/>
                <a:gd name="T37" fmla="*/ 24 h 134"/>
                <a:gd name="T38" fmla="*/ 81 w 134"/>
                <a:gd name="T39" fmla="*/ 8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4" h="134">
                  <a:moveTo>
                    <a:pt x="131" y="120"/>
                  </a:moveTo>
                  <a:cubicBezTo>
                    <a:pt x="102" y="91"/>
                    <a:pt x="102" y="91"/>
                    <a:pt x="102" y="91"/>
                  </a:cubicBezTo>
                  <a:cubicBezTo>
                    <a:pt x="100" y="89"/>
                    <a:pt x="98" y="89"/>
                    <a:pt x="95" y="90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105" y="65"/>
                    <a:pt x="104" y="36"/>
                    <a:pt x="87" y="19"/>
                  </a:cubicBezTo>
                  <a:cubicBezTo>
                    <a:pt x="68" y="0"/>
                    <a:pt x="38" y="0"/>
                    <a:pt x="19" y="19"/>
                  </a:cubicBezTo>
                  <a:cubicBezTo>
                    <a:pt x="0" y="37"/>
                    <a:pt x="0" y="68"/>
                    <a:pt x="19" y="87"/>
                  </a:cubicBezTo>
                  <a:cubicBezTo>
                    <a:pt x="37" y="104"/>
                    <a:pt x="65" y="105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89" y="98"/>
                    <a:pt x="89" y="100"/>
                    <a:pt x="91" y="102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2" y="134"/>
                    <a:pt x="127" y="133"/>
                    <a:pt x="130" y="130"/>
                  </a:cubicBezTo>
                  <a:cubicBezTo>
                    <a:pt x="133" y="127"/>
                    <a:pt x="134" y="122"/>
                    <a:pt x="131" y="120"/>
                  </a:cubicBezTo>
                  <a:close/>
                  <a:moveTo>
                    <a:pt x="81" y="81"/>
                  </a:moveTo>
                  <a:cubicBezTo>
                    <a:pt x="65" y="97"/>
                    <a:pt x="40" y="97"/>
                    <a:pt x="24" y="81"/>
                  </a:cubicBezTo>
                  <a:cubicBezTo>
                    <a:pt x="9" y="65"/>
                    <a:pt x="9" y="40"/>
                    <a:pt x="24" y="24"/>
                  </a:cubicBezTo>
                  <a:cubicBezTo>
                    <a:pt x="40" y="9"/>
                    <a:pt x="65" y="9"/>
                    <a:pt x="81" y="24"/>
                  </a:cubicBezTo>
                  <a:cubicBezTo>
                    <a:pt x="97" y="40"/>
                    <a:pt x="97" y="65"/>
                    <a:pt x="8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Freeform 52">
            <a:extLst>
              <a:ext uri="{FF2B5EF4-FFF2-40B4-BE49-F238E27FC236}">
                <a16:creationId xmlns:a16="http://schemas.microsoft.com/office/drawing/2014/main" xmlns="" id="{58D31C09-8432-4947-862A-FC6186876001}"/>
              </a:ext>
            </a:extLst>
          </p:cNvPr>
          <p:cNvSpPr>
            <a:spLocks noEditPoints="1"/>
          </p:cNvSpPr>
          <p:nvPr/>
        </p:nvSpPr>
        <p:spPr bwMode="auto">
          <a:xfrm>
            <a:off x="5165048" y="2779455"/>
            <a:ext cx="455084" cy="349251"/>
          </a:xfrm>
          <a:custGeom>
            <a:avLst/>
            <a:gdLst>
              <a:gd name="T0" fmla="*/ 113 w 128"/>
              <a:gd name="T1" fmla="*/ 0 h 98"/>
              <a:gd name="T2" fmla="*/ 98 w 128"/>
              <a:gd name="T3" fmla="*/ 15 h 98"/>
              <a:gd name="T4" fmla="*/ 103 w 128"/>
              <a:gd name="T5" fmla="*/ 26 h 98"/>
              <a:gd name="T6" fmla="*/ 84 w 128"/>
              <a:gd name="T7" fmla="*/ 54 h 98"/>
              <a:gd name="T8" fmla="*/ 79 w 128"/>
              <a:gd name="T9" fmla="*/ 52 h 98"/>
              <a:gd name="T10" fmla="*/ 66 w 128"/>
              <a:gd name="T11" fmla="*/ 60 h 98"/>
              <a:gd name="T12" fmla="*/ 55 w 128"/>
              <a:gd name="T13" fmla="*/ 54 h 98"/>
              <a:gd name="T14" fmla="*/ 56 w 128"/>
              <a:gd name="T15" fmla="*/ 49 h 98"/>
              <a:gd name="T16" fmla="*/ 41 w 128"/>
              <a:gd name="T17" fmla="*/ 34 h 98"/>
              <a:gd name="T18" fmla="*/ 26 w 128"/>
              <a:gd name="T19" fmla="*/ 49 h 98"/>
              <a:gd name="T20" fmla="*/ 31 w 128"/>
              <a:gd name="T21" fmla="*/ 60 h 98"/>
              <a:gd name="T22" fmla="*/ 23 w 128"/>
              <a:gd name="T23" fmla="*/ 70 h 98"/>
              <a:gd name="T24" fmla="*/ 15 w 128"/>
              <a:gd name="T25" fmla="*/ 68 h 98"/>
              <a:gd name="T26" fmla="*/ 0 w 128"/>
              <a:gd name="T27" fmla="*/ 83 h 98"/>
              <a:gd name="T28" fmla="*/ 15 w 128"/>
              <a:gd name="T29" fmla="*/ 98 h 98"/>
              <a:gd name="T30" fmla="*/ 30 w 128"/>
              <a:gd name="T31" fmla="*/ 83 h 98"/>
              <a:gd name="T32" fmla="*/ 26 w 128"/>
              <a:gd name="T33" fmla="*/ 73 h 98"/>
              <a:gd name="T34" fmla="*/ 34 w 128"/>
              <a:gd name="T35" fmla="*/ 62 h 98"/>
              <a:gd name="T36" fmla="*/ 41 w 128"/>
              <a:gd name="T37" fmla="*/ 64 h 98"/>
              <a:gd name="T38" fmla="*/ 53 w 128"/>
              <a:gd name="T39" fmla="*/ 57 h 98"/>
              <a:gd name="T40" fmla="*/ 64 w 128"/>
              <a:gd name="T41" fmla="*/ 64 h 98"/>
              <a:gd name="T42" fmla="*/ 64 w 128"/>
              <a:gd name="T43" fmla="*/ 68 h 98"/>
              <a:gd name="T44" fmla="*/ 79 w 128"/>
              <a:gd name="T45" fmla="*/ 83 h 98"/>
              <a:gd name="T46" fmla="*/ 94 w 128"/>
              <a:gd name="T47" fmla="*/ 68 h 98"/>
              <a:gd name="T48" fmla="*/ 88 w 128"/>
              <a:gd name="T49" fmla="*/ 56 h 98"/>
              <a:gd name="T50" fmla="*/ 106 w 128"/>
              <a:gd name="T51" fmla="*/ 28 h 98"/>
              <a:gd name="T52" fmla="*/ 113 w 128"/>
              <a:gd name="T53" fmla="*/ 30 h 98"/>
              <a:gd name="T54" fmla="*/ 128 w 128"/>
              <a:gd name="T55" fmla="*/ 15 h 98"/>
              <a:gd name="T56" fmla="*/ 113 w 128"/>
              <a:gd name="T57" fmla="*/ 0 h 98"/>
              <a:gd name="T58" fmla="*/ 15 w 128"/>
              <a:gd name="T59" fmla="*/ 90 h 98"/>
              <a:gd name="T60" fmla="*/ 7 w 128"/>
              <a:gd name="T61" fmla="*/ 83 h 98"/>
              <a:gd name="T62" fmla="*/ 15 w 128"/>
              <a:gd name="T63" fmla="*/ 75 h 98"/>
              <a:gd name="T64" fmla="*/ 22 w 128"/>
              <a:gd name="T65" fmla="*/ 83 h 98"/>
              <a:gd name="T66" fmla="*/ 15 w 128"/>
              <a:gd name="T67" fmla="*/ 90 h 98"/>
              <a:gd name="T68" fmla="*/ 41 w 128"/>
              <a:gd name="T69" fmla="*/ 56 h 98"/>
              <a:gd name="T70" fmla="*/ 34 w 128"/>
              <a:gd name="T71" fmla="*/ 49 h 98"/>
              <a:gd name="T72" fmla="*/ 41 w 128"/>
              <a:gd name="T73" fmla="*/ 41 h 98"/>
              <a:gd name="T74" fmla="*/ 49 w 128"/>
              <a:gd name="T75" fmla="*/ 49 h 98"/>
              <a:gd name="T76" fmla="*/ 41 w 128"/>
              <a:gd name="T77" fmla="*/ 56 h 98"/>
              <a:gd name="T78" fmla="*/ 79 w 128"/>
              <a:gd name="T79" fmla="*/ 75 h 98"/>
              <a:gd name="T80" fmla="*/ 71 w 128"/>
              <a:gd name="T81" fmla="*/ 68 h 98"/>
              <a:gd name="T82" fmla="*/ 79 w 128"/>
              <a:gd name="T83" fmla="*/ 60 h 98"/>
              <a:gd name="T84" fmla="*/ 86 w 128"/>
              <a:gd name="T85" fmla="*/ 68 h 98"/>
              <a:gd name="T86" fmla="*/ 79 w 128"/>
              <a:gd name="T87" fmla="*/ 75 h 98"/>
              <a:gd name="T88" fmla="*/ 113 w 128"/>
              <a:gd name="T89" fmla="*/ 22 h 98"/>
              <a:gd name="T90" fmla="*/ 105 w 128"/>
              <a:gd name="T91" fmla="*/ 15 h 98"/>
              <a:gd name="T92" fmla="*/ 113 w 128"/>
              <a:gd name="T93" fmla="*/ 7 h 98"/>
              <a:gd name="T94" fmla="*/ 120 w 128"/>
              <a:gd name="T95" fmla="*/ 15 h 98"/>
              <a:gd name="T96" fmla="*/ 113 w 128"/>
              <a:gd name="T97" fmla="*/ 22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28" h="98">
                <a:moveTo>
                  <a:pt x="113" y="0"/>
                </a:moveTo>
                <a:cubicBezTo>
                  <a:pt x="104" y="0"/>
                  <a:pt x="98" y="7"/>
                  <a:pt x="98" y="15"/>
                </a:cubicBezTo>
                <a:cubicBezTo>
                  <a:pt x="98" y="19"/>
                  <a:pt x="100" y="23"/>
                  <a:pt x="103" y="26"/>
                </a:cubicBezTo>
                <a:cubicBezTo>
                  <a:pt x="84" y="54"/>
                  <a:pt x="84" y="54"/>
                  <a:pt x="84" y="54"/>
                </a:cubicBezTo>
                <a:cubicBezTo>
                  <a:pt x="83" y="53"/>
                  <a:pt x="81" y="52"/>
                  <a:pt x="79" y="52"/>
                </a:cubicBezTo>
                <a:cubicBezTo>
                  <a:pt x="73" y="52"/>
                  <a:pt x="68" y="56"/>
                  <a:pt x="66" y="60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3"/>
                  <a:pt x="56" y="51"/>
                  <a:pt x="56" y="49"/>
                </a:cubicBezTo>
                <a:cubicBezTo>
                  <a:pt x="56" y="40"/>
                  <a:pt x="49" y="34"/>
                  <a:pt x="41" y="34"/>
                </a:cubicBezTo>
                <a:cubicBezTo>
                  <a:pt x="33" y="34"/>
                  <a:pt x="26" y="40"/>
                  <a:pt x="26" y="49"/>
                </a:cubicBezTo>
                <a:cubicBezTo>
                  <a:pt x="26" y="53"/>
                  <a:pt x="28" y="57"/>
                  <a:pt x="31" y="60"/>
                </a:cubicBezTo>
                <a:cubicBezTo>
                  <a:pt x="23" y="70"/>
                  <a:pt x="23" y="70"/>
                  <a:pt x="23" y="70"/>
                </a:cubicBezTo>
                <a:cubicBezTo>
                  <a:pt x="21" y="69"/>
                  <a:pt x="18" y="68"/>
                  <a:pt x="15" y="68"/>
                </a:cubicBezTo>
                <a:cubicBezTo>
                  <a:pt x="6" y="68"/>
                  <a:pt x="0" y="74"/>
                  <a:pt x="0" y="83"/>
                </a:cubicBezTo>
                <a:cubicBezTo>
                  <a:pt x="0" y="91"/>
                  <a:pt x="6" y="98"/>
                  <a:pt x="15" y="98"/>
                </a:cubicBezTo>
                <a:cubicBezTo>
                  <a:pt x="23" y="98"/>
                  <a:pt x="30" y="91"/>
                  <a:pt x="30" y="83"/>
                </a:cubicBezTo>
                <a:cubicBezTo>
                  <a:pt x="30" y="79"/>
                  <a:pt x="28" y="76"/>
                  <a:pt x="26" y="73"/>
                </a:cubicBezTo>
                <a:cubicBezTo>
                  <a:pt x="34" y="62"/>
                  <a:pt x="34" y="62"/>
                  <a:pt x="34" y="62"/>
                </a:cubicBezTo>
                <a:cubicBezTo>
                  <a:pt x="36" y="63"/>
                  <a:pt x="39" y="64"/>
                  <a:pt x="41" y="64"/>
                </a:cubicBezTo>
                <a:cubicBezTo>
                  <a:pt x="46" y="64"/>
                  <a:pt x="51" y="61"/>
                  <a:pt x="53" y="57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4" y="68"/>
                </a:cubicBezTo>
                <a:cubicBezTo>
                  <a:pt x="64" y="76"/>
                  <a:pt x="70" y="83"/>
                  <a:pt x="79" y="83"/>
                </a:cubicBezTo>
                <a:cubicBezTo>
                  <a:pt x="87" y="83"/>
                  <a:pt x="94" y="76"/>
                  <a:pt x="94" y="68"/>
                </a:cubicBezTo>
                <a:cubicBezTo>
                  <a:pt x="94" y="63"/>
                  <a:pt x="91" y="58"/>
                  <a:pt x="88" y="56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108" y="29"/>
                  <a:pt x="110" y="30"/>
                  <a:pt x="113" y="30"/>
                </a:cubicBezTo>
                <a:cubicBezTo>
                  <a:pt x="121" y="30"/>
                  <a:pt x="128" y="23"/>
                  <a:pt x="128" y="15"/>
                </a:cubicBezTo>
                <a:cubicBezTo>
                  <a:pt x="128" y="7"/>
                  <a:pt x="121" y="0"/>
                  <a:pt x="113" y="0"/>
                </a:cubicBezTo>
                <a:close/>
                <a:moveTo>
                  <a:pt x="15" y="90"/>
                </a:moveTo>
                <a:cubicBezTo>
                  <a:pt x="11" y="90"/>
                  <a:pt x="7" y="87"/>
                  <a:pt x="7" y="83"/>
                </a:cubicBezTo>
                <a:cubicBezTo>
                  <a:pt x="7" y="78"/>
                  <a:pt x="11" y="75"/>
                  <a:pt x="15" y="75"/>
                </a:cubicBezTo>
                <a:cubicBezTo>
                  <a:pt x="19" y="75"/>
                  <a:pt x="22" y="78"/>
                  <a:pt x="22" y="83"/>
                </a:cubicBezTo>
                <a:cubicBezTo>
                  <a:pt x="22" y="87"/>
                  <a:pt x="19" y="90"/>
                  <a:pt x="15" y="90"/>
                </a:cubicBezTo>
                <a:close/>
                <a:moveTo>
                  <a:pt x="41" y="56"/>
                </a:moveTo>
                <a:cubicBezTo>
                  <a:pt x="37" y="56"/>
                  <a:pt x="34" y="53"/>
                  <a:pt x="34" y="49"/>
                </a:cubicBezTo>
                <a:cubicBezTo>
                  <a:pt x="34" y="45"/>
                  <a:pt x="37" y="41"/>
                  <a:pt x="41" y="41"/>
                </a:cubicBezTo>
                <a:cubicBezTo>
                  <a:pt x="45" y="41"/>
                  <a:pt x="49" y="45"/>
                  <a:pt x="49" y="49"/>
                </a:cubicBezTo>
                <a:cubicBezTo>
                  <a:pt x="49" y="53"/>
                  <a:pt x="45" y="56"/>
                  <a:pt x="41" y="56"/>
                </a:cubicBezTo>
                <a:close/>
                <a:moveTo>
                  <a:pt x="79" y="75"/>
                </a:moveTo>
                <a:cubicBezTo>
                  <a:pt x="75" y="75"/>
                  <a:pt x="71" y="72"/>
                  <a:pt x="71" y="68"/>
                </a:cubicBezTo>
                <a:cubicBezTo>
                  <a:pt x="71" y="63"/>
                  <a:pt x="75" y="60"/>
                  <a:pt x="79" y="60"/>
                </a:cubicBezTo>
                <a:cubicBezTo>
                  <a:pt x="83" y="60"/>
                  <a:pt x="86" y="63"/>
                  <a:pt x="86" y="68"/>
                </a:cubicBezTo>
                <a:cubicBezTo>
                  <a:pt x="86" y="72"/>
                  <a:pt x="83" y="75"/>
                  <a:pt x="79" y="75"/>
                </a:cubicBezTo>
                <a:close/>
                <a:moveTo>
                  <a:pt x="113" y="22"/>
                </a:moveTo>
                <a:cubicBezTo>
                  <a:pt x="108" y="22"/>
                  <a:pt x="105" y="19"/>
                  <a:pt x="105" y="15"/>
                </a:cubicBezTo>
                <a:cubicBezTo>
                  <a:pt x="105" y="11"/>
                  <a:pt x="108" y="7"/>
                  <a:pt x="113" y="7"/>
                </a:cubicBezTo>
                <a:cubicBezTo>
                  <a:pt x="117" y="7"/>
                  <a:pt x="120" y="11"/>
                  <a:pt x="120" y="15"/>
                </a:cubicBezTo>
                <a:cubicBezTo>
                  <a:pt x="120" y="19"/>
                  <a:pt x="117" y="22"/>
                  <a:pt x="113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FDC90960-3A70-4DB7-99CC-6561F5A35823}"/>
              </a:ext>
            </a:extLst>
          </p:cNvPr>
          <p:cNvGrpSpPr/>
          <p:nvPr/>
        </p:nvGrpSpPr>
        <p:grpSpPr>
          <a:xfrm>
            <a:off x="6632309" y="3933038"/>
            <a:ext cx="397933" cy="448733"/>
            <a:chOff x="9001126" y="2228850"/>
            <a:chExt cx="298450" cy="336550"/>
          </a:xfrm>
          <a:solidFill>
            <a:schemeClr val="bg1"/>
          </a:solidFill>
        </p:grpSpPr>
        <p:sp>
          <p:nvSpPr>
            <p:cNvPr id="24" name="Freeform 81">
              <a:extLst>
                <a:ext uri="{FF2B5EF4-FFF2-40B4-BE49-F238E27FC236}">
                  <a16:creationId xmlns:a16="http://schemas.microsoft.com/office/drawing/2014/main" xmlns="" id="{7AE06756-F31F-4BFA-955D-B16DDDD45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1764" y="2228850"/>
              <a:ext cx="255588" cy="257175"/>
            </a:xfrm>
            <a:custGeom>
              <a:avLst/>
              <a:gdLst>
                <a:gd name="T0" fmla="*/ 48 w 96"/>
                <a:gd name="T1" fmla="*/ 96 h 96"/>
                <a:gd name="T2" fmla="*/ 96 w 96"/>
                <a:gd name="T3" fmla="*/ 48 h 96"/>
                <a:gd name="T4" fmla="*/ 48 w 96"/>
                <a:gd name="T5" fmla="*/ 0 h 96"/>
                <a:gd name="T6" fmla="*/ 0 w 96"/>
                <a:gd name="T7" fmla="*/ 48 h 96"/>
                <a:gd name="T8" fmla="*/ 48 w 96"/>
                <a:gd name="T9" fmla="*/ 96 h 96"/>
                <a:gd name="T10" fmla="*/ 48 w 96"/>
                <a:gd name="T11" fmla="*/ 88 h 96"/>
                <a:gd name="T12" fmla="*/ 13 w 96"/>
                <a:gd name="T13" fmla="*/ 67 h 96"/>
                <a:gd name="T14" fmla="*/ 13 w 96"/>
                <a:gd name="T15" fmla="*/ 67 h 96"/>
                <a:gd name="T16" fmla="*/ 17 w 96"/>
                <a:gd name="T17" fmla="*/ 64 h 96"/>
                <a:gd name="T18" fmla="*/ 19 w 96"/>
                <a:gd name="T19" fmla="*/ 57 h 96"/>
                <a:gd name="T20" fmla="*/ 55 w 96"/>
                <a:gd name="T21" fmla="*/ 70 h 96"/>
                <a:gd name="T22" fmla="*/ 58 w 96"/>
                <a:gd name="T23" fmla="*/ 70 h 96"/>
                <a:gd name="T24" fmla="*/ 84 w 96"/>
                <a:gd name="T25" fmla="*/ 65 h 96"/>
                <a:gd name="T26" fmla="*/ 48 w 96"/>
                <a:gd name="T27" fmla="*/ 88 h 96"/>
                <a:gd name="T28" fmla="*/ 48 w 96"/>
                <a:gd name="T29" fmla="*/ 8 h 96"/>
                <a:gd name="T30" fmla="*/ 88 w 96"/>
                <a:gd name="T31" fmla="*/ 48 h 96"/>
                <a:gd name="T32" fmla="*/ 86 w 96"/>
                <a:gd name="T33" fmla="*/ 61 h 96"/>
                <a:gd name="T34" fmla="*/ 56 w 96"/>
                <a:gd name="T35" fmla="*/ 66 h 96"/>
                <a:gd name="T36" fmla="*/ 19 w 96"/>
                <a:gd name="T37" fmla="*/ 51 h 96"/>
                <a:gd name="T38" fmla="*/ 17 w 96"/>
                <a:gd name="T39" fmla="*/ 50 h 96"/>
                <a:gd name="T40" fmla="*/ 16 w 96"/>
                <a:gd name="T41" fmla="*/ 52 h 96"/>
                <a:gd name="T42" fmla="*/ 13 w 96"/>
                <a:gd name="T43" fmla="*/ 62 h 96"/>
                <a:gd name="T44" fmla="*/ 12 w 96"/>
                <a:gd name="T45" fmla="*/ 63 h 96"/>
                <a:gd name="T46" fmla="*/ 11 w 96"/>
                <a:gd name="T47" fmla="*/ 63 h 96"/>
                <a:gd name="T48" fmla="*/ 8 w 96"/>
                <a:gd name="T49" fmla="*/ 48 h 96"/>
                <a:gd name="T50" fmla="*/ 48 w 96"/>
                <a:gd name="T51" fmla="*/ 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74" y="96"/>
                    <a:pt x="96" y="74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74"/>
                    <a:pt x="22" y="96"/>
                    <a:pt x="48" y="96"/>
                  </a:cubicBezTo>
                  <a:close/>
                  <a:moveTo>
                    <a:pt x="48" y="88"/>
                  </a:moveTo>
                  <a:cubicBezTo>
                    <a:pt x="33" y="88"/>
                    <a:pt x="20" y="79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4" y="67"/>
                    <a:pt x="16" y="66"/>
                    <a:pt x="17" y="64"/>
                  </a:cubicBezTo>
                  <a:cubicBezTo>
                    <a:pt x="18" y="62"/>
                    <a:pt x="18" y="59"/>
                    <a:pt x="19" y="57"/>
                  </a:cubicBezTo>
                  <a:cubicBezTo>
                    <a:pt x="24" y="61"/>
                    <a:pt x="35" y="68"/>
                    <a:pt x="55" y="70"/>
                  </a:cubicBezTo>
                  <a:cubicBezTo>
                    <a:pt x="56" y="70"/>
                    <a:pt x="57" y="70"/>
                    <a:pt x="58" y="70"/>
                  </a:cubicBezTo>
                  <a:cubicBezTo>
                    <a:pt x="67" y="70"/>
                    <a:pt x="77" y="67"/>
                    <a:pt x="84" y="65"/>
                  </a:cubicBezTo>
                  <a:cubicBezTo>
                    <a:pt x="77" y="79"/>
                    <a:pt x="64" y="88"/>
                    <a:pt x="48" y="88"/>
                  </a:cubicBezTo>
                  <a:close/>
                  <a:moveTo>
                    <a:pt x="48" y="8"/>
                  </a:moveTo>
                  <a:cubicBezTo>
                    <a:pt x="70" y="8"/>
                    <a:pt x="88" y="26"/>
                    <a:pt x="88" y="48"/>
                  </a:cubicBezTo>
                  <a:cubicBezTo>
                    <a:pt x="88" y="52"/>
                    <a:pt x="87" y="57"/>
                    <a:pt x="86" y="61"/>
                  </a:cubicBezTo>
                  <a:cubicBezTo>
                    <a:pt x="80" y="63"/>
                    <a:pt x="66" y="66"/>
                    <a:pt x="56" y="66"/>
                  </a:cubicBezTo>
                  <a:cubicBezTo>
                    <a:pt x="29" y="64"/>
                    <a:pt x="20" y="51"/>
                    <a:pt x="19" y="51"/>
                  </a:cubicBezTo>
                  <a:cubicBezTo>
                    <a:pt x="19" y="51"/>
                    <a:pt x="18" y="50"/>
                    <a:pt x="17" y="50"/>
                  </a:cubicBezTo>
                  <a:cubicBezTo>
                    <a:pt x="17" y="51"/>
                    <a:pt x="16" y="51"/>
                    <a:pt x="16" y="52"/>
                  </a:cubicBezTo>
                  <a:cubicBezTo>
                    <a:pt x="16" y="52"/>
                    <a:pt x="15" y="58"/>
                    <a:pt x="13" y="62"/>
                  </a:cubicBezTo>
                  <a:cubicBezTo>
                    <a:pt x="13" y="63"/>
                    <a:pt x="12" y="63"/>
                    <a:pt x="12" y="63"/>
                  </a:cubicBezTo>
                  <a:cubicBezTo>
                    <a:pt x="12" y="63"/>
                    <a:pt x="11" y="63"/>
                    <a:pt x="11" y="63"/>
                  </a:cubicBezTo>
                  <a:cubicBezTo>
                    <a:pt x="9" y="58"/>
                    <a:pt x="8" y="53"/>
                    <a:pt x="8" y="48"/>
                  </a:cubicBezTo>
                  <a:cubicBezTo>
                    <a:pt x="8" y="26"/>
                    <a:pt x="26" y="8"/>
                    <a:pt x="4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5" name="Freeform 82">
              <a:extLst>
                <a:ext uri="{FF2B5EF4-FFF2-40B4-BE49-F238E27FC236}">
                  <a16:creationId xmlns:a16="http://schemas.microsoft.com/office/drawing/2014/main" xmlns="" id="{453D4CC7-23D3-4BBE-B0C0-8D222D03A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1126" y="2447925"/>
              <a:ext cx="298450" cy="117475"/>
            </a:xfrm>
            <a:custGeom>
              <a:avLst/>
              <a:gdLst>
                <a:gd name="T0" fmla="*/ 98 w 112"/>
                <a:gd name="T1" fmla="*/ 1 h 44"/>
                <a:gd name="T2" fmla="*/ 93 w 112"/>
                <a:gd name="T3" fmla="*/ 2 h 44"/>
                <a:gd name="T4" fmla="*/ 94 w 112"/>
                <a:gd name="T5" fmla="*/ 7 h 44"/>
                <a:gd name="T6" fmla="*/ 104 w 112"/>
                <a:gd name="T7" fmla="*/ 20 h 44"/>
                <a:gd name="T8" fmla="*/ 56 w 112"/>
                <a:gd name="T9" fmla="*/ 36 h 44"/>
                <a:gd name="T10" fmla="*/ 8 w 112"/>
                <a:gd name="T11" fmla="*/ 20 h 44"/>
                <a:gd name="T12" fmla="*/ 18 w 112"/>
                <a:gd name="T13" fmla="*/ 7 h 44"/>
                <a:gd name="T14" fmla="*/ 19 w 112"/>
                <a:gd name="T15" fmla="*/ 2 h 44"/>
                <a:gd name="T16" fmla="*/ 14 w 112"/>
                <a:gd name="T17" fmla="*/ 1 h 44"/>
                <a:gd name="T18" fmla="*/ 0 w 112"/>
                <a:gd name="T19" fmla="*/ 20 h 44"/>
                <a:gd name="T20" fmla="*/ 56 w 112"/>
                <a:gd name="T21" fmla="*/ 44 h 44"/>
                <a:gd name="T22" fmla="*/ 112 w 112"/>
                <a:gd name="T23" fmla="*/ 20 h 44"/>
                <a:gd name="T24" fmla="*/ 98 w 112"/>
                <a:gd name="T25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44">
                  <a:moveTo>
                    <a:pt x="98" y="1"/>
                  </a:moveTo>
                  <a:cubicBezTo>
                    <a:pt x="97" y="0"/>
                    <a:pt x="94" y="0"/>
                    <a:pt x="93" y="2"/>
                  </a:cubicBezTo>
                  <a:cubicBezTo>
                    <a:pt x="91" y="4"/>
                    <a:pt x="92" y="6"/>
                    <a:pt x="94" y="7"/>
                  </a:cubicBezTo>
                  <a:cubicBezTo>
                    <a:pt x="101" y="13"/>
                    <a:pt x="104" y="16"/>
                    <a:pt x="104" y="20"/>
                  </a:cubicBezTo>
                  <a:cubicBezTo>
                    <a:pt x="104" y="32"/>
                    <a:pt x="91" y="36"/>
                    <a:pt x="56" y="36"/>
                  </a:cubicBezTo>
                  <a:cubicBezTo>
                    <a:pt x="21" y="36"/>
                    <a:pt x="8" y="32"/>
                    <a:pt x="8" y="20"/>
                  </a:cubicBezTo>
                  <a:cubicBezTo>
                    <a:pt x="8" y="16"/>
                    <a:pt x="11" y="13"/>
                    <a:pt x="18" y="7"/>
                  </a:cubicBezTo>
                  <a:cubicBezTo>
                    <a:pt x="20" y="6"/>
                    <a:pt x="21" y="4"/>
                    <a:pt x="19" y="2"/>
                  </a:cubicBezTo>
                  <a:cubicBezTo>
                    <a:pt x="18" y="0"/>
                    <a:pt x="15" y="0"/>
                    <a:pt x="14" y="1"/>
                  </a:cubicBezTo>
                  <a:cubicBezTo>
                    <a:pt x="7" y="6"/>
                    <a:pt x="0" y="11"/>
                    <a:pt x="0" y="20"/>
                  </a:cubicBezTo>
                  <a:cubicBezTo>
                    <a:pt x="0" y="42"/>
                    <a:pt x="29" y="44"/>
                    <a:pt x="56" y="44"/>
                  </a:cubicBezTo>
                  <a:cubicBezTo>
                    <a:pt x="83" y="44"/>
                    <a:pt x="112" y="42"/>
                    <a:pt x="112" y="20"/>
                  </a:cubicBezTo>
                  <a:cubicBezTo>
                    <a:pt x="112" y="11"/>
                    <a:pt x="105" y="6"/>
                    <a:pt x="9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xmlns="" id="{BFF64A5E-5FD2-41CA-B6BD-CC0CA1C3B42B}"/>
              </a:ext>
            </a:extLst>
          </p:cNvPr>
          <p:cNvGrpSpPr/>
          <p:nvPr/>
        </p:nvGrpSpPr>
        <p:grpSpPr>
          <a:xfrm>
            <a:off x="5181981" y="4049074"/>
            <a:ext cx="421216" cy="323851"/>
            <a:chOff x="2849564" y="3636963"/>
            <a:chExt cx="315912" cy="242888"/>
          </a:xfrm>
          <a:solidFill>
            <a:schemeClr val="bg1"/>
          </a:solidFill>
        </p:grpSpPr>
        <p:sp>
          <p:nvSpPr>
            <p:cNvPr id="27" name="Freeform 148">
              <a:extLst>
                <a:ext uri="{FF2B5EF4-FFF2-40B4-BE49-F238E27FC236}">
                  <a16:creationId xmlns:a16="http://schemas.microsoft.com/office/drawing/2014/main" xmlns="" id="{A36944C8-67BF-43ED-91CF-BE8B79CAC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9564" y="3671888"/>
              <a:ext cx="298450" cy="207963"/>
            </a:xfrm>
            <a:custGeom>
              <a:avLst/>
              <a:gdLst>
                <a:gd name="T0" fmla="*/ 103 w 112"/>
                <a:gd name="T1" fmla="*/ 78 h 78"/>
                <a:gd name="T2" fmla="*/ 9 w 112"/>
                <a:gd name="T3" fmla="*/ 78 h 78"/>
                <a:gd name="T4" fmla="*/ 0 w 112"/>
                <a:gd name="T5" fmla="*/ 69 h 78"/>
                <a:gd name="T6" fmla="*/ 0 w 112"/>
                <a:gd name="T7" fmla="*/ 8 h 78"/>
                <a:gd name="T8" fmla="*/ 9 w 112"/>
                <a:gd name="T9" fmla="*/ 0 h 78"/>
                <a:gd name="T10" fmla="*/ 42 w 112"/>
                <a:gd name="T11" fmla="*/ 0 h 78"/>
                <a:gd name="T12" fmla="*/ 46 w 112"/>
                <a:gd name="T13" fmla="*/ 4 h 78"/>
                <a:gd name="T14" fmla="*/ 42 w 112"/>
                <a:gd name="T15" fmla="*/ 8 h 78"/>
                <a:gd name="T16" fmla="*/ 9 w 112"/>
                <a:gd name="T17" fmla="*/ 8 h 78"/>
                <a:gd name="T18" fmla="*/ 8 w 112"/>
                <a:gd name="T19" fmla="*/ 8 h 78"/>
                <a:gd name="T20" fmla="*/ 8 w 112"/>
                <a:gd name="T21" fmla="*/ 69 h 78"/>
                <a:gd name="T22" fmla="*/ 9 w 112"/>
                <a:gd name="T23" fmla="*/ 70 h 78"/>
                <a:gd name="T24" fmla="*/ 103 w 112"/>
                <a:gd name="T25" fmla="*/ 70 h 78"/>
                <a:gd name="T26" fmla="*/ 104 w 112"/>
                <a:gd name="T27" fmla="*/ 69 h 78"/>
                <a:gd name="T28" fmla="*/ 104 w 112"/>
                <a:gd name="T29" fmla="*/ 43 h 78"/>
                <a:gd name="T30" fmla="*/ 108 w 112"/>
                <a:gd name="T31" fmla="*/ 39 h 78"/>
                <a:gd name="T32" fmla="*/ 112 w 112"/>
                <a:gd name="T33" fmla="*/ 43 h 78"/>
                <a:gd name="T34" fmla="*/ 112 w 112"/>
                <a:gd name="T35" fmla="*/ 69 h 78"/>
                <a:gd name="T36" fmla="*/ 103 w 112"/>
                <a:gd name="T3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78">
                  <a:moveTo>
                    <a:pt x="103" y="78"/>
                  </a:moveTo>
                  <a:cubicBezTo>
                    <a:pt x="9" y="78"/>
                    <a:pt x="9" y="78"/>
                    <a:pt x="9" y="78"/>
                  </a:cubicBezTo>
                  <a:cubicBezTo>
                    <a:pt x="4" y="78"/>
                    <a:pt x="0" y="74"/>
                    <a:pt x="0" y="6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6" y="1"/>
                    <a:pt x="46" y="4"/>
                  </a:cubicBezTo>
                  <a:cubicBezTo>
                    <a:pt x="46" y="6"/>
                    <a:pt x="44" y="8"/>
                    <a:pt x="4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70"/>
                    <a:pt x="8" y="70"/>
                    <a:pt x="9" y="70"/>
                  </a:cubicBezTo>
                  <a:cubicBezTo>
                    <a:pt x="103" y="70"/>
                    <a:pt x="103" y="70"/>
                    <a:pt x="103" y="70"/>
                  </a:cubicBezTo>
                  <a:cubicBezTo>
                    <a:pt x="103" y="70"/>
                    <a:pt x="104" y="70"/>
                    <a:pt x="104" y="69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4" y="41"/>
                    <a:pt x="105" y="39"/>
                    <a:pt x="108" y="39"/>
                  </a:cubicBezTo>
                  <a:cubicBezTo>
                    <a:pt x="110" y="39"/>
                    <a:pt x="112" y="41"/>
                    <a:pt x="112" y="43"/>
                  </a:cubicBezTo>
                  <a:cubicBezTo>
                    <a:pt x="112" y="69"/>
                    <a:pt x="112" y="69"/>
                    <a:pt x="112" y="69"/>
                  </a:cubicBezTo>
                  <a:cubicBezTo>
                    <a:pt x="112" y="74"/>
                    <a:pt x="108" y="78"/>
                    <a:pt x="103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8" name="Freeform 149">
              <a:extLst>
                <a:ext uri="{FF2B5EF4-FFF2-40B4-BE49-F238E27FC236}">
                  <a16:creationId xmlns:a16="http://schemas.microsoft.com/office/drawing/2014/main" xmlns="" id="{39087D76-0721-437F-8470-9BC78E0B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226" y="3636963"/>
              <a:ext cx="222250" cy="200025"/>
            </a:xfrm>
            <a:custGeom>
              <a:avLst/>
              <a:gdLst>
                <a:gd name="T0" fmla="*/ 46 w 83"/>
                <a:gd name="T1" fmla="*/ 58 h 75"/>
                <a:gd name="T2" fmla="*/ 83 w 83"/>
                <a:gd name="T3" fmla="*/ 29 h 75"/>
                <a:gd name="T4" fmla="*/ 46 w 83"/>
                <a:gd name="T5" fmla="*/ 0 h 75"/>
                <a:gd name="T6" fmla="*/ 46 w 83"/>
                <a:gd name="T7" fmla="*/ 20 h 75"/>
                <a:gd name="T8" fmla="*/ 0 w 83"/>
                <a:gd name="T9" fmla="*/ 75 h 75"/>
                <a:gd name="T10" fmla="*/ 46 w 83"/>
                <a:gd name="T11" fmla="*/ 40 h 75"/>
                <a:gd name="T12" fmla="*/ 46 w 83"/>
                <a:gd name="T13" fmla="*/ 5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5">
                  <a:moveTo>
                    <a:pt x="46" y="58"/>
                  </a:moveTo>
                  <a:cubicBezTo>
                    <a:pt x="83" y="29"/>
                    <a:pt x="83" y="29"/>
                    <a:pt x="83" y="29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10" y="21"/>
                    <a:pt x="0" y="38"/>
                    <a:pt x="0" y="75"/>
                  </a:cubicBezTo>
                  <a:cubicBezTo>
                    <a:pt x="15" y="43"/>
                    <a:pt x="30" y="41"/>
                    <a:pt x="46" y="40"/>
                  </a:cubicBezTo>
                  <a:cubicBezTo>
                    <a:pt x="46" y="58"/>
                    <a:pt x="46" y="58"/>
                    <a:pt x="46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62560" tIns="81280" rIns="162560" bIns="8128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E9FE9AAA-0536-4816-828E-E181CA4B1640}"/>
              </a:ext>
            </a:extLst>
          </p:cNvPr>
          <p:cNvSpPr/>
          <p:nvPr/>
        </p:nvSpPr>
        <p:spPr>
          <a:xfrm>
            <a:off x="1679824" y="1860098"/>
            <a:ext cx="3212992" cy="14431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Lorem ipsum dolor sit amet, consectetur adipiscing elit.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Suspendisse venenatis neque sed varius porttitor.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Sed et massa ac sapien tempus.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xmlns="" id="{A77EB3C5-ED30-48B6-A130-462D967CB735}"/>
              </a:ext>
            </a:extLst>
          </p:cNvPr>
          <p:cNvSpPr/>
          <p:nvPr/>
        </p:nvSpPr>
        <p:spPr>
          <a:xfrm>
            <a:off x="1680517" y="4331278"/>
            <a:ext cx="3212992" cy="116615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Lorem ipsum dolor adipiscing elit.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Suspendisse venenatis neque sed varius porttitor.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Sed et massa ac sapien tempus.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xmlns="" id="{675A5BCC-BD99-4A71-AB6E-2CE1A3D44245}"/>
              </a:ext>
            </a:extLst>
          </p:cNvPr>
          <p:cNvSpPr/>
          <p:nvPr/>
        </p:nvSpPr>
        <p:spPr>
          <a:xfrm>
            <a:off x="7578077" y="1846230"/>
            <a:ext cx="3212992" cy="1443152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Lorem ipsum dolor sit amet, consectetur adipiscing elit.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Suspendisse venenatis neque sed varius porttitor.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Sed et massa ac sapien tempus.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xmlns="" id="{95329DE5-E8FA-4F7C-8635-B8223614DC9A}"/>
              </a:ext>
            </a:extLst>
          </p:cNvPr>
          <p:cNvSpPr/>
          <p:nvPr/>
        </p:nvSpPr>
        <p:spPr>
          <a:xfrm>
            <a:off x="7578770" y="4317410"/>
            <a:ext cx="3212992" cy="1166153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Lorem ipsum dolor adipiscing elit.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Suspendisse venenatis neque sed varius porttitor.</a:t>
            </a:r>
          </a:p>
          <a:p>
            <a:pPr marL="228589" indent="-2285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12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Sed et massa ac sapien tempus.</a:t>
            </a:r>
          </a:p>
        </p:txBody>
      </p:sp>
    </p:spTree>
    <p:extLst>
      <p:ext uri="{BB962C8B-B14F-4D97-AF65-F5344CB8AC3E}">
        <p14:creationId xmlns:p14="http://schemas.microsoft.com/office/powerpoint/2010/main" val="136107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5" grpId="0"/>
      <p:bldP spid="16" grpId="0"/>
      <p:bldP spid="17" grpId="0"/>
      <p:bldP spid="18" grpId="0"/>
      <p:bldP spid="22" grpId="0" animBg="1"/>
      <p:bldP spid="29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74B7189-97EE-4BAF-8AA4-64F81CF36241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5A6B78B0-0F77-46EA-8C09-1183099746B6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A9945EE-87CC-4DED-9181-3937C31FED1E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CC85EE7B-7889-4227-9E28-E5D009B9CA64}"/>
              </a:ext>
            </a:extLst>
          </p:cNvPr>
          <p:cNvGrpSpPr/>
          <p:nvPr/>
        </p:nvGrpSpPr>
        <p:grpSpPr>
          <a:xfrm>
            <a:off x="1016090" y="3175144"/>
            <a:ext cx="9895661" cy="2705072"/>
            <a:chOff x="764577" y="922548"/>
            <a:chExt cx="7555043" cy="2065242"/>
          </a:xfrm>
        </p:grpSpPr>
        <p:sp>
          <p:nvSpPr>
            <p:cNvPr id="6" name="iS1ide-Freeform: Shape 2">
              <a:extLst>
                <a:ext uri="{FF2B5EF4-FFF2-40B4-BE49-F238E27FC236}">
                  <a16:creationId xmlns:a16="http://schemas.microsoft.com/office/drawing/2014/main" xmlns="" id="{6359ADFB-6C53-4FE8-9269-5B073AB51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77" y="2605742"/>
              <a:ext cx="1917213" cy="382046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CBDCE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Impact" panose="020B0806030902050204" pitchFamily="34" charset="0"/>
                <a:ea typeface="Source Han Sans CN" panose="020B0500000000000000" pitchFamily="34" charset="-128"/>
              </a:endParaRPr>
            </a:p>
          </p:txBody>
        </p:sp>
        <p:sp>
          <p:nvSpPr>
            <p:cNvPr id="7" name="iS1ide-TextBox 7">
              <a:extLst>
                <a:ext uri="{FF2B5EF4-FFF2-40B4-BE49-F238E27FC236}">
                  <a16:creationId xmlns:a16="http://schemas.microsoft.com/office/drawing/2014/main" xmlns="" id="{58C79CC0-1B6D-4F79-B797-C264FA8709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66891" y="2176990"/>
              <a:ext cx="3125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ko-KR" sz="2400">
                  <a:solidFill>
                    <a:schemeClr val="bg1"/>
                  </a:solidFill>
                  <a:latin typeface="Impact" panose="020B0806030902050204" pitchFamily="34" charset="0"/>
                  <a:ea typeface="Source Han Sans CN" panose="020B0500000000000000" pitchFamily="34" charset="-128"/>
                </a:rPr>
                <a:t>20%</a:t>
              </a:r>
            </a:p>
          </p:txBody>
        </p:sp>
        <p:sp>
          <p:nvSpPr>
            <p:cNvPr id="8" name="iS1ide-Freeform: Shape 3">
              <a:extLst>
                <a:ext uri="{FF2B5EF4-FFF2-40B4-BE49-F238E27FC236}">
                  <a16:creationId xmlns:a16="http://schemas.microsoft.com/office/drawing/2014/main" xmlns="" id="{62596F6B-141F-4F32-A015-0B41F580B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4035" y="1841647"/>
              <a:ext cx="1917213" cy="1146143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CBDCE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Impact" panose="020B0806030902050204" pitchFamily="34" charset="0"/>
                <a:ea typeface="Source Han Sans CN" panose="020B0500000000000000" pitchFamily="34" charset="-128"/>
              </a:endParaRPr>
            </a:p>
          </p:txBody>
        </p:sp>
        <p:sp>
          <p:nvSpPr>
            <p:cNvPr id="9" name="iS1ide-TextBox 8">
              <a:extLst>
                <a:ext uri="{FF2B5EF4-FFF2-40B4-BE49-F238E27FC236}">
                  <a16:creationId xmlns:a16="http://schemas.microsoft.com/office/drawing/2014/main" xmlns="" id="{65AC426D-D061-4ED5-960D-440B24E217B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71540" y="1450167"/>
              <a:ext cx="3222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ko-KR" sz="2400">
                  <a:solidFill>
                    <a:schemeClr val="bg1"/>
                  </a:solidFill>
                  <a:latin typeface="Impact" panose="020B0806030902050204" pitchFamily="34" charset="0"/>
                  <a:ea typeface="Source Han Sans CN" panose="020B0500000000000000" pitchFamily="34" charset="-128"/>
                </a:rPr>
                <a:t>60%</a:t>
              </a:r>
            </a:p>
          </p:txBody>
        </p:sp>
        <p:sp>
          <p:nvSpPr>
            <p:cNvPr id="10" name="íṡľíḍè-Freeform: Shape 4">
              <a:extLst>
                <a:ext uri="{FF2B5EF4-FFF2-40B4-BE49-F238E27FC236}">
                  <a16:creationId xmlns:a16="http://schemas.microsoft.com/office/drawing/2014/main" xmlns="" id="{031BA425-7411-42A2-8672-53EA4A2DE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492" y="2030120"/>
              <a:ext cx="1917213" cy="957668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CBDCE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Impact" panose="020B0806030902050204" pitchFamily="34" charset="0"/>
                <a:ea typeface="Source Han Sans CN" panose="020B0500000000000000" pitchFamily="34" charset="-128"/>
              </a:endParaRPr>
            </a:p>
          </p:txBody>
        </p:sp>
        <p:sp>
          <p:nvSpPr>
            <p:cNvPr id="11" name="íṡľíḍè-TextBox 9">
              <a:extLst>
                <a:ext uri="{FF2B5EF4-FFF2-40B4-BE49-F238E27FC236}">
                  <a16:creationId xmlns:a16="http://schemas.microsoft.com/office/drawing/2014/main" xmlns="" id="{B0D343F6-E772-410D-8807-841B4415DE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81596" y="1655943"/>
              <a:ext cx="32100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ko-KR" sz="2400">
                  <a:solidFill>
                    <a:schemeClr val="bg1"/>
                  </a:solidFill>
                  <a:latin typeface="Impact" panose="020B0806030902050204" pitchFamily="34" charset="0"/>
                  <a:ea typeface="Source Han Sans CN" panose="020B0500000000000000" pitchFamily="34" charset="-128"/>
                </a:rPr>
                <a:t>50%</a:t>
              </a:r>
            </a:p>
          </p:txBody>
        </p:sp>
        <p:sp>
          <p:nvSpPr>
            <p:cNvPr id="12" name="íṡľíḍè-Freeform: Shape 5">
              <a:extLst>
                <a:ext uri="{FF2B5EF4-FFF2-40B4-BE49-F238E27FC236}">
                  <a16:creationId xmlns:a16="http://schemas.microsoft.com/office/drawing/2014/main" xmlns="" id="{D92EB5D6-BDE7-4CE9-BBCD-30DC68878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2950" y="1284102"/>
              <a:ext cx="1917213" cy="1703687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CBDCE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Impact" panose="020B0806030902050204" pitchFamily="34" charset="0"/>
                <a:ea typeface="Source Han Sans CN" panose="020B0500000000000000" pitchFamily="34" charset="-128"/>
              </a:endParaRPr>
            </a:p>
          </p:txBody>
        </p:sp>
        <p:sp>
          <p:nvSpPr>
            <p:cNvPr id="13" name="íṡľíḍè-TextBox 10">
              <a:extLst>
                <a:ext uri="{FF2B5EF4-FFF2-40B4-BE49-F238E27FC236}">
                  <a16:creationId xmlns:a16="http://schemas.microsoft.com/office/drawing/2014/main" xmlns="" id="{80BC90CF-3F63-493E-9E3E-49C8D0B456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0454" y="922548"/>
              <a:ext cx="3222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ko-KR" sz="2400">
                  <a:solidFill>
                    <a:schemeClr val="bg1"/>
                  </a:solidFill>
                  <a:latin typeface="Impact" panose="020B0806030902050204" pitchFamily="34" charset="0"/>
                  <a:ea typeface="Source Han Sans CN" panose="020B0500000000000000" pitchFamily="34" charset="-128"/>
                </a:rPr>
                <a:t>90%</a:t>
              </a:r>
            </a:p>
          </p:txBody>
        </p:sp>
        <p:sp>
          <p:nvSpPr>
            <p:cNvPr id="14" name="íṡľíḍè-Freeform: Shape 6">
              <a:extLst>
                <a:ext uri="{FF2B5EF4-FFF2-40B4-BE49-F238E27FC236}">
                  <a16:creationId xmlns:a16="http://schemas.microsoft.com/office/drawing/2014/main" xmlns="" id="{80B1EC05-CCD6-45DF-83BB-7DCDD78F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407" y="1652770"/>
              <a:ext cx="1917213" cy="1335019"/>
            </a:xfrm>
            <a:custGeom>
              <a:avLst/>
              <a:gdLst>
                <a:gd name="T0" fmla="*/ 5715 w 5760"/>
                <a:gd name="T1" fmla="*/ 3576 h 3576"/>
                <a:gd name="T2" fmla="*/ 5551 w 5760"/>
                <a:gd name="T3" fmla="*/ 3566 h 3576"/>
                <a:gd name="T4" fmla="*/ 5360 w 5760"/>
                <a:gd name="T5" fmla="*/ 3536 h 3576"/>
                <a:gd name="T6" fmla="*/ 5138 w 5760"/>
                <a:gd name="T7" fmla="*/ 3476 h 3576"/>
                <a:gd name="T8" fmla="*/ 4992 w 5760"/>
                <a:gd name="T9" fmla="*/ 3417 h 3576"/>
                <a:gd name="T10" fmla="*/ 4875 w 5760"/>
                <a:gd name="T11" fmla="*/ 3357 h 3576"/>
                <a:gd name="T12" fmla="*/ 4762 w 5760"/>
                <a:gd name="T13" fmla="*/ 3282 h 3576"/>
                <a:gd name="T14" fmla="*/ 4653 w 5760"/>
                <a:gd name="T15" fmla="*/ 3192 h 3576"/>
                <a:gd name="T16" fmla="*/ 4553 w 5760"/>
                <a:gd name="T17" fmla="*/ 3087 h 3576"/>
                <a:gd name="T18" fmla="*/ 4463 w 5760"/>
                <a:gd name="T19" fmla="*/ 2962 h 3576"/>
                <a:gd name="T20" fmla="*/ 4387 w 5760"/>
                <a:gd name="T21" fmla="*/ 2820 h 3576"/>
                <a:gd name="T22" fmla="*/ 4338 w 5760"/>
                <a:gd name="T23" fmla="*/ 2699 h 3576"/>
                <a:gd name="T24" fmla="*/ 4249 w 5760"/>
                <a:gd name="T25" fmla="*/ 2419 h 3576"/>
                <a:gd name="T26" fmla="*/ 4139 w 5760"/>
                <a:gd name="T27" fmla="*/ 1990 h 3576"/>
                <a:gd name="T28" fmla="*/ 3995 w 5760"/>
                <a:gd name="T29" fmla="*/ 1414 h 3576"/>
                <a:gd name="T30" fmla="*/ 3892 w 5760"/>
                <a:gd name="T31" fmla="*/ 1074 h 3576"/>
                <a:gd name="T32" fmla="*/ 3814 w 5760"/>
                <a:gd name="T33" fmla="*/ 859 h 3576"/>
                <a:gd name="T34" fmla="*/ 3725 w 5760"/>
                <a:gd name="T35" fmla="*/ 658 h 3576"/>
                <a:gd name="T36" fmla="*/ 3625 w 5760"/>
                <a:gd name="T37" fmla="*/ 475 h 3576"/>
                <a:gd name="T38" fmla="*/ 3510 w 5760"/>
                <a:gd name="T39" fmla="*/ 317 h 3576"/>
                <a:gd name="T40" fmla="*/ 3381 w 5760"/>
                <a:gd name="T41" fmla="*/ 185 h 3576"/>
                <a:gd name="T42" fmla="*/ 3234 w 5760"/>
                <a:gd name="T43" fmla="*/ 85 h 3576"/>
                <a:gd name="T44" fmla="*/ 3153 w 5760"/>
                <a:gd name="T45" fmla="*/ 49 h 3576"/>
                <a:gd name="T46" fmla="*/ 3067 w 5760"/>
                <a:gd name="T47" fmla="*/ 23 h 3576"/>
                <a:gd name="T48" fmla="*/ 2977 w 5760"/>
                <a:gd name="T49" fmla="*/ 6 h 3576"/>
                <a:gd name="T50" fmla="*/ 2881 w 5760"/>
                <a:gd name="T51" fmla="*/ 0 h 3576"/>
                <a:gd name="T52" fmla="*/ 2807 w 5760"/>
                <a:gd name="T53" fmla="*/ 3 h 3576"/>
                <a:gd name="T54" fmla="*/ 2715 w 5760"/>
                <a:gd name="T55" fmla="*/ 17 h 3576"/>
                <a:gd name="T56" fmla="*/ 2628 w 5760"/>
                <a:gd name="T57" fmla="*/ 41 h 3576"/>
                <a:gd name="T58" fmla="*/ 2546 w 5760"/>
                <a:gd name="T59" fmla="*/ 76 h 3576"/>
                <a:gd name="T60" fmla="*/ 2414 w 5760"/>
                <a:gd name="T61" fmla="*/ 157 h 3576"/>
                <a:gd name="T62" fmla="*/ 2280 w 5760"/>
                <a:gd name="T63" fmla="*/ 281 h 3576"/>
                <a:gd name="T64" fmla="*/ 2162 w 5760"/>
                <a:gd name="T65" fmla="*/ 433 h 3576"/>
                <a:gd name="T66" fmla="*/ 2059 w 5760"/>
                <a:gd name="T67" fmla="*/ 610 h 3576"/>
                <a:gd name="T68" fmla="*/ 1968 w 5760"/>
                <a:gd name="T69" fmla="*/ 807 h 3576"/>
                <a:gd name="T70" fmla="*/ 1888 w 5760"/>
                <a:gd name="T71" fmla="*/ 1019 h 3576"/>
                <a:gd name="T72" fmla="*/ 1799 w 5760"/>
                <a:gd name="T73" fmla="*/ 1300 h 3576"/>
                <a:gd name="T74" fmla="*/ 1677 w 5760"/>
                <a:gd name="T75" fmla="*/ 1762 h 3576"/>
                <a:gd name="T76" fmla="*/ 1539 w 5760"/>
                <a:gd name="T77" fmla="*/ 2316 h 3576"/>
                <a:gd name="T78" fmla="*/ 1438 w 5760"/>
                <a:gd name="T79" fmla="*/ 2656 h 3576"/>
                <a:gd name="T80" fmla="*/ 1391 w 5760"/>
                <a:gd name="T81" fmla="*/ 2781 h 3576"/>
                <a:gd name="T82" fmla="*/ 1318 w 5760"/>
                <a:gd name="T83" fmla="*/ 2929 h 3576"/>
                <a:gd name="T84" fmla="*/ 1231 w 5760"/>
                <a:gd name="T85" fmla="*/ 3057 h 3576"/>
                <a:gd name="T86" fmla="*/ 1133 w 5760"/>
                <a:gd name="T87" fmla="*/ 3168 h 3576"/>
                <a:gd name="T88" fmla="*/ 1026 w 5760"/>
                <a:gd name="T89" fmla="*/ 3261 h 3576"/>
                <a:gd name="T90" fmla="*/ 914 w 5760"/>
                <a:gd name="T91" fmla="*/ 3339 h 3576"/>
                <a:gd name="T92" fmla="*/ 798 w 5760"/>
                <a:gd name="T93" fmla="*/ 3403 h 3576"/>
                <a:gd name="T94" fmla="*/ 681 w 5760"/>
                <a:gd name="T95" fmla="*/ 3454 h 3576"/>
                <a:gd name="T96" fmla="*/ 454 w 5760"/>
                <a:gd name="T97" fmla="*/ 3524 h 3576"/>
                <a:gd name="T98" fmla="*/ 253 w 5760"/>
                <a:gd name="T99" fmla="*/ 3561 h 3576"/>
                <a:gd name="T100" fmla="*/ 98 w 5760"/>
                <a:gd name="T101" fmla="*/ 3574 h 3576"/>
                <a:gd name="T102" fmla="*/ 5760 w 5760"/>
                <a:gd name="T103" fmla="*/ 3575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60" h="3576">
                  <a:moveTo>
                    <a:pt x="5760" y="3575"/>
                  </a:moveTo>
                  <a:lnTo>
                    <a:pt x="5760" y="3575"/>
                  </a:lnTo>
                  <a:lnTo>
                    <a:pt x="5748" y="3575"/>
                  </a:lnTo>
                  <a:lnTo>
                    <a:pt x="5715" y="3576"/>
                  </a:lnTo>
                  <a:lnTo>
                    <a:pt x="5662" y="3574"/>
                  </a:lnTo>
                  <a:lnTo>
                    <a:pt x="5628" y="3573"/>
                  </a:lnTo>
                  <a:lnTo>
                    <a:pt x="5591" y="3570"/>
                  </a:lnTo>
                  <a:lnTo>
                    <a:pt x="5551" y="3566"/>
                  </a:lnTo>
                  <a:lnTo>
                    <a:pt x="5507" y="3561"/>
                  </a:lnTo>
                  <a:lnTo>
                    <a:pt x="5461" y="3554"/>
                  </a:lnTo>
                  <a:lnTo>
                    <a:pt x="5412" y="3546"/>
                  </a:lnTo>
                  <a:lnTo>
                    <a:pt x="5360" y="3536"/>
                  </a:lnTo>
                  <a:lnTo>
                    <a:pt x="5306" y="3524"/>
                  </a:lnTo>
                  <a:lnTo>
                    <a:pt x="5251" y="3511"/>
                  </a:lnTo>
                  <a:lnTo>
                    <a:pt x="5195" y="3494"/>
                  </a:lnTo>
                  <a:lnTo>
                    <a:pt x="5138" y="3476"/>
                  </a:lnTo>
                  <a:lnTo>
                    <a:pt x="5079" y="3454"/>
                  </a:lnTo>
                  <a:lnTo>
                    <a:pt x="5050" y="3443"/>
                  </a:lnTo>
                  <a:lnTo>
                    <a:pt x="5021" y="3430"/>
                  </a:lnTo>
                  <a:lnTo>
                    <a:pt x="4992" y="3417"/>
                  </a:lnTo>
                  <a:lnTo>
                    <a:pt x="4963" y="3403"/>
                  </a:lnTo>
                  <a:lnTo>
                    <a:pt x="4933" y="3388"/>
                  </a:lnTo>
                  <a:lnTo>
                    <a:pt x="4904" y="3373"/>
                  </a:lnTo>
                  <a:lnTo>
                    <a:pt x="4875" y="3357"/>
                  </a:lnTo>
                  <a:lnTo>
                    <a:pt x="4846" y="3339"/>
                  </a:lnTo>
                  <a:lnTo>
                    <a:pt x="4818" y="3321"/>
                  </a:lnTo>
                  <a:lnTo>
                    <a:pt x="4790" y="3302"/>
                  </a:lnTo>
                  <a:lnTo>
                    <a:pt x="4762" y="3282"/>
                  </a:lnTo>
                  <a:lnTo>
                    <a:pt x="4734" y="3261"/>
                  </a:lnTo>
                  <a:lnTo>
                    <a:pt x="4707" y="3239"/>
                  </a:lnTo>
                  <a:lnTo>
                    <a:pt x="4680" y="3216"/>
                  </a:lnTo>
                  <a:lnTo>
                    <a:pt x="4653" y="3192"/>
                  </a:lnTo>
                  <a:lnTo>
                    <a:pt x="4627" y="3168"/>
                  </a:lnTo>
                  <a:lnTo>
                    <a:pt x="4602" y="3142"/>
                  </a:lnTo>
                  <a:lnTo>
                    <a:pt x="4577" y="3115"/>
                  </a:lnTo>
                  <a:lnTo>
                    <a:pt x="4553" y="3087"/>
                  </a:lnTo>
                  <a:lnTo>
                    <a:pt x="4529" y="3057"/>
                  </a:lnTo>
                  <a:lnTo>
                    <a:pt x="4507" y="3027"/>
                  </a:lnTo>
                  <a:lnTo>
                    <a:pt x="4484" y="2996"/>
                  </a:lnTo>
                  <a:lnTo>
                    <a:pt x="4463" y="2962"/>
                  </a:lnTo>
                  <a:lnTo>
                    <a:pt x="4443" y="2929"/>
                  </a:lnTo>
                  <a:lnTo>
                    <a:pt x="4423" y="2893"/>
                  </a:lnTo>
                  <a:lnTo>
                    <a:pt x="4404" y="2858"/>
                  </a:lnTo>
                  <a:lnTo>
                    <a:pt x="4387" y="2820"/>
                  </a:lnTo>
                  <a:lnTo>
                    <a:pt x="4369" y="2781"/>
                  </a:lnTo>
                  <a:lnTo>
                    <a:pt x="4369" y="2781"/>
                  </a:lnTo>
                  <a:lnTo>
                    <a:pt x="4353" y="2741"/>
                  </a:lnTo>
                  <a:lnTo>
                    <a:pt x="4338" y="2699"/>
                  </a:lnTo>
                  <a:lnTo>
                    <a:pt x="4322" y="2656"/>
                  </a:lnTo>
                  <a:lnTo>
                    <a:pt x="4308" y="2610"/>
                  </a:lnTo>
                  <a:lnTo>
                    <a:pt x="4278" y="2517"/>
                  </a:lnTo>
                  <a:lnTo>
                    <a:pt x="4249" y="2419"/>
                  </a:lnTo>
                  <a:lnTo>
                    <a:pt x="4221" y="2316"/>
                  </a:lnTo>
                  <a:lnTo>
                    <a:pt x="4194" y="2210"/>
                  </a:lnTo>
                  <a:lnTo>
                    <a:pt x="4166" y="2101"/>
                  </a:lnTo>
                  <a:lnTo>
                    <a:pt x="4139" y="1990"/>
                  </a:lnTo>
                  <a:lnTo>
                    <a:pt x="4083" y="1762"/>
                  </a:lnTo>
                  <a:lnTo>
                    <a:pt x="4055" y="1646"/>
                  </a:lnTo>
                  <a:lnTo>
                    <a:pt x="4025" y="1530"/>
                  </a:lnTo>
                  <a:lnTo>
                    <a:pt x="3995" y="1414"/>
                  </a:lnTo>
                  <a:lnTo>
                    <a:pt x="3962" y="1300"/>
                  </a:lnTo>
                  <a:lnTo>
                    <a:pt x="3928" y="1186"/>
                  </a:lnTo>
                  <a:lnTo>
                    <a:pt x="3910" y="1130"/>
                  </a:lnTo>
                  <a:lnTo>
                    <a:pt x="3892" y="1074"/>
                  </a:lnTo>
                  <a:lnTo>
                    <a:pt x="3873" y="1019"/>
                  </a:lnTo>
                  <a:lnTo>
                    <a:pt x="3854" y="965"/>
                  </a:lnTo>
                  <a:lnTo>
                    <a:pt x="3834" y="912"/>
                  </a:lnTo>
                  <a:lnTo>
                    <a:pt x="3814" y="859"/>
                  </a:lnTo>
                  <a:lnTo>
                    <a:pt x="3792" y="807"/>
                  </a:lnTo>
                  <a:lnTo>
                    <a:pt x="3771" y="756"/>
                  </a:lnTo>
                  <a:lnTo>
                    <a:pt x="3748" y="707"/>
                  </a:lnTo>
                  <a:lnTo>
                    <a:pt x="3725" y="658"/>
                  </a:lnTo>
                  <a:lnTo>
                    <a:pt x="3702" y="610"/>
                  </a:lnTo>
                  <a:lnTo>
                    <a:pt x="3677" y="564"/>
                  </a:lnTo>
                  <a:lnTo>
                    <a:pt x="3651" y="519"/>
                  </a:lnTo>
                  <a:lnTo>
                    <a:pt x="3625" y="475"/>
                  </a:lnTo>
                  <a:lnTo>
                    <a:pt x="3598" y="433"/>
                  </a:lnTo>
                  <a:lnTo>
                    <a:pt x="3570" y="392"/>
                  </a:lnTo>
                  <a:lnTo>
                    <a:pt x="3541" y="353"/>
                  </a:lnTo>
                  <a:lnTo>
                    <a:pt x="3510" y="317"/>
                  </a:lnTo>
                  <a:lnTo>
                    <a:pt x="3480" y="281"/>
                  </a:lnTo>
                  <a:lnTo>
                    <a:pt x="3448" y="246"/>
                  </a:lnTo>
                  <a:lnTo>
                    <a:pt x="3415" y="215"/>
                  </a:lnTo>
                  <a:lnTo>
                    <a:pt x="3381" y="185"/>
                  </a:lnTo>
                  <a:lnTo>
                    <a:pt x="3346" y="157"/>
                  </a:lnTo>
                  <a:lnTo>
                    <a:pt x="3309" y="131"/>
                  </a:lnTo>
                  <a:lnTo>
                    <a:pt x="3273" y="107"/>
                  </a:lnTo>
                  <a:lnTo>
                    <a:pt x="3234" y="85"/>
                  </a:lnTo>
                  <a:lnTo>
                    <a:pt x="3214" y="76"/>
                  </a:lnTo>
                  <a:lnTo>
                    <a:pt x="3194" y="66"/>
                  </a:lnTo>
                  <a:lnTo>
                    <a:pt x="3174" y="57"/>
                  </a:lnTo>
                  <a:lnTo>
                    <a:pt x="3153" y="49"/>
                  </a:lnTo>
                  <a:lnTo>
                    <a:pt x="3132" y="41"/>
                  </a:lnTo>
                  <a:lnTo>
                    <a:pt x="3111" y="35"/>
                  </a:lnTo>
                  <a:lnTo>
                    <a:pt x="3089" y="28"/>
                  </a:lnTo>
                  <a:lnTo>
                    <a:pt x="3067" y="23"/>
                  </a:lnTo>
                  <a:lnTo>
                    <a:pt x="3046" y="17"/>
                  </a:lnTo>
                  <a:lnTo>
                    <a:pt x="3023" y="13"/>
                  </a:lnTo>
                  <a:lnTo>
                    <a:pt x="2999" y="10"/>
                  </a:lnTo>
                  <a:lnTo>
                    <a:pt x="2977" y="6"/>
                  </a:lnTo>
                  <a:lnTo>
                    <a:pt x="2953" y="3"/>
                  </a:lnTo>
                  <a:lnTo>
                    <a:pt x="2929" y="2"/>
                  </a:lnTo>
                  <a:lnTo>
                    <a:pt x="2904" y="1"/>
                  </a:lnTo>
                  <a:lnTo>
                    <a:pt x="2881" y="0"/>
                  </a:lnTo>
                  <a:lnTo>
                    <a:pt x="2881" y="0"/>
                  </a:lnTo>
                  <a:lnTo>
                    <a:pt x="2856" y="1"/>
                  </a:lnTo>
                  <a:lnTo>
                    <a:pt x="2831" y="2"/>
                  </a:lnTo>
                  <a:lnTo>
                    <a:pt x="2807" y="3"/>
                  </a:lnTo>
                  <a:lnTo>
                    <a:pt x="2783" y="6"/>
                  </a:lnTo>
                  <a:lnTo>
                    <a:pt x="2761" y="10"/>
                  </a:lnTo>
                  <a:lnTo>
                    <a:pt x="2738" y="13"/>
                  </a:lnTo>
                  <a:lnTo>
                    <a:pt x="2715" y="17"/>
                  </a:lnTo>
                  <a:lnTo>
                    <a:pt x="2693" y="23"/>
                  </a:lnTo>
                  <a:lnTo>
                    <a:pt x="2671" y="28"/>
                  </a:lnTo>
                  <a:lnTo>
                    <a:pt x="2649" y="35"/>
                  </a:lnTo>
                  <a:lnTo>
                    <a:pt x="2628" y="41"/>
                  </a:lnTo>
                  <a:lnTo>
                    <a:pt x="2607" y="49"/>
                  </a:lnTo>
                  <a:lnTo>
                    <a:pt x="2587" y="57"/>
                  </a:lnTo>
                  <a:lnTo>
                    <a:pt x="2566" y="66"/>
                  </a:lnTo>
                  <a:lnTo>
                    <a:pt x="2546" y="76"/>
                  </a:lnTo>
                  <a:lnTo>
                    <a:pt x="2526" y="85"/>
                  </a:lnTo>
                  <a:lnTo>
                    <a:pt x="2487" y="107"/>
                  </a:lnTo>
                  <a:lnTo>
                    <a:pt x="2451" y="131"/>
                  </a:lnTo>
                  <a:lnTo>
                    <a:pt x="2414" y="157"/>
                  </a:lnTo>
                  <a:lnTo>
                    <a:pt x="2379" y="185"/>
                  </a:lnTo>
                  <a:lnTo>
                    <a:pt x="2345" y="215"/>
                  </a:lnTo>
                  <a:lnTo>
                    <a:pt x="2312" y="246"/>
                  </a:lnTo>
                  <a:lnTo>
                    <a:pt x="2280" y="281"/>
                  </a:lnTo>
                  <a:lnTo>
                    <a:pt x="2250" y="317"/>
                  </a:lnTo>
                  <a:lnTo>
                    <a:pt x="2219" y="353"/>
                  </a:lnTo>
                  <a:lnTo>
                    <a:pt x="2190" y="392"/>
                  </a:lnTo>
                  <a:lnTo>
                    <a:pt x="2162" y="433"/>
                  </a:lnTo>
                  <a:lnTo>
                    <a:pt x="2135" y="475"/>
                  </a:lnTo>
                  <a:lnTo>
                    <a:pt x="2109" y="519"/>
                  </a:lnTo>
                  <a:lnTo>
                    <a:pt x="2083" y="564"/>
                  </a:lnTo>
                  <a:lnTo>
                    <a:pt x="2059" y="610"/>
                  </a:lnTo>
                  <a:lnTo>
                    <a:pt x="2035" y="658"/>
                  </a:lnTo>
                  <a:lnTo>
                    <a:pt x="2012" y="707"/>
                  </a:lnTo>
                  <a:lnTo>
                    <a:pt x="1989" y="756"/>
                  </a:lnTo>
                  <a:lnTo>
                    <a:pt x="1968" y="807"/>
                  </a:lnTo>
                  <a:lnTo>
                    <a:pt x="1947" y="859"/>
                  </a:lnTo>
                  <a:lnTo>
                    <a:pt x="1926" y="912"/>
                  </a:lnTo>
                  <a:lnTo>
                    <a:pt x="1906" y="965"/>
                  </a:lnTo>
                  <a:lnTo>
                    <a:pt x="1888" y="1019"/>
                  </a:lnTo>
                  <a:lnTo>
                    <a:pt x="1868" y="1074"/>
                  </a:lnTo>
                  <a:lnTo>
                    <a:pt x="1850" y="1130"/>
                  </a:lnTo>
                  <a:lnTo>
                    <a:pt x="1832" y="1186"/>
                  </a:lnTo>
                  <a:lnTo>
                    <a:pt x="1799" y="1300"/>
                  </a:lnTo>
                  <a:lnTo>
                    <a:pt x="1767" y="1414"/>
                  </a:lnTo>
                  <a:lnTo>
                    <a:pt x="1735" y="1530"/>
                  </a:lnTo>
                  <a:lnTo>
                    <a:pt x="1706" y="1646"/>
                  </a:lnTo>
                  <a:lnTo>
                    <a:pt x="1677" y="1762"/>
                  </a:lnTo>
                  <a:lnTo>
                    <a:pt x="1621" y="1990"/>
                  </a:lnTo>
                  <a:lnTo>
                    <a:pt x="1594" y="2101"/>
                  </a:lnTo>
                  <a:lnTo>
                    <a:pt x="1567" y="2210"/>
                  </a:lnTo>
                  <a:lnTo>
                    <a:pt x="1539" y="2316"/>
                  </a:lnTo>
                  <a:lnTo>
                    <a:pt x="1511" y="2419"/>
                  </a:lnTo>
                  <a:lnTo>
                    <a:pt x="1482" y="2517"/>
                  </a:lnTo>
                  <a:lnTo>
                    <a:pt x="1453" y="2610"/>
                  </a:lnTo>
                  <a:lnTo>
                    <a:pt x="1438" y="2656"/>
                  </a:lnTo>
                  <a:lnTo>
                    <a:pt x="1422" y="2699"/>
                  </a:lnTo>
                  <a:lnTo>
                    <a:pt x="1407" y="2741"/>
                  </a:lnTo>
                  <a:lnTo>
                    <a:pt x="1391" y="2781"/>
                  </a:lnTo>
                  <a:lnTo>
                    <a:pt x="1391" y="2781"/>
                  </a:lnTo>
                  <a:lnTo>
                    <a:pt x="1373" y="2820"/>
                  </a:lnTo>
                  <a:lnTo>
                    <a:pt x="1356" y="2858"/>
                  </a:lnTo>
                  <a:lnTo>
                    <a:pt x="1338" y="2893"/>
                  </a:lnTo>
                  <a:lnTo>
                    <a:pt x="1318" y="2929"/>
                  </a:lnTo>
                  <a:lnTo>
                    <a:pt x="1298" y="2962"/>
                  </a:lnTo>
                  <a:lnTo>
                    <a:pt x="1276" y="2996"/>
                  </a:lnTo>
                  <a:lnTo>
                    <a:pt x="1253" y="3027"/>
                  </a:lnTo>
                  <a:lnTo>
                    <a:pt x="1231" y="3057"/>
                  </a:lnTo>
                  <a:lnTo>
                    <a:pt x="1208" y="3087"/>
                  </a:lnTo>
                  <a:lnTo>
                    <a:pt x="1183" y="3115"/>
                  </a:lnTo>
                  <a:lnTo>
                    <a:pt x="1158" y="3142"/>
                  </a:lnTo>
                  <a:lnTo>
                    <a:pt x="1133" y="3168"/>
                  </a:lnTo>
                  <a:lnTo>
                    <a:pt x="1107" y="3192"/>
                  </a:lnTo>
                  <a:lnTo>
                    <a:pt x="1080" y="3216"/>
                  </a:lnTo>
                  <a:lnTo>
                    <a:pt x="1055" y="3239"/>
                  </a:lnTo>
                  <a:lnTo>
                    <a:pt x="1026" y="3261"/>
                  </a:lnTo>
                  <a:lnTo>
                    <a:pt x="999" y="3282"/>
                  </a:lnTo>
                  <a:lnTo>
                    <a:pt x="971" y="3302"/>
                  </a:lnTo>
                  <a:lnTo>
                    <a:pt x="942" y="3321"/>
                  </a:lnTo>
                  <a:lnTo>
                    <a:pt x="914" y="3339"/>
                  </a:lnTo>
                  <a:lnTo>
                    <a:pt x="885" y="3357"/>
                  </a:lnTo>
                  <a:lnTo>
                    <a:pt x="857" y="3373"/>
                  </a:lnTo>
                  <a:lnTo>
                    <a:pt x="828" y="3388"/>
                  </a:lnTo>
                  <a:lnTo>
                    <a:pt x="798" y="3403"/>
                  </a:lnTo>
                  <a:lnTo>
                    <a:pt x="768" y="3417"/>
                  </a:lnTo>
                  <a:lnTo>
                    <a:pt x="739" y="3430"/>
                  </a:lnTo>
                  <a:lnTo>
                    <a:pt x="710" y="3443"/>
                  </a:lnTo>
                  <a:lnTo>
                    <a:pt x="681" y="3454"/>
                  </a:lnTo>
                  <a:lnTo>
                    <a:pt x="622" y="3476"/>
                  </a:lnTo>
                  <a:lnTo>
                    <a:pt x="565" y="3494"/>
                  </a:lnTo>
                  <a:lnTo>
                    <a:pt x="509" y="3511"/>
                  </a:lnTo>
                  <a:lnTo>
                    <a:pt x="454" y="3524"/>
                  </a:lnTo>
                  <a:lnTo>
                    <a:pt x="400" y="3536"/>
                  </a:lnTo>
                  <a:lnTo>
                    <a:pt x="349" y="3546"/>
                  </a:lnTo>
                  <a:lnTo>
                    <a:pt x="299" y="3554"/>
                  </a:lnTo>
                  <a:lnTo>
                    <a:pt x="253" y="3561"/>
                  </a:lnTo>
                  <a:lnTo>
                    <a:pt x="210" y="3566"/>
                  </a:lnTo>
                  <a:lnTo>
                    <a:pt x="169" y="3570"/>
                  </a:lnTo>
                  <a:lnTo>
                    <a:pt x="132" y="3573"/>
                  </a:lnTo>
                  <a:lnTo>
                    <a:pt x="98" y="3574"/>
                  </a:lnTo>
                  <a:lnTo>
                    <a:pt x="45" y="3576"/>
                  </a:lnTo>
                  <a:lnTo>
                    <a:pt x="12" y="3575"/>
                  </a:lnTo>
                  <a:lnTo>
                    <a:pt x="0" y="3575"/>
                  </a:lnTo>
                  <a:lnTo>
                    <a:pt x="5760" y="357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5CBDCE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Impact" panose="020B0806030902050204" pitchFamily="34" charset="0"/>
                <a:ea typeface="Source Han Sans CN" panose="020B0500000000000000" pitchFamily="34" charset="-128"/>
              </a:endParaRPr>
            </a:p>
          </p:txBody>
        </p:sp>
        <p:sp>
          <p:nvSpPr>
            <p:cNvPr id="15" name="íṡľíḍè-TextBox 11">
              <a:extLst>
                <a:ext uri="{FF2B5EF4-FFF2-40B4-BE49-F238E27FC236}">
                  <a16:creationId xmlns:a16="http://schemas.microsoft.com/office/drawing/2014/main" xmlns="" id="{E3277451-9BC9-4F21-AB43-57E4498AF58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7344" y="1273895"/>
              <a:ext cx="28733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 anchorCtr="0">
              <a:normAutofit lnSpcReduction="1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marL="0" lvl="1" algn="ctr"/>
              <a:r>
                <a:rPr lang="en-US" altLang="ko-KR" sz="2400">
                  <a:solidFill>
                    <a:schemeClr val="bg1"/>
                  </a:solidFill>
                  <a:latin typeface="Impact" panose="020B0806030902050204" pitchFamily="34" charset="0"/>
                  <a:ea typeface="Source Han Sans CN" panose="020B0500000000000000" pitchFamily="34" charset="-128"/>
                </a:rPr>
                <a:t>70%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68439AA3-F63D-4D0F-BF4E-D7F79DA19CBF}"/>
              </a:ext>
            </a:extLst>
          </p:cNvPr>
          <p:cNvGrpSpPr/>
          <p:nvPr/>
        </p:nvGrpSpPr>
        <p:grpSpPr>
          <a:xfrm>
            <a:off x="1472890" y="1775905"/>
            <a:ext cx="8982061" cy="995502"/>
            <a:chOff x="1383688" y="1784812"/>
            <a:chExt cx="6582526" cy="109505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8DC2D13B-53EF-46CA-AA0E-B372E84BA435}"/>
                </a:ext>
              </a:extLst>
            </p:cNvPr>
            <p:cNvSpPr/>
            <p:nvPr/>
          </p:nvSpPr>
          <p:spPr>
            <a:xfrm>
              <a:off x="3423976" y="1784812"/>
              <a:ext cx="2501951" cy="43997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235ABC14-BDCD-4F9A-8681-B6A3FD71E1FA}"/>
                </a:ext>
              </a:extLst>
            </p:cNvPr>
            <p:cNvSpPr txBox="1"/>
            <p:nvPr/>
          </p:nvSpPr>
          <p:spPr>
            <a:xfrm>
              <a:off x="1383688" y="2194645"/>
              <a:ext cx="6582526" cy="68521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  </a: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E8D04FE-65F0-41F2-B619-B2B0310D6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970795" y="987571"/>
            <a:ext cx="6021172" cy="6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6C3E64A9-34BD-4A1E-8DAE-FB4D26C93B2E}"/>
              </a:ext>
            </a:extLst>
          </p:cNvPr>
          <p:cNvCxnSpPr/>
          <p:nvPr/>
        </p:nvCxnSpPr>
        <p:spPr>
          <a:xfrm>
            <a:off x="5233410" y="1328724"/>
            <a:ext cx="0" cy="4076657"/>
          </a:xfrm>
          <a:prstGeom prst="line">
            <a:avLst/>
          </a:prstGeom>
          <a:ln w="15875">
            <a:gradFill>
              <a:gsLst>
                <a:gs pos="100000">
                  <a:srgbClr val="0B1719">
                    <a:alpha val="0"/>
                  </a:srgbClr>
                </a:gs>
                <a:gs pos="0">
                  <a:srgbClr val="000000">
                    <a:alpha val="0"/>
                  </a:srgbClr>
                </a:gs>
                <a:gs pos="76000">
                  <a:srgbClr val="40848F"/>
                </a:gs>
                <a:gs pos="21000">
                  <a:srgbClr val="2F6169"/>
                </a:gs>
                <a:gs pos="46000">
                  <a:srgbClr val="5CBDCE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DAD74DFC-0204-408C-A3D3-69FBE355E16B}"/>
              </a:ext>
            </a:extLst>
          </p:cNvPr>
          <p:cNvGrpSpPr/>
          <p:nvPr/>
        </p:nvGrpSpPr>
        <p:grpSpPr>
          <a:xfrm>
            <a:off x="6485938" y="1477187"/>
            <a:ext cx="3837590" cy="611427"/>
            <a:chOff x="6929231" y="1712714"/>
            <a:chExt cx="3837590" cy="611427"/>
          </a:xfrm>
        </p:grpSpPr>
        <p:sp>
          <p:nvSpPr>
            <p:cNvPr id="6" name="矩形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B5BE0EF4-4601-4250-B0F0-07376C37B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574" y="1712714"/>
              <a:ext cx="30572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微软雅黑" panose="020B0503020204020204" pitchFamily="34" charset="-122"/>
                </a:rPr>
                <a:t>选题背景与意义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50E1F6A1-FFC0-4235-963D-871D2D87DF9B}"/>
                </a:ext>
              </a:extLst>
            </p:cNvPr>
            <p:cNvSpPr/>
            <p:nvPr/>
          </p:nvSpPr>
          <p:spPr>
            <a:xfrm>
              <a:off x="6929231" y="1712714"/>
              <a:ext cx="611427" cy="611427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5CBDCE"/>
                  </a:gs>
                  <a:gs pos="100000">
                    <a:srgbClr val="5CBDC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C33E9F4F-1C52-4E13-BA03-928DDC13B2C9}"/>
              </a:ext>
            </a:extLst>
          </p:cNvPr>
          <p:cNvGrpSpPr/>
          <p:nvPr/>
        </p:nvGrpSpPr>
        <p:grpSpPr>
          <a:xfrm>
            <a:off x="6473026" y="2582043"/>
            <a:ext cx="3837590" cy="611427"/>
            <a:chOff x="6473026" y="2582043"/>
            <a:chExt cx="3837590" cy="611427"/>
          </a:xfrm>
        </p:grpSpPr>
        <p:sp>
          <p:nvSpPr>
            <p:cNvPr id="9" name="矩形 8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63E91CE-F223-48B7-85BB-E6BB7E7B6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369" y="2582043"/>
              <a:ext cx="30572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微软雅黑" panose="020B0503020204020204" pitchFamily="34" charset="-122"/>
                </a:rPr>
                <a:t>研究方法及过程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B389AD21-F913-4CE2-B1E1-66F2FD653683}"/>
                </a:ext>
              </a:extLst>
            </p:cNvPr>
            <p:cNvSpPr/>
            <p:nvPr/>
          </p:nvSpPr>
          <p:spPr>
            <a:xfrm>
              <a:off x="6473026" y="2582043"/>
              <a:ext cx="611427" cy="611427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5CBDCE"/>
                  </a:gs>
                  <a:gs pos="100000">
                    <a:srgbClr val="5CBDC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22298AEB-2DB1-4315-8C25-D2C401A08E39}"/>
              </a:ext>
            </a:extLst>
          </p:cNvPr>
          <p:cNvGrpSpPr/>
          <p:nvPr/>
        </p:nvGrpSpPr>
        <p:grpSpPr>
          <a:xfrm>
            <a:off x="6504348" y="3634388"/>
            <a:ext cx="3837590" cy="611427"/>
            <a:chOff x="6504348" y="3634388"/>
            <a:chExt cx="3837590" cy="611427"/>
          </a:xfrm>
        </p:grpSpPr>
        <p:sp>
          <p:nvSpPr>
            <p:cNvPr id="12" name="矩形 11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5F29F301-0B13-464B-BEC7-8D3E6B970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691" y="3634388"/>
              <a:ext cx="30572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微软雅黑" panose="020B0503020204020204" pitchFamily="34" charset="-122"/>
                </a:rPr>
                <a:t>研究成果与运用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xmlns="" id="{43314472-26A7-4E9D-83E5-DF7B575C350C}"/>
                </a:ext>
              </a:extLst>
            </p:cNvPr>
            <p:cNvSpPr/>
            <p:nvPr/>
          </p:nvSpPr>
          <p:spPr>
            <a:xfrm>
              <a:off x="6504348" y="3634388"/>
              <a:ext cx="611427" cy="611427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5CBDCE"/>
                  </a:gs>
                  <a:gs pos="100000">
                    <a:srgbClr val="5CBDC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38D8DDC7-6087-49BC-A767-B7B50B615DE4}"/>
              </a:ext>
            </a:extLst>
          </p:cNvPr>
          <p:cNvGrpSpPr/>
          <p:nvPr/>
        </p:nvGrpSpPr>
        <p:grpSpPr>
          <a:xfrm>
            <a:off x="6491436" y="4739244"/>
            <a:ext cx="3837590" cy="611427"/>
            <a:chOff x="6929231" y="1712714"/>
            <a:chExt cx="3837590" cy="611427"/>
          </a:xfrm>
        </p:grpSpPr>
        <p:sp>
          <p:nvSpPr>
            <p:cNvPr id="15" name="矩形 1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87A9ACA8-EB15-4755-95B0-EB4DB0465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574" y="1712714"/>
              <a:ext cx="305724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微软雅黑" panose="020B0503020204020204" pitchFamily="34" charset="-122"/>
                </a:rPr>
                <a:t>论文总结与感谢</a:t>
              </a:r>
              <a:endParaRPr lang="zh-CN" altLang="en-US" sz="3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xmlns="" id="{57F87F12-E3E7-4564-9766-7288A6DA5D59}"/>
                </a:ext>
              </a:extLst>
            </p:cNvPr>
            <p:cNvSpPr/>
            <p:nvPr/>
          </p:nvSpPr>
          <p:spPr>
            <a:xfrm>
              <a:off x="6929231" y="1712714"/>
              <a:ext cx="611427" cy="611427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5CBDCE"/>
                  </a:gs>
                  <a:gs pos="100000">
                    <a:srgbClr val="5CBDCE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zh-CN" altLang="en-US" sz="2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DBA198E9-61EE-4BE9-88FF-82D730635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55542">
            <a:off x="-1496105" y="-1311185"/>
            <a:ext cx="4516753" cy="4516753"/>
          </a:xfrm>
          <a:prstGeom prst="rect">
            <a:avLst/>
          </a:prstGeom>
        </p:spPr>
      </p:pic>
      <p:sp>
        <p:nvSpPr>
          <p:cNvPr id="33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<a:extLst>
              <a:ext uri="{FF2B5EF4-FFF2-40B4-BE49-F238E27FC236}">
                <a16:creationId xmlns:a16="http://schemas.microsoft.com/office/drawing/2014/main" xmlns="" id="{BB732024-78E0-4F4E-A3A7-D323504AF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681" y="3044280"/>
            <a:ext cx="277031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pitchFamily="34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4400" dirty="0">
                <a:solidFill>
                  <a:srgbClr val="E9582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|</a:t>
            </a:r>
            <a:r>
              <a:rPr lang="en-US" altLang="zh-CN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  </a:t>
            </a:r>
            <a:r>
              <a:rPr lang="zh-CN" altLang="en-US" sz="4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目 录   </a:t>
            </a:r>
            <a:r>
              <a:rPr lang="en-US" altLang="zh-CN" sz="4400" dirty="0">
                <a:solidFill>
                  <a:srgbClr val="E95823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| </a:t>
            </a:r>
            <a:endParaRPr lang="zh-CN" altLang="en-US" sz="4400" dirty="0">
              <a:solidFill>
                <a:srgbClr val="E95823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33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">
            <a:extLst>
              <a:ext uri="{FF2B5EF4-FFF2-40B4-BE49-F238E27FC236}">
                <a16:creationId xmlns:a16="http://schemas.microsoft.com/office/drawing/2014/main" xmlns="" id="{526BA02D-54D7-43AA-9577-8FD6442E5680}"/>
              </a:ext>
            </a:extLst>
          </p:cNvPr>
          <p:cNvGrpSpPr/>
          <p:nvPr/>
        </p:nvGrpSpPr>
        <p:grpSpPr>
          <a:xfrm>
            <a:off x="3510802" y="2326988"/>
            <a:ext cx="5170396" cy="3100975"/>
            <a:chOff x="3786213" y="723433"/>
            <a:chExt cx="3877797" cy="2325731"/>
          </a:xfrm>
        </p:grpSpPr>
        <p:sp>
          <p:nvSpPr>
            <p:cNvPr id="3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E59438E-3E2A-4F2F-A75F-26C96301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337" y="723433"/>
              <a:ext cx="2831545" cy="138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FOUR</a:t>
              </a: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论文总结与感谢</a:t>
              </a:r>
            </a:p>
          </p:txBody>
        </p:sp>
        <p:sp>
          <p:nvSpPr>
            <p:cNvPr id="4" name="文本框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E8F81938-9E56-4AAB-B78F-B7A9944A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23" y="2344103"/>
              <a:ext cx="3696973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BACKGROUND SIGNIFICANCE OF THE SELECTED TOPIC</a:t>
              </a:r>
            </a:p>
          </p:txBody>
        </p:sp>
        <p:sp>
          <p:nvSpPr>
            <p:cNvPr id="5" name="矩形 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0E9B999-1191-475A-BC88-D711144903F9}"/>
                </a:ext>
              </a:extLst>
            </p:cNvPr>
            <p:cNvSpPr/>
            <p:nvPr/>
          </p:nvSpPr>
          <p:spPr>
            <a:xfrm>
              <a:off x="3786213" y="2585527"/>
              <a:ext cx="3877797" cy="46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dolor</a:t>
              </a:r>
              <a:endParaRPr lang="zh-CN" altLang="en-US" sz="1467" kern="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6" name="直接连接符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D85CA078-8348-4068-9C67-C1457563CC75}"/>
                </a:ext>
              </a:extLst>
            </p:cNvPr>
            <p:cNvCxnSpPr/>
            <p:nvPr/>
          </p:nvCxnSpPr>
          <p:spPr>
            <a:xfrm>
              <a:off x="5594943" y="2606710"/>
              <a:ext cx="2603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B9C5AF9-F49F-41E1-9A5C-413A3B87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7" y="1425829"/>
            <a:ext cx="609739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74B7189-97EE-4BAF-8AA4-64F81CF36241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5A6B78B0-0F77-46EA-8C09-1183099746B6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A9945EE-87CC-4DED-9181-3937C31FED1E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" name="Diamond 14">
            <a:extLst>
              <a:ext uri="{FF2B5EF4-FFF2-40B4-BE49-F238E27FC236}">
                <a16:creationId xmlns:a16="http://schemas.microsoft.com/office/drawing/2014/main" xmlns="" id="{E175B053-91DF-4287-8DFA-33C8CCAB9F38}"/>
              </a:ext>
            </a:extLst>
          </p:cNvPr>
          <p:cNvSpPr/>
          <p:nvPr/>
        </p:nvSpPr>
        <p:spPr>
          <a:xfrm>
            <a:off x="3173249" y="3248691"/>
            <a:ext cx="396000" cy="396000"/>
          </a:xfrm>
          <a:prstGeom prst="ellipse">
            <a:avLst/>
          </a:prstGeom>
          <a:solidFill>
            <a:srgbClr val="007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Diamond 17">
            <a:extLst>
              <a:ext uri="{FF2B5EF4-FFF2-40B4-BE49-F238E27FC236}">
                <a16:creationId xmlns:a16="http://schemas.microsoft.com/office/drawing/2014/main" xmlns="" id="{DB01F3B2-58D5-4D35-990D-D55B5EEB733E}"/>
              </a:ext>
            </a:extLst>
          </p:cNvPr>
          <p:cNvSpPr/>
          <p:nvPr/>
        </p:nvSpPr>
        <p:spPr>
          <a:xfrm>
            <a:off x="3625538" y="4549855"/>
            <a:ext cx="396000" cy="396000"/>
          </a:xfrm>
          <a:prstGeom prst="ellipse">
            <a:avLst/>
          </a:prstGeom>
          <a:solidFill>
            <a:srgbClr val="007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Diamond 20">
            <a:extLst>
              <a:ext uri="{FF2B5EF4-FFF2-40B4-BE49-F238E27FC236}">
                <a16:creationId xmlns:a16="http://schemas.microsoft.com/office/drawing/2014/main" xmlns="" id="{76C572CF-AD75-4E0C-8E44-3996F0DA4C5B}"/>
              </a:ext>
            </a:extLst>
          </p:cNvPr>
          <p:cNvSpPr/>
          <p:nvPr/>
        </p:nvSpPr>
        <p:spPr>
          <a:xfrm>
            <a:off x="2290114" y="4715171"/>
            <a:ext cx="396000" cy="396000"/>
          </a:xfrm>
          <a:prstGeom prst="ellipse">
            <a:avLst/>
          </a:prstGeom>
          <a:solidFill>
            <a:srgbClr val="0077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xmlns="" id="{FF5B0F46-D5E4-4059-B43F-86769677437F}"/>
              </a:ext>
            </a:extLst>
          </p:cNvPr>
          <p:cNvSpPr txBox="1"/>
          <p:nvPr/>
        </p:nvSpPr>
        <p:spPr>
          <a:xfrm>
            <a:off x="3176119" y="3311762"/>
            <a:ext cx="393056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xmlns="" id="{9097B4E8-512D-49C3-99C8-780AE2312A98}"/>
              </a:ext>
            </a:extLst>
          </p:cNvPr>
          <p:cNvSpPr txBox="1"/>
          <p:nvPr/>
        </p:nvSpPr>
        <p:spPr>
          <a:xfrm>
            <a:off x="3628409" y="4612926"/>
            <a:ext cx="393056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xmlns="" id="{45E36B97-5129-49F7-BC76-13440A08B612}"/>
              </a:ext>
            </a:extLst>
          </p:cNvPr>
          <p:cNvSpPr txBox="1"/>
          <p:nvPr/>
        </p:nvSpPr>
        <p:spPr>
          <a:xfrm>
            <a:off x="2292985" y="4778242"/>
            <a:ext cx="393056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grpSp>
        <p:nvGrpSpPr>
          <p:cNvPr id="11" name="Group 62">
            <a:extLst>
              <a:ext uri="{FF2B5EF4-FFF2-40B4-BE49-F238E27FC236}">
                <a16:creationId xmlns:a16="http://schemas.microsoft.com/office/drawing/2014/main" xmlns="" id="{AC196344-E87F-4421-98DE-BCB91124D7E4}"/>
              </a:ext>
            </a:extLst>
          </p:cNvPr>
          <p:cNvGrpSpPr/>
          <p:nvPr/>
        </p:nvGrpSpPr>
        <p:grpSpPr>
          <a:xfrm>
            <a:off x="1385514" y="2474422"/>
            <a:ext cx="2960020" cy="2960018"/>
            <a:chOff x="1336353" y="2641572"/>
            <a:chExt cx="2960018" cy="2960018"/>
          </a:xfrm>
          <a:gradFill flip="none" rotWithShape="1">
            <a:gsLst>
              <a:gs pos="0">
                <a:schemeClr val="bg2">
                  <a:lumMod val="85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  <a:gs pos="73000">
                <a:schemeClr val="tx1">
                  <a:lumMod val="20000"/>
                  <a:lumOff val="8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xmlns="" id="{8C806136-6119-4F1C-941B-D73452A0162F}"/>
                </a:ext>
              </a:extLst>
            </p:cNvPr>
            <p:cNvSpPr/>
            <p:nvPr/>
          </p:nvSpPr>
          <p:spPr>
            <a:xfrm>
              <a:off x="1336353" y="2641572"/>
              <a:ext cx="1451728" cy="1451728"/>
            </a:xfrm>
            <a:prstGeom prst="rect">
              <a:avLst/>
            </a:prstGeom>
            <a:noFill/>
            <a:ln>
              <a:solidFill>
                <a:srgbClr val="192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xmlns="" id="{1C5072B2-9D72-4714-810B-F31D925F2771}"/>
                </a:ext>
              </a:extLst>
            </p:cNvPr>
            <p:cNvSpPr/>
            <p:nvPr/>
          </p:nvSpPr>
          <p:spPr>
            <a:xfrm>
              <a:off x="2844643" y="2641572"/>
              <a:ext cx="1451728" cy="1451728"/>
            </a:xfrm>
            <a:prstGeom prst="rect">
              <a:avLst/>
            </a:prstGeom>
            <a:noFill/>
            <a:ln>
              <a:solidFill>
                <a:srgbClr val="192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xmlns="" id="{06A2D448-CE08-4F05-921C-F01B970C9149}"/>
                </a:ext>
              </a:extLst>
            </p:cNvPr>
            <p:cNvSpPr/>
            <p:nvPr/>
          </p:nvSpPr>
          <p:spPr>
            <a:xfrm>
              <a:off x="1336353" y="4149862"/>
              <a:ext cx="1451728" cy="1451728"/>
            </a:xfrm>
            <a:prstGeom prst="rect">
              <a:avLst/>
            </a:prstGeom>
            <a:noFill/>
            <a:ln>
              <a:solidFill>
                <a:srgbClr val="192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xmlns="" id="{A67431C3-77DD-49BD-AB1E-2861D1FE134E}"/>
                </a:ext>
              </a:extLst>
            </p:cNvPr>
            <p:cNvSpPr/>
            <p:nvPr/>
          </p:nvSpPr>
          <p:spPr>
            <a:xfrm>
              <a:off x="2844643" y="4149862"/>
              <a:ext cx="1451728" cy="1451728"/>
            </a:xfrm>
            <a:prstGeom prst="rect">
              <a:avLst/>
            </a:prstGeom>
            <a:noFill/>
            <a:ln>
              <a:solidFill>
                <a:srgbClr val="192A4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6">
            <a:extLst>
              <a:ext uri="{FF2B5EF4-FFF2-40B4-BE49-F238E27FC236}">
                <a16:creationId xmlns:a16="http://schemas.microsoft.com/office/drawing/2014/main" xmlns="" id="{A1A91EE3-6107-426D-B6E8-441EEF114ADE}"/>
              </a:ext>
            </a:extLst>
          </p:cNvPr>
          <p:cNvSpPr txBox="1"/>
          <p:nvPr/>
        </p:nvSpPr>
        <p:spPr>
          <a:xfrm>
            <a:off x="1824281" y="2110085"/>
            <a:ext cx="65594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HIGH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xmlns="" id="{EA5A0E5B-ED61-41B5-9DDE-A1FCE92CEDA7}"/>
              </a:ext>
            </a:extLst>
          </p:cNvPr>
          <p:cNvSpPr txBox="1"/>
          <p:nvPr/>
        </p:nvSpPr>
        <p:spPr>
          <a:xfrm>
            <a:off x="3332570" y="2110085"/>
            <a:ext cx="62388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LOW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xmlns="" id="{DE8E49B3-3110-44EE-9794-6C8B8350098B}"/>
              </a:ext>
            </a:extLst>
          </p:cNvPr>
          <p:cNvSpPr txBox="1"/>
          <p:nvPr/>
        </p:nvSpPr>
        <p:spPr>
          <a:xfrm rot="5400000">
            <a:off x="4240496" y="3101668"/>
            <a:ext cx="65594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HIGH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xmlns="" id="{2462D464-B174-4D2E-A55F-EA17F77AFEA1}"/>
              </a:ext>
            </a:extLst>
          </p:cNvPr>
          <p:cNvSpPr txBox="1"/>
          <p:nvPr/>
        </p:nvSpPr>
        <p:spPr>
          <a:xfrm rot="5400000">
            <a:off x="4256524" y="4555661"/>
            <a:ext cx="62388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LOW</a:t>
            </a:r>
          </a:p>
        </p:txBody>
      </p:sp>
      <p:sp>
        <p:nvSpPr>
          <p:cNvPr id="20" name="Diamond 11">
            <a:extLst>
              <a:ext uri="{FF2B5EF4-FFF2-40B4-BE49-F238E27FC236}">
                <a16:creationId xmlns:a16="http://schemas.microsoft.com/office/drawing/2014/main" xmlns="" id="{BC185AAE-7326-4A00-9F1C-A59207090278}"/>
              </a:ext>
            </a:extLst>
          </p:cNvPr>
          <p:cNvSpPr/>
          <p:nvPr/>
        </p:nvSpPr>
        <p:spPr>
          <a:xfrm>
            <a:off x="3803308" y="2632858"/>
            <a:ext cx="396000" cy="396000"/>
          </a:xfrm>
          <a:prstGeom prst="ellipse">
            <a:avLst/>
          </a:prstGeom>
          <a:solidFill>
            <a:srgbClr val="192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174418C2-5BED-4361-9D3D-AC6D7415A045}"/>
              </a:ext>
            </a:extLst>
          </p:cNvPr>
          <p:cNvSpPr txBox="1"/>
          <p:nvPr/>
        </p:nvSpPr>
        <p:spPr>
          <a:xfrm>
            <a:off x="3806178" y="2695929"/>
            <a:ext cx="393056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2" name="Diamond 23">
            <a:extLst>
              <a:ext uri="{FF2B5EF4-FFF2-40B4-BE49-F238E27FC236}">
                <a16:creationId xmlns:a16="http://schemas.microsoft.com/office/drawing/2014/main" xmlns="" id="{458A3543-76C0-4C1F-B1B7-9CE55EED4922}"/>
              </a:ext>
            </a:extLst>
          </p:cNvPr>
          <p:cNvSpPr/>
          <p:nvPr/>
        </p:nvSpPr>
        <p:spPr>
          <a:xfrm>
            <a:off x="1595801" y="4110475"/>
            <a:ext cx="396000" cy="396000"/>
          </a:xfrm>
          <a:prstGeom prst="ellipse">
            <a:avLst/>
          </a:prstGeom>
          <a:solidFill>
            <a:srgbClr val="192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xmlns="" id="{87AB5A63-9C65-495D-A102-1EA4CDBE77C7}"/>
              </a:ext>
            </a:extLst>
          </p:cNvPr>
          <p:cNvSpPr txBox="1"/>
          <p:nvPr/>
        </p:nvSpPr>
        <p:spPr>
          <a:xfrm>
            <a:off x="1598671" y="4173546"/>
            <a:ext cx="393056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4" name="Diamond 26">
            <a:extLst>
              <a:ext uri="{FF2B5EF4-FFF2-40B4-BE49-F238E27FC236}">
                <a16:creationId xmlns:a16="http://schemas.microsoft.com/office/drawing/2014/main" xmlns="" id="{AE0EB242-4DD4-41EB-B4B9-4A46DEB79543}"/>
              </a:ext>
            </a:extLst>
          </p:cNvPr>
          <p:cNvSpPr/>
          <p:nvPr/>
        </p:nvSpPr>
        <p:spPr>
          <a:xfrm>
            <a:off x="1902456" y="2958962"/>
            <a:ext cx="396000" cy="396000"/>
          </a:xfrm>
          <a:prstGeom prst="ellipse">
            <a:avLst/>
          </a:prstGeom>
          <a:solidFill>
            <a:srgbClr val="192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xmlns="" id="{1FABF703-3E67-4B86-8430-BEDC6E4405D6}"/>
              </a:ext>
            </a:extLst>
          </p:cNvPr>
          <p:cNvSpPr txBox="1"/>
          <p:nvPr/>
        </p:nvSpPr>
        <p:spPr>
          <a:xfrm>
            <a:off x="1905326" y="3022033"/>
            <a:ext cx="393056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id-ID" sz="1467" b="1" dirty="0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6" name="Group 22">
            <a:extLst>
              <a:ext uri="{FF2B5EF4-FFF2-40B4-BE49-F238E27FC236}">
                <a16:creationId xmlns:a16="http://schemas.microsoft.com/office/drawing/2014/main" xmlns="" id="{32E287C0-DDBF-43EF-9993-9E8E8FEE2119}"/>
              </a:ext>
            </a:extLst>
          </p:cNvPr>
          <p:cNvGrpSpPr/>
          <p:nvPr/>
        </p:nvGrpSpPr>
        <p:grpSpPr>
          <a:xfrm>
            <a:off x="778567" y="2081335"/>
            <a:ext cx="499621" cy="3353107"/>
            <a:chOff x="1498867" y="2248485"/>
            <a:chExt cx="499621" cy="3353107"/>
          </a:xfrm>
          <a:gradFill>
            <a:gsLst>
              <a:gs pos="0">
                <a:srgbClr val="5CBDCE"/>
              </a:gs>
              <a:gs pos="100000">
                <a:srgbClr val="5CBDCE">
                  <a:alpha val="0"/>
                </a:srgbClr>
              </a:gs>
            </a:gsLst>
            <a:lin ang="5400000" scaled="1"/>
          </a:gradFill>
        </p:grpSpPr>
        <p:sp>
          <p:nvSpPr>
            <p:cNvPr id="27" name="Right Arrow 23">
              <a:extLst>
                <a:ext uri="{FF2B5EF4-FFF2-40B4-BE49-F238E27FC236}">
                  <a16:creationId xmlns:a16="http://schemas.microsoft.com/office/drawing/2014/main" xmlns="" id="{F144C605-AC75-426B-90BA-2A0BB910CAF9}"/>
                </a:ext>
              </a:extLst>
            </p:cNvPr>
            <p:cNvSpPr/>
            <p:nvPr/>
          </p:nvSpPr>
          <p:spPr>
            <a:xfrm rot="16200000">
              <a:off x="72124" y="3675228"/>
              <a:ext cx="3353107" cy="499621"/>
            </a:xfrm>
            <a:prstGeom prst="rightArrow">
              <a:avLst>
                <a:gd name="adj1" fmla="val 50000"/>
                <a:gd name="adj2" fmla="val 783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xmlns="" id="{EADA80C4-C126-4B32-832B-B78884DE90B4}"/>
                </a:ext>
              </a:extLst>
            </p:cNvPr>
            <p:cNvSpPr txBox="1"/>
            <p:nvPr/>
          </p:nvSpPr>
          <p:spPr>
            <a:xfrm rot="16200000">
              <a:off x="1268418" y="3878879"/>
              <a:ext cx="960519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67" b="1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id-ID" sz="1467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Group 25">
            <a:extLst>
              <a:ext uri="{FF2B5EF4-FFF2-40B4-BE49-F238E27FC236}">
                <a16:creationId xmlns:a16="http://schemas.microsoft.com/office/drawing/2014/main" xmlns="" id="{331D809F-CCBC-4257-AA97-88316EFF25CF}"/>
              </a:ext>
            </a:extLst>
          </p:cNvPr>
          <p:cNvGrpSpPr/>
          <p:nvPr/>
        </p:nvGrpSpPr>
        <p:grpSpPr>
          <a:xfrm>
            <a:off x="1391304" y="5503262"/>
            <a:ext cx="3487920" cy="499621"/>
            <a:chOff x="2111604" y="5670412"/>
            <a:chExt cx="3487920" cy="499621"/>
          </a:xfrm>
          <a:gradFill flip="none" rotWithShape="1">
            <a:gsLst>
              <a:gs pos="0">
                <a:srgbClr val="192A49"/>
              </a:gs>
              <a:gs pos="100000">
                <a:srgbClr val="00779A">
                  <a:alpha val="0"/>
                </a:srgbClr>
              </a:gs>
            </a:gsLst>
            <a:lin ang="10800000" scaled="1"/>
            <a:tileRect/>
          </a:gradFill>
        </p:grpSpPr>
        <p:sp>
          <p:nvSpPr>
            <p:cNvPr id="30" name="Right Arrow 26">
              <a:extLst>
                <a:ext uri="{FF2B5EF4-FFF2-40B4-BE49-F238E27FC236}">
                  <a16:creationId xmlns:a16="http://schemas.microsoft.com/office/drawing/2014/main" xmlns="" id="{DF4B82B4-208D-4711-9B06-89A9EF67CBD1}"/>
                </a:ext>
              </a:extLst>
            </p:cNvPr>
            <p:cNvSpPr/>
            <p:nvPr/>
          </p:nvSpPr>
          <p:spPr>
            <a:xfrm>
              <a:off x="2111604" y="5670412"/>
              <a:ext cx="3487920" cy="499621"/>
            </a:xfrm>
            <a:prstGeom prst="rightArrow">
              <a:avLst>
                <a:gd name="adj1" fmla="val 50000"/>
                <a:gd name="adj2" fmla="val 78302"/>
              </a:avLst>
            </a:prstGeom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xmlns="" id="{CD613605-0B25-40E3-B81A-2AFDB1800C3A}"/>
                </a:ext>
              </a:extLst>
            </p:cNvPr>
            <p:cNvSpPr txBox="1"/>
            <p:nvPr/>
          </p:nvSpPr>
          <p:spPr>
            <a:xfrm>
              <a:off x="3309639" y="5773596"/>
              <a:ext cx="960519" cy="318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67" b="1" dirty="0">
                  <a:solidFill>
                    <a:schemeClr val="bg1"/>
                  </a:solidFill>
                  <a:cs typeface="+mn-ea"/>
                  <a:sym typeface="+mn-lt"/>
                </a:rPr>
                <a:t>输入标题</a:t>
              </a:r>
              <a:endParaRPr lang="id-ID" sz="1467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2" name="Straight Connector 28">
            <a:extLst>
              <a:ext uri="{FF2B5EF4-FFF2-40B4-BE49-F238E27FC236}">
                <a16:creationId xmlns:a16="http://schemas.microsoft.com/office/drawing/2014/main" xmlns="" id="{71AB6C74-16BF-4919-93A6-FA0C7319E692}"/>
              </a:ext>
            </a:extLst>
          </p:cNvPr>
          <p:cNvCxnSpPr/>
          <p:nvPr/>
        </p:nvCxnSpPr>
        <p:spPr>
          <a:xfrm>
            <a:off x="5275560" y="2103985"/>
            <a:ext cx="0" cy="389890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9">
            <a:extLst>
              <a:ext uri="{FF2B5EF4-FFF2-40B4-BE49-F238E27FC236}">
                <a16:creationId xmlns:a16="http://schemas.microsoft.com/office/drawing/2014/main" xmlns="" id="{A003A0E0-3CCE-4779-907C-688F0DBF198A}"/>
              </a:ext>
            </a:extLst>
          </p:cNvPr>
          <p:cNvSpPr/>
          <p:nvPr/>
        </p:nvSpPr>
        <p:spPr>
          <a:xfrm>
            <a:off x="6447540" y="3145223"/>
            <a:ext cx="152944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Go ahead and replace it with your own text. </a:t>
            </a:r>
          </a:p>
        </p:txBody>
      </p:sp>
      <p:sp>
        <p:nvSpPr>
          <p:cNvPr id="34" name="TextBox 30">
            <a:extLst>
              <a:ext uri="{FF2B5EF4-FFF2-40B4-BE49-F238E27FC236}">
                <a16:creationId xmlns:a16="http://schemas.microsoft.com/office/drawing/2014/main" xmlns="" id="{8390F8CE-541D-4248-9C5C-350E5674CC55}"/>
              </a:ext>
            </a:extLst>
          </p:cNvPr>
          <p:cNvSpPr txBox="1"/>
          <p:nvPr/>
        </p:nvSpPr>
        <p:spPr>
          <a:xfrm>
            <a:off x="6733958" y="2935721"/>
            <a:ext cx="96051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id-ID" sz="14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5" name="Group 31">
            <a:extLst>
              <a:ext uri="{FF2B5EF4-FFF2-40B4-BE49-F238E27FC236}">
                <a16:creationId xmlns:a16="http://schemas.microsoft.com/office/drawing/2014/main" xmlns="" id="{2A7638F1-5EDD-47ED-ABB6-29EB6828E56E}"/>
              </a:ext>
            </a:extLst>
          </p:cNvPr>
          <p:cNvGrpSpPr/>
          <p:nvPr/>
        </p:nvGrpSpPr>
        <p:grpSpPr>
          <a:xfrm>
            <a:off x="7032675" y="2512890"/>
            <a:ext cx="358775" cy="358775"/>
            <a:chOff x="1839913" y="1474788"/>
            <a:chExt cx="358775" cy="358775"/>
          </a:xfrm>
          <a:solidFill>
            <a:srgbClr val="E95823"/>
          </a:solidFill>
        </p:grpSpPr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xmlns="" id="{90EB3261-6CB5-4A9B-9972-98846C34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400" y="1565276"/>
              <a:ext cx="138112" cy="136525"/>
            </a:xfrm>
            <a:custGeom>
              <a:avLst/>
              <a:gdLst>
                <a:gd name="T0" fmla="*/ 58 w 87"/>
                <a:gd name="T1" fmla="*/ 0 h 86"/>
                <a:gd name="T2" fmla="*/ 29 w 87"/>
                <a:gd name="T3" fmla="*/ 0 h 86"/>
                <a:gd name="T4" fmla="*/ 29 w 87"/>
                <a:gd name="T5" fmla="*/ 29 h 86"/>
                <a:gd name="T6" fmla="*/ 0 w 87"/>
                <a:gd name="T7" fmla="*/ 29 h 86"/>
                <a:gd name="T8" fmla="*/ 0 w 87"/>
                <a:gd name="T9" fmla="*/ 58 h 86"/>
                <a:gd name="T10" fmla="*/ 29 w 87"/>
                <a:gd name="T11" fmla="*/ 58 h 86"/>
                <a:gd name="T12" fmla="*/ 29 w 87"/>
                <a:gd name="T13" fmla="*/ 86 h 86"/>
                <a:gd name="T14" fmla="*/ 58 w 87"/>
                <a:gd name="T15" fmla="*/ 86 h 86"/>
                <a:gd name="T16" fmla="*/ 58 w 87"/>
                <a:gd name="T17" fmla="*/ 58 h 86"/>
                <a:gd name="T18" fmla="*/ 87 w 87"/>
                <a:gd name="T19" fmla="*/ 58 h 86"/>
                <a:gd name="T20" fmla="*/ 87 w 87"/>
                <a:gd name="T21" fmla="*/ 29 h 86"/>
                <a:gd name="T22" fmla="*/ 58 w 87"/>
                <a:gd name="T23" fmla="*/ 29 h 86"/>
                <a:gd name="T24" fmla="*/ 58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58" y="0"/>
                  </a:moveTo>
                  <a:lnTo>
                    <a:pt x="29" y="0"/>
                  </a:lnTo>
                  <a:lnTo>
                    <a:pt x="29" y="29"/>
                  </a:lnTo>
                  <a:lnTo>
                    <a:pt x="0" y="29"/>
                  </a:lnTo>
                  <a:lnTo>
                    <a:pt x="0" y="58"/>
                  </a:lnTo>
                  <a:lnTo>
                    <a:pt x="29" y="58"/>
                  </a:lnTo>
                  <a:lnTo>
                    <a:pt x="29" y="86"/>
                  </a:lnTo>
                  <a:lnTo>
                    <a:pt x="58" y="86"/>
                  </a:lnTo>
                  <a:lnTo>
                    <a:pt x="58" y="58"/>
                  </a:lnTo>
                  <a:lnTo>
                    <a:pt x="87" y="58"/>
                  </a:lnTo>
                  <a:lnTo>
                    <a:pt x="87" y="29"/>
                  </a:lnTo>
                  <a:lnTo>
                    <a:pt x="58" y="29"/>
                  </a:lnTo>
                  <a:lnTo>
                    <a:pt x="5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xmlns="" id="{1B3BE939-ACF6-4C8A-9DB8-584E9FCBAC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9913" y="1474788"/>
              <a:ext cx="358775" cy="358775"/>
            </a:xfrm>
            <a:custGeom>
              <a:avLst/>
              <a:gdLst>
                <a:gd name="T0" fmla="*/ 62 w 63"/>
                <a:gd name="T1" fmla="*/ 54 h 63"/>
                <a:gd name="T2" fmla="*/ 51 w 63"/>
                <a:gd name="T3" fmla="*/ 43 h 63"/>
                <a:gd name="T4" fmla="*/ 56 w 63"/>
                <a:gd name="T5" fmla="*/ 28 h 63"/>
                <a:gd name="T6" fmla="*/ 28 w 63"/>
                <a:gd name="T7" fmla="*/ 0 h 63"/>
                <a:gd name="T8" fmla="*/ 0 w 63"/>
                <a:gd name="T9" fmla="*/ 28 h 63"/>
                <a:gd name="T10" fmla="*/ 28 w 63"/>
                <a:gd name="T11" fmla="*/ 56 h 63"/>
                <a:gd name="T12" fmla="*/ 43 w 63"/>
                <a:gd name="T13" fmla="*/ 52 h 63"/>
                <a:gd name="T14" fmla="*/ 54 w 63"/>
                <a:gd name="T15" fmla="*/ 63 h 63"/>
                <a:gd name="T16" fmla="*/ 57 w 63"/>
                <a:gd name="T17" fmla="*/ 63 h 63"/>
                <a:gd name="T18" fmla="*/ 62 w 63"/>
                <a:gd name="T19" fmla="*/ 57 h 63"/>
                <a:gd name="T20" fmla="*/ 62 w 63"/>
                <a:gd name="T21" fmla="*/ 54 h 63"/>
                <a:gd name="T22" fmla="*/ 28 w 63"/>
                <a:gd name="T23" fmla="*/ 48 h 63"/>
                <a:gd name="T24" fmla="*/ 8 w 63"/>
                <a:gd name="T25" fmla="*/ 28 h 63"/>
                <a:gd name="T26" fmla="*/ 28 w 63"/>
                <a:gd name="T27" fmla="*/ 8 h 63"/>
                <a:gd name="T28" fmla="*/ 48 w 63"/>
                <a:gd name="T29" fmla="*/ 28 h 63"/>
                <a:gd name="T30" fmla="*/ 28 w 63"/>
                <a:gd name="T31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63">
                  <a:moveTo>
                    <a:pt x="62" y="54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54" y="39"/>
                    <a:pt x="56" y="34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ubicBezTo>
                    <a:pt x="12" y="0"/>
                    <a:pt x="0" y="13"/>
                    <a:pt x="0" y="28"/>
                  </a:cubicBezTo>
                  <a:cubicBezTo>
                    <a:pt x="0" y="43"/>
                    <a:pt x="12" y="56"/>
                    <a:pt x="28" y="56"/>
                  </a:cubicBezTo>
                  <a:cubicBezTo>
                    <a:pt x="33" y="56"/>
                    <a:pt x="39" y="54"/>
                    <a:pt x="43" y="52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3"/>
                    <a:pt x="56" y="63"/>
                    <a:pt x="57" y="63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6"/>
                    <a:pt x="63" y="55"/>
                    <a:pt x="62" y="54"/>
                  </a:cubicBezTo>
                  <a:close/>
                  <a:moveTo>
                    <a:pt x="28" y="48"/>
                  </a:move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Rectangle 34">
            <a:extLst>
              <a:ext uri="{FF2B5EF4-FFF2-40B4-BE49-F238E27FC236}">
                <a16:creationId xmlns:a16="http://schemas.microsoft.com/office/drawing/2014/main" xmlns="" id="{C8C60611-BA07-44ED-A479-E572ACF3E0E4}"/>
              </a:ext>
            </a:extLst>
          </p:cNvPr>
          <p:cNvSpPr/>
          <p:nvPr/>
        </p:nvSpPr>
        <p:spPr>
          <a:xfrm>
            <a:off x="8098302" y="3145223"/>
            <a:ext cx="152944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Go ahead and replace it with your own text. </a:t>
            </a:r>
          </a:p>
        </p:txBody>
      </p:sp>
      <p:sp>
        <p:nvSpPr>
          <p:cNvPr id="39" name="TextBox 35">
            <a:extLst>
              <a:ext uri="{FF2B5EF4-FFF2-40B4-BE49-F238E27FC236}">
                <a16:creationId xmlns:a16="http://schemas.microsoft.com/office/drawing/2014/main" xmlns="" id="{522ADFE9-BA80-4E79-9AD7-42CFF3B0545D}"/>
              </a:ext>
            </a:extLst>
          </p:cNvPr>
          <p:cNvSpPr txBox="1"/>
          <p:nvPr/>
        </p:nvSpPr>
        <p:spPr>
          <a:xfrm>
            <a:off x="8384719" y="2935721"/>
            <a:ext cx="96051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id-ID" sz="14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xmlns="" id="{514AEE3D-0EE1-42C6-A50C-A570B630DDDC}"/>
              </a:ext>
            </a:extLst>
          </p:cNvPr>
          <p:cNvSpPr/>
          <p:nvPr/>
        </p:nvSpPr>
        <p:spPr>
          <a:xfrm>
            <a:off x="9755619" y="3145223"/>
            <a:ext cx="152944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Go ahead and replace it with your own text. </a:t>
            </a:r>
          </a:p>
        </p:txBody>
      </p:sp>
      <p:sp>
        <p:nvSpPr>
          <p:cNvPr id="41" name="TextBox 37">
            <a:extLst>
              <a:ext uri="{FF2B5EF4-FFF2-40B4-BE49-F238E27FC236}">
                <a16:creationId xmlns:a16="http://schemas.microsoft.com/office/drawing/2014/main" xmlns="" id="{825D59C0-C03D-4514-A259-03796424A339}"/>
              </a:ext>
            </a:extLst>
          </p:cNvPr>
          <p:cNvSpPr txBox="1"/>
          <p:nvPr/>
        </p:nvSpPr>
        <p:spPr>
          <a:xfrm>
            <a:off x="10042038" y="2935721"/>
            <a:ext cx="96051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id-ID" sz="14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Rectangle 38">
            <a:extLst>
              <a:ext uri="{FF2B5EF4-FFF2-40B4-BE49-F238E27FC236}">
                <a16:creationId xmlns:a16="http://schemas.microsoft.com/office/drawing/2014/main" xmlns="" id="{01CBC6C2-5ADC-4D8F-932B-7DDEEC0B1473}"/>
              </a:ext>
            </a:extLst>
          </p:cNvPr>
          <p:cNvSpPr/>
          <p:nvPr/>
        </p:nvSpPr>
        <p:spPr>
          <a:xfrm>
            <a:off x="6447540" y="4735531"/>
            <a:ext cx="152944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Go ahead and replace it with your own text. </a:t>
            </a:r>
          </a:p>
        </p:txBody>
      </p:sp>
      <p:sp>
        <p:nvSpPr>
          <p:cNvPr id="43" name="TextBox 39">
            <a:extLst>
              <a:ext uri="{FF2B5EF4-FFF2-40B4-BE49-F238E27FC236}">
                <a16:creationId xmlns:a16="http://schemas.microsoft.com/office/drawing/2014/main" xmlns="" id="{ACFA7260-782E-427A-A759-E1C6B789ACCE}"/>
              </a:ext>
            </a:extLst>
          </p:cNvPr>
          <p:cNvSpPr txBox="1"/>
          <p:nvPr/>
        </p:nvSpPr>
        <p:spPr>
          <a:xfrm>
            <a:off x="6733959" y="4526029"/>
            <a:ext cx="96051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id-ID" altLang="zh-CN" sz="14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xmlns="" id="{4853CA48-1504-45F7-8F60-7C41540F927A}"/>
              </a:ext>
            </a:extLst>
          </p:cNvPr>
          <p:cNvSpPr/>
          <p:nvPr/>
        </p:nvSpPr>
        <p:spPr>
          <a:xfrm>
            <a:off x="8098302" y="4735531"/>
            <a:ext cx="152944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Go ahead and replace it with your own text. </a:t>
            </a:r>
          </a:p>
        </p:txBody>
      </p:sp>
      <p:sp>
        <p:nvSpPr>
          <p:cNvPr id="45" name="TextBox 41">
            <a:extLst>
              <a:ext uri="{FF2B5EF4-FFF2-40B4-BE49-F238E27FC236}">
                <a16:creationId xmlns:a16="http://schemas.microsoft.com/office/drawing/2014/main" xmlns="" id="{04A8B2C3-FA4D-4C9E-8609-DFFC7AB1982F}"/>
              </a:ext>
            </a:extLst>
          </p:cNvPr>
          <p:cNvSpPr txBox="1"/>
          <p:nvPr/>
        </p:nvSpPr>
        <p:spPr>
          <a:xfrm>
            <a:off x="8384720" y="4526029"/>
            <a:ext cx="96051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id-ID" altLang="zh-CN" sz="14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Rectangle 42">
            <a:extLst>
              <a:ext uri="{FF2B5EF4-FFF2-40B4-BE49-F238E27FC236}">
                <a16:creationId xmlns:a16="http://schemas.microsoft.com/office/drawing/2014/main" xmlns="" id="{316A2E27-2AE5-4639-AD29-755694657DAB}"/>
              </a:ext>
            </a:extLst>
          </p:cNvPr>
          <p:cNvSpPr/>
          <p:nvPr/>
        </p:nvSpPr>
        <p:spPr>
          <a:xfrm>
            <a:off x="9755619" y="4735531"/>
            <a:ext cx="1529447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Go ahead and replace it with your own text. </a:t>
            </a:r>
          </a:p>
        </p:txBody>
      </p:sp>
      <p:sp>
        <p:nvSpPr>
          <p:cNvPr id="47" name="TextBox 43">
            <a:extLst>
              <a:ext uri="{FF2B5EF4-FFF2-40B4-BE49-F238E27FC236}">
                <a16:creationId xmlns:a16="http://schemas.microsoft.com/office/drawing/2014/main" xmlns="" id="{56837FC8-9BDC-45C2-A3A2-901CBBC5CC37}"/>
              </a:ext>
            </a:extLst>
          </p:cNvPr>
          <p:cNvSpPr txBox="1"/>
          <p:nvPr/>
        </p:nvSpPr>
        <p:spPr>
          <a:xfrm>
            <a:off x="10042039" y="4526029"/>
            <a:ext cx="960519" cy="318100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  <a:endParaRPr lang="id-ID" altLang="zh-CN" sz="14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8" name="Group 44">
            <a:extLst>
              <a:ext uri="{FF2B5EF4-FFF2-40B4-BE49-F238E27FC236}">
                <a16:creationId xmlns:a16="http://schemas.microsoft.com/office/drawing/2014/main" xmlns="" id="{5C8B9985-F077-4433-884D-7FC9D46615E0}"/>
              </a:ext>
            </a:extLst>
          </p:cNvPr>
          <p:cNvGrpSpPr/>
          <p:nvPr/>
        </p:nvGrpSpPr>
        <p:grpSpPr>
          <a:xfrm>
            <a:off x="8606829" y="2372124"/>
            <a:ext cx="496931" cy="496931"/>
            <a:chOff x="3275013" y="2108200"/>
            <a:chExt cx="376238" cy="376238"/>
          </a:xfrm>
          <a:solidFill>
            <a:srgbClr val="5CBDCE"/>
          </a:solidFill>
        </p:grpSpPr>
        <p:sp>
          <p:nvSpPr>
            <p:cNvPr id="49" name="Freeform 58">
              <a:extLst>
                <a:ext uri="{FF2B5EF4-FFF2-40B4-BE49-F238E27FC236}">
                  <a16:creationId xmlns:a16="http://schemas.microsoft.com/office/drawing/2014/main" xmlns="" id="{1E43FB6A-1A48-4C82-9D1B-BD35099E1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750" y="2149475"/>
              <a:ext cx="41275" cy="41275"/>
            </a:xfrm>
            <a:custGeom>
              <a:avLst/>
              <a:gdLst>
                <a:gd name="T0" fmla="*/ 6 w 7"/>
                <a:gd name="T1" fmla="*/ 4 h 7"/>
                <a:gd name="T2" fmla="*/ 4 w 7"/>
                <a:gd name="T3" fmla="*/ 1 h 7"/>
                <a:gd name="T4" fmla="*/ 1 w 7"/>
                <a:gd name="T5" fmla="*/ 1 h 7"/>
                <a:gd name="T6" fmla="*/ 1 w 7"/>
                <a:gd name="T7" fmla="*/ 4 h 7"/>
                <a:gd name="T8" fmla="*/ 4 w 7"/>
                <a:gd name="T9" fmla="*/ 7 h 7"/>
                <a:gd name="T10" fmla="*/ 6 w 7"/>
                <a:gd name="T11" fmla="*/ 7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6"/>
                    <a:pt x="7" y="5"/>
                    <a:pt x="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59">
              <a:extLst>
                <a:ext uri="{FF2B5EF4-FFF2-40B4-BE49-F238E27FC236}">
                  <a16:creationId xmlns:a16="http://schemas.microsoft.com/office/drawing/2014/main" xmlns="" id="{977F650B-D5A2-44BD-B54F-FEAB4FBC0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013" y="2273300"/>
              <a:ext cx="47625" cy="22225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60">
              <a:extLst>
                <a:ext uri="{FF2B5EF4-FFF2-40B4-BE49-F238E27FC236}">
                  <a16:creationId xmlns:a16="http://schemas.microsoft.com/office/drawing/2014/main" xmlns="" id="{E6535EEF-9CE8-4C2A-BD5C-5799222A7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2295525"/>
              <a:ext cx="46038" cy="23813"/>
            </a:xfrm>
            <a:custGeom>
              <a:avLst/>
              <a:gdLst>
                <a:gd name="T0" fmla="*/ 6 w 8"/>
                <a:gd name="T1" fmla="*/ 0 h 4"/>
                <a:gd name="T2" fmla="*/ 2 w 8"/>
                <a:gd name="T3" fmla="*/ 0 h 4"/>
                <a:gd name="T4" fmla="*/ 0 w 8"/>
                <a:gd name="T5" fmla="*/ 2 h 4"/>
                <a:gd name="T6" fmla="*/ 2 w 8"/>
                <a:gd name="T7" fmla="*/ 4 h 4"/>
                <a:gd name="T8" fmla="*/ 6 w 8"/>
                <a:gd name="T9" fmla="*/ 4 h 4"/>
                <a:gd name="T10" fmla="*/ 8 w 8"/>
                <a:gd name="T11" fmla="*/ 2 h 4"/>
                <a:gd name="T12" fmla="*/ 6 w 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">
                  <a:moveTo>
                    <a:pt x="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8" y="3"/>
                    <a:pt x="8" y="2"/>
                  </a:cubicBezTo>
                  <a:cubicBezTo>
                    <a:pt x="8" y="1"/>
                    <a:pt x="7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61">
              <a:extLst>
                <a:ext uri="{FF2B5EF4-FFF2-40B4-BE49-F238E27FC236}">
                  <a16:creationId xmlns:a16="http://schemas.microsoft.com/office/drawing/2014/main" xmlns="" id="{D686D6F9-3FE4-41CB-B48A-0992500C3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700" y="2166938"/>
              <a:ext cx="41275" cy="41275"/>
            </a:xfrm>
            <a:custGeom>
              <a:avLst/>
              <a:gdLst>
                <a:gd name="T0" fmla="*/ 6 w 7"/>
                <a:gd name="T1" fmla="*/ 1 h 7"/>
                <a:gd name="T2" fmla="*/ 3 w 7"/>
                <a:gd name="T3" fmla="*/ 1 h 7"/>
                <a:gd name="T4" fmla="*/ 0 w 7"/>
                <a:gd name="T5" fmla="*/ 4 h 7"/>
                <a:gd name="T6" fmla="*/ 0 w 7"/>
                <a:gd name="T7" fmla="*/ 6 h 7"/>
                <a:gd name="T8" fmla="*/ 3 w 7"/>
                <a:gd name="T9" fmla="*/ 6 h 7"/>
                <a:gd name="T10" fmla="*/ 6 w 7"/>
                <a:gd name="T11" fmla="*/ 4 h 7"/>
                <a:gd name="T12" fmla="*/ 6 w 7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1"/>
                  </a:moveTo>
                  <a:cubicBezTo>
                    <a:pt x="5" y="0"/>
                    <a:pt x="4" y="0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6"/>
                    <a:pt x="0" y="6"/>
                  </a:cubicBezTo>
                  <a:cubicBezTo>
                    <a:pt x="1" y="7"/>
                    <a:pt x="2" y="7"/>
                    <a:pt x="3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62">
              <a:extLst>
                <a:ext uri="{FF2B5EF4-FFF2-40B4-BE49-F238E27FC236}">
                  <a16:creationId xmlns:a16="http://schemas.microsoft.com/office/drawing/2014/main" xmlns="" id="{A31D4CF3-D112-4172-A4DA-F768D061F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925" y="2108200"/>
              <a:ext cx="23813" cy="47625"/>
            </a:xfrm>
            <a:custGeom>
              <a:avLst/>
              <a:gdLst>
                <a:gd name="T0" fmla="*/ 2 w 4"/>
                <a:gd name="T1" fmla="*/ 8 h 8"/>
                <a:gd name="T2" fmla="*/ 3 w 4"/>
                <a:gd name="T3" fmla="*/ 7 h 8"/>
                <a:gd name="T4" fmla="*/ 4 w 4"/>
                <a:gd name="T5" fmla="*/ 6 h 8"/>
                <a:gd name="T6" fmla="*/ 4 w 4"/>
                <a:gd name="T7" fmla="*/ 2 h 8"/>
                <a:gd name="T8" fmla="*/ 2 w 4"/>
                <a:gd name="T9" fmla="*/ 0 h 8"/>
                <a:gd name="T10" fmla="*/ 0 w 4"/>
                <a:gd name="T11" fmla="*/ 1 h 8"/>
                <a:gd name="T12" fmla="*/ 0 w 4"/>
                <a:gd name="T13" fmla="*/ 2 h 8"/>
                <a:gd name="T14" fmla="*/ 0 w 4"/>
                <a:gd name="T15" fmla="*/ 6 h 8"/>
                <a:gd name="T16" fmla="*/ 2 w 4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8">
                  <a:moveTo>
                    <a:pt x="2" y="8"/>
                  </a:move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63">
              <a:extLst>
                <a:ext uri="{FF2B5EF4-FFF2-40B4-BE49-F238E27FC236}">
                  <a16:creationId xmlns:a16="http://schemas.microsoft.com/office/drawing/2014/main" xmlns="" id="{29C428BD-D103-41BE-90F5-FD6D15998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8675" y="2201863"/>
              <a:ext cx="188913" cy="211138"/>
            </a:xfrm>
            <a:custGeom>
              <a:avLst/>
              <a:gdLst>
                <a:gd name="T0" fmla="*/ 16 w 32"/>
                <a:gd name="T1" fmla="*/ 0 h 36"/>
                <a:gd name="T2" fmla="*/ 0 w 32"/>
                <a:gd name="T3" fmla="*/ 16 h 36"/>
                <a:gd name="T4" fmla="*/ 8 w 32"/>
                <a:gd name="T5" fmla="*/ 30 h 36"/>
                <a:gd name="T6" fmla="*/ 8 w 32"/>
                <a:gd name="T7" fmla="*/ 36 h 36"/>
                <a:gd name="T8" fmla="*/ 24 w 32"/>
                <a:gd name="T9" fmla="*/ 36 h 36"/>
                <a:gd name="T10" fmla="*/ 24 w 32"/>
                <a:gd name="T11" fmla="*/ 30 h 36"/>
                <a:gd name="T12" fmla="*/ 32 w 32"/>
                <a:gd name="T13" fmla="*/ 16 h 36"/>
                <a:gd name="T14" fmla="*/ 16 w 32"/>
                <a:gd name="T15" fmla="*/ 0 h 36"/>
                <a:gd name="T16" fmla="*/ 22 w 32"/>
                <a:gd name="T17" fmla="*/ 26 h 36"/>
                <a:gd name="T18" fmla="*/ 20 w 32"/>
                <a:gd name="T19" fmla="*/ 27 h 36"/>
                <a:gd name="T20" fmla="*/ 20 w 32"/>
                <a:gd name="T21" fmla="*/ 30 h 36"/>
                <a:gd name="T22" fmla="*/ 20 w 32"/>
                <a:gd name="T23" fmla="*/ 32 h 36"/>
                <a:gd name="T24" fmla="*/ 12 w 32"/>
                <a:gd name="T25" fmla="*/ 32 h 36"/>
                <a:gd name="T26" fmla="*/ 12 w 32"/>
                <a:gd name="T27" fmla="*/ 30 h 36"/>
                <a:gd name="T28" fmla="*/ 12 w 32"/>
                <a:gd name="T29" fmla="*/ 27 h 36"/>
                <a:gd name="T30" fmla="*/ 10 w 32"/>
                <a:gd name="T31" fmla="*/ 26 h 36"/>
                <a:gd name="T32" fmla="*/ 4 w 32"/>
                <a:gd name="T33" fmla="*/ 16 h 36"/>
                <a:gd name="T34" fmla="*/ 16 w 32"/>
                <a:gd name="T35" fmla="*/ 4 h 36"/>
                <a:gd name="T36" fmla="*/ 28 w 32"/>
                <a:gd name="T37" fmla="*/ 16 h 36"/>
                <a:gd name="T38" fmla="*/ 22 w 32"/>
                <a:gd name="T39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2"/>
                    <a:pt x="3" y="27"/>
                    <a:pt x="8" y="3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9" y="27"/>
                    <a:pt x="32" y="22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22" y="26"/>
                  </a:moveTo>
                  <a:cubicBezTo>
                    <a:pt x="20" y="27"/>
                    <a:pt x="20" y="27"/>
                    <a:pt x="20" y="2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6" y="24"/>
                    <a:pt x="4" y="20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0"/>
                    <a:pt x="26" y="24"/>
                    <a:pt x="22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Freeform 64">
              <a:extLst>
                <a:ext uri="{FF2B5EF4-FFF2-40B4-BE49-F238E27FC236}">
                  <a16:creationId xmlns:a16="http://schemas.microsoft.com/office/drawing/2014/main" xmlns="" id="{E7E4EE63-701C-4499-A63C-BA906E63C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436813"/>
              <a:ext cx="93663" cy="47625"/>
            </a:xfrm>
            <a:custGeom>
              <a:avLst/>
              <a:gdLst>
                <a:gd name="T0" fmla="*/ 0 w 16"/>
                <a:gd name="T1" fmla="*/ 4 h 8"/>
                <a:gd name="T2" fmla="*/ 4 w 16"/>
                <a:gd name="T3" fmla="*/ 4 h 8"/>
                <a:gd name="T4" fmla="*/ 4 w 16"/>
                <a:gd name="T5" fmla="*/ 4 h 8"/>
                <a:gd name="T6" fmla="*/ 8 w 16"/>
                <a:gd name="T7" fmla="*/ 8 h 8"/>
                <a:gd name="T8" fmla="*/ 12 w 16"/>
                <a:gd name="T9" fmla="*/ 4 h 8"/>
                <a:gd name="T10" fmla="*/ 12 w 16"/>
                <a:gd name="T11" fmla="*/ 4 h 8"/>
                <a:gd name="T12" fmla="*/ 16 w 16"/>
                <a:gd name="T13" fmla="*/ 4 h 8"/>
                <a:gd name="T14" fmla="*/ 16 w 16"/>
                <a:gd name="T15" fmla="*/ 0 h 8"/>
                <a:gd name="T16" fmla="*/ 0 w 16"/>
                <a:gd name="T17" fmla="*/ 0 h 8"/>
                <a:gd name="T18" fmla="*/ 0 w 16"/>
                <a:gd name="T1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8">
                  <a:moveTo>
                    <a:pt x="0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"/>
                    <a:pt x="6" y="8"/>
                    <a:pt x="8" y="8"/>
                  </a:cubicBezTo>
                  <a:cubicBezTo>
                    <a:pt x="10" y="8"/>
                    <a:pt x="12" y="6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Group 52">
            <a:extLst>
              <a:ext uri="{FF2B5EF4-FFF2-40B4-BE49-F238E27FC236}">
                <a16:creationId xmlns:a16="http://schemas.microsoft.com/office/drawing/2014/main" xmlns="" id="{19E092FD-A7A2-46FE-A3E9-A06BD90119FF}"/>
              </a:ext>
            </a:extLst>
          </p:cNvPr>
          <p:cNvGrpSpPr/>
          <p:nvPr/>
        </p:nvGrpSpPr>
        <p:grpSpPr>
          <a:xfrm>
            <a:off x="10315935" y="2497594"/>
            <a:ext cx="376239" cy="376239"/>
            <a:chOff x="2522538" y="2108200"/>
            <a:chExt cx="376238" cy="376238"/>
          </a:xfrm>
          <a:solidFill>
            <a:srgbClr val="E95823"/>
          </a:solidFill>
        </p:grpSpPr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xmlns="" id="{7DBA6001-617C-4072-AFC8-479AA2E4E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2319338"/>
              <a:ext cx="163513" cy="71438"/>
            </a:xfrm>
            <a:custGeom>
              <a:avLst/>
              <a:gdLst>
                <a:gd name="T0" fmla="*/ 3 w 28"/>
                <a:gd name="T1" fmla="*/ 10 h 12"/>
                <a:gd name="T2" fmla="*/ 10 w 28"/>
                <a:gd name="T3" fmla="*/ 12 h 12"/>
                <a:gd name="T4" fmla="*/ 28 w 28"/>
                <a:gd name="T5" fmla="*/ 8 h 12"/>
                <a:gd name="T6" fmla="*/ 5 w 28"/>
                <a:gd name="T7" fmla="*/ 1 h 12"/>
                <a:gd name="T8" fmla="*/ 2 w 28"/>
                <a:gd name="T9" fmla="*/ 1 h 12"/>
                <a:gd name="T10" fmla="*/ 0 w 28"/>
                <a:gd name="T11" fmla="*/ 5 h 12"/>
                <a:gd name="T12" fmla="*/ 0 w 28"/>
                <a:gd name="T13" fmla="*/ 6 h 12"/>
                <a:gd name="T14" fmla="*/ 3 w 28"/>
                <a:gd name="T15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12">
                  <a:moveTo>
                    <a:pt x="3" y="10"/>
                  </a:moveTo>
                  <a:cubicBezTo>
                    <a:pt x="10" y="12"/>
                    <a:pt x="10" y="12"/>
                    <a:pt x="10" y="12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xmlns="" id="{CD02872A-04E9-40AF-997D-EBB406E3B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4950" y="2425700"/>
              <a:ext cx="123825" cy="58738"/>
            </a:xfrm>
            <a:custGeom>
              <a:avLst/>
              <a:gdLst>
                <a:gd name="T0" fmla="*/ 18 w 21"/>
                <a:gd name="T1" fmla="*/ 0 h 10"/>
                <a:gd name="T2" fmla="*/ 18 w 21"/>
                <a:gd name="T3" fmla="*/ 0 h 10"/>
                <a:gd name="T4" fmla="*/ 0 w 21"/>
                <a:gd name="T5" fmla="*/ 5 h 10"/>
                <a:gd name="T6" fmla="*/ 16 w 21"/>
                <a:gd name="T7" fmla="*/ 10 h 10"/>
                <a:gd name="T8" fmla="*/ 19 w 21"/>
                <a:gd name="T9" fmla="*/ 9 h 10"/>
                <a:gd name="T10" fmla="*/ 21 w 21"/>
                <a:gd name="T11" fmla="*/ 6 h 10"/>
                <a:gd name="T12" fmla="*/ 21 w 21"/>
                <a:gd name="T13" fmla="*/ 4 h 10"/>
                <a:gd name="T14" fmla="*/ 18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10"/>
                    <a:pt x="18" y="10"/>
                    <a:pt x="19" y="9"/>
                  </a:cubicBezTo>
                  <a:cubicBezTo>
                    <a:pt x="20" y="8"/>
                    <a:pt x="21" y="7"/>
                    <a:pt x="21" y="6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1" y="2"/>
                    <a:pt x="20" y="1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xmlns="" id="{5CC2C30B-D196-441D-9EF9-8F31AD0DC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2538" y="2343150"/>
              <a:ext cx="376238" cy="141288"/>
            </a:xfrm>
            <a:custGeom>
              <a:avLst/>
              <a:gdLst>
                <a:gd name="T0" fmla="*/ 62 w 64"/>
                <a:gd name="T1" fmla="*/ 1 h 24"/>
                <a:gd name="T2" fmla="*/ 60 w 64"/>
                <a:gd name="T3" fmla="*/ 0 h 24"/>
                <a:gd name="T4" fmla="*/ 59 w 64"/>
                <a:gd name="T5" fmla="*/ 0 h 24"/>
                <a:gd name="T6" fmla="*/ 3 w 64"/>
                <a:gd name="T7" fmla="*/ 14 h 24"/>
                <a:gd name="T8" fmla="*/ 0 w 64"/>
                <a:gd name="T9" fmla="*/ 18 h 24"/>
                <a:gd name="T10" fmla="*/ 0 w 64"/>
                <a:gd name="T11" fmla="*/ 20 h 24"/>
                <a:gd name="T12" fmla="*/ 2 w 64"/>
                <a:gd name="T13" fmla="*/ 23 h 24"/>
                <a:gd name="T14" fmla="*/ 4 w 64"/>
                <a:gd name="T15" fmla="*/ 24 h 24"/>
                <a:gd name="T16" fmla="*/ 5 w 64"/>
                <a:gd name="T17" fmla="*/ 24 h 24"/>
                <a:gd name="T18" fmla="*/ 61 w 64"/>
                <a:gd name="T19" fmla="*/ 10 h 24"/>
                <a:gd name="T20" fmla="*/ 64 w 64"/>
                <a:gd name="T21" fmla="*/ 6 h 24"/>
                <a:gd name="T22" fmla="*/ 64 w 64"/>
                <a:gd name="T23" fmla="*/ 4 h 24"/>
                <a:gd name="T24" fmla="*/ 62 w 64"/>
                <a:gd name="T2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4">
                  <a:moveTo>
                    <a:pt x="62" y="1"/>
                  </a:moveTo>
                  <a:cubicBezTo>
                    <a:pt x="62" y="1"/>
                    <a:pt x="61" y="0"/>
                    <a:pt x="6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2"/>
                    <a:pt x="2" y="23"/>
                  </a:cubicBezTo>
                  <a:cubicBezTo>
                    <a:pt x="2" y="24"/>
                    <a:pt x="3" y="24"/>
                    <a:pt x="4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61" y="10"/>
                    <a:pt x="61" y="10"/>
                    <a:pt x="61" y="10"/>
                  </a:cubicBezTo>
                  <a:cubicBezTo>
                    <a:pt x="63" y="9"/>
                    <a:pt x="64" y="8"/>
                    <a:pt x="64" y="6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4" y="3"/>
                    <a:pt x="63" y="2"/>
                    <a:pt x="6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xmlns="" id="{CA3BD66F-EAB3-4AF5-BC41-52A40B8A5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5088" y="2108200"/>
              <a:ext cx="217488" cy="258763"/>
            </a:xfrm>
            <a:custGeom>
              <a:avLst/>
              <a:gdLst>
                <a:gd name="T0" fmla="*/ 8 w 37"/>
                <a:gd name="T1" fmla="*/ 32 h 44"/>
                <a:gd name="T2" fmla="*/ 31 w 37"/>
                <a:gd name="T3" fmla="*/ 35 h 44"/>
                <a:gd name="T4" fmla="*/ 20 w 37"/>
                <a:gd name="T5" fmla="*/ 0 h 44"/>
                <a:gd name="T6" fmla="*/ 8 w 37"/>
                <a:gd name="T7" fmla="*/ 32 h 44"/>
                <a:gd name="T8" fmla="*/ 15 w 37"/>
                <a:gd name="T9" fmla="*/ 28 h 44"/>
                <a:gd name="T10" fmla="*/ 21 w 37"/>
                <a:gd name="T11" fmla="*/ 16 h 44"/>
                <a:gd name="T12" fmla="*/ 20 w 37"/>
                <a:gd name="T13" fmla="*/ 36 h 44"/>
                <a:gd name="T14" fmla="*/ 15 w 37"/>
                <a:gd name="T15" fmla="*/ 2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4">
                  <a:moveTo>
                    <a:pt x="8" y="32"/>
                  </a:moveTo>
                  <a:cubicBezTo>
                    <a:pt x="11" y="40"/>
                    <a:pt x="24" y="44"/>
                    <a:pt x="31" y="35"/>
                  </a:cubicBezTo>
                  <a:cubicBezTo>
                    <a:pt x="37" y="25"/>
                    <a:pt x="31" y="10"/>
                    <a:pt x="20" y="0"/>
                  </a:cubicBezTo>
                  <a:cubicBezTo>
                    <a:pt x="22" y="11"/>
                    <a:pt x="0" y="15"/>
                    <a:pt x="8" y="32"/>
                  </a:cubicBezTo>
                  <a:close/>
                  <a:moveTo>
                    <a:pt x="15" y="28"/>
                  </a:moveTo>
                  <a:cubicBezTo>
                    <a:pt x="17" y="26"/>
                    <a:pt x="21" y="24"/>
                    <a:pt x="21" y="16"/>
                  </a:cubicBezTo>
                  <a:cubicBezTo>
                    <a:pt x="31" y="22"/>
                    <a:pt x="27" y="38"/>
                    <a:pt x="20" y="36"/>
                  </a:cubicBezTo>
                  <a:cubicBezTo>
                    <a:pt x="13" y="35"/>
                    <a:pt x="13" y="30"/>
                    <a:pt x="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Freeform 22">
            <a:extLst>
              <a:ext uri="{FF2B5EF4-FFF2-40B4-BE49-F238E27FC236}">
                <a16:creationId xmlns:a16="http://schemas.microsoft.com/office/drawing/2014/main" xmlns="" id="{7C037325-2D45-48B2-8F42-79E551EF2301}"/>
              </a:ext>
            </a:extLst>
          </p:cNvPr>
          <p:cNvSpPr>
            <a:spLocks noEditPoints="1"/>
          </p:cNvSpPr>
          <p:nvPr/>
        </p:nvSpPr>
        <p:spPr bwMode="auto">
          <a:xfrm>
            <a:off x="7050026" y="4155652"/>
            <a:ext cx="347616" cy="347616"/>
          </a:xfrm>
          <a:custGeom>
            <a:avLst/>
            <a:gdLst>
              <a:gd name="T0" fmla="*/ 42 w 44"/>
              <a:gd name="T1" fmla="*/ 18 h 44"/>
              <a:gd name="T2" fmla="*/ 35 w 44"/>
              <a:gd name="T3" fmla="*/ 18 h 44"/>
              <a:gd name="T4" fmla="*/ 34 w 44"/>
              <a:gd name="T5" fmla="*/ 14 h 44"/>
              <a:gd name="T6" fmla="*/ 38 w 44"/>
              <a:gd name="T7" fmla="*/ 10 h 44"/>
              <a:gd name="T8" fmla="*/ 38 w 44"/>
              <a:gd name="T9" fmla="*/ 7 h 44"/>
              <a:gd name="T10" fmla="*/ 36 w 44"/>
              <a:gd name="T11" fmla="*/ 5 h 44"/>
              <a:gd name="T12" fmla="*/ 33 w 44"/>
              <a:gd name="T13" fmla="*/ 5 h 44"/>
              <a:gd name="T14" fmla="*/ 29 w 44"/>
              <a:gd name="T15" fmla="*/ 9 h 44"/>
              <a:gd name="T16" fmla="*/ 25 w 44"/>
              <a:gd name="T17" fmla="*/ 8 h 44"/>
              <a:gd name="T18" fmla="*/ 25 w 44"/>
              <a:gd name="T19" fmla="*/ 2 h 44"/>
              <a:gd name="T20" fmla="*/ 23 w 44"/>
              <a:gd name="T21" fmla="*/ 0 h 44"/>
              <a:gd name="T22" fmla="*/ 20 w 44"/>
              <a:gd name="T23" fmla="*/ 0 h 44"/>
              <a:gd name="T24" fmla="*/ 18 w 44"/>
              <a:gd name="T25" fmla="*/ 2 h 44"/>
              <a:gd name="T26" fmla="*/ 18 w 44"/>
              <a:gd name="T27" fmla="*/ 8 h 44"/>
              <a:gd name="T28" fmla="*/ 14 w 44"/>
              <a:gd name="T29" fmla="*/ 9 h 44"/>
              <a:gd name="T30" fmla="*/ 10 w 44"/>
              <a:gd name="T31" fmla="*/ 6 h 44"/>
              <a:gd name="T32" fmla="*/ 7 w 44"/>
              <a:gd name="T33" fmla="*/ 6 h 44"/>
              <a:gd name="T34" fmla="*/ 5 w 44"/>
              <a:gd name="T35" fmla="*/ 8 h 44"/>
              <a:gd name="T36" fmla="*/ 5 w 44"/>
              <a:gd name="T37" fmla="*/ 11 h 44"/>
              <a:gd name="T38" fmla="*/ 9 w 44"/>
              <a:gd name="T39" fmla="*/ 15 h 44"/>
              <a:gd name="T40" fmla="*/ 7 w 44"/>
              <a:gd name="T41" fmla="*/ 19 h 44"/>
              <a:gd name="T42" fmla="*/ 2 w 44"/>
              <a:gd name="T43" fmla="*/ 19 h 44"/>
              <a:gd name="T44" fmla="*/ 0 w 44"/>
              <a:gd name="T45" fmla="*/ 21 h 44"/>
              <a:gd name="T46" fmla="*/ 0 w 44"/>
              <a:gd name="T47" fmla="*/ 24 h 44"/>
              <a:gd name="T48" fmla="*/ 2 w 44"/>
              <a:gd name="T49" fmla="*/ 26 h 44"/>
              <a:gd name="T50" fmla="*/ 7 w 44"/>
              <a:gd name="T51" fmla="*/ 26 h 44"/>
              <a:gd name="T52" fmla="*/ 9 w 44"/>
              <a:gd name="T53" fmla="*/ 30 h 44"/>
              <a:gd name="T54" fmla="*/ 6 w 44"/>
              <a:gd name="T55" fmla="*/ 34 h 44"/>
              <a:gd name="T56" fmla="*/ 6 w 44"/>
              <a:gd name="T57" fmla="*/ 37 h 44"/>
              <a:gd name="T58" fmla="*/ 8 w 44"/>
              <a:gd name="T59" fmla="*/ 39 h 44"/>
              <a:gd name="T60" fmla="*/ 11 w 44"/>
              <a:gd name="T61" fmla="*/ 39 h 44"/>
              <a:gd name="T62" fmla="*/ 15 w 44"/>
              <a:gd name="T63" fmla="*/ 35 h 44"/>
              <a:gd name="T64" fmla="*/ 19 w 44"/>
              <a:gd name="T65" fmla="*/ 36 h 44"/>
              <a:gd name="T66" fmla="*/ 19 w 44"/>
              <a:gd name="T67" fmla="*/ 42 h 44"/>
              <a:gd name="T68" fmla="*/ 21 w 44"/>
              <a:gd name="T69" fmla="*/ 44 h 44"/>
              <a:gd name="T70" fmla="*/ 24 w 44"/>
              <a:gd name="T71" fmla="*/ 44 h 44"/>
              <a:gd name="T72" fmla="*/ 26 w 44"/>
              <a:gd name="T73" fmla="*/ 42 h 44"/>
              <a:gd name="T74" fmla="*/ 26 w 44"/>
              <a:gd name="T75" fmla="*/ 36 h 44"/>
              <a:gd name="T76" fmla="*/ 30 w 44"/>
              <a:gd name="T77" fmla="*/ 34 h 44"/>
              <a:gd name="T78" fmla="*/ 34 w 44"/>
              <a:gd name="T79" fmla="*/ 38 h 44"/>
              <a:gd name="T80" fmla="*/ 37 w 44"/>
              <a:gd name="T81" fmla="*/ 38 h 44"/>
              <a:gd name="T82" fmla="*/ 39 w 44"/>
              <a:gd name="T83" fmla="*/ 36 h 44"/>
              <a:gd name="T84" fmla="*/ 39 w 44"/>
              <a:gd name="T85" fmla="*/ 33 h 44"/>
              <a:gd name="T86" fmla="*/ 35 w 44"/>
              <a:gd name="T87" fmla="*/ 28 h 44"/>
              <a:gd name="T88" fmla="*/ 36 w 44"/>
              <a:gd name="T89" fmla="*/ 25 h 44"/>
              <a:gd name="T90" fmla="*/ 42 w 44"/>
              <a:gd name="T91" fmla="*/ 25 h 44"/>
              <a:gd name="T92" fmla="*/ 44 w 44"/>
              <a:gd name="T93" fmla="*/ 23 h 44"/>
              <a:gd name="T94" fmla="*/ 44 w 44"/>
              <a:gd name="T95" fmla="*/ 20 h 44"/>
              <a:gd name="T96" fmla="*/ 42 w 44"/>
              <a:gd name="T97" fmla="*/ 18 h 44"/>
              <a:gd name="T98" fmla="*/ 21 w 44"/>
              <a:gd name="T99" fmla="*/ 28 h 44"/>
              <a:gd name="T100" fmla="*/ 15 w 44"/>
              <a:gd name="T101" fmla="*/ 22 h 44"/>
              <a:gd name="T102" fmla="*/ 21 w 44"/>
              <a:gd name="T103" fmla="*/ 16 h 44"/>
              <a:gd name="T104" fmla="*/ 28 w 44"/>
              <a:gd name="T105" fmla="*/ 22 h 44"/>
              <a:gd name="T106" fmla="*/ 21 w 44"/>
              <a:gd name="T107" fmla="*/ 2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4" h="44">
                <a:moveTo>
                  <a:pt x="42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35" y="17"/>
                  <a:pt x="35" y="15"/>
                  <a:pt x="34" y="14"/>
                </a:cubicBezTo>
                <a:cubicBezTo>
                  <a:pt x="38" y="10"/>
                  <a:pt x="38" y="10"/>
                  <a:pt x="38" y="10"/>
                </a:cubicBezTo>
                <a:cubicBezTo>
                  <a:pt x="39" y="9"/>
                  <a:pt x="39" y="8"/>
                  <a:pt x="38" y="7"/>
                </a:cubicBezTo>
                <a:cubicBezTo>
                  <a:pt x="36" y="5"/>
                  <a:pt x="36" y="5"/>
                  <a:pt x="36" y="5"/>
                </a:cubicBezTo>
                <a:cubicBezTo>
                  <a:pt x="35" y="4"/>
                  <a:pt x="34" y="4"/>
                  <a:pt x="33" y="5"/>
                </a:cubicBezTo>
                <a:cubicBezTo>
                  <a:pt x="29" y="9"/>
                  <a:pt x="29" y="9"/>
                  <a:pt x="29" y="9"/>
                </a:cubicBezTo>
                <a:cubicBezTo>
                  <a:pt x="28" y="9"/>
                  <a:pt x="26" y="8"/>
                  <a:pt x="25" y="8"/>
                </a:cubicBezTo>
                <a:cubicBezTo>
                  <a:pt x="25" y="2"/>
                  <a:pt x="25" y="2"/>
                  <a:pt x="25" y="2"/>
                </a:cubicBezTo>
                <a:cubicBezTo>
                  <a:pt x="25" y="1"/>
                  <a:pt x="24" y="0"/>
                  <a:pt x="23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1"/>
                  <a:pt x="18" y="2"/>
                </a:cubicBezTo>
                <a:cubicBezTo>
                  <a:pt x="18" y="8"/>
                  <a:pt x="18" y="8"/>
                  <a:pt x="18" y="8"/>
                </a:cubicBezTo>
                <a:cubicBezTo>
                  <a:pt x="16" y="8"/>
                  <a:pt x="15" y="9"/>
                  <a:pt x="14" y="9"/>
                </a:cubicBezTo>
                <a:cubicBezTo>
                  <a:pt x="10" y="6"/>
                  <a:pt x="10" y="6"/>
                  <a:pt x="10" y="6"/>
                </a:cubicBezTo>
                <a:cubicBezTo>
                  <a:pt x="9" y="5"/>
                  <a:pt x="8" y="5"/>
                  <a:pt x="7" y="6"/>
                </a:cubicBezTo>
                <a:cubicBezTo>
                  <a:pt x="5" y="8"/>
                  <a:pt x="5" y="8"/>
                  <a:pt x="5" y="8"/>
                </a:cubicBezTo>
                <a:cubicBezTo>
                  <a:pt x="4" y="9"/>
                  <a:pt x="4" y="10"/>
                  <a:pt x="5" y="11"/>
                </a:cubicBezTo>
                <a:cubicBezTo>
                  <a:pt x="9" y="15"/>
                  <a:pt x="9" y="15"/>
                  <a:pt x="9" y="15"/>
                </a:cubicBezTo>
                <a:cubicBezTo>
                  <a:pt x="8" y="16"/>
                  <a:pt x="7" y="17"/>
                  <a:pt x="7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8" y="28"/>
                  <a:pt x="8" y="29"/>
                  <a:pt x="9" y="30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5" y="36"/>
                  <a:pt x="6" y="37"/>
                </a:cubicBezTo>
                <a:cubicBezTo>
                  <a:pt x="8" y="39"/>
                  <a:pt x="8" y="39"/>
                  <a:pt x="8" y="39"/>
                </a:cubicBezTo>
                <a:cubicBezTo>
                  <a:pt x="9" y="40"/>
                  <a:pt x="10" y="40"/>
                  <a:pt x="11" y="39"/>
                </a:cubicBezTo>
                <a:cubicBezTo>
                  <a:pt x="15" y="35"/>
                  <a:pt x="15" y="35"/>
                  <a:pt x="15" y="35"/>
                </a:cubicBezTo>
                <a:cubicBezTo>
                  <a:pt x="16" y="36"/>
                  <a:pt x="18" y="36"/>
                  <a:pt x="19" y="36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43"/>
                  <a:pt x="20" y="44"/>
                  <a:pt x="21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5" y="44"/>
                  <a:pt x="26" y="43"/>
                  <a:pt x="26" y="42"/>
                </a:cubicBezTo>
                <a:cubicBezTo>
                  <a:pt x="26" y="36"/>
                  <a:pt x="26" y="36"/>
                  <a:pt x="26" y="36"/>
                </a:cubicBezTo>
                <a:cubicBezTo>
                  <a:pt x="28" y="35"/>
                  <a:pt x="29" y="35"/>
                  <a:pt x="30" y="34"/>
                </a:cubicBezTo>
                <a:cubicBezTo>
                  <a:pt x="34" y="38"/>
                  <a:pt x="34" y="38"/>
                  <a:pt x="34" y="38"/>
                </a:cubicBezTo>
                <a:cubicBezTo>
                  <a:pt x="35" y="39"/>
                  <a:pt x="36" y="39"/>
                  <a:pt x="37" y="38"/>
                </a:cubicBezTo>
                <a:cubicBezTo>
                  <a:pt x="39" y="36"/>
                  <a:pt x="39" y="36"/>
                  <a:pt x="39" y="36"/>
                </a:cubicBezTo>
                <a:cubicBezTo>
                  <a:pt x="40" y="35"/>
                  <a:pt x="40" y="34"/>
                  <a:pt x="39" y="33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7"/>
                  <a:pt x="35" y="26"/>
                  <a:pt x="36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3" y="25"/>
                  <a:pt x="44" y="24"/>
                  <a:pt x="44" y="23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19"/>
                  <a:pt x="43" y="18"/>
                  <a:pt x="42" y="18"/>
                </a:cubicBezTo>
                <a:close/>
                <a:moveTo>
                  <a:pt x="21" y="28"/>
                </a:moveTo>
                <a:cubicBezTo>
                  <a:pt x="18" y="28"/>
                  <a:pt x="15" y="25"/>
                  <a:pt x="15" y="22"/>
                </a:cubicBezTo>
                <a:cubicBezTo>
                  <a:pt x="15" y="19"/>
                  <a:pt x="18" y="16"/>
                  <a:pt x="21" y="16"/>
                </a:cubicBezTo>
                <a:cubicBezTo>
                  <a:pt x="25" y="16"/>
                  <a:pt x="28" y="19"/>
                  <a:pt x="28" y="22"/>
                </a:cubicBezTo>
                <a:cubicBezTo>
                  <a:pt x="28" y="25"/>
                  <a:pt x="25" y="28"/>
                  <a:pt x="21" y="28"/>
                </a:cubicBezTo>
                <a:close/>
              </a:path>
            </a:pathLst>
          </a:custGeom>
          <a:solidFill>
            <a:srgbClr val="5CBDCE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2" name="Group 58">
            <a:extLst>
              <a:ext uri="{FF2B5EF4-FFF2-40B4-BE49-F238E27FC236}">
                <a16:creationId xmlns:a16="http://schemas.microsoft.com/office/drawing/2014/main" xmlns="" id="{D2C0F8C9-79EC-42AF-AE91-FCF73E391181}"/>
              </a:ext>
            </a:extLst>
          </p:cNvPr>
          <p:cNvGrpSpPr/>
          <p:nvPr/>
        </p:nvGrpSpPr>
        <p:grpSpPr>
          <a:xfrm>
            <a:off x="10336274" y="4076314"/>
            <a:ext cx="338000" cy="401492"/>
            <a:chOff x="8326439" y="1546225"/>
            <a:chExt cx="287338" cy="341313"/>
          </a:xfrm>
          <a:solidFill>
            <a:srgbClr val="5CBDCE"/>
          </a:solidFill>
        </p:grpSpPr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xmlns="" id="{B227A080-B280-4A6D-B886-3879C7E648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6439" y="1546225"/>
              <a:ext cx="287338" cy="341313"/>
            </a:xfrm>
            <a:custGeom>
              <a:avLst/>
              <a:gdLst>
                <a:gd name="T0" fmla="*/ 96 w 108"/>
                <a:gd name="T1" fmla="*/ 0 h 128"/>
                <a:gd name="T2" fmla="*/ 32 w 108"/>
                <a:gd name="T3" fmla="*/ 0 h 128"/>
                <a:gd name="T4" fmla="*/ 20 w 108"/>
                <a:gd name="T5" fmla="*/ 12 h 128"/>
                <a:gd name="T6" fmla="*/ 20 w 108"/>
                <a:gd name="T7" fmla="*/ 20 h 128"/>
                <a:gd name="T8" fmla="*/ 12 w 108"/>
                <a:gd name="T9" fmla="*/ 20 h 128"/>
                <a:gd name="T10" fmla="*/ 0 w 108"/>
                <a:gd name="T11" fmla="*/ 31 h 128"/>
                <a:gd name="T12" fmla="*/ 0 w 108"/>
                <a:gd name="T13" fmla="*/ 116 h 128"/>
                <a:gd name="T14" fmla="*/ 12 w 108"/>
                <a:gd name="T15" fmla="*/ 128 h 128"/>
                <a:gd name="T16" fmla="*/ 76 w 108"/>
                <a:gd name="T17" fmla="*/ 128 h 128"/>
                <a:gd name="T18" fmla="*/ 88 w 108"/>
                <a:gd name="T19" fmla="*/ 116 h 128"/>
                <a:gd name="T20" fmla="*/ 88 w 108"/>
                <a:gd name="T21" fmla="*/ 108 h 128"/>
                <a:gd name="T22" fmla="*/ 96 w 108"/>
                <a:gd name="T23" fmla="*/ 108 h 128"/>
                <a:gd name="T24" fmla="*/ 108 w 108"/>
                <a:gd name="T25" fmla="*/ 96 h 128"/>
                <a:gd name="T26" fmla="*/ 108 w 108"/>
                <a:gd name="T27" fmla="*/ 12 h 128"/>
                <a:gd name="T28" fmla="*/ 96 w 108"/>
                <a:gd name="T29" fmla="*/ 0 h 128"/>
                <a:gd name="T30" fmla="*/ 80 w 108"/>
                <a:gd name="T31" fmla="*/ 116 h 128"/>
                <a:gd name="T32" fmla="*/ 76 w 108"/>
                <a:gd name="T33" fmla="*/ 120 h 128"/>
                <a:gd name="T34" fmla="*/ 12 w 108"/>
                <a:gd name="T35" fmla="*/ 120 h 128"/>
                <a:gd name="T36" fmla="*/ 8 w 108"/>
                <a:gd name="T37" fmla="*/ 116 h 128"/>
                <a:gd name="T38" fmla="*/ 8 w 108"/>
                <a:gd name="T39" fmla="*/ 31 h 128"/>
                <a:gd name="T40" fmla="*/ 12 w 108"/>
                <a:gd name="T41" fmla="*/ 28 h 128"/>
                <a:gd name="T42" fmla="*/ 76 w 108"/>
                <a:gd name="T43" fmla="*/ 28 h 128"/>
                <a:gd name="T44" fmla="*/ 80 w 108"/>
                <a:gd name="T45" fmla="*/ 31 h 128"/>
                <a:gd name="T46" fmla="*/ 80 w 108"/>
                <a:gd name="T47" fmla="*/ 116 h 128"/>
                <a:gd name="T48" fmla="*/ 100 w 108"/>
                <a:gd name="T49" fmla="*/ 96 h 128"/>
                <a:gd name="T50" fmla="*/ 96 w 108"/>
                <a:gd name="T51" fmla="*/ 100 h 128"/>
                <a:gd name="T52" fmla="*/ 88 w 108"/>
                <a:gd name="T53" fmla="*/ 100 h 128"/>
                <a:gd name="T54" fmla="*/ 88 w 108"/>
                <a:gd name="T55" fmla="*/ 31 h 128"/>
                <a:gd name="T56" fmla="*/ 76 w 108"/>
                <a:gd name="T57" fmla="*/ 20 h 128"/>
                <a:gd name="T58" fmla="*/ 28 w 108"/>
                <a:gd name="T59" fmla="*/ 20 h 128"/>
                <a:gd name="T60" fmla="*/ 28 w 108"/>
                <a:gd name="T61" fmla="*/ 12 h 128"/>
                <a:gd name="T62" fmla="*/ 32 w 108"/>
                <a:gd name="T63" fmla="*/ 8 h 128"/>
                <a:gd name="T64" fmla="*/ 96 w 108"/>
                <a:gd name="T65" fmla="*/ 8 h 128"/>
                <a:gd name="T66" fmla="*/ 100 w 108"/>
                <a:gd name="T67" fmla="*/ 12 h 128"/>
                <a:gd name="T68" fmla="*/ 100 w 108"/>
                <a:gd name="T69" fmla="*/ 9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28">
                  <a:moveTo>
                    <a:pt x="96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5" y="0"/>
                    <a:pt x="20" y="5"/>
                    <a:pt x="20" y="12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0" y="25"/>
                    <a:pt x="0" y="31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2"/>
                    <a:pt x="5" y="128"/>
                    <a:pt x="12" y="12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82" y="128"/>
                    <a:pt x="88" y="122"/>
                    <a:pt x="88" y="116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102" y="108"/>
                    <a:pt x="108" y="102"/>
                    <a:pt x="108" y="96"/>
                  </a:cubicBezTo>
                  <a:cubicBezTo>
                    <a:pt x="108" y="12"/>
                    <a:pt x="108" y="12"/>
                    <a:pt x="108" y="12"/>
                  </a:cubicBezTo>
                  <a:cubicBezTo>
                    <a:pt x="108" y="5"/>
                    <a:pt x="102" y="0"/>
                    <a:pt x="96" y="0"/>
                  </a:cubicBezTo>
                  <a:close/>
                  <a:moveTo>
                    <a:pt x="80" y="116"/>
                  </a:moveTo>
                  <a:cubicBezTo>
                    <a:pt x="80" y="118"/>
                    <a:pt x="78" y="120"/>
                    <a:pt x="76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9" y="120"/>
                    <a:pt x="8" y="118"/>
                    <a:pt x="8" y="116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9"/>
                    <a:pt x="9" y="28"/>
                    <a:pt x="12" y="28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8" y="28"/>
                    <a:pt x="80" y="29"/>
                    <a:pt x="80" y="31"/>
                  </a:cubicBezTo>
                  <a:lnTo>
                    <a:pt x="80" y="116"/>
                  </a:lnTo>
                  <a:close/>
                  <a:moveTo>
                    <a:pt x="100" y="96"/>
                  </a:moveTo>
                  <a:cubicBezTo>
                    <a:pt x="100" y="98"/>
                    <a:pt x="98" y="100"/>
                    <a:pt x="96" y="100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88" y="25"/>
                    <a:pt x="82" y="20"/>
                    <a:pt x="76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9" y="8"/>
                    <a:pt x="32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8" y="8"/>
                    <a:pt x="100" y="10"/>
                    <a:pt x="100" y="12"/>
                  </a:cubicBezTo>
                  <a:lnTo>
                    <a:pt x="10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xmlns="" id="{C7B71662-F75C-4A14-8C36-B249E6B4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1051" y="1695450"/>
              <a:ext cx="85725" cy="85725"/>
            </a:xfrm>
            <a:custGeom>
              <a:avLst/>
              <a:gdLst>
                <a:gd name="T0" fmla="*/ 28 w 32"/>
                <a:gd name="T1" fmla="*/ 12 h 32"/>
                <a:gd name="T2" fmla="*/ 20 w 32"/>
                <a:gd name="T3" fmla="*/ 12 h 32"/>
                <a:gd name="T4" fmla="*/ 20 w 32"/>
                <a:gd name="T5" fmla="*/ 4 h 32"/>
                <a:gd name="T6" fmla="*/ 16 w 32"/>
                <a:gd name="T7" fmla="*/ 0 h 32"/>
                <a:gd name="T8" fmla="*/ 12 w 32"/>
                <a:gd name="T9" fmla="*/ 4 h 32"/>
                <a:gd name="T10" fmla="*/ 12 w 32"/>
                <a:gd name="T11" fmla="*/ 12 h 32"/>
                <a:gd name="T12" fmla="*/ 4 w 32"/>
                <a:gd name="T13" fmla="*/ 12 h 32"/>
                <a:gd name="T14" fmla="*/ 0 w 32"/>
                <a:gd name="T15" fmla="*/ 16 h 32"/>
                <a:gd name="T16" fmla="*/ 4 w 32"/>
                <a:gd name="T17" fmla="*/ 20 h 32"/>
                <a:gd name="T18" fmla="*/ 12 w 32"/>
                <a:gd name="T19" fmla="*/ 20 h 32"/>
                <a:gd name="T20" fmla="*/ 12 w 32"/>
                <a:gd name="T21" fmla="*/ 28 h 32"/>
                <a:gd name="T22" fmla="*/ 16 w 32"/>
                <a:gd name="T23" fmla="*/ 32 h 32"/>
                <a:gd name="T24" fmla="*/ 20 w 32"/>
                <a:gd name="T25" fmla="*/ 28 h 32"/>
                <a:gd name="T26" fmla="*/ 20 w 32"/>
                <a:gd name="T27" fmla="*/ 20 h 32"/>
                <a:gd name="T28" fmla="*/ 28 w 32"/>
                <a:gd name="T29" fmla="*/ 20 h 32"/>
                <a:gd name="T30" fmla="*/ 32 w 32"/>
                <a:gd name="T31" fmla="*/ 16 h 32"/>
                <a:gd name="T32" fmla="*/ 28 w 32"/>
                <a:gd name="T33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32">
                  <a:moveTo>
                    <a:pt x="28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4" y="0"/>
                    <a:pt x="12" y="1"/>
                    <a:pt x="12" y="4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" y="12"/>
                    <a:pt x="0" y="13"/>
                    <a:pt x="0" y="16"/>
                  </a:cubicBezTo>
                  <a:cubicBezTo>
                    <a:pt x="0" y="18"/>
                    <a:pt x="2" y="20"/>
                    <a:pt x="4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30"/>
                    <a:pt x="14" y="32"/>
                    <a:pt x="16" y="32"/>
                  </a:cubicBezTo>
                  <a:cubicBezTo>
                    <a:pt x="18" y="32"/>
                    <a:pt x="20" y="30"/>
                    <a:pt x="20" y="28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0" y="20"/>
                    <a:pt x="32" y="18"/>
                    <a:pt x="32" y="16"/>
                  </a:cubicBezTo>
                  <a:cubicBezTo>
                    <a:pt x="32" y="13"/>
                    <a:pt x="30" y="12"/>
                    <a:pt x="2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2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5" name="Freeform 163">
            <a:extLst>
              <a:ext uri="{FF2B5EF4-FFF2-40B4-BE49-F238E27FC236}">
                <a16:creationId xmlns:a16="http://schemas.microsoft.com/office/drawing/2014/main" xmlns="" id="{04BC1EFC-D279-4D7E-855F-6ABF014EDDBA}"/>
              </a:ext>
            </a:extLst>
          </p:cNvPr>
          <p:cNvSpPr>
            <a:spLocks/>
          </p:cNvSpPr>
          <p:nvPr/>
        </p:nvSpPr>
        <p:spPr bwMode="auto">
          <a:xfrm>
            <a:off x="8724726" y="4114246"/>
            <a:ext cx="255804" cy="385616"/>
          </a:xfrm>
          <a:custGeom>
            <a:avLst/>
            <a:gdLst>
              <a:gd name="T0" fmla="*/ 77 w 80"/>
              <a:gd name="T1" fmla="*/ 20 h 120"/>
              <a:gd name="T2" fmla="*/ 67 w 80"/>
              <a:gd name="T3" fmla="*/ 20 h 120"/>
              <a:gd name="T4" fmla="*/ 64 w 80"/>
              <a:gd name="T5" fmla="*/ 24 h 120"/>
              <a:gd name="T6" fmla="*/ 64 w 80"/>
              <a:gd name="T7" fmla="*/ 32 h 120"/>
              <a:gd name="T8" fmla="*/ 67 w 80"/>
              <a:gd name="T9" fmla="*/ 36 h 120"/>
              <a:gd name="T10" fmla="*/ 68 w 80"/>
              <a:gd name="T11" fmla="*/ 36 h 120"/>
              <a:gd name="T12" fmla="*/ 52 w 80"/>
              <a:gd name="T13" fmla="*/ 56 h 120"/>
              <a:gd name="T14" fmla="*/ 44 w 80"/>
              <a:gd name="T15" fmla="*/ 60 h 120"/>
              <a:gd name="T16" fmla="*/ 44 w 80"/>
              <a:gd name="T17" fmla="*/ 21 h 120"/>
              <a:gd name="T18" fmla="*/ 56 w 80"/>
              <a:gd name="T19" fmla="*/ 21 h 120"/>
              <a:gd name="T20" fmla="*/ 40 w 80"/>
              <a:gd name="T21" fmla="*/ 0 h 120"/>
              <a:gd name="T22" fmla="*/ 24 w 80"/>
              <a:gd name="T23" fmla="*/ 21 h 120"/>
              <a:gd name="T24" fmla="*/ 36 w 80"/>
              <a:gd name="T25" fmla="*/ 21 h 120"/>
              <a:gd name="T26" fmla="*/ 36 w 80"/>
              <a:gd name="T27" fmla="*/ 75 h 120"/>
              <a:gd name="T28" fmla="*/ 29 w 80"/>
              <a:gd name="T29" fmla="*/ 71 h 120"/>
              <a:gd name="T30" fmla="*/ 12 w 80"/>
              <a:gd name="T31" fmla="*/ 51 h 120"/>
              <a:gd name="T32" fmla="*/ 16 w 80"/>
              <a:gd name="T33" fmla="*/ 46 h 120"/>
              <a:gd name="T34" fmla="*/ 8 w 80"/>
              <a:gd name="T35" fmla="*/ 40 h 120"/>
              <a:gd name="T36" fmla="*/ 0 w 80"/>
              <a:gd name="T37" fmla="*/ 46 h 120"/>
              <a:gd name="T38" fmla="*/ 4 w 80"/>
              <a:gd name="T39" fmla="*/ 51 h 120"/>
              <a:gd name="T40" fmla="*/ 25 w 80"/>
              <a:gd name="T41" fmla="*/ 78 h 120"/>
              <a:gd name="T42" fmla="*/ 36 w 80"/>
              <a:gd name="T43" fmla="*/ 88 h 120"/>
              <a:gd name="T44" fmla="*/ 36 w 80"/>
              <a:gd name="T45" fmla="*/ 97 h 120"/>
              <a:gd name="T46" fmla="*/ 28 w 80"/>
              <a:gd name="T47" fmla="*/ 108 h 120"/>
              <a:gd name="T48" fmla="*/ 40 w 80"/>
              <a:gd name="T49" fmla="*/ 120 h 120"/>
              <a:gd name="T50" fmla="*/ 52 w 80"/>
              <a:gd name="T51" fmla="*/ 108 h 120"/>
              <a:gd name="T52" fmla="*/ 44 w 80"/>
              <a:gd name="T53" fmla="*/ 97 h 120"/>
              <a:gd name="T54" fmla="*/ 44 w 80"/>
              <a:gd name="T55" fmla="*/ 74 h 120"/>
              <a:gd name="T56" fmla="*/ 56 w 80"/>
              <a:gd name="T57" fmla="*/ 63 h 120"/>
              <a:gd name="T58" fmla="*/ 76 w 80"/>
              <a:gd name="T59" fmla="*/ 36 h 120"/>
              <a:gd name="T60" fmla="*/ 77 w 80"/>
              <a:gd name="T61" fmla="*/ 36 h 120"/>
              <a:gd name="T62" fmla="*/ 80 w 80"/>
              <a:gd name="T63" fmla="*/ 32 h 120"/>
              <a:gd name="T64" fmla="*/ 80 w 80"/>
              <a:gd name="T65" fmla="*/ 24 h 120"/>
              <a:gd name="T66" fmla="*/ 77 w 80"/>
              <a:gd name="T67" fmla="*/ 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120">
                <a:moveTo>
                  <a:pt x="77" y="20"/>
                </a:moveTo>
                <a:cubicBezTo>
                  <a:pt x="67" y="20"/>
                  <a:pt x="67" y="20"/>
                  <a:pt x="67" y="20"/>
                </a:cubicBezTo>
                <a:cubicBezTo>
                  <a:pt x="65" y="20"/>
                  <a:pt x="64" y="22"/>
                  <a:pt x="64" y="24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34"/>
                  <a:pt x="65" y="36"/>
                  <a:pt x="67" y="36"/>
                </a:cubicBezTo>
                <a:cubicBezTo>
                  <a:pt x="68" y="36"/>
                  <a:pt x="68" y="36"/>
                  <a:pt x="68" y="36"/>
                </a:cubicBezTo>
                <a:cubicBezTo>
                  <a:pt x="68" y="47"/>
                  <a:pt x="60" y="51"/>
                  <a:pt x="52" y="56"/>
                </a:cubicBezTo>
                <a:cubicBezTo>
                  <a:pt x="49" y="57"/>
                  <a:pt x="46" y="59"/>
                  <a:pt x="44" y="60"/>
                </a:cubicBezTo>
                <a:cubicBezTo>
                  <a:pt x="44" y="21"/>
                  <a:pt x="44" y="21"/>
                  <a:pt x="44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21"/>
                  <a:pt x="24" y="21"/>
                  <a:pt x="24" y="21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75"/>
                  <a:pt x="36" y="75"/>
                  <a:pt x="36" y="75"/>
                </a:cubicBezTo>
                <a:cubicBezTo>
                  <a:pt x="34" y="73"/>
                  <a:pt x="31" y="72"/>
                  <a:pt x="29" y="71"/>
                </a:cubicBezTo>
                <a:cubicBezTo>
                  <a:pt x="21" y="66"/>
                  <a:pt x="13" y="62"/>
                  <a:pt x="12" y="51"/>
                </a:cubicBezTo>
                <a:cubicBezTo>
                  <a:pt x="14" y="50"/>
                  <a:pt x="16" y="48"/>
                  <a:pt x="16" y="46"/>
                </a:cubicBezTo>
                <a:cubicBezTo>
                  <a:pt x="16" y="43"/>
                  <a:pt x="12" y="40"/>
                  <a:pt x="8" y="40"/>
                </a:cubicBezTo>
                <a:cubicBezTo>
                  <a:pt x="4" y="40"/>
                  <a:pt x="0" y="43"/>
                  <a:pt x="0" y="46"/>
                </a:cubicBezTo>
                <a:cubicBezTo>
                  <a:pt x="0" y="48"/>
                  <a:pt x="2" y="50"/>
                  <a:pt x="4" y="51"/>
                </a:cubicBezTo>
                <a:cubicBezTo>
                  <a:pt x="6" y="67"/>
                  <a:pt x="17" y="73"/>
                  <a:pt x="25" y="78"/>
                </a:cubicBezTo>
                <a:cubicBezTo>
                  <a:pt x="32" y="81"/>
                  <a:pt x="36" y="84"/>
                  <a:pt x="36" y="88"/>
                </a:cubicBezTo>
                <a:cubicBezTo>
                  <a:pt x="36" y="97"/>
                  <a:pt x="36" y="97"/>
                  <a:pt x="36" y="97"/>
                </a:cubicBezTo>
                <a:cubicBezTo>
                  <a:pt x="31" y="98"/>
                  <a:pt x="28" y="103"/>
                  <a:pt x="28" y="108"/>
                </a:cubicBezTo>
                <a:cubicBezTo>
                  <a:pt x="28" y="115"/>
                  <a:pt x="33" y="120"/>
                  <a:pt x="40" y="120"/>
                </a:cubicBezTo>
                <a:cubicBezTo>
                  <a:pt x="47" y="120"/>
                  <a:pt x="52" y="115"/>
                  <a:pt x="52" y="108"/>
                </a:cubicBezTo>
                <a:cubicBezTo>
                  <a:pt x="52" y="103"/>
                  <a:pt x="49" y="98"/>
                  <a:pt x="44" y="97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69"/>
                  <a:pt x="48" y="67"/>
                  <a:pt x="56" y="63"/>
                </a:cubicBezTo>
                <a:cubicBezTo>
                  <a:pt x="65" y="58"/>
                  <a:pt x="76" y="52"/>
                  <a:pt x="76" y="36"/>
                </a:cubicBezTo>
                <a:cubicBezTo>
                  <a:pt x="77" y="36"/>
                  <a:pt x="77" y="36"/>
                  <a:pt x="77" y="36"/>
                </a:cubicBezTo>
                <a:cubicBezTo>
                  <a:pt x="79" y="36"/>
                  <a:pt x="80" y="34"/>
                  <a:pt x="80" y="32"/>
                </a:cubicBezTo>
                <a:cubicBezTo>
                  <a:pt x="80" y="24"/>
                  <a:pt x="80" y="24"/>
                  <a:pt x="80" y="24"/>
                </a:cubicBezTo>
                <a:cubicBezTo>
                  <a:pt x="80" y="22"/>
                  <a:pt x="79" y="20"/>
                  <a:pt x="77" y="20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FAF6A17D-A09E-4D44-B0E4-E7372D752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6262347" y="-3443961"/>
            <a:ext cx="6021172" cy="6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1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7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250"/>
                            </p:stCondLst>
                            <p:childTnLst>
                              <p:par>
                                <p:cTn id="1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75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25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9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750"/>
                            </p:stCondLst>
                            <p:childTnLst>
                              <p:par>
                                <p:cTn id="1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6" grpId="0"/>
      <p:bldP spid="17" grpId="0"/>
      <p:bldP spid="18" grpId="0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33" grpId="0"/>
      <p:bldP spid="34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61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74B7189-97EE-4BAF-8AA4-64F81CF36241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5A6B78B0-0F77-46EA-8C09-1183099746B6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A9945EE-87CC-4DED-9181-3937C31FED1E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5" name="PA-组合 25">
            <a:extLst>
              <a:ext uri="{FF2B5EF4-FFF2-40B4-BE49-F238E27FC236}">
                <a16:creationId xmlns:a16="http://schemas.microsoft.com/office/drawing/2014/main" xmlns="" id="{AC609A8B-0F1E-464D-B3DC-D1C04CFBADD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75692" y="2067870"/>
            <a:ext cx="6187574" cy="3396358"/>
            <a:chOff x="7131634" y="1871224"/>
            <a:chExt cx="4394949" cy="16402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94B42588-8783-4EF0-811A-9209ECBA8BA4}"/>
                </a:ext>
              </a:extLst>
            </p:cNvPr>
            <p:cNvGrpSpPr/>
            <p:nvPr/>
          </p:nvGrpSpPr>
          <p:grpSpPr>
            <a:xfrm>
              <a:off x="7131635" y="1871224"/>
              <a:ext cx="4394947" cy="293940"/>
              <a:chOff x="6609121" y="4201005"/>
              <a:chExt cx="4394947" cy="293940"/>
            </a:xfrm>
          </p:grpSpPr>
          <p:grpSp>
            <p:nvGrpSpPr>
              <p:cNvPr id="22" name="Group 2">
                <a:extLst>
                  <a:ext uri="{FF2B5EF4-FFF2-40B4-BE49-F238E27FC236}">
                    <a16:creationId xmlns:a16="http://schemas.microsoft.com/office/drawing/2014/main" xmlns="" id="{78733BAC-0C99-4B9F-A881-49B76B30174B}"/>
                  </a:ext>
                </a:extLst>
              </p:cNvPr>
              <p:cNvGrpSpPr/>
              <p:nvPr/>
            </p:nvGrpSpPr>
            <p:grpSpPr>
              <a:xfrm>
                <a:off x="6609121" y="4201005"/>
                <a:ext cx="4394947" cy="293940"/>
                <a:chOff x="6609121" y="3856231"/>
                <a:chExt cx="4394947" cy="293940"/>
              </a:xfrm>
            </p:grpSpPr>
            <p:sp>
              <p:nvSpPr>
                <p:cNvPr id="24" name="PA-圆角矩形 20">
                  <a:extLst>
                    <a:ext uri="{FF2B5EF4-FFF2-40B4-BE49-F238E27FC236}">
                      <a16:creationId xmlns:a16="http://schemas.microsoft.com/office/drawing/2014/main" xmlns="" id="{3F5AB399-105E-4E74-8BC7-38EE9117102F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609121" y="3856231"/>
                  <a:ext cx="4394947" cy="2939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58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Open Sans Semibold" panose="020B0706030804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5" name="PA-圆角矩形 21">
                  <a:extLst>
                    <a:ext uri="{FF2B5EF4-FFF2-40B4-BE49-F238E27FC236}">
                      <a16:creationId xmlns:a16="http://schemas.microsoft.com/office/drawing/2014/main" xmlns="" id="{E07E0AD2-C66D-40AF-AE7B-9D6DC54A6853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609122" y="3856231"/>
                  <a:ext cx="4088916" cy="29394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73000">
                      <a:srgbClr val="5CBDCE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ctr"/>
                <a:lstStyle/>
                <a:p>
                  <a:pPr algn="r"/>
                  <a:r>
                    <a:rPr lang="en-US" sz="2400" dirty="0">
                      <a:solidFill>
                        <a:schemeClr val="bg1"/>
                      </a:solidFill>
                      <a:latin typeface="Impact" panose="020B0806030902050204" pitchFamily="34" charset="0"/>
                      <a:ea typeface="微软雅黑" panose="020B0503020204020204" pitchFamily="34" charset="-122"/>
                      <a:cs typeface="Poppins Medium" panose="02000000000000000000" pitchFamily="2" charset="0"/>
                      <a:sym typeface="微软雅黑" panose="020B0503020204020204" pitchFamily="34" charset="-122"/>
                    </a:rPr>
                    <a:t>89%</a:t>
                  </a:r>
                </a:p>
              </p:txBody>
            </p:sp>
          </p:grpSp>
          <p:sp>
            <p:nvSpPr>
              <p:cNvPr id="23" name="PA-矩形 22">
                <a:extLst>
                  <a:ext uri="{FF2B5EF4-FFF2-40B4-BE49-F238E27FC236}">
                    <a16:creationId xmlns:a16="http://schemas.microsoft.com/office/drawing/2014/main" xmlns="" id="{4C084480-7E83-4368-82F2-9C2D7B8F41D2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6681002" y="4269941"/>
                <a:ext cx="789272" cy="156069"/>
              </a:xfrm>
              <a:prstGeom prst="rect">
                <a:avLst/>
              </a:prstGeom>
            </p:spPr>
            <p:txBody>
              <a:bodyPr wrap="none" bIns="0" anchor="ctr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Poppins Medium" panose="02000000000000000000" pitchFamily="2" charset="0"/>
                    <a:sym typeface="微软雅黑" panose="020B0503020204020204" pitchFamily="34" charset="-122"/>
                  </a:rPr>
                  <a:t>Efficiency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ACFF3760-EDB2-4B31-AC4C-D1439F618D31}"/>
                </a:ext>
              </a:extLst>
            </p:cNvPr>
            <p:cNvGrpSpPr/>
            <p:nvPr/>
          </p:nvGrpSpPr>
          <p:grpSpPr>
            <a:xfrm>
              <a:off x="7131635" y="2313670"/>
              <a:ext cx="4394948" cy="293940"/>
              <a:chOff x="6609121" y="4643451"/>
              <a:chExt cx="4394948" cy="293940"/>
            </a:xfrm>
          </p:grpSpPr>
          <p:grpSp>
            <p:nvGrpSpPr>
              <p:cNvPr id="18" name="Group 3">
                <a:extLst>
                  <a:ext uri="{FF2B5EF4-FFF2-40B4-BE49-F238E27FC236}">
                    <a16:creationId xmlns:a16="http://schemas.microsoft.com/office/drawing/2014/main" xmlns="" id="{C4D9CEAE-61FC-4E0F-BE87-60A2360B86E0}"/>
                  </a:ext>
                </a:extLst>
              </p:cNvPr>
              <p:cNvGrpSpPr/>
              <p:nvPr/>
            </p:nvGrpSpPr>
            <p:grpSpPr>
              <a:xfrm>
                <a:off x="6609121" y="4643451"/>
                <a:ext cx="4394948" cy="293940"/>
                <a:chOff x="6609121" y="4298677"/>
                <a:chExt cx="4394948" cy="293940"/>
              </a:xfrm>
            </p:grpSpPr>
            <p:sp>
              <p:nvSpPr>
                <p:cNvPr id="20" name="PA-圆角矩形 24">
                  <a:extLst>
                    <a:ext uri="{FF2B5EF4-FFF2-40B4-BE49-F238E27FC236}">
                      <a16:creationId xmlns:a16="http://schemas.microsoft.com/office/drawing/2014/main" xmlns="" id="{7579E8EC-AF0A-4A50-A14B-57C868E772BD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6609121" y="4298677"/>
                  <a:ext cx="4394948" cy="2939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58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Open Sans Semibold" panose="020B0706030804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21" name="PA-圆角矩形 25">
                  <a:extLst>
                    <a:ext uri="{FF2B5EF4-FFF2-40B4-BE49-F238E27FC236}">
                      <a16:creationId xmlns:a16="http://schemas.microsoft.com/office/drawing/2014/main" xmlns="" id="{CF71939B-2246-441F-B942-C0468EAAFCC0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609121" y="4298677"/>
                  <a:ext cx="3216004" cy="29394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73000">
                      <a:srgbClr val="5CBDCE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ctr"/>
                <a:lstStyle/>
                <a:p>
                  <a:pPr algn="r"/>
                  <a:r>
                    <a:rPr lang="en-US" sz="2400" dirty="0">
                      <a:solidFill>
                        <a:schemeClr val="bg1"/>
                      </a:solidFill>
                      <a:latin typeface="Impact" panose="020B0806030902050204" pitchFamily="34" charset="0"/>
                      <a:ea typeface="微软雅黑" panose="020B0503020204020204" pitchFamily="34" charset="-122"/>
                      <a:cs typeface="Poppins Medium" panose="02000000000000000000" pitchFamily="2" charset="0"/>
                      <a:sym typeface="微软雅黑" panose="020B0503020204020204" pitchFamily="34" charset="-122"/>
                    </a:rPr>
                    <a:t>84%</a:t>
                  </a:r>
                </a:p>
              </p:txBody>
            </p:sp>
          </p:grpSp>
          <p:sp>
            <p:nvSpPr>
              <p:cNvPr id="19" name="PA-矩形 26">
                <a:extLst>
                  <a:ext uri="{FF2B5EF4-FFF2-40B4-BE49-F238E27FC236}">
                    <a16:creationId xmlns:a16="http://schemas.microsoft.com/office/drawing/2014/main" xmlns="" id="{566180ED-DBF8-40F6-B9D4-E3B190D71F64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6681002" y="4712387"/>
                <a:ext cx="824522" cy="156069"/>
              </a:xfrm>
              <a:prstGeom prst="rect">
                <a:avLst/>
              </a:prstGeom>
            </p:spPr>
            <p:txBody>
              <a:bodyPr wrap="none" bIns="0" anchor="ctr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Poppins Medium" panose="02000000000000000000" pitchFamily="2" charset="0"/>
                    <a:sym typeface="微软雅黑" panose="020B0503020204020204" pitchFamily="34" charset="-122"/>
                  </a:rPr>
                  <a:t>Teamwork</a:t>
                </a: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xmlns="" id="{58EDEB97-A8B3-4198-9D7B-3C7896348011}"/>
                </a:ext>
              </a:extLst>
            </p:cNvPr>
            <p:cNvGrpSpPr/>
            <p:nvPr/>
          </p:nvGrpSpPr>
          <p:grpSpPr>
            <a:xfrm>
              <a:off x="7131635" y="2756116"/>
              <a:ext cx="4394948" cy="293940"/>
              <a:chOff x="6609121" y="5085897"/>
              <a:chExt cx="4394948" cy="293940"/>
            </a:xfrm>
          </p:grpSpPr>
          <p:grpSp>
            <p:nvGrpSpPr>
              <p:cNvPr id="14" name="Group 4">
                <a:extLst>
                  <a:ext uri="{FF2B5EF4-FFF2-40B4-BE49-F238E27FC236}">
                    <a16:creationId xmlns:a16="http://schemas.microsoft.com/office/drawing/2014/main" xmlns="" id="{40070BB5-74A6-44A8-AF7C-DD0A27C10DB4}"/>
                  </a:ext>
                </a:extLst>
              </p:cNvPr>
              <p:cNvGrpSpPr/>
              <p:nvPr/>
            </p:nvGrpSpPr>
            <p:grpSpPr>
              <a:xfrm>
                <a:off x="6609121" y="5085897"/>
                <a:ext cx="4394948" cy="293940"/>
                <a:chOff x="6609121" y="4741123"/>
                <a:chExt cx="4394948" cy="293940"/>
              </a:xfrm>
            </p:grpSpPr>
            <p:sp>
              <p:nvSpPr>
                <p:cNvPr id="16" name="PA-圆角矩形 28">
                  <a:extLst>
                    <a:ext uri="{FF2B5EF4-FFF2-40B4-BE49-F238E27FC236}">
                      <a16:creationId xmlns:a16="http://schemas.microsoft.com/office/drawing/2014/main" xmlns="" id="{651D98CC-2BD0-4AE4-AC1D-217F766BB8DD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609121" y="4741123"/>
                  <a:ext cx="4394948" cy="2939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58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Open Sans Semibold" panose="020B0706030804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7" name="PA-圆角矩形 29">
                  <a:extLst>
                    <a:ext uri="{FF2B5EF4-FFF2-40B4-BE49-F238E27FC236}">
                      <a16:creationId xmlns:a16="http://schemas.microsoft.com/office/drawing/2014/main" xmlns="" id="{EF4E2BE5-913E-4429-8113-62AA81D8FA7C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6609121" y="4741123"/>
                  <a:ext cx="2947871" cy="29394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73000">
                      <a:srgbClr val="5CBDCE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ctr"/>
                <a:lstStyle/>
                <a:p>
                  <a:pPr algn="r"/>
                  <a:r>
                    <a:rPr lang="en-US" sz="2400" dirty="0">
                      <a:solidFill>
                        <a:schemeClr val="bg1"/>
                      </a:solidFill>
                      <a:latin typeface="Impact" panose="020B0806030902050204" pitchFamily="34" charset="0"/>
                      <a:ea typeface="微软雅黑" panose="020B0503020204020204" pitchFamily="34" charset="-122"/>
                      <a:cs typeface="Poppins Medium" panose="02000000000000000000" pitchFamily="2" charset="0"/>
                      <a:sym typeface="微软雅黑" panose="020B0503020204020204" pitchFamily="34" charset="-122"/>
                    </a:rPr>
                    <a:t>94%</a:t>
                  </a:r>
                </a:p>
              </p:txBody>
            </p:sp>
          </p:grpSp>
          <p:sp>
            <p:nvSpPr>
              <p:cNvPr id="15" name="PA-矩形 30">
                <a:extLst>
                  <a:ext uri="{FF2B5EF4-FFF2-40B4-BE49-F238E27FC236}">
                    <a16:creationId xmlns:a16="http://schemas.microsoft.com/office/drawing/2014/main" xmlns="" id="{37FAE4E2-3F17-41CB-8666-96CCC2EE047C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681002" y="5154833"/>
                <a:ext cx="1137680" cy="156069"/>
              </a:xfrm>
              <a:prstGeom prst="rect">
                <a:avLst/>
              </a:prstGeom>
            </p:spPr>
            <p:txBody>
              <a:bodyPr wrap="none" bIns="0" anchor="ctr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Poppins Medium" panose="02000000000000000000" pitchFamily="2" charset="0"/>
                    <a:sym typeface="微软雅黑" panose="020B0503020204020204" pitchFamily="34" charset="-122"/>
                  </a:rPr>
                  <a:t>Working Times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0F8434B5-78D5-45F4-B3B4-E65D17788E68}"/>
                </a:ext>
              </a:extLst>
            </p:cNvPr>
            <p:cNvGrpSpPr/>
            <p:nvPr/>
          </p:nvGrpSpPr>
          <p:grpSpPr>
            <a:xfrm>
              <a:off x="7131634" y="3217514"/>
              <a:ext cx="4394949" cy="293940"/>
              <a:chOff x="6609120" y="5547295"/>
              <a:chExt cx="4394949" cy="293940"/>
            </a:xfrm>
          </p:grpSpPr>
          <p:grpSp>
            <p:nvGrpSpPr>
              <p:cNvPr id="10" name="Group 5">
                <a:extLst>
                  <a:ext uri="{FF2B5EF4-FFF2-40B4-BE49-F238E27FC236}">
                    <a16:creationId xmlns:a16="http://schemas.microsoft.com/office/drawing/2014/main" xmlns="" id="{5B022D96-881C-4EFC-93C4-DFDFEC28B0F8}"/>
                  </a:ext>
                </a:extLst>
              </p:cNvPr>
              <p:cNvGrpSpPr/>
              <p:nvPr/>
            </p:nvGrpSpPr>
            <p:grpSpPr>
              <a:xfrm>
                <a:off x="6609120" y="5547295"/>
                <a:ext cx="4394949" cy="293940"/>
                <a:chOff x="6609120" y="5202521"/>
                <a:chExt cx="4394949" cy="293940"/>
              </a:xfrm>
            </p:grpSpPr>
            <p:sp>
              <p:nvSpPr>
                <p:cNvPr id="12" name="PA-圆角矩形 32">
                  <a:extLst>
                    <a:ext uri="{FF2B5EF4-FFF2-40B4-BE49-F238E27FC236}">
                      <a16:creationId xmlns:a16="http://schemas.microsoft.com/office/drawing/2014/main" xmlns="" id="{60923500-68E1-402B-BCEB-93E9AFB7F5CC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609121" y="5202521"/>
                  <a:ext cx="4394948" cy="2939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582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Open Sans Semibold" panose="020B0706030804020204" pitchFamily="34" charset="0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3" name="PA-圆角矩形 33">
                  <a:extLst>
                    <a:ext uri="{FF2B5EF4-FFF2-40B4-BE49-F238E27FC236}">
                      <a16:creationId xmlns:a16="http://schemas.microsoft.com/office/drawing/2014/main" xmlns="" id="{08C95C14-D4FD-4CBA-87AD-CEB891A23F78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6609120" y="5202521"/>
                  <a:ext cx="4088917" cy="293940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rgbClr val="000000"/>
                    </a:gs>
                    <a:gs pos="73000">
                      <a:srgbClr val="5CBDCE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bIns="0" rtlCol="0" anchor="ctr"/>
                <a:lstStyle/>
                <a:p>
                  <a:pPr algn="r"/>
                  <a:r>
                    <a:rPr lang="en-US" sz="2400" dirty="0">
                      <a:solidFill>
                        <a:schemeClr val="bg1"/>
                      </a:solidFill>
                      <a:latin typeface="Impact" panose="020B0806030902050204" pitchFamily="34" charset="0"/>
                      <a:ea typeface="微软雅黑" panose="020B0503020204020204" pitchFamily="34" charset="-122"/>
                      <a:cs typeface="Poppins Medium" panose="02000000000000000000" pitchFamily="2" charset="0"/>
                      <a:sym typeface="微软雅黑" panose="020B0503020204020204" pitchFamily="34" charset="-122"/>
                    </a:rPr>
                    <a:t>99%</a:t>
                  </a:r>
                </a:p>
              </p:txBody>
            </p:sp>
          </p:grpSp>
          <p:sp>
            <p:nvSpPr>
              <p:cNvPr id="11" name="PA-矩形 34">
                <a:extLst>
                  <a:ext uri="{FF2B5EF4-FFF2-40B4-BE49-F238E27FC236}">
                    <a16:creationId xmlns:a16="http://schemas.microsoft.com/office/drawing/2014/main" xmlns="" id="{22D9C3DD-8B3F-4207-BF59-DFA49160DB0B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6681002" y="5616231"/>
                <a:ext cx="935011" cy="156069"/>
              </a:xfrm>
              <a:prstGeom prst="rect">
                <a:avLst/>
              </a:prstGeom>
            </p:spPr>
            <p:txBody>
              <a:bodyPr wrap="none" bIns="0" anchor="ctr">
                <a:spAutoFit/>
              </a:bodyPr>
              <a:lstStyle/>
              <a:p>
                <a:pPr lvl="0"/>
                <a:r>
                  <a:rPr lang="en-US" dirty="0">
                    <a:solidFill>
                      <a:schemeClr val="bg1"/>
                    </a:solidFill>
                    <a:latin typeface="Impact" panose="020B0806030902050204" pitchFamily="34" charset="0"/>
                    <a:ea typeface="微软雅黑" panose="020B0503020204020204" pitchFamily="34" charset="-122"/>
                    <a:cs typeface="Poppins Medium" panose="02000000000000000000" pitchFamily="2" charset="0"/>
                    <a:sym typeface="微软雅黑" panose="020B0503020204020204" pitchFamily="34" charset="-122"/>
                  </a:rPr>
                  <a:t>Perspective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83B698C6-CA48-40AE-95BA-567BBB17B9F3}"/>
              </a:ext>
            </a:extLst>
          </p:cNvPr>
          <p:cNvGrpSpPr/>
          <p:nvPr/>
        </p:nvGrpSpPr>
        <p:grpSpPr>
          <a:xfrm>
            <a:off x="6475969" y="2523694"/>
            <a:ext cx="2501951" cy="1003325"/>
            <a:chOff x="8386922" y="2192795"/>
            <a:chExt cx="2501951" cy="100332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78A37806-36AB-4156-A78B-D72050CC31B4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C4A3B24E-B7F2-40BD-94A7-097128CB71E2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E75566DD-B699-4AC1-B6F8-8C10A3929D20}"/>
              </a:ext>
            </a:extLst>
          </p:cNvPr>
          <p:cNvGrpSpPr/>
          <p:nvPr/>
        </p:nvGrpSpPr>
        <p:grpSpPr>
          <a:xfrm>
            <a:off x="9313156" y="2523694"/>
            <a:ext cx="2501951" cy="1003325"/>
            <a:chOff x="8386922" y="2192795"/>
            <a:chExt cx="2501951" cy="100332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486F4F9D-630C-424B-9053-521214BF172A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93F27664-C446-4D33-B17E-E571CF17B05C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32" name="椭圆 1">
            <a:extLst>
              <a:ext uri="{FF2B5EF4-FFF2-40B4-BE49-F238E27FC236}">
                <a16:creationId xmlns:a16="http://schemas.microsoft.com/office/drawing/2014/main" xmlns="" id="{D1E56229-80A9-4035-A009-2EAA95DE4CFB}"/>
              </a:ext>
            </a:extLst>
          </p:cNvPr>
          <p:cNvSpPr/>
          <p:nvPr/>
        </p:nvSpPr>
        <p:spPr>
          <a:xfrm>
            <a:off x="7560802" y="2034946"/>
            <a:ext cx="332284" cy="331783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椭圆 14">
            <a:extLst>
              <a:ext uri="{FF2B5EF4-FFF2-40B4-BE49-F238E27FC236}">
                <a16:creationId xmlns:a16="http://schemas.microsoft.com/office/drawing/2014/main" xmlns="" id="{D5E6C7E0-698B-44B1-9193-AFCE34CA5428}"/>
              </a:ext>
            </a:extLst>
          </p:cNvPr>
          <p:cNvSpPr/>
          <p:nvPr/>
        </p:nvSpPr>
        <p:spPr>
          <a:xfrm>
            <a:off x="10403368" y="2034695"/>
            <a:ext cx="321524" cy="332284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F64BDD08-30B3-4D8A-9781-2CABFED105BC}"/>
              </a:ext>
            </a:extLst>
          </p:cNvPr>
          <p:cNvGrpSpPr/>
          <p:nvPr/>
        </p:nvGrpSpPr>
        <p:grpSpPr>
          <a:xfrm>
            <a:off x="6515075" y="4423325"/>
            <a:ext cx="2501951" cy="1003325"/>
            <a:chOff x="8386922" y="2192795"/>
            <a:chExt cx="2501951" cy="1003325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0E9D562F-6C4D-46E9-BDAF-87CBA13BCABB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A31C7465-FD66-4F24-AA5B-4F81D23FC37F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AD438202-3C3B-496A-AEA9-F3B8C57E7885}"/>
              </a:ext>
            </a:extLst>
          </p:cNvPr>
          <p:cNvGrpSpPr/>
          <p:nvPr/>
        </p:nvGrpSpPr>
        <p:grpSpPr>
          <a:xfrm>
            <a:off x="9352262" y="4423325"/>
            <a:ext cx="2501951" cy="1003325"/>
            <a:chOff x="8386922" y="2192795"/>
            <a:chExt cx="2501951" cy="100332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635378B8-EB5A-4CAA-9D0F-51241322D006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4823F096-7004-43C7-B837-A0BAE6C97EFA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40" name="椭圆 1">
            <a:extLst>
              <a:ext uri="{FF2B5EF4-FFF2-40B4-BE49-F238E27FC236}">
                <a16:creationId xmlns:a16="http://schemas.microsoft.com/office/drawing/2014/main" xmlns="" id="{859BE2F8-39C2-44BC-AD6D-75D47AF7E9C4}"/>
              </a:ext>
            </a:extLst>
          </p:cNvPr>
          <p:cNvSpPr/>
          <p:nvPr/>
        </p:nvSpPr>
        <p:spPr>
          <a:xfrm>
            <a:off x="10437095" y="3983783"/>
            <a:ext cx="332284" cy="331783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椭圆 14">
            <a:extLst>
              <a:ext uri="{FF2B5EF4-FFF2-40B4-BE49-F238E27FC236}">
                <a16:creationId xmlns:a16="http://schemas.microsoft.com/office/drawing/2014/main" xmlns="" id="{8556BBB0-D3C1-40DF-8F7B-47EF8DF1ED73}"/>
              </a:ext>
            </a:extLst>
          </p:cNvPr>
          <p:cNvSpPr/>
          <p:nvPr/>
        </p:nvSpPr>
        <p:spPr>
          <a:xfrm>
            <a:off x="7605288" y="4037882"/>
            <a:ext cx="321524" cy="332284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Century Gothic" panose="020B0502020202020204" pitchFamily="34" charset="0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xmlns="" id="{A9398417-17C3-4E9C-BC20-481D3D323F08}"/>
              </a:ext>
            </a:extLst>
          </p:cNvPr>
          <p:cNvCxnSpPr>
            <a:cxnSpLocks/>
          </p:cNvCxnSpPr>
          <p:nvPr/>
        </p:nvCxnSpPr>
        <p:spPr>
          <a:xfrm>
            <a:off x="9236914" y="1645920"/>
            <a:ext cx="0" cy="3661115"/>
          </a:xfrm>
          <a:prstGeom prst="line">
            <a:avLst/>
          </a:prstGeom>
          <a:ln w="9525" cap="rnd">
            <a:solidFill>
              <a:schemeClr val="bg1">
                <a:lumMod val="7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1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0" grpId="0" animBg="1"/>
      <p:bldP spid="4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A38E57C8-0AB1-450E-8D4C-3B2CC0B80728}"/>
              </a:ext>
            </a:extLst>
          </p:cNvPr>
          <p:cNvGrpSpPr/>
          <p:nvPr/>
        </p:nvGrpSpPr>
        <p:grpSpPr>
          <a:xfrm>
            <a:off x="9228464" y="2160155"/>
            <a:ext cx="1784351" cy="708025"/>
            <a:chOff x="9217025" y="3890963"/>
            <a:chExt cx="1784350" cy="708025"/>
          </a:xfrm>
          <a:solidFill>
            <a:srgbClr val="5CBDCE"/>
          </a:solidFill>
        </p:grpSpPr>
        <p:sp>
          <p:nvSpPr>
            <p:cNvPr id="3" name="Freeform 15">
              <a:extLst>
                <a:ext uri="{FF2B5EF4-FFF2-40B4-BE49-F238E27FC236}">
                  <a16:creationId xmlns:a16="http://schemas.microsoft.com/office/drawing/2014/main" xmlns="" id="{94907F4E-F778-45A0-B785-66E941A00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3916363"/>
              <a:ext cx="1784350" cy="682625"/>
            </a:xfrm>
            <a:custGeom>
              <a:avLst/>
              <a:gdLst>
                <a:gd name="T0" fmla="*/ 0 w 475"/>
                <a:gd name="T1" fmla="*/ 16 h 181"/>
                <a:gd name="T2" fmla="*/ 16 w 475"/>
                <a:gd name="T3" fmla="*/ 0 h 181"/>
                <a:gd name="T4" fmla="*/ 459 w 475"/>
                <a:gd name="T5" fmla="*/ 0 h 181"/>
                <a:gd name="T6" fmla="*/ 475 w 475"/>
                <a:gd name="T7" fmla="*/ 16 h 181"/>
                <a:gd name="T8" fmla="*/ 475 w 475"/>
                <a:gd name="T9" fmla="*/ 165 h 181"/>
                <a:gd name="T10" fmla="*/ 459 w 475"/>
                <a:gd name="T11" fmla="*/ 181 h 181"/>
                <a:gd name="T12" fmla="*/ 16 w 475"/>
                <a:gd name="T13" fmla="*/ 181 h 181"/>
                <a:gd name="T14" fmla="*/ 0 w 475"/>
                <a:gd name="T15" fmla="*/ 165 h 181"/>
                <a:gd name="T16" fmla="*/ 0 w 475"/>
                <a:gd name="T17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81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8" y="0"/>
                    <a:pt x="475" y="7"/>
                    <a:pt x="475" y="16"/>
                  </a:cubicBezTo>
                  <a:cubicBezTo>
                    <a:pt x="475" y="165"/>
                    <a:pt x="475" y="165"/>
                    <a:pt x="475" y="165"/>
                  </a:cubicBezTo>
                  <a:cubicBezTo>
                    <a:pt x="475" y="174"/>
                    <a:pt x="468" y="181"/>
                    <a:pt x="459" y="181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7" y="181"/>
                    <a:pt x="0" y="174"/>
                    <a:pt x="0" y="165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" name="Freeform 16">
              <a:extLst>
                <a:ext uri="{FF2B5EF4-FFF2-40B4-BE49-F238E27FC236}">
                  <a16:creationId xmlns:a16="http://schemas.microsoft.com/office/drawing/2014/main" xmlns="" id="{088B93F4-EF2C-4A93-99AA-9855B4EBF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3890963"/>
              <a:ext cx="1784350" cy="682625"/>
            </a:xfrm>
            <a:custGeom>
              <a:avLst/>
              <a:gdLst>
                <a:gd name="T0" fmla="*/ 0 w 475"/>
                <a:gd name="T1" fmla="*/ 16 h 181"/>
                <a:gd name="T2" fmla="*/ 16 w 475"/>
                <a:gd name="T3" fmla="*/ 0 h 181"/>
                <a:gd name="T4" fmla="*/ 459 w 475"/>
                <a:gd name="T5" fmla="*/ 0 h 181"/>
                <a:gd name="T6" fmla="*/ 475 w 475"/>
                <a:gd name="T7" fmla="*/ 16 h 181"/>
                <a:gd name="T8" fmla="*/ 475 w 475"/>
                <a:gd name="T9" fmla="*/ 165 h 181"/>
                <a:gd name="T10" fmla="*/ 459 w 475"/>
                <a:gd name="T11" fmla="*/ 181 h 181"/>
                <a:gd name="T12" fmla="*/ 16 w 475"/>
                <a:gd name="T13" fmla="*/ 181 h 181"/>
                <a:gd name="T14" fmla="*/ 0 w 475"/>
                <a:gd name="T15" fmla="*/ 165 h 181"/>
                <a:gd name="T16" fmla="*/ 0 w 475"/>
                <a:gd name="T17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81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8" y="0"/>
                    <a:pt x="475" y="7"/>
                    <a:pt x="475" y="16"/>
                  </a:cubicBezTo>
                  <a:cubicBezTo>
                    <a:pt x="475" y="165"/>
                    <a:pt x="475" y="165"/>
                    <a:pt x="475" y="165"/>
                  </a:cubicBezTo>
                  <a:cubicBezTo>
                    <a:pt x="475" y="174"/>
                    <a:pt x="468" y="181"/>
                    <a:pt x="459" y="181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7" y="181"/>
                    <a:pt x="0" y="174"/>
                    <a:pt x="0" y="165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xmlns="" id="{28EBB390-874E-4D45-841C-480B8F4D816C}"/>
              </a:ext>
            </a:extLst>
          </p:cNvPr>
          <p:cNvGrpSpPr/>
          <p:nvPr/>
        </p:nvGrpSpPr>
        <p:grpSpPr>
          <a:xfrm>
            <a:off x="7407600" y="2160155"/>
            <a:ext cx="1779588" cy="708025"/>
            <a:chOff x="7396163" y="3890963"/>
            <a:chExt cx="1779588" cy="708025"/>
          </a:xfrm>
          <a:solidFill>
            <a:srgbClr val="E95823"/>
          </a:solidFill>
        </p:grpSpPr>
        <p:sp>
          <p:nvSpPr>
            <p:cNvPr id="6" name="Freeform 17">
              <a:extLst>
                <a:ext uri="{FF2B5EF4-FFF2-40B4-BE49-F238E27FC236}">
                  <a16:creationId xmlns:a16="http://schemas.microsoft.com/office/drawing/2014/main" xmlns="" id="{76A8FC1C-6D3D-41F8-BD77-B038F9FD2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916363"/>
              <a:ext cx="1779588" cy="682625"/>
            </a:xfrm>
            <a:custGeom>
              <a:avLst/>
              <a:gdLst>
                <a:gd name="T0" fmla="*/ 0 w 474"/>
                <a:gd name="T1" fmla="*/ 16 h 181"/>
                <a:gd name="T2" fmla="*/ 15 w 474"/>
                <a:gd name="T3" fmla="*/ 0 h 181"/>
                <a:gd name="T4" fmla="*/ 459 w 474"/>
                <a:gd name="T5" fmla="*/ 0 h 181"/>
                <a:gd name="T6" fmla="*/ 474 w 474"/>
                <a:gd name="T7" fmla="*/ 16 h 181"/>
                <a:gd name="T8" fmla="*/ 474 w 474"/>
                <a:gd name="T9" fmla="*/ 165 h 181"/>
                <a:gd name="T10" fmla="*/ 459 w 474"/>
                <a:gd name="T11" fmla="*/ 181 h 181"/>
                <a:gd name="T12" fmla="*/ 15 w 474"/>
                <a:gd name="T13" fmla="*/ 181 h 181"/>
                <a:gd name="T14" fmla="*/ 0 w 474"/>
                <a:gd name="T15" fmla="*/ 165 h 181"/>
                <a:gd name="T16" fmla="*/ 0 w 474"/>
                <a:gd name="T17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181">
                  <a:moveTo>
                    <a:pt x="0" y="16"/>
                  </a:move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cubicBezTo>
                    <a:pt x="474" y="165"/>
                    <a:pt x="474" y="165"/>
                    <a:pt x="474" y="165"/>
                  </a:cubicBezTo>
                  <a:cubicBezTo>
                    <a:pt x="474" y="174"/>
                    <a:pt x="467" y="181"/>
                    <a:pt x="459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74"/>
                    <a:pt x="0" y="165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xmlns="" id="{27B1D6D0-17BC-48B9-BC0D-5A0BBFC81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6163" y="3890963"/>
              <a:ext cx="1779588" cy="682625"/>
            </a:xfrm>
            <a:custGeom>
              <a:avLst/>
              <a:gdLst>
                <a:gd name="T0" fmla="*/ 0 w 474"/>
                <a:gd name="T1" fmla="*/ 16 h 181"/>
                <a:gd name="T2" fmla="*/ 15 w 474"/>
                <a:gd name="T3" fmla="*/ 0 h 181"/>
                <a:gd name="T4" fmla="*/ 459 w 474"/>
                <a:gd name="T5" fmla="*/ 0 h 181"/>
                <a:gd name="T6" fmla="*/ 474 w 474"/>
                <a:gd name="T7" fmla="*/ 16 h 181"/>
                <a:gd name="T8" fmla="*/ 474 w 474"/>
                <a:gd name="T9" fmla="*/ 165 h 181"/>
                <a:gd name="T10" fmla="*/ 459 w 474"/>
                <a:gd name="T11" fmla="*/ 181 h 181"/>
                <a:gd name="T12" fmla="*/ 15 w 474"/>
                <a:gd name="T13" fmla="*/ 181 h 181"/>
                <a:gd name="T14" fmla="*/ 0 w 474"/>
                <a:gd name="T15" fmla="*/ 165 h 181"/>
                <a:gd name="T16" fmla="*/ 0 w 474"/>
                <a:gd name="T17" fmla="*/ 1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181">
                  <a:moveTo>
                    <a:pt x="0" y="16"/>
                  </a:move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cubicBezTo>
                    <a:pt x="474" y="165"/>
                    <a:pt x="474" y="165"/>
                    <a:pt x="474" y="165"/>
                  </a:cubicBezTo>
                  <a:cubicBezTo>
                    <a:pt x="474" y="174"/>
                    <a:pt x="467" y="181"/>
                    <a:pt x="459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74"/>
                    <a:pt x="0" y="165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xmlns="" id="{E3820A13-DD33-49E7-A81C-DE6A6E6BD2A2}"/>
              </a:ext>
            </a:extLst>
          </p:cNvPr>
          <p:cNvGrpSpPr/>
          <p:nvPr/>
        </p:nvGrpSpPr>
        <p:grpSpPr>
          <a:xfrm>
            <a:off x="1059186" y="3732571"/>
            <a:ext cx="10102851" cy="125413"/>
            <a:chOff x="1047750" y="5497513"/>
            <a:chExt cx="10102850" cy="125413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B6DEC3EE-7F08-4B7E-B79A-FBAB0367F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5540376"/>
              <a:ext cx="10102850" cy="82550"/>
            </a:xfrm>
            <a:custGeom>
              <a:avLst/>
              <a:gdLst>
                <a:gd name="T0" fmla="*/ 6334 w 6364"/>
                <a:gd name="T1" fmla="*/ 52 h 52"/>
                <a:gd name="T2" fmla="*/ 36 w 6364"/>
                <a:gd name="T3" fmla="*/ 52 h 52"/>
                <a:gd name="T4" fmla="*/ 0 w 6364"/>
                <a:gd name="T5" fmla="*/ 26 h 52"/>
                <a:gd name="T6" fmla="*/ 0 w 6364"/>
                <a:gd name="T7" fmla="*/ 0 h 52"/>
                <a:gd name="T8" fmla="*/ 6364 w 6364"/>
                <a:gd name="T9" fmla="*/ 0 h 52"/>
                <a:gd name="T10" fmla="*/ 6364 w 6364"/>
                <a:gd name="T11" fmla="*/ 26 h 52"/>
                <a:gd name="T12" fmla="*/ 6334 w 6364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64" h="52">
                  <a:moveTo>
                    <a:pt x="6334" y="52"/>
                  </a:moveTo>
                  <a:lnTo>
                    <a:pt x="36" y="5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364" y="0"/>
                  </a:lnTo>
                  <a:lnTo>
                    <a:pt x="6364" y="26"/>
                  </a:lnTo>
                  <a:lnTo>
                    <a:pt x="6334" y="52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xmlns="" id="{A753E530-048E-487A-B4B3-88E46F8FC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" y="5497513"/>
              <a:ext cx="10102850" cy="79375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xmlns="" id="{4B737B8B-00DC-4683-8982-76ED4AF8BDA8}"/>
              </a:ext>
            </a:extLst>
          </p:cNvPr>
          <p:cNvGrpSpPr/>
          <p:nvPr/>
        </p:nvGrpSpPr>
        <p:grpSpPr>
          <a:xfrm>
            <a:off x="5751840" y="3778609"/>
            <a:ext cx="714375" cy="652463"/>
            <a:chOff x="5740400" y="5543551"/>
            <a:chExt cx="714375" cy="652462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xmlns="" id="{00E76E9B-E818-4466-A9C1-661EA016F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5576888"/>
              <a:ext cx="714375" cy="619125"/>
            </a:xfrm>
            <a:custGeom>
              <a:avLst/>
              <a:gdLst>
                <a:gd name="T0" fmla="*/ 0 w 450"/>
                <a:gd name="T1" fmla="*/ 390 h 390"/>
                <a:gd name="T2" fmla="*/ 0 w 450"/>
                <a:gd name="T3" fmla="*/ 368 h 390"/>
                <a:gd name="T4" fmla="*/ 225 w 450"/>
                <a:gd name="T5" fmla="*/ 0 h 390"/>
                <a:gd name="T6" fmla="*/ 450 w 450"/>
                <a:gd name="T7" fmla="*/ 368 h 390"/>
                <a:gd name="T8" fmla="*/ 450 w 450"/>
                <a:gd name="T9" fmla="*/ 390 h 390"/>
                <a:gd name="T10" fmla="*/ 0 w 450"/>
                <a:gd name="T11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390">
                  <a:moveTo>
                    <a:pt x="0" y="390"/>
                  </a:moveTo>
                  <a:lnTo>
                    <a:pt x="0" y="368"/>
                  </a:lnTo>
                  <a:lnTo>
                    <a:pt x="225" y="0"/>
                  </a:lnTo>
                  <a:lnTo>
                    <a:pt x="450" y="368"/>
                  </a:lnTo>
                  <a:lnTo>
                    <a:pt x="450" y="390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xmlns="" id="{E6AB947C-454D-449A-B146-EE0A2083D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0400" y="5543551"/>
              <a:ext cx="714375" cy="617538"/>
            </a:xfrm>
            <a:custGeom>
              <a:avLst/>
              <a:gdLst>
                <a:gd name="T0" fmla="*/ 0 w 450"/>
                <a:gd name="T1" fmla="*/ 389 h 389"/>
                <a:gd name="T2" fmla="*/ 225 w 450"/>
                <a:gd name="T3" fmla="*/ 0 h 389"/>
                <a:gd name="T4" fmla="*/ 450 w 450"/>
                <a:gd name="T5" fmla="*/ 389 h 389"/>
                <a:gd name="T6" fmla="*/ 0 w 450"/>
                <a:gd name="T7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389">
                  <a:moveTo>
                    <a:pt x="0" y="389"/>
                  </a:moveTo>
                  <a:lnTo>
                    <a:pt x="225" y="0"/>
                  </a:lnTo>
                  <a:lnTo>
                    <a:pt x="450" y="389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xmlns="" id="{08E69F86-D61E-4354-A70B-DAB7FA65159D}"/>
              </a:ext>
            </a:extLst>
          </p:cNvPr>
          <p:cNvGrpSpPr/>
          <p:nvPr/>
        </p:nvGrpSpPr>
        <p:grpSpPr>
          <a:xfrm>
            <a:off x="1224288" y="2965808"/>
            <a:ext cx="1784351" cy="719139"/>
            <a:chOff x="1212850" y="4703763"/>
            <a:chExt cx="1784350" cy="719138"/>
          </a:xfrm>
          <a:solidFill>
            <a:srgbClr val="E95823"/>
          </a:solidFill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924CB954-5CCC-4177-84F7-C49529862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50" y="4740276"/>
              <a:ext cx="1784350" cy="682625"/>
            </a:xfrm>
            <a:custGeom>
              <a:avLst/>
              <a:gdLst>
                <a:gd name="T0" fmla="*/ 475 w 475"/>
                <a:gd name="T1" fmla="*/ 166 h 181"/>
                <a:gd name="T2" fmla="*/ 459 w 475"/>
                <a:gd name="T3" fmla="*/ 181 h 181"/>
                <a:gd name="T4" fmla="*/ 16 w 475"/>
                <a:gd name="T5" fmla="*/ 181 h 181"/>
                <a:gd name="T6" fmla="*/ 0 w 475"/>
                <a:gd name="T7" fmla="*/ 166 h 181"/>
                <a:gd name="T8" fmla="*/ 0 w 475"/>
                <a:gd name="T9" fmla="*/ 16 h 181"/>
                <a:gd name="T10" fmla="*/ 16 w 475"/>
                <a:gd name="T11" fmla="*/ 0 h 181"/>
                <a:gd name="T12" fmla="*/ 459 w 475"/>
                <a:gd name="T13" fmla="*/ 0 h 181"/>
                <a:gd name="T14" fmla="*/ 475 w 475"/>
                <a:gd name="T15" fmla="*/ 16 h 181"/>
                <a:gd name="T16" fmla="*/ 475 w 475"/>
                <a:gd name="T17" fmla="*/ 16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81">
                  <a:moveTo>
                    <a:pt x="475" y="166"/>
                  </a:moveTo>
                  <a:cubicBezTo>
                    <a:pt x="475" y="174"/>
                    <a:pt x="468" y="181"/>
                    <a:pt x="459" y="181"/>
                  </a:cubicBezTo>
                  <a:cubicBezTo>
                    <a:pt x="16" y="181"/>
                    <a:pt x="16" y="181"/>
                    <a:pt x="16" y="181"/>
                  </a:cubicBezTo>
                  <a:cubicBezTo>
                    <a:pt x="7" y="181"/>
                    <a:pt x="0" y="174"/>
                    <a:pt x="0" y="16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8" y="0"/>
                    <a:pt x="475" y="7"/>
                    <a:pt x="475" y="16"/>
                  </a:cubicBezTo>
                  <a:lnTo>
                    <a:pt x="475" y="1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9BF679D4-A946-4DDD-A9FC-D8189CF51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850" y="4703763"/>
              <a:ext cx="1784350" cy="685800"/>
            </a:xfrm>
            <a:custGeom>
              <a:avLst/>
              <a:gdLst>
                <a:gd name="T0" fmla="*/ 475 w 475"/>
                <a:gd name="T1" fmla="*/ 166 h 182"/>
                <a:gd name="T2" fmla="*/ 459 w 475"/>
                <a:gd name="T3" fmla="*/ 182 h 182"/>
                <a:gd name="T4" fmla="*/ 16 w 475"/>
                <a:gd name="T5" fmla="*/ 182 h 182"/>
                <a:gd name="T6" fmla="*/ 0 w 475"/>
                <a:gd name="T7" fmla="*/ 166 h 182"/>
                <a:gd name="T8" fmla="*/ 0 w 475"/>
                <a:gd name="T9" fmla="*/ 16 h 182"/>
                <a:gd name="T10" fmla="*/ 16 w 475"/>
                <a:gd name="T11" fmla="*/ 0 h 182"/>
                <a:gd name="T12" fmla="*/ 459 w 475"/>
                <a:gd name="T13" fmla="*/ 0 h 182"/>
                <a:gd name="T14" fmla="*/ 475 w 475"/>
                <a:gd name="T15" fmla="*/ 16 h 182"/>
                <a:gd name="T16" fmla="*/ 475 w 475"/>
                <a:gd name="T17" fmla="*/ 16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182">
                  <a:moveTo>
                    <a:pt x="475" y="166"/>
                  </a:moveTo>
                  <a:cubicBezTo>
                    <a:pt x="475" y="174"/>
                    <a:pt x="468" y="182"/>
                    <a:pt x="459" y="182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7" y="182"/>
                    <a:pt x="0" y="174"/>
                    <a:pt x="0" y="16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8" y="0"/>
                    <a:pt x="475" y="7"/>
                    <a:pt x="475" y="16"/>
                  </a:cubicBezTo>
                  <a:lnTo>
                    <a:pt x="475" y="1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18">
            <a:extLst>
              <a:ext uri="{FF2B5EF4-FFF2-40B4-BE49-F238E27FC236}">
                <a16:creationId xmlns:a16="http://schemas.microsoft.com/office/drawing/2014/main" xmlns="" id="{F53AD68B-5CC3-49C8-B82F-5A1D6F75A5B2}"/>
              </a:ext>
            </a:extLst>
          </p:cNvPr>
          <p:cNvGrpSpPr/>
          <p:nvPr/>
        </p:nvGrpSpPr>
        <p:grpSpPr>
          <a:xfrm>
            <a:off x="3049912" y="2965808"/>
            <a:ext cx="1779588" cy="719139"/>
            <a:chOff x="3038475" y="4703763"/>
            <a:chExt cx="1779588" cy="719138"/>
          </a:xfrm>
          <a:solidFill>
            <a:srgbClr val="5CBDCE"/>
          </a:solidFill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xmlns="" id="{82CCB79E-8182-4B50-849E-E98A2AB9F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4740276"/>
              <a:ext cx="1779588" cy="682625"/>
            </a:xfrm>
            <a:custGeom>
              <a:avLst/>
              <a:gdLst>
                <a:gd name="T0" fmla="*/ 474 w 474"/>
                <a:gd name="T1" fmla="*/ 166 h 181"/>
                <a:gd name="T2" fmla="*/ 459 w 474"/>
                <a:gd name="T3" fmla="*/ 181 h 181"/>
                <a:gd name="T4" fmla="*/ 15 w 474"/>
                <a:gd name="T5" fmla="*/ 181 h 181"/>
                <a:gd name="T6" fmla="*/ 0 w 474"/>
                <a:gd name="T7" fmla="*/ 166 h 181"/>
                <a:gd name="T8" fmla="*/ 0 w 474"/>
                <a:gd name="T9" fmla="*/ 16 h 181"/>
                <a:gd name="T10" fmla="*/ 15 w 474"/>
                <a:gd name="T11" fmla="*/ 0 h 181"/>
                <a:gd name="T12" fmla="*/ 459 w 474"/>
                <a:gd name="T13" fmla="*/ 0 h 181"/>
                <a:gd name="T14" fmla="*/ 474 w 474"/>
                <a:gd name="T15" fmla="*/ 16 h 181"/>
                <a:gd name="T16" fmla="*/ 474 w 474"/>
                <a:gd name="T17" fmla="*/ 16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181">
                  <a:moveTo>
                    <a:pt x="474" y="166"/>
                  </a:moveTo>
                  <a:cubicBezTo>
                    <a:pt x="474" y="174"/>
                    <a:pt x="467" y="181"/>
                    <a:pt x="459" y="181"/>
                  </a:cubicBezTo>
                  <a:cubicBezTo>
                    <a:pt x="15" y="181"/>
                    <a:pt x="15" y="181"/>
                    <a:pt x="15" y="181"/>
                  </a:cubicBezTo>
                  <a:cubicBezTo>
                    <a:pt x="7" y="181"/>
                    <a:pt x="0" y="174"/>
                    <a:pt x="0" y="16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lnTo>
                    <a:pt x="474" y="1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xmlns="" id="{933AAF24-1A2C-4EB1-A357-D64B985FF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4703763"/>
              <a:ext cx="1779588" cy="685800"/>
            </a:xfrm>
            <a:custGeom>
              <a:avLst/>
              <a:gdLst>
                <a:gd name="T0" fmla="*/ 474 w 474"/>
                <a:gd name="T1" fmla="*/ 166 h 182"/>
                <a:gd name="T2" fmla="*/ 459 w 474"/>
                <a:gd name="T3" fmla="*/ 182 h 182"/>
                <a:gd name="T4" fmla="*/ 15 w 474"/>
                <a:gd name="T5" fmla="*/ 182 h 182"/>
                <a:gd name="T6" fmla="*/ 0 w 474"/>
                <a:gd name="T7" fmla="*/ 166 h 182"/>
                <a:gd name="T8" fmla="*/ 0 w 474"/>
                <a:gd name="T9" fmla="*/ 16 h 182"/>
                <a:gd name="T10" fmla="*/ 15 w 474"/>
                <a:gd name="T11" fmla="*/ 0 h 182"/>
                <a:gd name="T12" fmla="*/ 459 w 474"/>
                <a:gd name="T13" fmla="*/ 0 h 182"/>
                <a:gd name="T14" fmla="*/ 474 w 474"/>
                <a:gd name="T15" fmla="*/ 16 h 182"/>
                <a:gd name="T16" fmla="*/ 474 w 474"/>
                <a:gd name="T17" fmla="*/ 166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4" h="182">
                  <a:moveTo>
                    <a:pt x="474" y="166"/>
                  </a:moveTo>
                  <a:cubicBezTo>
                    <a:pt x="474" y="174"/>
                    <a:pt x="467" y="182"/>
                    <a:pt x="459" y="182"/>
                  </a:cubicBezTo>
                  <a:cubicBezTo>
                    <a:pt x="15" y="182"/>
                    <a:pt x="15" y="182"/>
                    <a:pt x="15" y="182"/>
                  </a:cubicBezTo>
                  <a:cubicBezTo>
                    <a:pt x="7" y="182"/>
                    <a:pt x="0" y="174"/>
                    <a:pt x="0" y="16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7" y="0"/>
                    <a:pt x="474" y="7"/>
                    <a:pt x="474" y="16"/>
                  </a:cubicBezTo>
                  <a:lnTo>
                    <a:pt x="474" y="1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Group 21">
            <a:extLst>
              <a:ext uri="{FF2B5EF4-FFF2-40B4-BE49-F238E27FC236}">
                <a16:creationId xmlns:a16="http://schemas.microsoft.com/office/drawing/2014/main" xmlns="" id="{CE957CCB-0C85-407E-A2E1-0CA9DDB4EE4B}"/>
              </a:ext>
            </a:extLst>
          </p:cNvPr>
          <p:cNvGrpSpPr/>
          <p:nvPr/>
        </p:nvGrpSpPr>
        <p:grpSpPr>
          <a:xfrm>
            <a:off x="1217939" y="2132370"/>
            <a:ext cx="3603625" cy="788988"/>
            <a:chOff x="1206500" y="3884613"/>
            <a:chExt cx="3603625" cy="788988"/>
          </a:xfrm>
          <a:solidFill>
            <a:srgbClr val="5CBDCE"/>
          </a:solidFill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85E1388-BAB9-4536-838C-23D5F9E06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00" y="3919538"/>
              <a:ext cx="3603625" cy="754063"/>
            </a:xfrm>
            <a:custGeom>
              <a:avLst/>
              <a:gdLst>
                <a:gd name="T0" fmla="*/ 960 w 960"/>
                <a:gd name="T1" fmla="*/ 182 h 200"/>
                <a:gd name="T2" fmla="*/ 942 w 960"/>
                <a:gd name="T3" fmla="*/ 200 h 200"/>
                <a:gd name="T4" fmla="*/ 18 w 960"/>
                <a:gd name="T5" fmla="*/ 200 h 200"/>
                <a:gd name="T6" fmla="*/ 0 w 960"/>
                <a:gd name="T7" fmla="*/ 182 h 200"/>
                <a:gd name="T8" fmla="*/ 0 w 960"/>
                <a:gd name="T9" fmla="*/ 17 h 200"/>
                <a:gd name="T10" fmla="*/ 18 w 960"/>
                <a:gd name="T11" fmla="*/ 0 h 200"/>
                <a:gd name="T12" fmla="*/ 942 w 960"/>
                <a:gd name="T13" fmla="*/ 0 h 200"/>
                <a:gd name="T14" fmla="*/ 960 w 960"/>
                <a:gd name="T15" fmla="*/ 17 h 200"/>
                <a:gd name="T16" fmla="*/ 960 w 960"/>
                <a:gd name="T17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200">
                  <a:moveTo>
                    <a:pt x="960" y="182"/>
                  </a:moveTo>
                  <a:cubicBezTo>
                    <a:pt x="960" y="192"/>
                    <a:pt x="952" y="200"/>
                    <a:pt x="94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52" y="0"/>
                    <a:pt x="960" y="8"/>
                    <a:pt x="960" y="17"/>
                  </a:cubicBezTo>
                  <a:lnTo>
                    <a:pt x="960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92247BA6-710C-4FB0-B143-732944AD4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500" y="3884613"/>
              <a:ext cx="3603625" cy="754063"/>
            </a:xfrm>
            <a:custGeom>
              <a:avLst/>
              <a:gdLst>
                <a:gd name="T0" fmla="*/ 960 w 960"/>
                <a:gd name="T1" fmla="*/ 182 h 200"/>
                <a:gd name="T2" fmla="*/ 942 w 960"/>
                <a:gd name="T3" fmla="*/ 200 h 200"/>
                <a:gd name="T4" fmla="*/ 18 w 960"/>
                <a:gd name="T5" fmla="*/ 200 h 200"/>
                <a:gd name="T6" fmla="*/ 0 w 960"/>
                <a:gd name="T7" fmla="*/ 182 h 200"/>
                <a:gd name="T8" fmla="*/ 0 w 960"/>
                <a:gd name="T9" fmla="*/ 18 h 200"/>
                <a:gd name="T10" fmla="*/ 18 w 960"/>
                <a:gd name="T11" fmla="*/ 0 h 200"/>
                <a:gd name="T12" fmla="*/ 942 w 960"/>
                <a:gd name="T13" fmla="*/ 0 h 200"/>
                <a:gd name="T14" fmla="*/ 960 w 960"/>
                <a:gd name="T15" fmla="*/ 18 h 200"/>
                <a:gd name="T16" fmla="*/ 960 w 960"/>
                <a:gd name="T17" fmla="*/ 18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200">
                  <a:moveTo>
                    <a:pt x="960" y="182"/>
                  </a:moveTo>
                  <a:cubicBezTo>
                    <a:pt x="960" y="192"/>
                    <a:pt x="952" y="200"/>
                    <a:pt x="94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52" y="0"/>
                    <a:pt x="960" y="8"/>
                    <a:pt x="960" y="18"/>
                  </a:cubicBezTo>
                  <a:lnTo>
                    <a:pt x="960" y="1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Group 24">
            <a:extLst>
              <a:ext uri="{FF2B5EF4-FFF2-40B4-BE49-F238E27FC236}">
                <a16:creationId xmlns:a16="http://schemas.microsoft.com/office/drawing/2014/main" xmlns="" id="{033B1426-8737-4924-9C6B-949ED92AC3E7}"/>
              </a:ext>
            </a:extLst>
          </p:cNvPr>
          <p:cNvGrpSpPr/>
          <p:nvPr/>
        </p:nvGrpSpPr>
        <p:grpSpPr>
          <a:xfrm>
            <a:off x="7415539" y="2902309"/>
            <a:ext cx="3603625" cy="782639"/>
            <a:chOff x="7404100" y="4641851"/>
            <a:chExt cx="3603625" cy="782638"/>
          </a:xfrm>
          <a:solidFill>
            <a:srgbClr val="E95823"/>
          </a:solidFill>
        </p:grpSpPr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xmlns="" id="{A4ACBCCB-E7E2-474A-977F-9136FC083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670426"/>
              <a:ext cx="3603625" cy="754063"/>
            </a:xfrm>
            <a:custGeom>
              <a:avLst/>
              <a:gdLst>
                <a:gd name="T0" fmla="*/ 0 w 960"/>
                <a:gd name="T1" fmla="*/ 17 h 200"/>
                <a:gd name="T2" fmla="*/ 18 w 960"/>
                <a:gd name="T3" fmla="*/ 0 h 200"/>
                <a:gd name="T4" fmla="*/ 942 w 960"/>
                <a:gd name="T5" fmla="*/ 0 h 200"/>
                <a:gd name="T6" fmla="*/ 960 w 960"/>
                <a:gd name="T7" fmla="*/ 17 h 200"/>
                <a:gd name="T8" fmla="*/ 960 w 960"/>
                <a:gd name="T9" fmla="*/ 182 h 200"/>
                <a:gd name="T10" fmla="*/ 942 w 960"/>
                <a:gd name="T11" fmla="*/ 200 h 200"/>
                <a:gd name="T12" fmla="*/ 18 w 960"/>
                <a:gd name="T13" fmla="*/ 200 h 200"/>
                <a:gd name="T14" fmla="*/ 0 w 960"/>
                <a:gd name="T15" fmla="*/ 182 h 200"/>
                <a:gd name="T16" fmla="*/ 0 w 960"/>
                <a:gd name="T17" fmla="*/ 1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200">
                  <a:moveTo>
                    <a:pt x="0" y="17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52" y="0"/>
                    <a:pt x="960" y="8"/>
                    <a:pt x="960" y="17"/>
                  </a:cubicBezTo>
                  <a:cubicBezTo>
                    <a:pt x="960" y="182"/>
                    <a:pt x="960" y="182"/>
                    <a:pt x="960" y="182"/>
                  </a:cubicBezTo>
                  <a:cubicBezTo>
                    <a:pt x="960" y="192"/>
                    <a:pt x="952" y="200"/>
                    <a:pt x="942" y="200"/>
                  </a:cubicBezTo>
                  <a:cubicBezTo>
                    <a:pt x="18" y="200"/>
                    <a:pt x="18" y="200"/>
                    <a:pt x="18" y="200"/>
                  </a:cubicBezTo>
                  <a:cubicBezTo>
                    <a:pt x="8" y="200"/>
                    <a:pt x="0" y="192"/>
                    <a:pt x="0" y="182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xmlns="" id="{8A6FE535-1C6D-486F-A276-F186F6D31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4100" y="4641851"/>
              <a:ext cx="3603625" cy="749300"/>
            </a:xfrm>
            <a:custGeom>
              <a:avLst/>
              <a:gdLst>
                <a:gd name="T0" fmla="*/ 0 w 960"/>
                <a:gd name="T1" fmla="*/ 17 h 199"/>
                <a:gd name="T2" fmla="*/ 18 w 960"/>
                <a:gd name="T3" fmla="*/ 0 h 199"/>
                <a:gd name="T4" fmla="*/ 942 w 960"/>
                <a:gd name="T5" fmla="*/ 0 h 199"/>
                <a:gd name="T6" fmla="*/ 960 w 960"/>
                <a:gd name="T7" fmla="*/ 17 h 199"/>
                <a:gd name="T8" fmla="*/ 960 w 960"/>
                <a:gd name="T9" fmla="*/ 182 h 199"/>
                <a:gd name="T10" fmla="*/ 942 w 960"/>
                <a:gd name="T11" fmla="*/ 199 h 199"/>
                <a:gd name="T12" fmla="*/ 18 w 960"/>
                <a:gd name="T13" fmla="*/ 199 h 199"/>
                <a:gd name="T14" fmla="*/ 0 w 960"/>
                <a:gd name="T15" fmla="*/ 182 h 199"/>
                <a:gd name="T16" fmla="*/ 0 w 960"/>
                <a:gd name="T17" fmla="*/ 17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0" h="199">
                  <a:moveTo>
                    <a:pt x="0" y="17"/>
                  </a:moveTo>
                  <a:cubicBezTo>
                    <a:pt x="0" y="7"/>
                    <a:pt x="8" y="0"/>
                    <a:pt x="18" y="0"/>
                  </a:cubicBezTo>
                  <a:cubicBezTo>
                    <a:pt x="942" y="0"/>
                    <a:pt x="942" y="0"/>
                    <a:pt x="942" y="0"/>
                  </a:cubicBezTo>
                  <a:cubicBezTo>
                    <a:pt x="952" y="0"/>
                    <a:pt x="960" y="7"/>
                    <a:pt x="960" y="17"/>
                  </a:cubicBezTo>
                  <a:cubicBezTo>
                    <a:pt x="960" y="182"/>
                    <a:pt x="960" y="182"/>
                    <a:pt x="960" y="182"/>
                  </a:cubicBezTo>
                  <a:cubicBezTo>
                    <a:pt x="960" y="192"/>
                    <a:pt x="952" y="199"/>
                    <a:pt x="942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8" y="199"/>
                    <a:pt x="0" y="192"/>
                    <a:pt x="0" y="182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id-ID" sz="1333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27">
            <a:extLst>
              <a:ext uri="{FF2B5EF4-FFF2-40B4-BE49-F238E27FC236}">
                <a16:creationId xmlns:a16="http://schemas.microsoft.com/office/drawing/2014/main" xmlns="" id="{95BB05E2-DE42-44AE-9EE3-ECE92E6118A2}"/>
              </a:ext>
            </a:extLst>
          </p:cNvPr>
          <p:cNvSpPr txBox="1"/>
          <p:nvPr/>
        </p:nvSpPr>
        <p:spPr>
          <a:xfrm>
            <a:off x="2085168" y="2291831"/>
            <a:ext cx="183802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bg1"/>
                </a:solidFill>
                <a:cs typeface="+mn-ea"/>
                <a:sym typeface="+mn-lt"/>
              </a:rPr>
              <a:t>Price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xmlns="" id="{D31710B6-FD83-467C-892B-F3FBD255C249}"/>
              </a:ext>
            </a:extLst>
          </p:cNvPr>
          <p:cNvSpPr txBox="1"/>
          <p:nvPr/>
        </p:nvSpPr>
        <p:spPr>
          <a:xfrm>
            <a:off x="7442339" y="3042328"/>
            <a:ext cx="348970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id-ID" sz="2400" b="1" dirty="0">
                <a:solidFill>
                  <a:schemeClr val="bg1"/>
                </a:solidFill>
                <a:cs typeface="+mn-ea"/>
                <a:sym typeface="+mn-lt"/>
              </a:rPr>
              <a:t>Pillars w/ Support</a:t>
            </a:r>
            <a:endParaRPr 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9">
            <a:extLst>
              <a:ext uri="{FF2B5EF4-FFF2-40B4-BE49-F238E27FC236}">
                <a16:creationId xmlns:a16="http://schemas.microsoft.com/office/drawing/2014/main" xmlns="" id="{915EC5E3-B8F9-4C0E-BE9C-E2AC83994DEB}"/>
              </a:ext>
            </a:extLst>
          </p:cNvPr>
          <p:cNvSpPr txBox="1"/>
          <p:nvPr/>
        </p:nvSpPr>
        <p:spPr>
          <a:xfrm>
            <a:off x="1224288" y="3129063"/>
            <a:ext cx="183802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cs typeface="+mn-ea"/>
                <a:sym typeface="+mn-lt"/>
              </a:rPr>
              <a:t>Effort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TextBox 30">
            <a:extLst>
              <a:ext uri="{FF2B5EF4-FFF2-40B4-BE49-F238E27FC236}">
                <a16:creationId xmlns:a16="http://schemas.microsoft.com/office/drawing/2014/main" xmlns="" id="{04EDE360-4343-4D93-8D19-B1138416CB26}"/>
              </a:ext>
            </a:extLst>
          </p:cNvPr>
          <p:cNvSpPr txBox="1"/>
          <p:nvPr/>
        </p:nvSpPr>
        <p:spPr>
          <a:xfrm>
            <a:off x="3030751" y="3122205"/>
            <a:ext cx="183802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cs typeface="+mn-ea"/>
                <a:sym typeface="+mn-lt"/>
              </a:rPr>
              <a:t>Risk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31">
            <a:extLst>
              <a:ext uri="{FF2B5EF4-FFF2-40B4-BE49-F238E27FC236}">
                <a16:creationId xmlns:a16="http://schemas.microsoft.com/office/drawing/2014/main" xmlns="" id="{5E4F7085-BA83-43F6-931C-DE6BDCC2AE82}"/>
              </a:ext>
            </a:extLst>
          </p:cNvPr>
          <p:cNvSpPr txBox="1"/>
          <p:nvPr/>
        </p:nvSpPr>
        <p:spPr>
          <a:xfrm>
            <a:off x="7336996" y="2278926"/>
            <a:ext cx="1838023" cy="40011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  <a:cs typeface="+mn-ea"/>
                <a:sym typeface="+mn-lt"/>
              </a:rPr>
              <a:t>Promise</a:t>
            </a:r>
            <a:endParaRPr 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32">
            <a:extLst>
              <a:ext uri="{FF2B5EF4-FFF2-40B4-BE49-F238E27FC236}">
                <a16:creationId xmlns:a16="http://schemas.microsoft.com/office/drawing/2014/main" xmlns="" id="{8DA8FF52-CB0D-4453-B8CB-25F4F057CBAE}"/>
              </a:ext>
            </a:extLst>
          </p:cNvPr>
          <p:cNvSpPr txBox="1"/>
          <p:nvPr/>
        </p:nvSpPr>
        <p:spPr>
          <a:xfrm>
            <a:off x="9041857" y="2315609"/>
            <a:ext cx="2189125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id-ID" sz="1600" b="1" dirty="0">
                <a:solidFill>
                  <a:schemeClr val="bg1"/>
                </a:solidFill>
                <a:cs typeface="+mn-ea"/>
                <a:sym typeface="+mn-lt"/>
              </a:rPr>
              <a:t>Differentiation</a:t>
            </a:r>
            <a:endParaRPr 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Rectangle 33">
            <a:extLst>
              <a:ext uri="{FF2B5EF4-FFF2-40B4-BE49-F238E27FC236}">
                <a16:creationId xmlns:a16="http://schemas.microsoft.com/office/drawing/2014/main" xmlns="" id="{4645D443-7EA4-4FB2-808E-28FEAA18E938}"/>
              </a:ext>
            </a:extLst>
          </p:cNvPr>
          <p:cNvSpPr/>
          <p:nvPr/>
        </p:nvSpPr>
        <p:spPr>
          <a:xfrm>
            <a:off x="775962" y="4871657"/>
            <a:ext cx="10640075" cy="612155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Bring your business to the next Level with </a:t>
            </a:r>
            <a:r>
              <a:rPr lang="id-ID" sz="1200">
                <a:solidFill>
                  <a:schemeClr val="bg1"/>
                </a:solidFill>
                <a:cs typeface="+mn-ea"/>
                <a:sym typeface="+mn-lt"/>
              </a:rPr>
              <a:t>Powerfull presentation </a:t>
            </a:r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material for all business and </a:t>
            </a:r>
            <a:r>
              <a:rPr lang="id-ID" sz="1200">
                <a:solidFill>
                  <a:schemeClr val="bg1"/>
                </a:solidFill>
                <a:cs typeface="+mn-ea"/>
                <a:sym typeface="+mn-lt"/>
              </a:rPr>
              <a:t>personal presentation, </a:t>
            </a:r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Suitable for all categories business and </a:t>
            </a:r>
            <a:r>
              <a:rPr lang="id-ID" sz="1200">
                <a:solidFill>
                  <a:schemeClr val="bg1"/>
                </a:solidFill>
                <a:cs typeface="+mn-ea"/>
                <a:sym typeface="+mn-lt"/>
              </a:rPr>
              <a:t>personal presentation 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If you are going to use a passage of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Ipsum</a:t>
            </a:r>
            <a:r>
              <a:rPr lang="id-ID" sz="1200" dirty="0">
                <a:solidFill>
                  <a:schemeClr val="bg1"/>
                </a:solidFill>
                <a:cs typeface="+mn-ea"/>
                <a:sym typeface="+mn-lt"/>
              </a:rPr>
              <a:t> Soufflé liquorice bonbon tart cookie chocolate cake</a:t>
            </a:r>
            <a:r>
              <a:rPr lang="en-ID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id-ID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0A35D64A-0A38-4FEC-890A-2078AB41CBB6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0AD317EF-7D6F-43EA-BE0F-2C50F93B49C7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C78631D8-FEAE-440C-8575-523F2868F96C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7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74B7189-97EE-4BAF-8AA4-64F81CF36241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5A6B78B0-0F77-46EA-8C09-1183099746B6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CA9945EE-87CC-4DED-9181-3937C31FED1E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5" name="PA_PA-矩形 10">
            <a:extLst>
              <a:ext uri="{FF2B5EF4-FFF2-40B4-BE49-F238E27FC236}">
                <a16:creationId xmlns:a16="http://schemas.microsoft.com/office/drawing/2014/main" xmlns="" id="{5F8962B3-ED01-4F39-A1A8-D03BA26B938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43899" y="1798652"/>
            <a:ext cx="9704201" cy="3992166"/>
          </a:xfrm>
          <a:prstGeom prst="rect">
            <a:avLst/>
          </a:prstGeom>
          <a:noFill/>
          <a:ln w="50800">
            <a:solidFill>
              <a:srgbClr val="192A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1B23DFA-F71E-4BDF-AE27-F3F2CB8D2311}"/>
              </a:ext>
            </a:extLst>
          </p:cNvPr>
          <p:cNvCxnSpPr>
            <a:cxnSpLocks/>
          </p:cNvCxnSpPr>
          <p:nvPr/>
        </p:nvCxnSpPr>
        <p:spPr>
          <a:xfrm flipV="1">
            <a:off x="2305615" y="3420300"/>
            <a:ext cx="7740786" cy="115814"/>
          </a:xfrm>
          <a:prstGeom prst="line">
            <a:avLst/>
          </a:prstGeom>
          <a:ln w="9525" cap="rnd">
            <a:solidFill>
              <a:schemeClr val="bg1">
                <a:lumMod val="7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8F5D52B4-6F54-417A-9D7F-B0FC37BE728F}"/>
              </a:ext>
            </a:extLst>
          </p:cNvPr>
          <p:cNvGrpSpPr/>
          <p:nvPr/>
        </p:nvGrpSpPr>
        <p:grpSpPr>
          <a:xfrm>
            <a:off x="1891815" y="4293055"/>
            <a:ext cx="2501951" cy="1003325"/>
            <a:chOff x="8386922" y="2192795"/>
            <a:chExt cx="2501951" cy="100332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882DC101-241B-48E0-92B4-C3607F8C4511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4E1146D4-73BD-45B6-AA20-04F29F1F296D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5185AFEA-9D54-4B95-8785-7ECA41FE2C83}"/>
              </a:ext>
            </a:extLst>
          </p:cNvPr>
          <p:cNvGrpSpPr/>
          <p:nvPr/>
        </p:nvGrpSpPr>
        <p:grpSpPr>
          <a:xfrm>
            <a:off x="4996102" y="4293055"/>
            <a:ext cx="2501951" cy="1003325"/>
            <a:chOff x="8386922" y="2192795"/>
            <a:chExt cx="2501951" cy="100332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D671FFB5-59A2-491F-9590-178D5F54DDC3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9569C246-BEC0-4EAE-9F48-13A172E39EA9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4E243B6E-C5B0-4EDB-8434-08DECEF69458}"/>
              </a:ext>
            </a:extLst>
          </p:cNvPr>
          <p:cNvGrpSpPr/>
          <p:nvPr/>
        </p:nvGrpSpPr>
        <p:grpSpPr>
          <a:xfrm>
            <a:off x="2342776" y="2308394"/>
            <a:ext cx="7703625" cy="1059474"/>
            <a:chOff x="1383689" y="1845089"/>
            <a:chExt cx="5430641" cy="116542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B8999CD6-D7F1-4BB3-99DA-7DBDFE133857}"/>
                </a:ext>
              </a:extLst>
            </p:cNvPr>
            <p:cNvSpPr/>
            <p:nvPr/>
          </p:nvSpPr>
          <p:spPr>
            <a:xfrm>
              <a:off x="1383690" y="1845089"/>
              <a:ext cx="2501951" cy="51086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10A1C033-3B3B-40C1-B210-2BA34F878EA0}"/>
                </a:ext>
              </a:extLst>
            </p:cNvPr>
            <p:cNvSpPr txBox="1"/>
            <p:nvPr/>
          </p:nvSpPr>
          <p:spPr>
            <a:xfrm>
              <a:off x="1383689" y="2320775"/>
              <a:ext cx="5430641" cy="6897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 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22" name="椭圆 1">
            <a:extLst>
              <a:ext uri="{FF2B5EF4-FFF2-40B4-BE49-F238E27FC236}">
                <a16:creationId xmlns:a16="http://schemas.microsoft.com/office/drawing/2014/main" xmlns="" id="{6893BEE2-8B10-4392-922E-9023E40E3F59}"/>
              </a:ext>
            </a:extLst>
          </p:cNvPr>
          <p:cNvSpPr/>
          <p:nvPr/>
        </p:nvSpPr>
        <p:spPr>
          <a:xfrm>
            <a:off x="6176008" y="3816486"/>
            <a:ext cx="332284" cy="331783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椭圆 14">
            <a:extLst>
              <a:ext uri="{FF2B5EF4-FFF2-40B4-BE49-F238E27FC236}">
                <a16:creationId xmlns:a16="http://schemas.microsoft.com/office/drawing/2014/main" xmlns="" id="{DB19EE53-6182-4716-8888-AEBA36536A51}"/>
              </a:ext>
            </a:extLst>
          </p:cNvPr>
          <p:cNvSpPr/>
          <p:nvPr/>
        </p:nvSpPr>
        <p:spPr>
          <a:xfrm>
            <a:off x="2982031" y="3837297"/>
            <a:ext cx="321524" cy="332284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E873D2AF-08E5-44C8-9358-2FBFEC72D067}"/>
              </a:ext>
            </a:extLst>
          </p:cNvPr>
          <p:cNvCxnSpPr/>
          <p:nvPr/>
        </p:nvCxnSpPr>
        <p:spPr>
          <a:xfrm>
            <a:off x="4694934" y="4108456"/>
            <a:ext cx="0" cy="1068309"/>
          </a:xfrm>
          <a:prstGeom prst="line">
            <a:avLst/>
          </a:prstGeom>
          <a:ln w="9525" cap="rnd">
            <a:solidFill>
              <a:schemeClr val="bg1">
                <a:lumMod val="7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36F6D850-FE00-45AD-8E89-A4D5FB734299}"/>
              </a:ext>
            </a:extLst>
          </p:cNvPr>
          <p:cNvGrpSpPr/>
          <p:nvPr/>
        </p:nvGrpSpPr>
        <p:grpSpPr>
          <a:xfrm>
            <a:off x="7849250" y="4283734"/>
            <a:ext cx="2501951" cy="1003325"/>
            <a:chOff x="8386922" y="2192795"/>
            <a:chExt cx="2501951" cy="100332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9B927AC6-F143-47BE-B7D0-5BBCF233B9A0}"/>
                </a:ext>
              </a:extLst>
            </p:cNvPr>
            <p:cNvSpPr/>
            <p:nvPr/>
          </p:nvSpPr>
          <p:spPr>
            <a:xfrm>
              <a:off x="8386922" y="2192795"/>
              <a:ext cx="2501951" cy="39998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标题文字添加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85C1A2FF-F155-400A-9847-CABB5A202A80}"/>
                </a:ext>
              </a:extLst>
            </p:cNvPr>
            <p:cNvSpPr txBox="1"/>
            <p:nvPr/>
          </p:nvSpPr>
          <p:spPr>
            <a:xfrm>
              <a:off x="8504910" y="2542351"/>
              <a:ext cx="2265974" cy="65376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sym typeface="Century Gothic" panose="020B0502020202020204" pitchFamily="34" charset="0"/>
                </a:rPr>
                <a:t>The user can demonstrate on a projector or computer, or print the presentation and make it into a film to be used in a wider field. Using PowerPoint,</a:t>
              </a:r>
            </a:p>
          </p:txBody>
        </p:sp>
      </p:grpSp>
      <p:sp>
        <p:nvSpPr>
          <p:cNvPr id="28" name="椭圆 14">
            <a:extLst>
              <a:ext uri="{FF2B5EF4-FFF2-40B4-BE49-F238E27FC236}">
                <a16:creationId xmlns:a16="http://schemas.microsoft.com/office/drawing/2014/main" xmlns="" id="{10ACBC7C-46CF-4B05-815A-7B376CF0861D}"/>
              </a:ext>
            </a:extLst>
          </p:cNvPr>
          <p:cNvSpPr/>
          <p:nvPr/>
        </p:nvSpPr>
        <p:spPr>
          <a:xfrm>
            <a:off x="8939462" y="3794735"/>
            <a:ext cx="321524" cy="332284"/>
          </a:xfrm>
          <a:custGeom>
            <a:avLst/>
            <a:gdLst>
              <a:gd name="T0" fmla="*/ 743 w 743"/>
              <a:gd name="T1" fmla="*/ 27 h 769"/>
              <a:gd name="T2" fmla="*/ 736 w 743"/>
              <a:gd name="T3" fmla="*/ 8 h 769"/>
              <a:gd name="T4" fmla="*/ 717 w 743"/>
              <a:gd name="T5" fmla="*/ 0 h 769"/>
              <a:gd name="T6" fmla="*/ 599 w 743"/>
              <a:gd name="T7" fmla="*/ 0 h 769"/>
              <a:gd name="T8" fmla="*/ 591 w 743"/>
              <a:gd name="T9" fmla="*/ 1 h 769"/>
              <a:gd name="T10" fmla="*/ 569 w 743"/>
              <a:gd name="T11" fmla="*/ 1 h 769"/>
              <a:gd name="T12" fmla="*/ 555 w 743"/>
              <a:gd name="T13" fmla="*/ 2 h 769"/>
              <a:gd name="T14" fmla="*/ 184 w 743"/>
              <a:gd name="T15" fmla="*/ 2 h 769"/>
              <a:gd name="T16" fmla="*/ 171 w 743"/>
              <a:gd name="T17" fmla="*/ 1 h 769"/>
              <a:gd name="T18" fmla="*/ 152 w 743"/>
              <a:gd name="T19" fmla="*/ 1 h 769"/>
              <a:gd name="T20" fmla="*/ 144 w 743"/>
              <a:gd name="T21" fmla="*/ 0 h 769"/>
              <a:gd name="T22" fmla="*/ 26 w 743"/>
              <a:gd name="T23" fmla="*/ 0 h 769"/>
              <a:gd name="T24" fmla="*/ 8 w 743"/>
              <a:gd name="T25" fmla="*/ 8 h 769"/>
              <a:gd name="T26" fmla="*/ 0 w 743"/>
              <a:gd name="T27" fmla="*/ 27 h 769"/>
              <a:gd name="T28" fmla="*/ 118 w 743"/>
              <a:gd name="T29" fmla="*/ 266 h 769"/>
              <a:gd name="T30" fmla="*/ 118 w 743"/>
              <a:gd name="T31" fmla="*/ 267 h 769"/>
              <a:gd name="T32" fmla="*/ 118 w 743"/>
              <a:gd name="T33" fmla="*/ 270 h 769"/>
              <a:gd name="T34" fmla="*/ 342 w 743"/>
              <a:gd name="T35" fmla="*/ 511 h 769"/>
              <a:gd name="T36" fmla="*/ 342 w 743"/>
              <a:gd name="T37" fmla="*/ 713 h 769"/>
              <a:gd name="T38" fmla="*/ 242 w 743"/>
              <a:gd name="T39" fmla="*/ 713 h 769"/>
              <a:gd name="T40" fmla="*/ 228 w 743"/>
              <a:gd name="T41" fmla="*/ 727 h 769"/>
              <a:gd name="T42" fmla="*/ 228 w 743"/>
              <a:gd name="T43" fmla="*/ 756 h 769"/>
              <a:gd name="T44" fmla="*/ 242 w 743"/>
              <a:gd name="T45" fmla="*/ 769 h 769"/>
              <a:gd name="T46" fmla="*/ 498 w 743"/>
              <a:gd name="T47" fmla="*/ 769 h 769"/>
              <a:gd name="T48" fmla="*/ 511 w 743"/>
              <a:gd name="T49" fmla="*/ 756 h 769"/>
              <a:gd name="T50" fmla="*/ 511 w 743"/>
              <a:gd name="T51" fmla="*/ 727 h 769"/>
              <a:gd name="T52" fmla="*/ 498 w 743"/>
              <a:gd name="T53" fmla="*/ 713 h 769"/>
              <a:gd name="T54" fmla="*/ 398 w 743"/>
              <a:gd name="T55" fmla="*/ 713 h 769"/>
              <a:gd name="T56" fmla="*/ 398 w 743"/>
              <a:gd name="T57" fmla="*/ 511 h 769"/>
              <a:gd name="T58" fmla="*/ 621 w 743"/>
              <a:gd name="T59" fmla="*/ 279 h 769"/>
              <a:gd name="T60" fmla="*/ 623 w 743"/>
              <a:gd name="T61" fmla="*/ 271 h 769"/>
              <a:gd name="T62" fmla="*/ 623 w 743"/>
              <a:gd name="T63" fmla="*/ 266 h 769"/>
              <a:gd name="T64" fmla="*/ 743 w 743"/>
              <a:gd name="T65" fmla="*/ 27 h 769"/>
              <a:gd name="T66" fmla="*/ 370 w 743"/>
              <a:gd name="T67" fmla="*/ 457 h 769"/>
              <a:gd name="T68" fmla="*/ 174 w 743"/>
              <a:gd name="T69" fmla="*/ 261 h 769"/>
              <a:gd name="T70" fmla="*/ 174 w 743"/>
              <a:gd name="T71" fmla="*/ 58 h 769"/>
              <a:gd name="T72" fmla="*/ 566 w 743"/>
              <a:gd name="T73" fmla="*/ 58 h 769"/>
              <a:gd name="T74" fmla="*/ 566 w 743"/>
              <a:gd name="T75" fmla="*/ 261 h 769"/>
              <a:gd name="T76" fmla="*/ 370 w 743"/>
              <a:gd name="T77" fmla="*/ 457 h 769"/>
              <a:gd name="T78" fmla="*/ 118 w 743"/>
              <a:gd name="T79" fmla="*/ 209 h 769"/>
              <a:gd name="T80" fmla="*/ 55 w 743"/>
              <a:gd name="T81" fmla="*/ 53 h 769"/>
              <a:gd name="T82" fmla="*/ 118 w 743"/>
              <a:gd name="T83" fmla="*/ 53 h 769"/>
              <a:gd name="T84" fmla="*/ 118 w 743"/>
              <a:gd name="T85" fmla="*/ 209 h 769"/>
              <a:gd name="T86" fmla="*/ 626 w 743"/>
              <a:gd name="T87" fmla="*/ 209 h 769"/>
              <a:gd name="T88" fmla="*/ 626 w 743"/>
              <a:gd name="T89" fmla="*/ 53 h 769"/>
              <a:gd name="T90" fmla="*/ 688 w 743"/>
              <a:gd name="T91" fmla="*/ 53 h 769"/>
              <a:gd name="T92" fmla="*/ 626 w 743"/>
              <a:gd name="T93" fmla="*/ 20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43" h="769">
                <a:moveTo>
                  <a:pt x="743" y="27"/>
                </a:moveTo>
                <a:cubicBezTo>
                  <a:pt x="743" y="20"/>
                  <a:pt x="741" y="13"/>
                  <a:pt x="736" y="8"/>
                </a:cubicBezTo>
                <a:cubicBezTo>
                  <a:pt x="731" y="3"/>
                  <a:pt x="724" y="0"/>
                  <a:pt x="717" y="0"/>
                </a:cubicBezTo>
                <a:lnTo>
                  <a:pt x="599" y="0"/>
                </a:lnTo>
                <a:cubicBezTo>
                  <a:pt x="596" y="0"/>
                  <a:pt x="594" y="0"/>
                  <a:pt x="591" y="1"/>
                </a:cubicBezTo>
                <a:lnTo>
                  <a:pt x="569" y="1"/>
                </a:lnTo>
                <a:cubicBezTo>
                  <a:pt x="565" y="1"/>
                  <a:pt x="560" y="1"/>
                  <a:pt x="555" y="2"/>
                </a:cubicBezTo>
                <a:lnTo>
                  <a:pt x="184" y="2"/>
                </a:lnTo>
                <a:cubicBezTo>
                  <a:pt x="179" y="1"/>
                  <a:pt x="175" y="1"/>
                  <a:pt x="171" y="1"/>
                </a:cubicBezTo>
                <a:lnTo>
                  <a:pt x="152" y="1"/>
                </a:lnTo>
                <a:cubicBezTo>
                  <a:pt x="149" y="0"/>
                  <a:pt x="147" y="0"/>
                  <a:pt x="144" y="0"/>
                </a:cubicBezTo>
                <a:lnTo>
                  <a:pt x="26" y="0"/>
                </a:lnTo>
                <a:cubicBezTo>
                  <a:pt x="19" y="0"/>
                  <a:pt x="13" y="3"/>
                  <a:pt x="8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6"/>
                  <a:pt x="3" y="239"/>
                  <a:pt x="118" y="266"/>
                </a:cubicBezTo>
                <a:lnTo>
                  <a:pt x="118" y="267"/>
                </a:lnTo>
                <a:cubicBezTo>
                  <a:pt x="118" y="268"/>
                  <a:pt x="118" y="269"/>
                  <a:pt x="118" y="270"/>
                </a:cubicBezTo>
                <a:cubicBezTo>
                  <a:pt x="123" y="394"/>
                  <a:pt x="220" y="497"/>
                  <a:pt x="342" y="511"/>
                </a:cubicBezTo>
                <a:lnTo>
                  <a:pt x="342" y="713"/>
                </a:lnTo>
                <a:lnTo>
                  <a:pt x="242" y="713"/>
                </a:lnTo>
                <a:cubicBezTo>
                  <a:pt x="234" y="713"/>
                  <a:pt x="228" y="719"/>
                  <a:pt x="228" y="727"/>
                </a:cubicBezTo>
                <a:lnTo>
                  <a:pt x="228" y="756"/>
                </a:lnTo>
                <a:cubicBezTo>
                  <a:pt x="228" y="763"/>
                  <a:pt x="234" y="769"/>
                  <a:pt x="242" y="769"/>
                </a:cubicBezTo>
                <a:lnTo>
                  <a:pt x="498" y="769"/>
                </a:lnTo>
                <a:cubicBezTo>
                  <a:pt x="505" y="769"/>
                  <a:pt x="511" y="763"/>
                  <a:pt x="511" y="756"/>
                </a:cubicBezTo>
                <a:lnTo>
                  <a:pt x="511" y="727"/>
                </a:lnTo>
                <a:cubicBezTo>
                  <a:pt x="511" y="719"/>
                  <a:pt x="505" y="713"/>
                  <a:pt x="498" y="713"/>
                </a:cubicBezTo>
                <a:lnTo>
                  <a:pt x="398" y="713"/>
                </a:lnTo>
                <a:lnTo>
                  <a:pt x="398" y="511"/>
                </a:lnTo>
                <a:cubicBezTo>
                  <a:pt x="519" y="498"/>
                  <a:pt x="612" y="401"/>
                  <a:pt x="621" y="279"/>
                </a:cubicBezTo>
                <a:cubicBezTo>
                  <a:pt x="622" y="277"/>
                  <a:pt x="623" y="274"/>
                  <a:pt x="623" y="271"/>
                </a:cubicBezTo>
                <a:lnTo>
                  <a:pt x="623" y="266"/>
                </a:lnTo>
                <a:cubicBezTo>
                  <a:pt x="740" y="242"/>
                  <a:pt x="743" y="36"/>
                  <a:pt x="743" y="27"/>
                </a:cubicBezTo>
                <a:close/>
                <a:moveTo>
                  <a:pt x="370" y="457"/>
                </a:moveTo>
                <a:cubicBezTo>
                  <a:pt x="262" y="457"/>
                  <a:pt x="174" y="369"/>
                  <a:pt x="174" y="261"/>
                </a:cubicBezTo>
                <a:lnTo>
                  <a:pt x="174" y="58"/>
                </a:lnTo>
                <a:lnTo>
                  <a:pt x="566" y="58"/>
                </a:lnTo>
                <a:lnTo>
                  <a:pt x="566" y="261"/>
                </a:lnTo>
                <a:cubicBezTo>
                  <a:pt x="566" y="369"/>
                  <a:pt x="478" y="457"/>
                  <a:pt x="370" y="457"/>
                </a:cubicBezTo>
                <a:close/>
                <a:moveTo>
                  <a:pt x="118" y="209"/>
                </a:moveTo>
                <a:cubicBezTo>
                  <a:pt x="73" y="184"/>
                  <a:pt x="59" y="98"/>
                  <a:pt x="55" y="53"/>
                </a:cubicBezTo>
                <a:lnTo>
                  <a:pt x="118" y="53"/>
                </a:lnTo>
                <a:lnTo>
                  <a:pt x="118" y="209"/>
                </a:lnTo>
                <a:close/>
                <a:moveTo>
                  <a:pt x="626" y="209"/>
                </a:moveTo>
                <a:lnTo>
                  <a:pt x="626" y="53"/>
                </a:lnTo>
                <a:lnTo>
                  <a:pt x="688" y="53"/>
                </a:lnTo>
                <a:cubicBezTo>
                  <a:pt x="684" y="98"/>
                  <a:pt x="670" y="184"/>
                  <a:pt x="626" y="209"/>
                </a:cubicBezTo>
                <a:close/>
              </a:path>
            </a:pathLst>
          </a:custGeom>
          <a:solidFill>
            <a:srgbClr val="5CB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5312D0D0-BE24-4BB9-B707-2AEC4C2372DA}"/>
              </a:ext>
            </a:extLst>
          </p:cNvPr>
          <p:cNvCxnSpPr/>
          <p:nvPr/>
        </p:nvCxnSpPr>
        <p:spPr>
          <a:xfrm>
            <a:off x="7548082" y="4099135"/>
            <a:ext cx="0" cy="1068309"/>
          </a:xfrm>
          <a:prstGeom prst="line">
            <a:avLst/>
          </a:prstGeom>
          <a:ln w="9525" cap="rnd">
            <a:solidFill>
              <a:schemeClr val="bg1">
                <a:lumMod val="75000"/>
              </a:schemeClr>
            </a:solidFill>
            <a:prstDash val="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071CD0D2-659B-474E-838E-2E73BA7E1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0745" y="3907584"/>
            <a:ext cx="6021172" cy="6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entr" presetSubtype="0" repeatCount="2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3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0.03*(sin(16*$^2)*(1-$)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6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1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6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2" grpId="0" animBg="1"/>
      <p:bldP spid="23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BFFF6A66-9D21-4AE6-B1E8-F907DD4AA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372596" y="-2869236"/>
            <a:ext cx="6021172" cy="6021172"/>
          </a:xfrm>
          <a:prstGeom prst="rect">
            <a:avLst/>
          </a:prstGeom>
        </p:spPr>
      </p:pic>
      <p:sp>
        <p:nvSpPr>
          <p:cNvPr id="6" name="文本">
            <a:extLst>
              <a:ext uri="{FF2B5EF4-FFF2-40B4-BE49-F238E27FC236}">
                <a16:creationId xmlns:a16="http://schemas.microsoft.com/office/drawing/2014/main" xmlns="" id="{F62CCB23-729F-4045-B1A6-8BD140B9D50D}"/>
              </a:ext>
            </a:extLst>
          </p:cNvPr>
          <p:cNvSpPr/>
          <p:nvPr/>
        </p:nvSpPr>
        <p:spPr>
          <a:xfrm>
            <a:off x="1239540" y="2432890"/>
            <a:ext cx="95055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egoe UI Light" panose="020B0502040204020203" pitchFamily="34" charset="0"/>
              </a:rPr>
              <a:t>请各位老师批评指正！</a:t>
            </a:r>
            <a:endParaRPr lang="en-US" altLang="zh-CN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Segoe UI Light" panose="020B0502040204020203" pitchFamily="34" charset="0"/>
            </a:endParaRPr>
          </a:p>
        </p:txBody>
      </p:sp>
      <p:sp>
        <p:nvSpPr>
          <p:cNvPr id="7" name="文本">
            <a:extLst>
              <a:ext uri="{FF2B5EF4-FFF2-40B4-BE49-F238E27FC236}">
                <a16:creationId xmlns:a16="http://schemas.microsoft.com/office/drawing/2014/main" xmlns="" id="{648B9C55-6035-4484-9917-BA7475513D6B}"/>
              </a:ext>
            </a:extLst>
          </p:cNvPr>
          <p:cNvSpPr/>
          <p:nvPr/>
        </p:nvSpPr>
        <p:spPr>
          <a:xfrm>
            <a:off x="2613544" y="3360171"/>
            <a:ext cx="6757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egoe UI Light" panose="020B0502040204020203" pitchFamily="34" charset="0"/>
              </a:rPr>
              <a:t>PPT template for graduation reply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64BC265E-0E0C-452C-A576-7C45E5A20B20}"/>
              </a:ext>
            </a:extLst>
          </p:cNvPr>
          <p:cNvGrpSpPr/>
          <p:nvPr/>
        </p:nvGrpSpPr>
        <p:grpSpPr>
          <a:xfrm>
            <a:off x="3518893" y="3987224"/>
            <a:ext cx="2369742" cy="405225"/>
            <a:chOff x="3861792" y="4946388"/>
            <a:chExt cx="2369742" cy="405225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318A52FD-E351-42AD-996D-40584AC07118}"/>
                </a:ext>
              </a:extLst>
            </p:cNvPr>
            <p:cNvSpPr/>
            <p:nvPr/>
          </p:nvSpPr>
          <p:spPr>
            <a:xfrm>
              <a:off x="3991475" y="4946388"/>
              <a:ext cx="2110377" cy="405225"/>
            </a:xfrm>
            <a:prstGeom prst="roundRect">
              <a:avLst>
                <a:gd name="adj" fmla="val 50000"/>
              </a:avLst>
            </a:prstGeom>
            <a:solidFill>
              <a:srgbClr val="E95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文本">
              <a:extLst>
                <a:ext uri="{FF2B5EF4-FFF2-40B4-BE49-F238E27FC236}">
                  <a16:creationId xmlns:a16="http://schemas.microsoft.com/office/drawing/2014/main" xmlns="" id="{9E171723-EED0-4C56-A24A-4AC276FBB21E}"/>
                </a:ext>
              </a:extLst>
            </p:cNvPr>
            <p:cNvSpPr/>
            <p:nvPr/>
          </p:nvSpPr>
          <p:spPr>
            <a:xfrm>
              <a:off x="3861792" y="4964334"/>
              <a:ext cx="23697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egoe UI Light" panose="020B0502040204020203" pitchFamily="34" charset="0"/>
                </a:rPr>
                <a:t>答辩人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egoe UI Light" panose="020B0502040204020203" pitchFamily="34" charset="0"/>
                </a:rPr>
                <a:t>：玉米君</a:t>
              </a:r>
              <a:endParaRPr 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3BD13F2A-9AD6-4D2F-B601-226E4924DBC4}"/>
              </a:ext>
            </a:extLst>
          </p:cNvPr>
          <p:cNvGrpSpPr/>
          <p:nvPr/>
        </p:nvGrpSpPr>
        <p:grpSpPr>
          <a:xfrm>
            <a:off x="6096000" y="3987224"/>
            <a:ext cx="2369742" cy="405225"/>
            <a:chOff x="5971205" y="4946388"/>
            <a:chExt cx="2369742" cy="405225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xmlns="" id="{EF0F4624-625F-4E84-900B-2DD3CA7F0E09}"/>
                </a:ext>
              </a:extLst>
            </p:cNvPr>
            <p:cNvSpPr/>
            <p:nvPr/>
          </p:nvSpPr>
          <p:spPr>
            <a:xfrm>
              <a:off x="6100888" y="4946388"/>
              <a:ext cx="2110377" cy="405225"/>
            </a:xfrm>
            <a:prstGeom prst="roundRect">
              <a:avLst>
                <a:gd name="adj" fmla="val 50000"/>
              </a:avLst>
            </a:prstGeom>
            <a:solidFill>
              <a:srgbClr val="E958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7" name="文本">
              <a:extLst>
                <a:ext uri="{FF2B5EF4-FFF2-40B4-BE49-F238E27FC236}">
                  <a16:creationId xmlns:a16="http://schemas.microsoft.com/office/drawing/2014/main" xmlns="" id="{9BB236BB-FF8E-436D-A216-80BD5BEB7E18}"/>
                </a:ext>
              </a:extLst>
            </p:cNvPr>
            <p:cNvSpPr/>
            <p:nvPr/>
          </p:nvSpPr>
          <p:spPr>
            <a:xfrm>
              <a:off x="5971205" y="4964334"/>
              <a:ext cx="236974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Segoe UI Light" panose="020B0502040204020203" pitchFamily="34" charset="0"/>
                </a:rPr>
                <a:t>指导老师：某某某</a:t>
              </a:r>
              <a:endParaRPr lang="en-US" sz="16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Segoe UI Light" panose="020B0502040204020203" pitchFamily="34" charset="0"/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A4FC574D-156B-4CCE-897E-37CF42743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34508" y="3847414"/>
            <a:ext cx="6021172" cy="60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">
            <a:extLst>
              <a:ext uri="{FF2B5EF4-FFF2-40B4-BE49-F238E27FC236}">
                <a16:creationId xmlns:a16="http://schemas.microsoft.com/office/drawing/2014/main" xmlns="" id="{526BA02D-54D7-43AA-9577-8FD6442E5680}"/>
              </a:ext>
            </a:extLst>
          </p:cNvPr>
          <p:cNvGrpSpPr/>
          <p:nvPr/>
        </p:nvGrpSpPr>
        <p:grpSpPr>
          <a:xfrm>
            <a:off x="3510802" y="2326988"/>
            <a:ext cx="5170396" cy="3100975"/>
            <a:chOff x="3786213" y="723433"/>
            <a:chExt cx="3877797" cy="2325731"/>
          </a:xfrm>
        </p:grpSpPr>
        <p:sp>
          <p:nvSpPr>
            <p:cNvPr id="3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E59438E-3E2A-4F2F-A75F-26C96301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337" y="723433"/>
              <a:ext cx="2831545" cy="138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ONE</a:t>
              </a: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选题背景与意义</a:t>
              </a:r>
            </a:p>
          </p:txBody>
        </p:sp>
        <p:sp>
          <p:nvSpPr>
            <p:cNvPr id="4" name="文本框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E8F81938-9E56-4AAB-B78F-B7A9944A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23" y="2344103"/>
              <a:ext cx="3696973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BACKGROUND SIGNIFICANCE OF THE SELECTED TOPIC</a:t>
              </a:r>
            </a:p>
          </p:txBody>
        </p:sp>
        <p:sp>
          <p:nvSpPr>
            <p:cNvPr id="5" name="矩形 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0E9B999-1191-475A-BC88-D711144903F9}"/>
                </a:ext>
              </a:extLst>
            </p:cNvPr>
            <p:cNvSpPr/>
            <p:nvPr/>
          </p:nvSpPr>
          <p:spPr>
            <a:xfrm>
              <a:off x="3786213" y="2585527"/>
              <a:ext cx="3877797" cy="46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dolor</a:t>
              </a:r>
              <a:endParaRPr lang="zh-CN" altLang="en-US" sz="1467" kern="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6" name="直接连接符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D85CA078-8348-4068-9C67-C1457563CC75}"/>
                </a:ext>
              </a:extLst>
            </p:cNvPr>
            <p:cNvCxnSpPr/>
            <p:nvPr/>
          </p:nvCxnSpPr>
          <p:spPr>
            <a:xfrm>
              <a:off x="5594943" y="2606710"/>
              <a:ext cx="2603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B9C5AF9-F49F-41E1-9A5C-413A3B87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7" y="1425829"/>
            <a:ext cx="609739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1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CBB8639-D60E-472E-B9B2-C75225641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23419" y="4108857"/>
            <a:ext cx="6021172" cy="6021172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xmlns="" id="{3E681C65-B326-42B1-AFEF-C30F40119CF6}"/>
              </a:ext>
            </a:extLst>
          </p:cNvPr>
          <p:cNvSpPr/>
          <p:nvPr/>
        </p:nvSpPr>
        <p:spPr>
          <a:xfrm>
            <a:off x="1568718" y="1962077"/>
            <a:ext cx="1378242" cy="1378242"/>
          </a:xfrm>
          <a:prstGeom prst="ellipse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xmlns="" id="{CB53BDCF-78AB-486C-9791-89F02A3DDB18}"/>
              </a:ext>
            </a:extLst>
          </p:cNvPr>
          <p:cNvSpPr/>
          <p:nvPr/>
        </p:nvSpPr>
        <p:spPr>
          <a:xfrm>
            <a:off x="4126011" y="1962077"/>
            <a:ext cx="1378242" cy="1378242"/>
          </a:xfrm>
          <a:prstGeom prst="ellipse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AE0598F4-4198-4ED5-BC85-FCC9ECCE95F4}"/>
              </a:ext>
            </a:extLst>
          </p:cNvPr>
          <p:cNvSpPr/>
          <p:nvPr/>
        </p:nvSpPr>
        <p:spPr>
          <a:xfrm>
            <a:off x="6683304" y="1962077"/>
            <a:ext cx="1378242" cy="1378242"/>
          </a:xfrm>
          <a:prstGeom prst="ellipse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21F4ABD5-A262-44E7-976D-6575F97AB9D9}"/>
              </a:ext>
            </a:extLst>
          </p:cNvPr>
          <p:cNvSpPr/>
          <p:nvPr/>
        </p:nvSpPr>
        <p:spPr>
          <a:xfrm>
            <a:off x="9240597" y="1962077"/>
            <a:ext cx="1378242" cy="1378242"/>
          </a:xfrm>
          <a:prstGeom prst="ellipse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" name="椭圆 6">
            <a:extLst>
              <a:ext uri="{FF2B5EF4-FFF2-40B4-BE49-F238E27FC236}">
                <a16:creationId xmlns:a16="http://schemas.microsoft.com/office/drawing/2014/main" xmlns="" id="{9CD3AACC-3C8D-464B-9399-BFC7F471AC8F}"/>
              </a:ext>
            </a:extLst>
          </p:cNvPr>
          <p:cNvSpPr/>
          <p:nvPr/>
        </p:nvSpPr>
        <p:spPr>
          <a:xfrm>
            <a:off x="1873591" y="2266950"/>
            <a:ext cx="768496" cy="768496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椭圆 7">
            <a:extLst>
              <a:ext uri="{FF2B5EF4-FFF2-40B4-BE49-F238E27FC236}">
                <a16:creationId xmlns:a16="http://schemas.microsoft.com/office/drawing/2014/main" xmlns="" id="{F2F3424A-3942-4808-9F98-246D4191C433}"/>
              </a:ext>
            </a:extLst>
          </p:cNvPr>
          <p:cNvSpPr/>
          <p:nvPr/>
        </p:nvSpPr>
        <p:spPr>
          <a:xfrm>
            <a:off x="4443771" y="2266950"/>
            <a:ext cx="742722" cy="768496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8">
            <a:extLst>
              <a:ext uri="{FF2B5EF4-FFF2-40B4-BE49-F238E27FC236}">
                <a16:creationId xmlns:a16="http://schemas.microsoft.com/office/drawing/2014/main" xmlns="" id="{1AC03AB8-FFDD-45D1-A73B-1CE1C3C5BAC1}"/>
              </a:ext>
            </a:extLst>
          </p:cNvPr>
          <p:cNvSpPr/>
          <p:nvPr/>
        </p:nvSpPr>
        <p:spPr>
          <a:xfrm>
            <a:off x="6988177" y="2298456"/>
            <a:ext cx="768496" cy="705484"/>
          </a:xfrm>
          <a:custGeom>
            <a:avLst/>
            <a:gdLst>
              <a:gd name="connsiteX0" fmla="*/ 117399 w 337212"/>
              <a:gd name="connsiteY0" fmla="*/ 192088 h 309563"/>
              <a:gd name="connsiteX1" fmla="*/ 130099 w 337212"/>
              <a:gd name="connsiteY1" fmla="*/ 196036 h 309563"/>
              <a:gd name="connsiteX2" fmla="*/ 130099 w 337212"/>
              <a:gd name="connsiteY2" fmla="*/ 278941 h 309563"/>
              <a:gd name="connsiteX3" fmla="*/ 117399 w 337212"/>
              <a:gd name="connsiteY3" fmla="*/ 292101 h 309563"/>
              <a:gd name="connsiteX4" fmla="*/ 176137 w 337212"/>
              <a:gd name="connsiteY4" fmla="*/ 187325 h 309563"/>
              <a:gd name="connsiteX5" fmla="*/ 187250 w 337212"/>
              <a:gd name="connsiteY5" fmla="*/ 191271 h 309563"/>
              <a:gd name="connsiteX6" fmla="*/ 187250 w 337212"/>
              <a:gd name="connsiteY6" fmla="*/ 267562 h 309563"/>
              <a:gd name="connsiteX7" fmla="*/ 176137 w 337212"/>
              <a:gd name="connsiteY7" fmla="*/ 279400 h 309563"/>
              <a:gd name="connsiteX8" fmla="*/ 176137 w 337212"/>
              <a:gd name="connsiteY8" fmla="*/ 187325 h 309563"/>
              <a:gd name="connsiteX9" fmla="*/ 231699 w 337212"/>
              <a:gd name="connsiteY9" fmla="*/ 180975 h 309563"/>
              <a:gd name="connsiteX10" fmla="*/ 239637 w 337212"/>
              <a:gd name="connsiteY10" fmla="*/ 184982 h 309563"/>
              <a:gd name="connsiteX11" fmla="*/ 239637 w 337212"/>
              <a:gd name="connsiteY11" fmla="*/ 254429 h 309563"/>
              <a:gd name="connsiteX12" fmla="*/ 231699 w 337212"/>
              <a:gd name="connsiteY12" fmla="*/ 265113 h 309563"/>
              <a:gd name="connsiteX13" fmla="*/ 277737 w 337212"/>
              <a:gd name="connsiteY13" fmla="*/ 177800 h 309563"/>
              <a:gd name="connsiteX14" fmla="*/ 287262 w 337212"/>
              <a:gd name="connsiteY14" fmla="*/ 180398 h 309563"/>
              <a:gd name="connsiteX15" fmla="*/ 287262 w 337212"/>
              <a:gd name="connsiteY15" fmla="*/ 238847 h 309563"/>
              <a:gd name="connsiteX16" fmla="*/ 277737 w 337212"/>
              <a:gd name="connsiteY16" fmla="*/ 249238 h 309563"/>
              <a:gd name="connsiteX17" fmla="*/ 280912 w 337212"/>
              <a:gd name="connsiteY17" fmla="*/ 92075 h 309563"/>
              <a:gd name="connsiteX18" fmla="*/ 307493 w 337212"/>
              <a:gd name="connsiteY18" fmla="*/ 92075 h 309563"/>
              <a:gd name="connsiteX19" fmla="*/ 315468 w 337212"/>
              <a:gd name="connsiteY19" fmla="*/ 97314 h 309563"/>
              <a:gd name="connsiteX20" fmla="*/ 336733 w 337212"/>
              <a:gd name="connsiteY20" fmla="*/ 158869 h 309563"/>
              <a:gd name="connsiteX21" fmla="*/ 331417 w 337212"/>
              <a:gd name="connsiteY21" fmla="*/ 169347 h 309563"/>
              <a:gd name="connsiteX22" fmla="*/ 320784 w 337212"/>
              <a:gd name="connsiteY22" fmla="*/ 164108 h 309563"/>
              <a:gd name="connsiteX23" fmla="*/ 314139 w 337212"/>
              <a:gd name="connsiteY23" fmla="*/ 145772 h 309563"/>
              <a:gd name="connsiteX24" fmla="*/ 314139 w 337212"/>
              <a:gd name="connsiteY24" fmla="*/ 238761 h 309563"/>
              <a:gd name="connsiteX25" fmla="*/ 304835 w 337212"/>
              <a:gd name="connsiteY25" fmla="*/ 249238 h 309563"/>
              <a:gd name="connsiteX26" fmla="*/ 294203 w 337212"/>
              <a:gd name="connsiteY26" fmla="*/ 238761 h 309563"/>
              <a:gd name="connsiteX27" fmla="*/ 294203 w 337212"/>
              <a:gd name="connsiteY27" fmla="*/ 179824 h 309563"/>
              <a:gd name="connsiteX28" fmla="*/ 288886 w 337212"/>
              <a:gd name="connsiteY28" fmla="*/ 179824 h 309563"/>
              <a:gd name="connsiteX29" fmla="*/ 294203 w 337212"/>
              <a:gd name="connsiteY29" fmla="*/ 178515 h 309563"/>
              <a:gd name="connsiteX30" fmla="*/ 304835 w 337212"/>
              <a:gd name="connsiteY30" fmla="*/ 157560 h 309563"/>
              <a:gd name="connsiteX31" fmla="*/ 280912 w 337212"/>
              <a:gd name="connsiteY31" fmla="*/ 92075 h 309563"/>
              <a:gd name="connsiteX32" fmla="*/ 231699 w 337212"/>
              <a:gd name="connsiteY32" fmla="*/ 82550 h 309563"/>
              <a:gd name="connsiteX33" fmla="*/ 243745 w 337212"/>
              <a:gd name="connsiteY33" fmla="*/ 82550 h 309563"/>
              <a:gd name="connsiteX34" fmla="*/ 262484 w 337212"/>
              <a:gd name="connsiteY34" fmla="*/ 82550 h 309563"/>
              <a:gd name="connsiteX35" fmla="*/ 273192 w 337212"/>
              <a:gd name="connsiteY35" fmla="*/ 89117 h 309563"/>
              <a:gd name="connsiteX36" fmla="*/ 297285 w 337212"/>
              <a:gd name="connsiteY36" fmla="*/ 160041 h 309563"/>
              <a:gd name="connsiteX37" fmla="*/ 291931 w 337212"/>
              <a:gd name="connsiteY37" fmla="*/ 171861 h 309563"/>
              <a:gd name="connsiteX38" fmla="*/ 279885 w 337212"/>
              <a:gd name="connsiteY38" fmla="*/ 166608 h 309563"/>
              <a:gd name="connsiteX39" fmla="*/ 271854 w 337212"/>
              <a:gd name="connsiteY39" fmla="*/ 144280 h 309563"/>
              <a:gd name="connsiteX40" fmla="*/ 271854 w 337212"/>
              <a:gd name="connsiteY40" fmla="*/ 253292 h 309563"/>
              <a:gd name="connsiteX41" fmla="*/ 259807 w 337212"/>
              <a:gd name="connsiteY41" fmla="*/ 265113 h 309563"/>
              <a:gd name="connsiteX42" fmla="*/ 247761 w 337212"/>
              <a:gd name="connsiteY42" fmla="*/ 253292 h 309563"/>
              <a:gd name="connsiteX43" fmla="*/ 247761 w 337212"/>
              <a:gd name="connsiteY43" fmla="*/ 183682 h 309563"/>
              <a:gd name="connsiteX44" fmla="*/ 258469 w 337212"/>
              <a:gd name="connsiteY44" fmla="*/ 160041 h 309563"/>
              <a:gd name="connsiteX45" fmla="*/ 231699 w 337212"/>
              <a:gd name="connsiteY45" fmla="*/ 82550 h 309563"/>
              <a:gd name="connsiteX46" fmla="*/ 177724 w 337212"/>
              <a:gd name="connsiteY46" fmla="*/ 77788 h 309563"/>
              <a:gd name="connsiteX47" fmla="*/ 214510 w 337212"/>
              <a:gd name="connsiteY47" fmla="*/ 77788 h 309563"/>
              <a:gd name="connsiteX48" fmla="*/ 225021 w 337212"/>
              <a:gd name="connsiteY48" fmla="*/ 85643 h 309563"/>
              <a:gd name="connsiteX49" fmla="*/ 252610 w 337212"/>
              <a:gd name="connsiteY49" fmla="*/ 162884 h 309563"/>
              <a:gd name="connsiteX50" fmla="*/ 246041 w 337212"/>
              <a:gd name="connsiteY50" fmla="*/ 175976 h 309563"/>
              <a:gd name="connsiteX51" fmla="*/ 231590 w 337212"/>
              <a:gd name="connsiteY51" fmla="*/ 169430 h 309563"/>
              <a:gd name="connsiteX52" fmla="*/ 223707 w 337212"/>
              <a:gd name="connsiteY52" fmla="*/ 145865 h 309563"/>
              <a:gd name="connsiteX53" fmla="*/ 223707 w 337212"/>
              <a:gd name="connsiteY53" fmla="*/ 266309 h 309563"/>
              <a:gd name="connsiteX54" fmla="*/ 210569 w 337212"/>
              <a:gd name="connsiteY54" fmla="*/ 279401 h 309563"/>
              <a:gd name="connsiteX55" fmla="*/ 198745 w 337212"/>
              <a:gd name="connsiteY55" fmla="*/ 266309 h 309563"/>
              <a:gd name="connsiteX56" fmla="*/ 198745 w 337212"/>
              <a:gd name="connsiteY56" fmla="*/ 189068 h 309563"/>
              <a:gd name="connsiteX57" fmla="*/ 197759 w 337212"/>
              <a:gd name="connsiteY57" fmla="*/ 189068 h 309563"/>
              <a:gd name="connsiteX58" fmla="*/ 194803 w 337212"/>
              <a:gd name="connsiteY58" fmla="*/ 189068 h 309563"/>
              <a:gd name="connsiteX59" fmla="*/ 206628 w 337212"/>
              <a:gd name="connsiteY59" fmla="*/ 178595 h 309563"/>
              <a:gd name="connsiteX60" fmla="*/ 206628 w 337212"/>
              <a:gd name="connsiteY60" fmla="*/ 162884 h 309563"/>
              <a:gd name="connsiteX61" fmla="*/ 177724 w 337212"/>
              <a:gd name="connsiteY61" fmla="*/ 79097 h 309563"/>
              <a:gd name="connsiteX62" fmla="*/ 177724 w 337212"/>
              <a:gd name="connsiteY62" fmla="*/ 77788 h 309563"/>
              <a:gd name="connsiteX63" fmla="*/ 120574 w 337212"/>
              <a:gd name="connsiteY63" fmla="*/ 73025 h 309563"/>
              <a:gd name="connsiteX64" fmla="*/ 157008 w 337212"/>
              <a:gd name="connsiteY64" fmla="*/ 73025 h 309563"/>
              <a:gd name="connsiteX65" fmla="*/ 168720 w 337212"/>
              <a:gd name="connsiteY65" fmla="*/ 80953 h 309563"/>
              <a:gd name="connsiteX66" fmla="*/ 197347 w 337212"/>
              <a:gd name="connsiteY66" fmla="*/ 166840 h 309563"/>
              <a:gd name="connsiteX67" fmla="*/ 190840 w 337212"/>
              <a:gd name="connsiteY67" fmla="*/ 181375 h 309563"/>
              <a:gd name="connsiteX68" fmla="*/ 176527 w 337212"/>
              <a:gd name="connsiteY68" fmla="*/ 173447 h 309563"/>
              <a:gd name="connsiteX69" fmla="*/ 167418 w 337212"/>
              <a:gd name="connsiteY69" fmla="*/ 148341 h 309563"/>
              <a:gd name="connsiteX70" fmla="*/ 167418 w 337212"/>
              <a:gd name="connsiteY70" fmla="*/ 279153 h 309563"/>
              <a:gd name="connsiteX71" fmla="*/ 153105 w 337212"/>
              <a:gd name="connsiteY71" fmla="*/ 293688 h 309563"/>
              <a:gd name="connsiteX72" fmla="*/ 140093 w 337212"/>
              <a:gd name="connsiteY72" fmla="*/ 279153 h 309563"/>
              <a:gd name="connsiteX73" fmla="*/ 140093 w 337212"/>
              <a:gd name="connsiteY73" fmla="*/ 195909 h 309563"/>
              <a:gd name="connsiteX74" fmla="*/ 133586 w 337212"/>
              <a:gd name="connsiteY74" fmla="*/ 195909 h 309563"/>
              <a:gd name="connsiteX75" fmla="*/ 138791 w 337212"/>
              <a:gd name="connsiteY75" fmla="*/ 194588 h 309563"/>
              <a:gd name="connsiteX76" fmla="*/ 151804 w 337212"/>
              <a:gd name="connsiteY76" fmla="*/ 166840 h 309563"/>
              <a:gd name="connsiteX77" fmla="*/ 120574 w 337212"/>
              <a:gd name="connsiteY77" fmla="*/ 73025 h 309563"/>
              <a:gd name="connsiteX78" fmla="*/ 46220 w 337212"/>
              <a:gd name="connsiteY78" fmla="*/ 66675 h 309563"/>
              <a:gd name="connsiteX79" fmla="*/ 72821 w 337212"/>
              <a:gd name="connsiteY79" fmla="*/ 66675 h 309563"/>
              <a:gd name="connsiteX80" fmla="*/ 98092 w 337212"/>
              <a:gd name="connsiteY80" fmla="*/ 66675 h 309563"/>
              <a:gd name="connsiteX81" fmla="*/ 111393 w 337212"/>
              <a:gd name="connsiteY81" fmla="*/ 74595 h 309563"/>
              <a:gd name="connsiteX82" fmla="*/ 143315 w 337212"/>
              <a:gd name="connsiteY82" fmla="*/ 169638 h 309563"/>
              <a:gd name="connsiteX83" fmla="*/ 135334 w 337212"/>
              <a:gd name="connsiteY83" fmla="*/ 185479 h 309563"/>
              <a:gd name="connsiteX84" fmla="*/ 119374 w 337212"/>
              <a:gd name="connsiteY84" fmla="*/ 177559 h 309563"/>
              <a:gd name="connsiteX85" fmla="*/ 108733 w 337212"/>
              <a:gd name="connsiteY85" fmla="*/ 148518 h 309563"/>
              <a:gd name="connsiteX86" fmla="*/ 108733 w 337212"/>
              <a:gd name="connsiteY86" fmla="*/ 295043 h 309563"/>
              <a:gd name="connsiteX87" fmla="*/ 94102 w 337212"/>
              <a:gd name="connsiteY87" fmla="*/ 309563 h 309563"/>
              <a:gd name="connsiteX88" fmla="*/ 78141 w 337212"/>
              <a:gd name="connsiteY88" fmla="*/ 295043 h 309563"/>
              <a:gd name="connsiteX89" fmla="*/ 78141 w 337212"/>
              <a:gd name="connsiteY89" fmla="*/ 202640 h 309563"/>
              <a:gd name="connsiteX90" fmla="*/ 66171 w 337212"/>
              <a:gd name="connsiteY90" fmla="*/ 202640 h 309563"/>
              <a:gd name="connsiteX91" fmla="*/ 66171 w 337212"/>
              <a:gd name="connsiteY91" fmla="*/ 295043 h 309563"/>
              <a:gd name="connsiteX92" fmla="*/ 50210 w 337212"/>
              <a:gd name="connsiteY92" fmla="*/ 309563 h 309563"/>
              <a:gd name="connsiteX93" fmla="*/ 35579 w 337212"/>
              <a:gd name="connsiteY93" fmla="*/ 295043 h 309563"/>
              <a:gd name="connsiteX94" fmla="*/ 35579 w 337212"/>
              <a:gd name="connsiteY94" fmla="*/ 148518 h 309563"/>
              <a:gd name="connsiteX95" fmla="*/ 24938 w 337212"/>
              <a:gd name="connsiteY95" fmla="*/ 177559 h 309563"/>
              <a:gd name="connsiteX96" fmla="*/ 8978 w 337212"/>
              <a:gd name="connsiteY96" fmla="*/ 185479 h 309563"/>
              <a:gd name="connsiteX97" fmla="*/ 997 w 337212"/>
              <a:gd name="connsiteY97" fmla="*/ 169638 h 309563"/>
              <a:gd name="connsiteX98" fmla="*/ 32919 w 337212"/>
              <a:gd name="connsiteY98" fmla="*/ 74595 h 309563"/>
              <a:gd name="connsiteX99" fmla="*/ 46220 w 337212"/>
              <a:gd name="connsiteY99" fmla="*/ 66675 h 309563"/>
              <a:gd name="connsiteX100" fmla="*/ 289643 w 337212"/>
              <a:gd name="connsiteY100" fmla="*/ 49213 h 309563"/>
              <a:gd name="connsiteX101" fmla="*/ 309487 w 337212"/>
              <a:gd name="connsiteY101" fmla="*/ 68263 h 309563"/>
              <a:gd name="connsiteX102" fmla="*/ 289643 w 337212"/>
              <a:gd name="connsiteY102" fmla="*/ 87313 h 309563"/>
              <a:gd name="connsiteX103" fmla="*/ 269799 w 337212"/>
              <a:gd name="connsiteY103" fmla="*/ 68263 h 309563"/>
              <a:gd name="connsiteX104" fmla="*/ 271122 w 337212"/>
              <a:gd name="connsiteY104" fmla="*/ 68263 h 309563"/>
              <a:gd name="connsiteX105" fmla="*/ 272445 w 337212"/>
              <a:gd name="connsiteY105" fmla="*/ 59373 h 309563"/>
              <a:gd name="connsiteX106" fmla="*/ 289643 w 337212"/>
              <a:gd name="connsiteY106" fmla="*/ 49213 h 309563"/>
              <a:gd name="connsiteX107" fmla="*/ 244544 w 337212"/>
              <a:gd name="connsiteY107" fmla="*/ 33338 h 309563"/>
              <a:gd name="connsiteX108" fmla="*/ 266625 w 337212"/>
              <a:gd name="connsiteY108" fmla="*/ 55699 h 309563"/>
              <a:gd name="connsiteX109" fmla="*/ 244544 w 337212"/>
              <a:gd name="connsiteY109" fmla="*/ 79376 h 309563"/>
              <a:gd name="connsiteX110" fmla="*/ 223762 w 337212"/>
              <a:gd name="connsiteY110" fmla="*/ 63592 h 309563"/>
              <a:gd name="connsiteX111" fmla="*/ 226360 w 337212"/>
              <a:gd name="connsiteY111" fmla="*/ 49123 h 309563"/>
              <a:gd name="connsiteX112" fmla="*/ 226360 w 337212"/>
              <a:gd name="connsiteY112" fmla="*/ 43861 h 309563"/>
              <a:gd name="connsiteX113" fmla="*/ 244544 w 337212"/>
              <a:gd name="connsiteY113" fmla="*/ 33338 h 309563"/>
              <a:gd name="connsiteX114" fmla="*/ 192806 w 337212"/>
              <a:gd name="connsiteY114" fmla="*/ 23813 h 309563"/>
              <a:gd name="connsiteX115" fmla="*/ 217412 w 337212"/>
              <a:gd name="connsiteY115" fmla="*/ 48420 h 309563"/>
              <a:gd name="connsiteX116" fmla="*/ 192806 w 337212"/>
              <a:gd name="connsiteY116" fmla="*/ 73026 h 309563"/>
              <a:gd name="connsiteX117" fmla="*/ 168199 w 337212"/>
              <a:gd name="connsiteY117" fmla="*/ 51010 h 309563"/>
              <a:gd name="connsiteX118" fmla="*/ 170789 w 337212"/>
              <a:gd name="connsiteY118" fmla="*/ 39354 h 309563"/>
              <a:gd name="connsiteX119" fmla="*/ 170789 w 337212"/>
              <a:gd name="connsiteY119" fmla="*/ 38059 h 309563"/>
              <a:gd name="connsiteX120" fmla="*/ 192806 w 337212"/>
              <a:gd name="connsiteY120" fmla="*/ 23813 h 309563"/>
              <a:gd name="connsiteX121" fmla="*/ 133275 w 337212"/>
              <a:gd name="connsiteY121" fmla="*/ 12700 h 309563"/>
              <a:gd name="connsiteX122" fmla="*/ 160262 w 337212"/>
              <a:gd name="connsiteY122" fmla="*/ 39029 h 309563"/>
              <a:gd name="connsiteX123" fmla="*/ 133275 w 337212"/>
              <a:gd name="connsiteY123" fmla="*/ 66675 h 309563"/>
              <a:gd name="connsiteX124" fmla="*/ 106287 w 337212"/>
              <a:gd name="connsiteY124" fmla="*/ 48245 h 309563"/>
              <a:gd name="connsiteX125" fmla="*/ 111685 w 337212"/>
              <a:gd name="connsiteY125" fmla="*/ 29814 h 309563"/>
              <a:gd name="connsiteX126" fmla="*/ 110335 w 337212"/>
              <a:gd name="connsiteY126" fmla="*/ 23232 h 309563"/>
              <a:gd name="connsiteX127" fmla="*/ 133275 w 337212"/>
              <a:gd name="connsiteY127" fmla="*/ 12700 h 309563"/>
              <a:gd name="connsiteX128" fmla="*/ 72809 w 337212"/>
              <a:gd name="connsiteY128" fmla="*/ 0 h 309563"/>
              <a:gd name="connsiteX129" fmla="*/ 101525 w 337212"/>
              <a:gd name="connsiteY129" fmla="*/ 30163 h 309563"/>
              <a:gd name="connsiteX130" fmla="*/ 72809 w 337212"/>
              <a:gd name="connsiteY130" fmla="*/ 60325 h 309563"/>
              <a:gd name="connsiteX131" fmla="*/ 42787 w 337212"/>
              <a:gd name="connsiteY131" fmla="*/ 30163 h 309563"/>
              <a:gd name="connsiteX132" fmla="*/ 72809 w 337212"/>
              <a:gd name="connsiteY132" fmla="*/ 0 h 30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37212" h="309563">
                <a:moveTo>
                  <a:pt x="117399" y="192088"/>
                </a:moveTo>
                <a:cubicBezTo>
                  <a:pt x="121632" y="194720"/>
                  <a:pt x="125866" y="196036"/>
                  <a:pt x="130099" y="196036"/>
                </a:cubicBezTo>
                <a:cubicBezTo>
                  <a:pt x="130099" y="196036"/>
                  <a:pt x="130099" y="196036"/>
                  <a:pt x="130099" y="278941"/>
                </a:cubicBezTo>
                <a:cubicBezTo>
                  <a:pt x="130099" y="285521"/>
                  <a:pt x="124455" y="290785"/>
                  <a:pt x="117399" y="292101"/>
                </a:cubicBezTo>
                <a:close/>
                <a:moveTo>
                  <a:pt x="176137" y="187325"/>
                </a:moveTo>
                <a:cubicBezTo>
                  <a:pt x="179841" y="189956"/>
                  <a:pt x="183546" y="191271"/>
                  <a:pt x="187250" y="191271"/>
                </a:cubicBezTo>
                <a:cubicBezTo>
                  <a:pt x="187250" y="191271"/>
                  <a:pt x="187250" y="191271"/>
                  <a:pt x="187250" y="267562"/>
                </a:cubicBezTo>
                <a:cubicBezTo>
                  <a:pt x="187250" y="274139"/>
                  <a:pt x="182311" y="279400"/>
                  <a:pt x="176137" y="279400"/>
                </a:cubicBezTo>
                <a:cubicBezTo>
                  <a:pt x="176137" y="279400"/>
                  <a:pt x="176137" y="279400"/>
                  <a:pt x="176137" y="187325"/>
                </a:cubicBezTo>
                <a:close/>
                <a:moveTo>
                  <a:pt x="231699" y="180975"/>
                </a:moveTo>
                <a:cubicBezTo>
                  <a:pt x="233967" y="183646"/>
                  <a:pt x="236235" y="183646"/>
                  <a:pt x="239637" y="184982"/>
                </a:cubicBezTo>
                <a:cubicBezTo>
                  <a:pt x="239637" y="184982"/>
                  <a:pt x="239637" y="184982"/>
                  <a:pt x="239637" y="254429"/>
                </a:cubicBezTo>
                <a:cubicBezTo>
                  <a:pt x="239637" y="259771"/>
                  <a:pt x="236235" y="263778"/>
                  <a:pt x="231699" y="265113"/>
                </a:cubicBezTo>
                <a:close/>
                <a:moveTo>
                  <a:pt x="277737" y="177800"/>
                </a:moveTo>
                <a:cubicBezTo>
                  <a:pt x="280458" y="179099"/>
                  <a:pt x="283180" y="180398"/>
                  <a:pt x="287262" y="180398"/>
                </a:cubicBezTo>
                <a:cubicBezTo>
                  <a:pt x="287262" y="180398"/>
                  <a:pt x="287262" y="180398"/>
                  <a:pt x="287262" y="238847"/>
                </a:cubicBezTo>
                <a:cubicBezTo>
                  <a:pt x="287262" y="244043"/>
                  <a:pt x="283180" y="247939"/>
                  <a:pt x="277737" y="249238"/>
                </a:cubicBezTo>
                <a:close/>
                <a:moveTo>
                  <a:pt x="280912" y="92075"/>
                </a:moveTo>
                <a:cubicBezTo>
                  <a:pt x="282241" y="92075"/>
                  <a:pt x="306164" y="92075"/>
                  <a:pt x="307493" y="92075"/>
                </a:cubicBezTo>
                <a:cubicBezTo>
                  <a:pt x="311481" y="92075"/>
                  <a:pt x="314139" y="94694"/>
                  <a:pt x="315468" y="97314"/>
                </a:cubicBezTo>
                <a:cubicBezTo>
                  <a:pt x="315468" y="97314"/>
                  <a:pt x="315468" y="97314"/>
                  <a:pt x="336733" y="158869"/>
                </a:cubicBezTo>
                <a:cubicBezTo>
                  <a:pt x="338062" y="162798"/>
                  <a:pt x="336733" y="168037"/>
                  <a:pt x="331417" y="169347"/>
                </a:cubicBezTo>
                <a:cubicBezTo>
                  <a:pt x="327430" y="170657"/>
                  <a:pt x="322113" y="168037"/>
                  <a:pt x="320784" y="164108"/>
                </a:cubicBezTo>
                <a:cubicBezTo>
                  <a:pt x="320784" y="164108"/>
                  <a:pt x="320784" y="164108"/>
                  <a:pt x="314139" y="145772"/>
                </a:cubicBezTo>
                <a:cubicBezTo>
                  <a:pt x="314139" y="145772"/>
                  <a:pt x="314139" y="145772"/>
                  <a:pt x="314139" y="238761"/>
                </a:cubicBezTo>
                <a:cubicBezTo>
                  <a:pt x="314139" y="243999"/>
                  <a:pt x="310152" y="249238"/>
                  <a:pt x="304835" y="249238"/>
                </a:cubicBezTo>
                <a:cubicBezTo>
                  <a:pt x="299519" y="249238"/>
                  <a:pt x="294203" y="243999"/>
                  <a:pt x="294203" y="238761"/>
                </a:cubicBezTo>
                <a:cubicBezTo>
                  <a:pt x="294203" y="238761"/>
                  <a:pt x="294203" y="238761"/>
                  <a:pt x="294203" y="179824"/>
                </a:cubicBezTo>
                <a:cubicBezTo>
                  <a:pt x="294203" y="179824"/>
                  <a:pt x="294203" y="179824"/>
                  <a:pt x="288886" y="179824"/>
                </a:cubicBezTo>
                <a:cubicBezTo>
                  <a:pt x="291545" y="179824"/>
                  <a:pt x="292874" y="179824"/>
                  <a:pt x="294203" y="178515"/>
                </a:cubicBezTo>
                <a:cubicBezTo>
                  <a:pt x="302177" y="175895"/>
                  <a:pt x="307493" y="166727"/>
                  <a:pt x="304835" y="157560"/>
                </a:cubicBezTo>
                <a:cubicBezTo>
                  <a:pt x="304835" y="157560"/>
                  <a:pt x="304835" y="157560"/>
                  <a:pt x="280912" y="92075"/>
                </a:cubicBezTo>
                <a:close/>
                <a:moveTo>
                  <a:pt x="231699" y="82550"/>
                </a:moveTo>
                <a:cubicBezTo>
                  <a:pt x="235715" y="82550"/>
                  <a:pt x="239730" y="82550"/>
                  <a:pt x="243745" y="82550"/>
                </a:cubicBezTo>
                <a:cubicBezTo>
                  <a:pt x="253115" y="82550"/>
                  <a:pt x="262484" y="82550"/>
                  <a:pt x="262484" y="82550"/>
                </a:cubicBezTo>
                <a:cubicBezTo>
                  <a:pt x="267838" y="82550"/>
                  <a:pt x="271854" y="85177"/>
                  <a:pt x="273192" y="89117"/>
                </a:cubicBezTo>
                <a:cubicBezTo>
                  <a:pt x="273192" y="89117"/>
                  <a:pt x="273192" y="89117"/>
                  <a:pt x="297285" y="160041"/>
                </a:cubicBezTo>
                <a:cubicBezTo>
                  <a:pt x="299962" y="165294"/>
                  <a:pt x="297285" y="170548"/>
                  <a:pt x="291931" y="171861"/>
                </a:cubicBezTo>
                <a:cubicBezTo>
                  <a:pt x="286577" y="174488"/>
                  <a:pt x="281223" y="170548"/>
                  <a:pt x="279885" y="166608"/>
                </a:cubicBezTo>
                <a:cubicBezTo>
                  <a:pt x="279885" y="166608"/>
                  <a:pt x="279885" y="166608"/>
                  <a:pt x="271854" y="144280"/>
                </a:cubicBezTo>
                <a:cubicBezTo>
                  <a:pt x="271854" y="144280"/>
                  <a:pt x="271854" y="144280"/>
                  <a:pt x="271854" y="253292"/>
                </a:cubicBezTo>
                <a:cubicBezTo>
                  <a:pt x="271854" y="259859"/>
                  <a:pt x="266500" y="265113"/>
                  <a:pt x="259807" y="265113"/>
                </a:cubicBezTo>
                <a:cubicBezTo>
                  <a:pt x="253115" y="265113"/>
                  <a:pt x="247761" y="259859"/>
                  <a:pt x="247761" y="253292"/>
                </a:cubicBezTo>
                <a:cubicBezTo>
                  <a:pt x="247761" y="253292"/>
                  <a:pt x="247761" y="253292"/>
                  <a:pt x="247761" y="183682"/>
                </a:cubicBezTo>
                <a:cubicBezTo>
                  <a:pt x="257130" y="179742"/>
                  <a:pt x="262484" y="169235"/>
                  <a:pt x="258469" y="160041"/>
                </a:cubicBezTo>
                <a:cubicBezTo>
                  <a:pt x="258469" y="160041"/>
                  <a:pt x="258469" y="160041"/>
                  <a:pt x="231699" y="82550"/>
                </a:cubicBezTo>
                <a:close/>
                <a:moveTo>
                  <a:pt x="177724" y="77788"/>
                </a:moveTo>
                <a:cubicBezTo>
                  <a:pt x="177724" y="77788"/>
                  <a:pt x="213196" y="77788"/>
                  <a:pt x="214510" y="77788"/>
                </a:cubicBezTo>
                <a:cubicBezTo>
                  <a:pt x="219765" y="77788"/>
                  <a:pt x="223707" y="80406"/>
                  <a:pt x="225021" y="85643"/>
                </a:cubicBezTo>
                <a:cubicBezTo>
                  <a:pt x="225021" y="85643"/>
                  <a:pt x="225021" y="85643"/>
                  <a:pt x="252610" y="162884"/>
                </a:cubicBezTo>
                <a:cubicBezTo>
                  <a:pt x="253924" y="168121"/>
                  <a:pt x="251296" y="174667"/>
                  <a:pt x="246041" y="175976"/>
                </a:cubicBezTo>
                <a:cubicBezTo>
                  <a:pt x="239472" y="178595"/>
                  <a:pt x="234217" y="175976"/>
                  <a:pt x="231590" y="169430"/>
                </a:cubicBezTo>
                <a:cubicBezTo>
                  <a:pt x="231590" y="169430"/>
                  <a:pt x="231590" y="169430"/>
                  <a:pt x="223707" y="145865"/>
                </a:cubicBezTo>
                <a:cubicBezTo>
                  <a:pt x="223707" y="145865"/>
                  <a:pt x="223707" y="145865"/>
                  <a:pt x="223707" y="266309"/>
                </a:cubicBezTo>
                <a:cubicBezTo>
                  <a:pt x="223707" y="272855"/>
                  <a:pt x="218452" y="279401"/>
                  <a:pt x="210569" y="279401"/>
                </a:cubicBezTo>
                <a:cubicBezTo>
                  <a:pt x="204000" y="279401"/>
                  <a:pt x="198745" y="272855"/>
                  <a:pt x="198745" y="266309"/>
                </a:cubicBezTo>
                <a:cubicBezTo>
                  <a:pt x="198745" y="266309"/>
                  <a:pt x="198745" y="266309"/>
                  <a:pt x="198745" y="189068"/>
                </a:cubicBezTo>
                <a:cubicBezTo>
                  <a:pt x="198745" y="189068"/>
                  <a:pt x="198745" y="189068"/>
                  <a:pt x="197759" y="189068"/>
                </a:cubicBezTo>
                <a:lnTo>
                  <a:pt x="194803" y="189068"/>
                </a:lnTo>
                <a:cubicBezTo>
                  <a:pt x="200059" y="187759"/>
                  <a:pt x="204000" y="183831"/>
                  <a:pt x="206628" y="178595"/>
                </a:cubicBezTo>
                <a:cubicBezTo>
                  <a:pt x="209255" y="173358"/>
                  <a:pt x="209255" y="168121"/>
                  <a:pt x="206628" y="162884"/>
                </a:cubicBezTo>
                <a:cubicBezTo>
                  <a:pt x="206628" y="162884"/>
                  <a:pt x="206628" y="162884"/>
                  <a:pt x="177724" y="79097"/>
                </a:cubicBezTo>
                <a:cubicBezTo>
                  <a:pt x="177724" y="79097"/>
                  <a:pt x="177724" y="77788"/>
                  <a:pt x="177724" y="77788"/>
                </a:cubicBezTo>
                <a:close/>
                <a:moveTo>
                  <a:pt x="120574" y="73025"/>
                </a:moveTo>
                <a:cubicBezTo>
                  <a:pt x="120574" y="73025"/>
                  <a:pt x="157008" y="73025"/>
                  <a:pt x="157008" y="73025"/>
                </a:cubicBezTo>
                <a:cubicBezTo>
                  <a:pt x="162213" y="73025"/>
                  <a:pt x="167418" y="75668"/>
                  <a:pt x="168720" y="80953"/>
                </a:cubicBezTo>
                <a:cubicBezTo>
                  <a:pt x="168720" y="80953"/>
                  <a:pt x="168720" y="80953"/>
                  <a:pt x="197347" y="166840"/>
                </a:cubicBezTo>
                <a:cubicBezTo>
                  <a:pt x="199949" y="172125"/>
                  <a:pt x="197347" y="178732"/>
                  <a:pt x="190840" y="181375"/>
                </a:cubicBezTo>
                <a:cubicBezTo>
                  <a:pt x="184334" y="184017"/>
                  <a:pt x="177828" y="180053"/>
                  <a:pt x="176527" y="173447"/>
                </a:cubicBezTo>
                <a:lnTo>
                  <a:pt x="167418" y="148341"/>
                </a:lnTo>
                <a:cubicBezTo>
                  <a:pt x="167418" y="148341"/>
                  <a:pt x="167418" y="148341"/>
                  <a:pt x="167418" y="279153"/>
                </a:cubicBezTo>
                <a:cubicBezTo>
                  <a:pt x="167418" y="287081"/>
                  <a:pt x="160912" y="293688"/>
                  <a:pt x="153105" y="293688"/>
                </a:cubicBezTo>
                <a:cubicBezTo>
                  <a:pt x="145297" y="293688"/>
                  <a:pt x="140093" y="287081"/>
                  <a:pt x="140093" y="279153"/>
                </a:cubicBezTo>
                <a:cubicBezTo>
                  <a:pt x="140093" y="279153"/>
                  <a:pt x="140093" y="279153"/>
                  <a:pt x="140093" y="195909"/>
                </a:cubicBezTo>
                <a:cubicBezTo>
                  <a:pt x="140093" y="195909"/>
                  <a:pt x="140093" y="195909"/>
                  <a:pt x="133586" y="195909"/>
                </a:cubicBezTo>
                <a:cubicBezTo>
                  <a:pt x="134888" y="195909"/>
                  <a:pt x="136189" y="195909"/>
                  <a:pt x="138791" y="194588"/>
                </a:cubicBezTo>
                <a:cubicBezTo>
                  <a:pt x="150502" y="190624"/>
                  <a:pt x="155707" y="177411"/>
                  <a:pt x="151804" y="166840"/>
                </a:cubicBezTo>
                <a:cubicBezTo>
                  <a:pt x="151804" y="166840"/>
                  <a:pt x="151804" y="166840"/>
                  <a:pt x="120574" y="73025"/>
                </a:cubicBezTo>
                <a:close/>
                <a:moveTo>
                  <a:pt x="46220" y="66675"/>
                </a:moveTo>
                <a:cubicBezTo>
                  <a:pt x="47550" y="66675"/>
                  <a:pt x="59520" y="66675"/>
                  <a:pt x="72821" y="66675"/>
                </a:cubicBezTo>
                <a:cubicBezTo>
                  <a:pt x="84792" y="66675"/>
                  <a:pt x="96762" y="66675"/>
                  <a:pt x="98092" y="66675"/>
                </a:cubicBezTo>
                <a:cubicBezTo>
                  <a:pt x="103413" y="66675"/>
                  <a:pt x="108733" y="69315"/>
                  <a:pt x="111393" y="74595"/>
                </a:cubicBezTo>
                <a:cubicBezTo>
                  <a:pt x="111393" y="74595"/>
                  <a:pt x="111393" y="74595"/>
                  <a:pt x="143315" y="169638"/>
                </a:cubicBezTo>
                <a:cubicBezTo>
                  <a:pt x="145975" y="176239"/>
                  <a:pt x="143315" y="184159"/>
                  <a:pt x="135334" y="185479"/>
                </a:cubicBezTo>
                <a:cubicBezTo>
                  <a:pt x="128684" y="188119"/>
                  <a:pt x="122034" y="184159"/>
                  <a:pt x="119374" y="177559"/>
                </a:cubicBezTo>
                <a:cubicBezTo>
                  <a:pt x="119374" y="177559"/>
                  <a:pt x="119374" y="177559"/>
                  <a:pt x="108733" y="148518"/>
                </a:cubicBezTo>
                <a:cubicBezTo>
                  <a:pt x="108733" y="148518"/>
                  <a:pt x="108733" y="148518"/>
                  <a:pt x="108733" y="295043"/>
                </a:cubicBezTo>
                <a:cubicBezTo>
                  <a:pt x="108733" y="302963"/>
                  <a:pt x="102083" y="309563"/>
                  <a:pt x="94102" y="309563"/>
                </a:cubicBezTo>
                <a:cubicBezTo>
                  <a:pt x="84792" y="309563"/>
                  <a:pt x="78141" y="302963"/>
                  <a:pt x="78141" y="295043"/>
                </a:cubicBezTo>
                <a:cubicBezTo>
                  <a:pt x="78141" y="295043"/>
                  <a:pt x="78141" y="295043"/>
                  <a:pt x="78141" y="202640"/>
                </a:cubicBezTo>
                <a:cubicBezTo>
                  <a:pt x="78141" y="202640"/>
                  <a:pt x="78141" y="202640"/>
                  <a:pt x="66171" y="202640"/>
                </a:cubicBezTo>
                <a:cubicBezTo>
                  <a:pt x="66171" y="202640"/>
                  <a:pt x="66171" y="202640"/>
                  <a:pt x="66171" y="295043"/>
                </a:cubicBezTo>
                <a:cubicBezTo>
                  <a:pt x="66171" y="302963"/>
                  <a:pt x="59520" y="309563"/>
                  <a:pt x="50210" y="309563"/>
                </a:cubicBezTo>
                <a:cubicBezTo>
                  <a:pt x="42229" y="309563"/>
                  <a:pt x="35579" y="302963"/>
                  <a:pt x="35579" y="295043"/>
                </a:cubicBezTo>
                <a:cubicBezTo>
                  <a:pt x="35579" y="295043"/>
                  <a:pt x="35579" y="295043"/>
                  <a:pt x="35579" y="148518"/>
                </a:cubicBezTo>
                <a:cubicBezTo>
                  <a:pt x="35579" y="148518"/>
                  <a:pt x="35579" y="148518"/>
                  <a:pt x="24938" y="177559"/>
                </a:cubicBezTo>
                <a:cubicBezTo>
                  <a:pt x="22278" y="184159"/>
                  <a:pt x="15628" y="188119"/>
                  <a:pt x="8978" y="185479"/>
                </a:cubicBezTo>
                <a:cubicBezTo>
                  <a:pt x="997" y="184159"/>
                  <a:pt x="-1663" y="176239"/>
                  <a:pt x="997" y="169638"/>
                </a:cubicBezTo>
                <a:cubicBezTo>
                  <a:pt x="997" y="169638"/>
                  <a:pt x="997" y="169638"/>
                  <a:pt x="32919" y="74595"/>
                </a:cubicBezTo>
                <a:cubicBezTo>
                  <a:pt x="35579" y="69315"/>
                  <a:pt x="40899" y="66675"/>
                  <a:pt x="46220" y="66675"/>
                </a:cubicBezTo>
                <a:close/>
                <a:moveTo>
                  <a:pt x="289643" y="49213"/>
                </a:moveTo>
                <a:cubicBezTo>
                  <a:pt x="301549" y="49213"/>
                  <a:pt x="309487" y="58103"/>
                  <a:pt x="309487" y="68263"/>
                </a:cubicBezTo>
                <a:cubicBezTo>
                  <a:pt x="309487" y="79693"/>
                  <a:pt x="300227" y="87313"/>
                  <a:pt x="289643" y="87313"/>
                </a:cubicBezTo>
                <a:cubicBezTo>
                  <a:pt x="280383" y="87313"/>
                  <a:pt x="269799" y="79693"/>
                  <a:pt x="269799" y="68263"/>
                </a:cubicBezTo>
                <a:cubicBezTo>
                  <a:pt x="269799" y="68263"/>
                  <a:pt x="271122" y="68263"/>
                  <a:pt x="271122" y="68263"/>
                </a:cubicBezTo>
                <a:cubicBezTo>
                  <a:pt x="271122" y="65723"/>
                  <a:pt x="272445" y="63183"/>
                  <a:pt x="272445" y="59373"/>
                </a:cubicBezTo>
                <a:cubicBezTo>
                  <a:pt x="276414" y="54293"/>
                  <a:pt x="283028" y="49213"/>
                  <a:pt x="289643" y="49213"/>
                </a:cubicBezTo>
                <a:close/>
                <a:moveTo>
                  <a:pt x="244544" y="33338"/>
                </a:moveTo>
                <a:cubicBezTo>
                  <a:pt x="257533" y="33338"/>
                  <a:pt x="266625" y="43861"/>
                  <a:pt x="266625" y="55699"/>
                </a:cubicBezTo>
                <a:cubicBezTo>
                  <a:pt x="266625" y="68853"/>
                  <a:pt x="256234" y="79376"/>
                  <a:pt x="244544" y="79376"/>
                </a:cubicBezTo>
                <a:cubicBezTo>
                  <a:pt x="235452" y="79376"/>
                  <a:pt x="226360" y="72799"/>
                  <a:pt x="223762" y="63592"/>
                </a:cubicBezTo>
                <a:cubicBezTo>
                  <a:pt x="225061" y="59645"/>
                  <a:pt x="226360" y="54384"/>
                  <a:pt x="226360" y="49123"/>
                </a:cubicBezTo>
                <a:cubicBezTo>
                  <a:pt x="226360" y="47807"/>
                  <a:pt x="226360" y="46492"/>
                  <a:pt x="226360" y="43861"/>
                </a:cubicBezTo>
                <a:cubicBezTo>
                  <a:pt x="230256" y="37284"/>
                  <a:pt x="236751" y="33338"/>
                  <a:pt x="244544" y="33338"/>
                </a:cubicBezTo>
                <a:close/>
                <a:moveTo>
                  <a:pt x="192806" y="23813"/>
                </a:moveTo>
                <a:cubicBezTo>
                  <a:pt x="205756" y="23813"/>
                  <a:pt x="217412" y="35469"/>
                  <a:pt x="217412" y="48420"/>
                </a:cubicBezTo>
                <a:cubicBezTo>
                  <a:pt x="217412" y="62665"/>
                  <a:pt x="205756" y="73026"/>
                  <a:pt x="192806" y="73026"/>
                </a:cubicBezTo>
                <a:cubicBezTo>
                  <a:pt x="179855" y="73026"/>
                  <a:pt x="169494" y="63961"/>
                  <a:pt x="168199" y="51010"/>
                </a:cubicBezTo>
                <a:cubicBezTo>
                  <a:pt x="169494" y="48420"/>
                  <a:pt x="170789" y="44534"/>
                  <a:pt x="170789" y="39354"/>
                </a:cubicBezTo>
                <a:cubicBezTo>
                  <a:pt x="170789" y="39354"/>
                  <a:pt x="170789" y="39354"/>
                  <a:pt x="170789" y="38059"/>
                </a:cubicBezTo>
                <a:cubicBezTo>
                  <a:pt x="174674" y="30288"/>
                  <a:pt x="182445" y="23813"/>
                  <a:pt x="192806" y="23813"/>
                </a:cubicBezTo>
                <a:close/>
                <a:moveTo>
                  <a:pt x="133275" y="12700"/>
                </a:moveTo>
                <a:cubicBezTo>
                  <a:pt x="148118" y="12700"/>
                  <a:pt x="160262" y="24548"/>
                  <a:pt x="160262" y="39029"/>
                </a:cubicBezTo>
                <a:cubicBezTo>
                  <a:pt x="160262" y="54827"/>
                  <a:pt x="148118" y="66675"/>
                  <a:pt x="133275" y="66675"/>
                </a:cubicBezTo>
                <a:cubicBezTo>
                  <a:pt x="121130" y="66675"/>
                  <a:pt x="110335" y="60093"/>
                  <a:pt x="106287" y="48245"/>
                </a:cubicBezTo>
                <a:cubicBezTo>
                  <a:pt x="108986" y="42979"/>
                  <a:pt x="111685" y="36396"/>
                  <a:pt x="111685" y="29814"/>
                </a:cubicBezTo>
                <a:cubicBezTo>
                  <a:pt x="111685" y="27181"/>
                  <a:pt x="110335" y="25865"/>
                  <a:pt x="110335" y="23232"/>
                </a:cubicBezTo>
                <a:cubicBezTo>
                  <a:pt x="115733" y="16649"/>
                  <a:pt x="123829" y="12700"/>
                  <a:pt x="133275" y="12700"/>
                </a:cubicBezTo>
                <a:close/>
                <a:moveTo>
                  <a:pt x="72809" y="0"/>
                </a:moveTo>
                <a:cubicBezTo>
                  <a:pt x="88472" y="0"/>
                  <a:pt x="101525" y="14426"/>
                  <a:pt x="101525" y="30163"/>
                </a:cubicBezTo>
                <a:cubicBezTo>
                  <a:pt x="101525" y="47211"/>
                  <a:pt x="87167" y="60325"/>
                  <a:pt x="72809" y="60325"/>
                </a:cubicBezTo>
                <a:cubicBezTo>
                  <a:pt x="57145" y="60325"/>
                  <a:pt x="42787" y="47211"/>
                  <a:pt x="42787" y="30163"/>
                </a:cubicBezTo>
                <a:cubicBezTo>
                  <a:pt x="42787" y="14426"/>
                  <a:pt x="55840" y="0"/>
                  <a:pt x="72809" y="0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9" name="椭圆 9">
            <a:extLst>
              <a:ext uri="{FF2B5EF4-FFF2-40B4-BE49-F238E27FC236}">
                <a16:creationId xmlns:a16="http://schemas.microsoft.com/office/drawing/2014/main" xmlns="" id="{8E7862B8-A9F4-4861-87C3-87EE804FDB4E}"/>
              </a:ext>
            </a:extLst>
          </p:cNvPr>
          <p:cNvSpPr/>
          <p:nvPr/>
        </p:nvSpPr>
        <p:spPr>
          <a:xfrm>
            <a:off x="9607979" y="2266950"/>
            <a:ext cx="643477" cy="768496"/>
          </a:xfrm>
          <a:custGeom>
            <a:avLst/>
            <a:gdLst>
              <a:gd name="connsiteX0" fmla="*/ 132196 w 277813"/>
              <a:gd name="connsiteY0" fmla="*/ 133350 h 331788"/>
              <a:gd name="connsiteX1" fmla="*/ 132196 w 277813"/>
              <a:gd name="connsiteY1" fmla="*/ 152673 h 331788"/>
              <a:gd name="connsiteX2" fmla="*/ 99724 w 277813"/>
              <a:gd name="connsiteY2" fmla="*/ 186167 h 331788"/>
              <a:gd name="connsiteX3" fmla="*/ 134793 w 277813"/>
              <a:gd name="connsiteY3" fmla="*/ 220949 h 331788"/>
              <a:gd name="connsiteX4" fmla="*/ 154276 w 277813"/>
              <a:gd name="connsiteY4" fmla="*/ 237696 h 331788"/>
              <a:gd name="connsiteX5" fmla="*/ 136092 w 277813"/>
              <a:gd name="connsiteY5" fmla="*/ 249290 h 331788"/>
              <a:gd name="connsiteX6" fmla="*/ 104920 w 277813"/>
              <a:gd name="connsiteY6" fmla="*/ 241561 h 331788"/>
              <a:gd name="connsiteX7" fmla="*/ 98425 w 277813"/>
              <a:gd name="connsiteY7" fmla="*/ 263460 h 331788"/>
              <a:gd name="connsiteX8" fmla="*/ 130897 w 277813"/>
              <a:gd name="connsiteY8" fmla="*/ 272478 h 331788"/>
              <a:gd name="connsiteX9" fmla="*/ 130897 w 277813"/>
              <a:gd name="connsiteY9" fmla="*/ 290513 h 331788"/>
              <a:gd name="connsiteX10" fmla="*/ 150380 w 277813"/>
              <a:gd name="connsiteY10" fmla="*/ 290513 h 331788"/>
              <a:gd name="connsiteX11" fmla="*/ 150380 w 277813"/>
              <a:gd name="connsiteY11" fmla="*/ 271190 h 331788"/>
              <a:gd name="connsiteX12" fmla="*/ 184150 w 277813"/>
              <a:gd name="connsiteY12" fmla="*/ 235120 h 331788"/>
              <a:gd name="connsiteX13" fmla="*/ 152978 w 277813"/>
              <a:gd name="connsiteY13" fmla="*/ 199049 h 331788"/>
              <a:gd name="connsiteX14" fmla="*/ 129598 w 277813"/>
              <a:gd name="connsiteY14" fmla="*/ 182303 h 331788"/>
              <a:gd name="connsiteX15" fmla="*/ 146483 w 277813"/>
              <a:gd name="connsiteY15" fmla="*/ 171997 h 331788"/>
              <a:gd name="connsiteX16" fmla="*/ 173759 w 277813"/>
              <a:gd name="connsiteY16" fmla="*/ 178438 h 331788"/>
              <a:gd name="connsiteX17" fmla="*/ 178955 w 277813"/>
              <a:gd name="connsiteY17" fmla="*/ 156538 h 331788"/>
              <a:gd name="connsiteX18" fmla="*/ 151679 w 277813"/>
              <a:gd name="connsiteY18" fmla="*/ 151385 h 331788"/>
              <a:gd name="connsiteX19" fmla="*/ 151679 w 277813"/>
              <a:gd name="connsiteY19" fmla="*/ 133350 h 331788"/>
              <a:gd name="connsiteX20" fmla="*/ 132196 w 277813"/>
              <a:gd name="connsiteY20" fmla="*/ 133350 h 331788"/>
              <a:gd name="connsiteX21" fmla="*/ 136310 w 277813"/>
              <a:gd name="connsiteY21" fmla="*/ 0 h 331788"/>
              <a:gd name="connsiteX22" fmla="*/ 167467 w 277813"/>
              <a:gd name="connsiteY22" fmla="*/ 3888 h 331788"/>
              <a:gd name="connsiteX23" fmla="*/ 158380 w 277813"/>
              <a:gd name="connsiteY23" fmla="*/ 25921 h 331788"/>
              <a:gd name="connsiteX24" fmla="*/ 184343 w 277813"/>
              <a:gd name="connsiteY24" fmla="*/ 6480 h 331788"/>
              <a:gd name="connsiteX25" fmla="*/ 214202 w 277813"/>
              <a:gd name="connsiteY25" fmla="*/ 9072 h 331788"/>
              <a:gd name="connsiteX26" fmla="*/ 188238 w 277813"/>
              <a:gd name="connsiteY26" fmla="*/ 62210 h 331788"/>
              <a:gd name="connsiteX27" fmla="*/ 215500 w 277813"/>
              <a:gd name="connsiteY27" fmla="*/ 62210 h 331788"/>
              <a:gd name="connsiteX28" fmla="*/ 215500 w 277813"/>
              <a:gd name="connsiteY28" fmla="*/ 81651 h 331788"/>
              <a:gd name="connsiteX29" fmla="*/ 183045 w 277813"/>
              <a:gd name="connsiteY29" fmla="*/ 81651 h 331788"/>
              <a:gd name="connsiteX30" fmla="*/ 277813 w 277813"/>
              <a:gd name="connsiteY30" fmla="*/ 243657 h 331788"/>
              <a:gd name="connsiteX31" fmla="*/ 138907 w 277813"/>
              <a:gd name="connsiteY31" fmla="*/ 331788 h 331788"/>
              <a:gd name="connsiteX32" fmla="*/ 0 w 277813"/>
              <a:gd name="connsiteY32" fmla="*/ 243657 h 331788"/>
              <a:gd name="connsiteX33" fmla="*/ 94768 w 277813"/>
              <a:gd name="connsiteY33" fmla="*/ 81651 h 331788"/>
              <a:gd name="connsiteX34" fmla="*/ 68804 w 277813"/>
              <a:gd name="connsiteY34" fmla="*/ 81651 h 331788"/>
              <a:gd name="connsiteX35" fmla="*/ 68804 w 277813"/>
              <a:gd name="connsiteY35" fmla="*/ 60914 h 331788"/>
              <a:gd name="connsiteX36" fmla="*/ 96066 w 277813"/>
              <a:gd name="connsiteY36" fmla="*/ 62210 h 331788"/>
              <a:gd name="connsiteX37" fmla="*/ 66208 w 277813"/>
              <a:gd name="connsiteY37" fmla="*/ 5184 h 331788"/>
              <a:gd name="connsiteX38" fmla="*/ 110347 w 277813"/>
              <a:gd name="connsiteY38" fmla="*/ 6480 h 331788"/>
              <a:gd name="connsiteX39" fmla="*/ 127223 w 277813"/>
              <a:gd name="connsiteY39" fmla="*/ 28513 h 331788"/>
              <a:gd name="connsiteX40" fmla="*/ 136310 w 277813"/>
              <a:gd name="connsiteY40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77813" h="331788">
                <a:moveTo>
                  <a:pt x="132196" y="133350"/>
                </a:moveTo>
                <a:cubicBezTo>
                  <a:pt x="132196" y="133350"/>
                  <a:pt x="132196" y="133350"/>
                  <a:pt x="132196" y="152673"/>
                </a:cubicBezTo>
                <a:cubicBezTo>
                  <a:pt x="111414" y="156538"/>
                  <a:pt x="99724" y="169420"/>
                  <a:pt x="99724" y="186167"/>
                </a:cubicBezTo>
                <a:cubicBezTo>
                  <a:pt x="99724" y="204202"/>
                  <a:pt x="114012" y="214508"/>
                  <a:pt x="134793" y="220949"/>
                </a:cubicBezTo>
                <a:cubicBezTo>
                  <a:pt x="149081" y="226102"/>
                  <a:pt x="154276" y="231255"/>
                  <a:pt x="154276" y="237696"/>
                </a:cubicBezTo>
                <a:cubicBezTo>
                  <a:pt x="154276" y="245425"/>
                  <a:pt x="147782" y="249290"/>
                  <a:pt x="136092" y="249290"/>
                </a:cubicBezTo>
                <a:cubicBezTo>
                  <a:pt x="124403" y="249290"/>
                  <a:pt x="112713" y="245425"/>
                  <a:pt x="104920" y="241561"/>
                </a:cubicBezTo>
                <a:cubicBezTo>
                  <a:pt x="104920" y="241561"/>
                  <a:pt x="104920" y="241561"/>
                  <a:pt x="98425" y="263460"/>
                </a:cubicBezTo>
                <a:cubicBezTo>
                  <a:pt x="106218" y="267325"/>
                  <a:pt x="117908" y="271190"/>
                  <a:pt x="130897" y="272478"/>
                </a:cubicBezTo>
                <a:cubicBezTo>
                  <a:pt x="130897" y="272478"/>
                  <a:pt x="130897" y="272478"/>
                  <a:pt x="130897" y="290513"/>
                </a:cubicBezTo>
                <a:cubicBezTo>
                  <a:pt x="130897" y="290513"/>
                  <a:pt x="130897" y="290513"/>
                  <a:pt x="150380" y="290513"/>
                </a:cubicBezTo>
                <a:cubicBezTo>
                  <a:pt x="150380" y="290513"/>
                  <a:pt x="150380" y="290513"/>
                  <a:pt x="150380" y="271190"/>
                </a:cubicBezTo>
                <a:cubicBezTo>
                  <a:pt x="172460" y="267325"/>
                  <a:pt x="184150" y="251866"/>
                  <a:pt x="184150" y="235120"/>
                </a:cubicBezTo>
                <a:cubicBezTo>
                  <a:pt x="184150" y="218373"/>
                  <a:pt x="175058" y="208067"/>
                  <a:pt x="152978" y="199049"/>
                </a:cubicBezTo>
                <a:cubicBezTo>
                  <a:pt x="136092" y="193897"/>
                  <a:pt x="129598" y="188744"/>
                  <a:pt x="129598" y="182303"/>
                </a:cubicBezTo>
                <a:cubicBezTo>
                  <a:pt x="129598" y="177150"/>
                  <a:pt x="133495" y="171997"/>
                  <a:pt x="146483" y="171997"/>
                </a:cubicBezTo>
                <a:cubicBezTo>
                  <a:pt x="159472" y="171997"/>
                  <a:pt x="168564" y="177150"/>
                  <a:pt x="173759" y="178438"/>
                </a:cubicBezTo>
                <a:cubicBezTo>
                  <a:pt x="173759" y="178438"/>
                  <a:pt x="173759" y="178438"/>
                  <a:pt x="178955" y="156538"/>
                </a:cubicBezTo>
                <a:cubicBezTo>
                  <a:pt x="172460" y="153962"/>
                  <a:pt x="164667" y="151385"/>
                  <a:pt x="151679" y="151385"/>
                </a:cubicBezTo>
                <a:cubicBezTo>
                  <a:pt x="151679" y="151385"/>
                  <a:pt x="151679" y="151385"/>
                  <a:pt x="151679" y="133350"/>
                </a:cubicBezTo>
                <a:cubicBezTo>
                  <a:pt x="151679" y="133350"/>
                  <a:pt x="151679" y="133350"/>
                  <a:pt x="132196" y="133350"/>
                </a:cubicBezTo>
                <a:close/>
                <a:moveTo>
                  <a:pt x="136310" y="0"/>
                </a:moveTo>
                <a:cubicBezTo>
                  <a:pt x="136310" y="0"/>
                  <a:pt x="136310" y="0"/>
                  <a:pt x="167467" y="3888"/>
                </a:cubicBezTo>
                <a:cubicBezTo>
                  <a:pt x="167467" y="3888"/>
                  <a:pt x="167467" y="3888"/>
                  <a:pt x="158380" y="25921"/>
                </a:cubicBezTo>
                <a:cubicBezTo>
                  <a:pt x="158380" y="25921"/>
                  <a:pt x="158380" y="25921"/>
                  <a:pt x="184343" y="6480"/>
                </a:cubicBezTo>
                <a:cubicBezTo>
                  <a:pt x="184343" y="6480"/>
                  <a:pt x="184343" y="6480"/>
                  <a:pt x="214202" y="9072"/>
                </a:cubicBezTo>
                <a:cubicBezTo>
                  <a:pt x="214202" y="9072"/>
                  <a:pt x="214202" y="9072"/>
                  <a:pt x="188238" y="62210"/>
                </a:cubicBezTo>
                <a:cubicBezTo>
                  <a:pt x="188238" y="62210"/>
                  <a:pt x="188238" y="62210"/>
                  <a:pt x="215500" y="62210"/>
                </a:cubicBezTo>
                <a:cubicBezTo>
                  <a:pt x="215500" y="62210"/>
                  <a:pt x="215500" y="62210"/>
                  <a:pt x="215500" y="81651"/>
                </a:cubicBezTo>
                <a:cubicBezTo>
                  <a:pt x="215500" y="81651"/>
                  <a:pt x="215500" y="81651"/>
                  <a:pt x="183045" y="81651"/>
                </a:cubicBezTo>
                <a:cubicBezTo>
                  <a:pt x="237569" y="114052"/>
                  <a:pt x="277813" y="198295"/>
                  <a:pt x="277813" y="243657"/>
                </a:cubicBezTo>
                <a:cubicBezTo>
                  <a:pt x="277813" y="299387"/>
                  <a:pt x="215500" y="331788"/>
                  <a:pt x="138907" y="331788"/>
                </a:cubicBezTo>
                <a:cubicBezTo>
                  <a:pt x="62313" y="331788"/>
                  <a:pt x="0" y="299387"/>
                  <a:pt x="0" y="243657"/>
                </a:cubicBezTo>
                <a:cubicBezTo>
                  <a:pt x="0" y="198295"/>
                  <a:pt x="40244" y="114052"/>
                  <a:pt x="94768" y="81651"/>
                </a:cubicBezTo>
                <a:cubicBezTo>
                  <a:pt x="94768" y="81651"/>
                  <a:pt x="94768" y="81651"/>
                  <a:pt x="68804" y="81651"/>
                </a:cubicBezTo>
                <a:cubicBezTo>
                  <a:pt x="68804" y="81651"/>
                  <a:pt x="68804" y="81651"/>
                  <a:pt x="68804" y="60914"/>
                </a:cubicBezTo>
                <a:cubicBezTo>
                  <a:pt x="68804" y="60914"/>
                  <a:pt x="68804" y="60914"/>
                  <a:pt x="96066" y="62210"/>
                </a:cubicBezTo>
                <a:cubicBezTo>
                  <a:pt x="96066" y="62210"/>
                  <a:pt x="96066" y="62210"/>
                  <a:pt x="66208" y="5184"/>
                </a:cubicBezTo>
                <a:cubicBezTo>
                  <a:pt x="66208" y="5184"/>
                  <a:pt x="66208" y="5184"/>
                  <a:pt x="110347" y="6480"/>
                </a:cubicBezTo>
                <a:cubicBezTo>
                  <a:pt x="110347" y="6480"/>
                  <a:pt x="110347" y="6480"/>
                  <a:pt x="127223" y="28513"/>
                </a:cubicBezTo>
                <a:cubicBezTo>
                  <a:pt x="127223" y="28513"/>
                  <a:pt x="127223" y="28513"/>
                  <a:pt x="136310" y="0"/>
                </a:cubicBezTo>
                <a:close/>
              </a:path>
            </a:pathLst>
          </a:custGeom>
          <a:solidFill>
            <a:srgbClr val="E95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BA1CF3EF-608A-46DA-9722-6666637CA9F5}"/>
              </a:ext>
            </a:extLst>
          </p:cNvPr>
          <p:cNvSpPr txBox="1"/>
          <p:nvPr/>
        </p:nvSpPr>
        <p:spPr>
          <a:xfrm>
            <a:off x="1141761" y="3707850"/>
            <a:ext cx="2338229" cy="802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点击输入简要文字内容，文字内容需概括精炼，言简意赅的说明分项内容言简意赅的说明分项内容</a:t>
            </a:r>
            <a:endParaRPr 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xmlns="" id="{C55F2B22-04A0-4C14-BB4F-D43F79762F9D}"/>
              </a:ext>
            </a:extLst>
          </p:cNvPr>
          <p:cNvSpPr txBox="1"/>
          <p:nvPr/>
        </p:nvSpPr>
        <p:spPr>
          <a:xfrm>
            <a:off x="3696936" y="3707850"/>
            <a:ext cx="2338229" cy="802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点击输入简要文字内容，文字内容需概括精炼，言简意赅的说明分项内容言简意赅的说明分项内容</a:t>
            </a:r>
            <a:endParaRPr 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F04DCC-1918-4710-8965-178B24353B65}"/>
              </a:ext>
            </a:extLst>
          </p:cNvPr>
          <p:cNvSpPr txBox="1"/>
          <p:nvPr/>
        </p:nvSpPr>
        <p:spPr>
          <a:xfrm>
            <a:off x="6256347" y="3707850"/>
            <a:ext cx="2338229" cy="802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点击输入简要文字内容，文字内容需概括精炼，言简意赅的说明分项内容言简意赅的说明分项内容</a:t>
            </a:r>
            <a:endParaRPr 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xmlns="" id="{9FE93180-C86A-4F4B-94D5-C3571CB60D8E}"/>
              </a:ext>
            </a:extLst>
          </p:cNvPr>
          <p:cNvSpPr txBox="1"/>
          <p:nvPr/>
        </p:nvSpPr>
        <p:spPr>
          <a:xfrm>
            <a:off x="8813639" y="3707850"/>
            <a:ext cx="2338229" cy="8020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点击输入简要文字内容，文字内容需概括精炼，言简意赅的说明分项内容言简意赅的说明分项内容</a:t>
            </a:r>
            <a:endParaRPr lang="en-US" sz="12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xmlns="" id="{61372996-ADA0-4D3A-853D-C73856656829}"/>
              </a:ext>
            </a:extLst>
          </p:cNvPr>
          <p:cNvSpPr/>
          <p:nvPr/>
        </p:nvSpPr>
        <p:spPr>
          <a:xfrm>
            <a:off x="1414473" y="4925438"/>
            <a:ext cx="1686732" cy="447473"/>
          </a:xfrm>
          <a:prstGeom prst="roundRect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xmlns="" id="{0AF884BE-B8EC-4F4E-9E0F-405FC8C499A0}"/>
              </a:ext>
            </a:extLst>
          </p:cNvPr>
          <p:cNvSpPr/>
          <p:nvPr/>
        </p:nvSpPr>
        <p:spPr>
          <a:xfrm>
            <a:off x="3971766" y="4925438"/>
            <a:ext cx="1686732" cy="447473"/>
          </a:xfrm>
          <a:prstGeom prst="roundRect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E41DB064-357E-4E7A-B1CA-29EE68BAD631}"/>
              </a:ext>
            </a:extLst>
          </p:cNvPr>
          <p:cNvSpPr/>
          <p:nvPr/>
        </p:nvSpPr>
        <p:spPr>
          <a:xfrm>
            <a:off x="6529059" y="4925438"/>
            <a:ext cx="1686732" cy="447473"/>
          </a:xfrm>
          <a:prstGeom prst="roundRect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xmlns="" id="{CDF191FB-CCD0-458A-8432-C8383B99BC4A}"/>
              </a:ext>
            </a:extLst>
          </p:cNvPr>
          <p:cNvSpPr/>
          <p:nvPr/>
        </p:nvSpPr>
        <p:spPr>
          <a:xfrm>
            <a:off x="9086352" y="4925438"/>
            <a:ext cx="1686732" cy="447473"/>
          </a:xfrm>
          <a:prstGeom prst="roundRect">
            <a:avLst/>
          </a:prstGeom>
          <a:noFill/>
          <a:ln>
            <a:gradFill>
              <a:gsLst>
                <a:gs pos="0">
                  <a:srgbClr val="5CBDCE"/>
                </a:gs>
                <a:gs pos="100000">
                  <a:srgbClr val="5CBDC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0528B4F1-E386-46D8-9D88-E8B5A0026ACC}"/>
              </a:ext>
            </a:extLst>
          </p:cNvPr>
          <p:cNvSpPr txBox="1"/>
          <p:nvPr/>
        </p:nvSpPr>
        <p:spPr>
          <a:xfrm>
            <a:off x="1414472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标题文字添加</a:t>
            </a:r>
            <a:endParaRPr 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xmlns="" id="{9F6353A0-CED7-4E12-BAD6-4133D8029A45}"/>
              </a:ext>
            </a:extLst>
          </p:cNvPr>
          <p:cNvSpPr txBox="1"/>
          <p:nvPr/>
        </p:nvSpPr>
        <p:spPr>
          <a:xfrm>
            <a:off x="3969647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标题文字添加</a:t>
            </a:r>
            <a:endParaRPr 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xmlns="" id="{90AD123D-5975-4FC6-9DB3-83C6B5DEA473}"/>
              </a:ext>
            </a:extLst>
          </p:cNvPr>
          <p:cNvSpPr txBox="1"/>
          <p:nvPr/>
        </p:nvSpPr>
        <p:spPr>
          <a:xfrm>
            <a:off x="6529058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标题文字添加</a:t>
            </a:r>
            <a:endParaRPr 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3DBAD87A-B58F-4D3E-BC86-A16C6959B479}"/>
              </a:ext>
            </a:extLst>
          </p:cNvPr>
          <p:cNvSpPr txBox="1"/>
          <p:nvPr/>
        </p:nvSpPr>
        <p:spPr>
          <a:xfrm>
            <a:off x="9086350" y="5010674"/>
            <a:ext cx="16867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标题文字添加</a:t>
            </a:r>
            <a:endParaRPr lang="en-US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22B0FE38-7057-479E-8354-0AD74389955C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D94FD362-D6B1-4A4B-9DDF-E067973AAEB6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42A42FB1-5945-4E38-A6C0-54D62148467A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1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51E6D724-77F8-403E-8E08-B13751A790D1}"/>
              </a:ext>
            </a:extLst>
          </p:cNvPr>
          <p:cNvGrpSpPr/>
          <p:nvPr/>
        </p:nvGrpSpPr>
        <p:grpSpPr>
          <a:xfrm>
            <a:off x="3407817" y="1774745"/>
            <a:ext cx="5376367" cy="3932080"/>
            <a:chOff x="3407817" y="1774745"/>
            <a:chExt cx="5376367" cy="3932080"/>
          </a:xfrm>
        </p:grpSpPr>
        <p:cxnSp>
          <p:nvCxnSpPr>
            <p:cNvPr id="3" name="Straight Connector 54">
              <a:extLst>
                <a:ext uri="{FF2B5EF4-FFF2-40B4-BE49-F238E27FC236}">
                  <a16:creationId xmlns:a16="http://schemas.microsoft.com/office/drawing/2014/main" xmlns="" id="{40FF1EDF-D686-46DC-975A-19A08F92D2D7}"/>
                </a:ext>
              </a:extLst>
            </p:cNvPr>
            <p:cNvCxnSpPr/>
            <p:nvPr/>
          </p:nvCxnSpPr>
          <p:spPr>
            <a:xfrm>
              <a:off x="4026188" y="4366818"/>
              <a:ext cx="533102" cy="664119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" name="Straight Connector 55">
              <a:extLst>
                <a:ext uri="{FF2B5EF4-FFF2-40B4-BE49-F238E27FC236}">
                  <a16:creationId xmlns:a16="http://schemas.microsoft.com/office/drawing/2014/main" xmlns="" id="{E83BD2C4-F57F-40C7-A9D9-2D7779740336}"/>
                </a:ext>
              </a:extLst>
            </p:cNvPr>
            <p:cNvCxnSpPr/>
            <p:nvPr/>
          </p:nvCxnSpPr>
          <p:spPr>
            <a:xfrm flipH="1">
              <a:off x="5112162" y="4784271"/>
              <a:ext cx="867577" cy="433790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Straight Connector 56">
              <a:extLst>
                <a:ext uri="{FF2B5EF4-FFF2-40B4-BE49-F238E27FC236}">
                  <a16:creationId xmlns:a16="http://schemas.microsoft.com/office/drawing/2014/main" xmlns="" id="{540A16BE-DD3B-4C25-B7B3-F2C075944FE6}"/>
                </a:ext>
              </a:extLst>
            </p:cNvPr>
            <p:cNvCxnSpPr/>
            <p:nvPr/>
          </p:nvCxnSpPr>
          <p:spPr>
            <a:xfrm flipH="1">
              <a:off x="6498587" y="3346813"/>
              <a:ext cx="229654" cy="952634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Straight Connector 57">
              <a:extLst>
                <a:ext uri="{FF2B5EF4-FFF2-40B4-BE49-F238E27FC236}">
                  <a16:creationId xmlns:a16="http://schemas.microsoft.com/office/drawing/2014/main" xmlns="" id="{FC516830-2961-4962-8B78-57EC6AA4ED0D}"/>
                </a:ext>
              </a:extLst>
            </p:cNvPr>
            <p:cNvCxnSpPr/>
            <p:nvPr/>
          </p:nvCxnSpPr>
          <p:spPr>
            <a:xfrm flipV="1">
              <a:off x="7154620" y="2306327"/>
              <a:ext cx="938298" cy="483994"/>
            </a:xfrm>
            <a:prstGeom prst="line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" name="Oval 78">
              <a:extLst>
                <a:ext uri="{FF2B5EF4-FFF2-40B4-BE49-F238E27FC236}">
                  <a16:creationId xmlns:a16="http://schemas.microsoft.com/office/drawing/2014/main" xmlns="" id="{8F97CD24-FB59-424F-BB0B-3AC63C7C4419}"/>
                </a:ext>
              </a:extLst>
            </p:cNvPr>
            <p:cNvSpPr/>
            <p:nvPr/>
          </p:nvSpPr>
          <p:spPr>
            <a:xfrm>
              <a:off x="6464724" y="2624096"/>
              <a:ext cx="731798" cy="731798"/>
            </a:xfrm>
            <a:prstGeom prst="ellipse">
              <a:avLst/>
            </a:prstGeom>
            <a:noFill/>
            <a:ln>
              <a:gradFill>
                <a:gsLst>
                  <a:gs pos="69000">
                    <a:srgbClr val="5CBDCE">
                      <a:alpha val="0"/>
                    </a:srgbClr>
                  </a:gs>
                  <a:gs pos="0">
                    <a:srgbClr val="5CBDCE"/>
                  </a:gs>
                  <a:gs pos="4000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xmlns="" id="{5FFBF445-9526-43D4-B7C2-3AB198310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862" y="2751234"/>
              <a:ext cx="477523" cy="47752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rgbClr val="E9582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Oval 86">
              <a:extLst>
                <a:ext uri="{FF2B5EF4-FFF2-40B4-BE49-F238E27FC236}">
                  <a16:creationId xmlns:a16="http://schemas.microsoft.com/office/drawing/2014/main" xmlns="" id="{EE62F118-9CFF-47CC-B25A-1E810F1B5BD2}"/>
                </a:ext>
              </a:extLst>
            </p:cNvPr>
            <p:cNvSpPr/>
            <p:nvPr/>
          </p:nvSpPr>
          <p:spPr>
            <a:xfrm>
              <a:off x="5937943" y="4249719"/>
              <a:ext cx="731798" cy="731798"/>
            </a:xfrm>
            <a:prstGeom prst="ellipse">
              <a:avLst/>
            </a:prstGeom>
            <a:noFill/>
            <a:ln>
              <a:gradFill>
                <a:gsLst>
                  <a:gs pos="69000">
                    <a:srgbClr val="5CBDCE">
                      <a:alpha val="0"/>
                    </a:srgbClr>
                  </a:gs>
                  <a:gs pos="0">
                    <a:srgbClr val="5CBDCE"/>
                  </a:gs>
                  <a:gs pos="4000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Freeform: Shape 109">
              <a:extLst>
                <a:ext uri="{FF2B5EF4-FFF2-40B4-BE49-F238E27FC236}">
                  <a16:creationId xmlns:a16="http://schemas.microsoft.com/office/drawing/2014/main" xmlns="" id="{0B6C47CC-171F-4293-BB02-1BBDDFA1A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81" y="4376857"/>
              <a:ext cx="477523" cy="477523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rgbClr val="E9582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Oval 62">
              <a:extLst>
                <a:ext uri="{FF2B5EF4-FFF2-40B4-BE49-F238E27FC236}">
                  <a16:creationId xmlns:a16="http://schemas.microsoft.com/office/drawing/2014/main" xmlns="" id="{60BFF663-BCC6-4613-AE92-D52B932A1F19}"/>
                </a:ext>
              </a:extLst>
            </p:cNvPr>
            <p:cNvSpPr/>
            <p:nvPr/>
          </p:nvSpPr>
          <p:spPr>
            <a:xfrm>
              <a:off x="3407817" y="3719644"/>
              <a:ext cx="731798" cy="731798"/>
            </a:xfrm>
            <a:prstGeom prst="ellipse">
              <a:avLst/>
            </a:prstGeom>
            <a:noFill/>
            <a:ln>
              <a:gradFill>
                <a:gsLst>
                  <a:gs pos="69000">
                    <a:srgbClr val="5CBDCE">
                      <a:alpha val="0"/>
                    </a:srgbClr>
                  </a:gs>
                  <a:gs pos="0">
                    <a:srgbClr val="5CBDCE"/>
                  </a:gs>
                  <a:gs pos="4000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Freeform: Shape 110">
              <a:extLst>
                <a:ext uri="{FF2B5EF4-FFF2-40B4-BE49-F238E27FC236}">
                  <a16:creationId xmlns:a16="http://schemas.microsoft.com/office/drawing/2014/main" xmlns="" id="{5E258D98-E85D-4A83-9646-F4129FDE3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4955" y="3843130"/>
              <a:ext cx="477523" cy="477523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E9582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3" name="Oval 83">
              <a:extLst>
                <a:ext uri="{FF2B5EF4-FFF2-40B4-BE49-F238E27FC236}">
                  <a16:creationId xmlns:a16="http://schemas.microsoft.com/office/drawing/2014/main" xmlns="" id="{FED0E7AB-15D5-49A7-934C-2E7F1F4055D2}"/>
                </a:ext>
              </a:extLst>
            </p:cNvPr>
            <p:cNvSpPr/>
            <p:nvPr/>
          </p:nvSpPr>
          <p:spPr>
            <a:xfrm>
              <a:off x="4396824" y="4975027"/>
              <a:ext cx="731798" cy="731798"/>
            </a:xfrm>
            <a:prstGeom prst="ellipse">
              <a:avLst/>
            </a:prstGeom>
            <a:noFill/>
            <a:ln>
              <a:gradFill>
                <a:gsLst>
                  <a:gs pos="69000">
                    <a:srgbClr val="5CBDCE">
                      <a:alpha val="0"/>
                    </a:srgbClr>
                  </a:gs>
                  <a:gs pos="0">
                    <a:srgbClr val="5CBDCE"/>
                  </a:gs>
                  <a:gs pos="4000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Freeform: Shape 111">
              <a:extLst>
                <a:ext uri="{FF2B5EF4-FFF2-40B4-BE49-F238E27FC236}">
                  <a16:creationId xmlns:a16="http://schemas.microsoft.com/office/drawing/2014/main" xmlns="" id="{4C29647F-2DD3-4953-98C1-A937B81F1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3962" y="5102165"/>
              <a:ext cx="477523" cy="477523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E9582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Oval 75">
              <a:extLst>
                <a:ext uri="{FF2B5EF4-FFF2-40B4-BE49-F238E27FC236}">
                  <a16:creationId xmlns:a16="http://schemas.microsoft.com/office/drawing/2014/main" xmlns="" id="{3DA75925-906F-4D2D-AF07-8245E633F7F8}"/>
                </a:ext>
              </a:extLst>
            </p:cNvPr>
            <p:cNvSpPr/>
            <p:nvPr/>
          </p:nvSpPr>
          <p:spPr>
            <a:xfrm>
              <a:off x="8052386" y="1774745"/>
              <a:ext cx="731798" cy="731798"/>
            </a:xfrm>
            <a:prstGeom prst="ellipse">
              <a:avLst/>
            </a:prstGeom>
            <a:noFill/>
            <a:ln>
              <a:gradFill>
                <a:gsLst>
                  <a:gs pos="69000">
                    <a:srgbClr val="5CBDCE">
                      <a:alpha val="0"/>
                    </a:srgbClr>
                  </a:gs>
                  <a:gs pos="0">
                    <a:srgbClr val="5CBDCE"/>
                  </a:gs>
                  <a:gs pos="4000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6" name="Freeform: Shape 112">
              <a:extLst>
                <a:ext uri="{FF2B5EF4-FFF2-40B4-BE49-F238E27FC236}">
                  <a16:creationId xmlns:a16="http://schemas.microsoft.com/office/drawing/2014/main" xmlns="" id="{C293BAC2-357F-4F5B-9A63-0C847A70A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524" y="1901883"/>
              <a:ext cx="477523" cy="477523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rgbClr val="E9582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09690016-052B-4D68-852A-5FBBBB1FE424}"/>
              </a:ext>
            </a:extLst>
          </p:cNvPr>
          <p:cNvGrpSpPr/>
          <p:nvPr/>
        </p:nvGrpSpPr>
        <p:grpSpPr>
          <a:xfrm>
            <a:off x="8357046" y="2577520"/>
            <a:ext cx="3007561" cy="1142124"/>
            <a:chOff x="2291702" y="1996460"/>
            <a:chExt cx="3007561" cy="1142124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xmlns="" id="{3848B0A7-199B-412D-8E43-FF93958595BD}"/>
                </a:ext>
              </a:extLst>
            </p:cNvPr>
            <p:cNvSpPr txBox="1"/>
            <p:nvPr/>
          </p:nvSpPr>
          <p:spPr>
            <a:xfrm>
              <a:off x="2291702" y="2336570"/>
              <a:ext cx="3007561" cy="802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点击输入简要文字内容，文字内容需概括精炼，言简意赅的说明分项内容言简意赅的说明分项内容</a:t>
              </a:r>
              <a:endParaRPr 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xmlns="" id="{11BEF0E0-7E0A-4F1F-A40F-7B3AF50AA2E7}"/>
                </a:ext>
              </a:extLst>
            </p:cNvPr>
            <p:cNvSpPr txBox="1"/>
            <p:nvPr/>
          </p:nvSpPr>
          <p:spPr>
            <a:xfrm>
              <a:off x="2291702" y="1996460"/>
              <a:ext cx="2449035" cy="372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  <a:endParaRPr 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78DD5E54-1F66-459F-838F-051B0CA692F2}"/>
              </a:ext>
            </a:extLst>
          </p:cNvPr>
          <p:cNvGrpSpPr/>
          <p:nvPr/>
        </p:nvGrpSpPr>
        <p:grpSpPr>
          <a:xfrm>
            <a:off x="6853266" y="4403965"/>
            <a:ext cx="3007561" cy="1142124"/>
            <a:chOff x="2291702" y="1996460"/>
            <a:chExt cx="3007561" cy="1142124"/>
          </a:xfrm>
        </p:grpSpPr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xmlns="" id="{8860A103-63D1-4749-9E96-5041EA8AB75A}"/>
                </a:ext>
              </a:extLst>
            </p:cNvPr>
            <p:cNvSpPr txBox="1"/>
            <p:nvPr/>
          </p:nvSpPr>
          <p:spPr>
            <a:xfrm>
              <a:off x="2291702" y="2336570"/>
              <a:ext cx="3007561" cy="802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点击输入简要文字内容，文字内容需概括精炼，言简意赅的说明分项内容言简意赅的说明分项内容</a:t>
              </a:r>
              <a:endParaRPr 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xmlns="" id="{E4C1DFF6-EAEC-421A-9A2E-BCB2272A862A}"/>
                </a:ext>
              </a:extLst>
            </p:cNvPr>
            <p:cNvSpPr txBox="1"/>
            <p:nvPr/>
          </p:nvSpPr>
          <p:spPr>
            <a:xfrm>
              <a:off x="2291702" y="1996460"/>
              <a:ext cx="2449035" cy="372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  <a:endParaRPr 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55D78B74-DF3E-4217-B6FD-F076FB10CFAB}"/>
              </a:ext>
            </a:extLst>
          </p:cNvPr>
          <p:cNvGrpSpPr/>
          <p:nvPr/>
        </p:nvGrpSpPr>
        <p:grpSpPr>
          <a:xfrm>
            <a:off x="1431059" y="5136852"/>
            <a:ext cx="3007561" cy="1142124"/>
            <a:chOff x="2291702" y="1996460"/>
            <a:chExt cx="3007561" cy="1142124"/>
          </a:xfrm>
        </p:grpSpPr>
        <p:sp>
          <p:nvSpPr>
            <p:cNvPr id="24" name="TextBox 11">
              <a:extLst>
                <a:ext uri="{FF2B5EF4-FFF2-40B4-BE49-F238E27FC236}">
                  <a16:creationId xmlns:a16="http://schemas.microsoft.com/office/drawing/2014/main" xmlns="" id="{9D77E6ED-A62E-4FFB-8E27-BD868B817A3F}"/>
                </a:ext>
              </a:extLst>
            </p:cNvPr>
            <p:cNvSpPr txBox="1"/>
            <p:nvPr/>
          </p:nvSpPr>
          <p:spPr>
            <a:xfrm>
              <a:off x="2291702" y="2336570"/>
              <a:ext cx="3007561" cy="802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点击输入简要文字内容，文字内容需概括精炼，言简意赅的说明分项内容言简意赅的说明分项内容</a:t>
              </a:r>
              <a:endParaRPr 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5" name="TextBox 11">
              <a:extLst>
                <a:ext uri="{FF2B5EF4-FFF2-40B4-BE49-F238E27FC236}">
                  <a16:creationId xmlns:a16="http://schemas.microsoft.com/office/drawing/2014/main" xmlns="" id="{1EAF3A35-5075-4E74-A186-6DD3DE503FEF}"/>
                </a:ext>
              </a:extLst>
            </p:cNvPr>
            <p:cNvSpPr txBox="1"/>
            <p:nvPr/>
          </p:nvSpPr>
          <p:spPr>
            <a:xfrm>
              <a:off x="2850228" y="1996460"/>
              <a:ext cx="2449035" cy="372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  <a:endParaRPr 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76D724E1-A9B7-4215-91B1-CCA99863CCC0}"/>
              </a:ext>
            </a:extLst>
          </p:cNvPr>
          <p:cNvGrpSpPr/>
          <p:nvPr/>
        </p:nvGrpSpPr>
        <p:grpSpPr>
          <a:xfrm>
            <a:off x="3959666" y="1295202"/>
            <a:ext cx="3007561" cy="1142124"/>
            <a:chOff x="2291702" y="1996460"/>
            <a:chExt cx="3007561" cy="1142124"/>
          </a:xfrm>
        </p:grpSpPr>
        <p:sp>
          <p:nvSpPr>
            <p:cNvPr id="27" name="TextBox 11">
              <a:extLst>
                <a:ext uri="{FF2B5EF4-FFF2-40B4-BE49-F238E27FC236}">
                  <a16:creationId xmlns:a16="http://schemas.microsoft.com/office/drawing/2014/main" xmlns="" id="{8BE03B62-7FFA-41AD-BE01-730E0F8EFDBE}"/>
                </a:ext>
              </a:extLst>
            </p:cNvPr>
            <p:cNvSpPr txBox="1"/>
            <p:nvPr/>
          </p:nvSpPr>
          <p:spPr>
            <a:xfrm>
              <a:off x="2291702" y="2336570"/>
              <a:ext cx="3007561" cy="802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点击输入简要文字内容，文字内容需概括精炼，言简意赅的说明分项内容言简意赅的说明分项内容</a:t>
              </a:r>
              <a:endParaRPr 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xmlns="" id="{06E597FB-D81A-4408-9EB2-ACA584E4B323}"/>
                </a:ext>
              </a:extLst>
            </p:cNvPr>
            <p:cNvSpPr txBox="1"/>
            <p:nvPr/>
          </p:nvSpPr>
          <p:spPr>
            <a:xfrm>
              <a:off x="2850228" y="1996460"/>
              <a:ext cx="2449035" cy="372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  <a:endParaRPr 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50977F82-BC95-4E24-BFC7-F7AFDEAB0A62}"/>
              </a:ext>
            </a:extLst>
          </p:cNvPr>
          <p:cNvGrpSpPr/>
          <p:nvPr/>
        </p:nvGrpSpPr>
        <p:grpSpPr>
          <a:xfrm>
            <a:off x="807760" y="2346568"/>
            <a:ext cx="3007561" cy="1142124"/>
            <a:chOff x="2291702" y="1996460"/>
            <a:chExt cx="3007561" cy="1142124"/>
          </a:xfrm>
        </p:grpSpPr>
        <p:sp>
          <p:nvSpPr>
            <p:cNvPr id="30" name="TextBox 11">
              <a:extLst>
                <a:ext uri="{FF2B5EF4-FFF2-40B4-BE49-F238E27FC236}">
                  <a16:creationId xmlns:a16="http://schemas.microsoft.com/office/drawing/2014/main" xmlns="" id="{E68A5717-1FE3-44AB-8A02-9AA28160C6B5}"/>
                </a:ext>
              </a:extLst>
            </p:cNvPr>
            <p:cNvSpPr txBox="1"/>
            <p:nvPr/>
          </p:nvSpPr>
          <p:spPr>
            <a:xfrm>
              <a:off x="2291702" y="2336570"/>
              <a:ext cx="3007561" cy="8020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点击输入简要文字内容，文字内容需概括精炼，言简意赅的说明分项内容言简意赅的说明分项内容</a:t>
              </a:r>
              <a:endParaRPr lang="en-US" sz="12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xmlns="" id="{A9491D3D-3541-41E6-A428-8F173EC218ED}"/>
                </a:ext>
              </a:extLst>
            </p:cNvPr>
            <p:cNvSpPr txBox="1"/>
            <p:nvPr/>
          </p:nvSpPr>
          <p:spPr>
            <a:xfrm>
              <a:off x="2850228" y="1996460"/>
              <a:ext cx="2449035" cy="3720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  <a:endParaRPr lang="en-US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FECB524B-6FBC-47C7-979F-B65F1B5CDB93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D79950C2-AA3C-45CE-BEF1-C680243EB638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3529034C-0B14-4C86-886E-19854FFEACEF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15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00f4786-f05c-4162-b989-771c7b50d4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F065A347-64AE-488B-A7E2-4BEB627E51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00379" y="2039937"/>
            <a:ext cx="6391242" cy="2778126"/>
            <a:chOff x="3107670" y="2312876"/>
            <a:chExt cx="5719943" cy="2486328"/>
          </a:xfrm>
        </p:grpSpPr>
        <p:grpSp>
          <p:nvGrpSpPr>
            <p:cNvPr id="3" name="îṡ1iḍè">
              <a:extLst>
                <a:ext uri="{FF2B5EF4-FFF2-40B4-BE49-F238E27FC236}">
                  <a16:creationId xmlns:a16="http://schemas.microsoft.com/office/drawing/2014/main" xmlns="" id="{098413EB-3361-49EC-B396-0000B843B5CA}"/>
                </a:ext>
              </a:extLst>
            </p:cNvPr>
            <p:cNvGrpSpPr/>
            <p:nvPr/>
          </p:nvGrpSpPr>
          <p:grpSpPr>
            <a:xfrm>
              <a:off x="3107670" y="2312876"/>
              <a:ext cx="5719943" cy="2486328"/>
              <a:chOff x="3857626" y="2744069"/>
              <a:chExt cx="4476751" cy="1945942"/>
            </a:xfrm>
          </p:grpSpPr>
          <p:sp>
            <p:nvSpPr>
              <p:cNvPr id="9" name="îṣḷiḓé">
                <a:extLst>
                  <a:ext uri="{FF2B5EF4-FFF2-40B4-BE49-F238E27FC236}">
                    <a16:creationId xmlns:a16="http://schemas.microsoft.com/office/drawing/2014/main" xmlns="" id="{0C8D7562-138B-4BC4-BD83-DCAD255AD02C}"/>
                  </a:ext>
                </a:extLst>
              </p:cNvPr>
              <p:cNvSpPr/>
              <p:nvPr/>
            </p:nvSpPr>
            <p:spPr>
              <a:xfrm flipH="1" flipV="1">
                <a:off x="3857626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gradFill>
                <a:gsLst>
                  <a:gs pos="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" name="íśliḑê">
                <a:extLst>
                  <a:ext uri="{FF2B5EF4-FFF2-40B4-BE49-F238E27FC236}">
                    <a16:creationId xmlns:a16="http://schemas.microsoft.com/office/drawing/2014/main" xmlns="" id="{B4EE6368-F59F-486F-A0A3-E5BB049811AD}"/>
                  </a:ext>
                </a:extLst>
              </p:cNvPr>
              <p:cNvSpPr/>
              <p:nvPr/>
            </p:nvSpPr>
            <p:spPr>
              <a:xfrm flipH="1">
                <a:off x="4679640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gradFill>
                <a:gsLst>
                  <a:gs pos="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" name="ïšļiḍê">
                <a:extLst>
                  <a:ext uri="{FF2B5EF4-FFF2-40B4-BE49-F238E27FC236}">
                    <a16:creationId xmlns:a16="http://schemas.microsoft.com/office/drawing/2014/main" xmlns="" id="{EC11C9E1-F4AF-48FC-9E15-4F37F335602D}"/>
                  </a:ext>
                </a:extLst>
              </p:cNvPr>
              <p:cNvSpPr/>
              <p:nvPr/>
            </p:nvSpPr>
            <p:spPr>
              <a:xfrm flipH="1" flipV="1">
                <a:off x="549877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gradFill>
                <a:gsLst>
                  <a:gs pos="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" name="î$ḷídè">
                <a:extLst>
                  <a:ext uri="{FF2B5EF4-FFF2-40B4-BE49-F238E27FC236}">
                    <a16:creationId xmlns:a16="http://schemas.microsoft.com/office/drawing/2014/main" xmlns="" id="{38347E21-96A0-4CF1-B0F0-C0AD1A623686}"/>
                  </a:ext>
                </a:extLst>
              </p:cNvPr>
              <p:cNvSpPr/>
              <p:nvPr/>
            </p:nvSpPr>
            <p:spPr>
              <a:xfrm flipH="1">
                <a:off x="6320792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gradFill>
                <a:gsLst>
                  <a:gs pos="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3" name="iṣľíďè">
                <a:extLst>
                  <a:ext uri="{FF2B5EF4-FFF2-40B4-BE49-F238E27FC236}">
                    <a16:creationId xmlns:a16="http://schemas.microsoft.com/office/drawing/2014/main" xmlns="" id="{C9A2EC0F-A70D-4E94-9B7A-7B30953AE23F}"/>
                  </a:ext>
                </a:extLst>
              </p:cNvPr>
              <p:cNvSpPr/>
              <p:nvPr/>
            </p:nvSpPr>
            <p:spPr>
              <a:xfrm flipH="1" flipV="1">
                <a:off x="714194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gradFill>
                <a:gsLst>
                  <a:gs pos="0">
                    <a:srgbClr val="5CBDCE">
                      <a:alpha val="0"/>
                    </a:srgbClr>
                  </a:gs>
                  <a:gs pos="100000">
                    <a:srgbClr val="5CBDCE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4" name="ïs1iḍê">
                <a:extLst>
                  <a:ext uri="{FF2B5EF4-FFF2-40B4-BE49-F238E27FC236}">
                    <a16:creationId xmlns:a16="http://schemas.microsoft.com/office/drawing/2014/main" xmlns="" id="{E5F8FB09-9299-499E-819B-AF90C77CB1E4}"/>
                  </a:ext>
                </a:extLst>
              </p:cNvPr>
              <p:cNvSpPr/>
              <p:nvPr/>
            </p:nvSpPr>
            <p:spPr bwMode="auto">
              <a:xfrm>
                <a:off x="4075375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rgbClr val="E95823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5" name="iš1ïdè">
                <a:extLst>
                  <a:ext uri="{FF2B5EF4-FFF2-40B4-BE49-F238E27FC236}">
                    <a16:creationId xmlns:a16="http://schemas.microsoft.com/office/drawing/2014/main" xmlns="" id="{D27F5491-8965-4CD7-A59E-2995F0BC41BE}"/>
                  </a:ext>
                </a:extLst>
              </p:cNvPr>
              <p:cNvSpPr/>
              <p:nvPr/>
            </p:nvSpPr>
            <p:spPr bwMode="auto">
              <a:xfrm>
                <a:off x="4897389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rgbClr val="E95823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" name="î$ľïḑé">
                <a:extLst>
                  <a:ext uri="{FF2B5EF4-FFF2-40B4-BE49-F238E27FC236}">
                    <a16:creationId xmlns:a16="http://schemas.microsoft.com/office/drawing/2014/main" xmlns="" id="{BC4CEF98-D64B-4D9F-AC91-ACA7260C9610}"/>
                  </a:ext>
                </a:extLst>
              </p:cNvPr>
              <p:cNvSpPr/>
              <p:nvPr/>
            </p:nvSpPr>
            <p:spPr bwMode="auto">
              <a:xfrm>
                <a:off x="571652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rgbClr val="E95823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7" name="ïSḷîḋe">
                <a:extLst>
                  <a:ext uri="{FF2B5EF4-FFF2-40B4-BE49-F238E27FC236}">
                    <a16:creationId xmlns:a16="http://schemas.microsoft.com/office/drawing/2014/main" xmlns="" id="{F615C435-FAA0-497D-B4AA-2DB935D4DB31}"/>
                  </a:ext>
                </a:extLst>
              </p:cNvPr>
              <p:cNvSpPr/>
              <p:nvPr/>
            </p:nvSpPr>
            <p:spPr bwMode="auto">
              <a:xfrm>
                <a:off x="6538541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rgbClr val="E95823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îśļíde">
                <a:extLst>
                  <a:ext uri="{FF2B5EF4-FFF2-40B4-BE49-F238E27FC236}">
                    <a16:creationId xmlns:a16="http://schemas.microsoft.com/office/drawing/2014/main" xmlns="" id="{E63DB872-6FB4-4460-B3A0-AD7FE689D28F}"/>
                  </a:ext>
                </a:extLst>
              </p:cNvPr>
              <p:cNvSpPr/>
              <p:nvPr/>
            </p:nvSpPr>
            <p:spPr bwMode="auto">
              <a:xfrm>
                <a:off x="735969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rgbClr val="E95823"/>
                </a:solidFill>
                <a:prstDash val="sysDash"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4" name="îšľíḑè">
              <a:extLst>
                <a:ext uri="{FF2B5EF4-FFF2-40B4-BE49-F238E27FC236}">
                  <a16:creationId xmlns:a16="http://schemas.microsoft.com/office/drawing/2014/main" xmlns="" id="{046EF689-6CCB-4A56-97FD-0951A28C2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6859" y="2792007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rgbClr val="5CBDCE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5" name="ïšliḍè">
              <a:extLst>
                <a:ext uri="{FF2B5EF4-FFF2-40B4-BE49-F238E27FC236}">
                  <a16:creationId xmlns:a16="http://schemas.microsoft.com/office/drawing/2014/main" xmlns="" id="{B8F3EBCD-A17E-4EE9-8A00-5A203950F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969" y="3751825"/>
              <a:ext cx="554606" cy="554606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rgbClr val="5CBDCE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6" name="ïSḻíḓé">
              <a:extLst>
                <a:ext uri="{FF2B5EF4-FFF2-40B4-BE49-F238E27FC236}">
                  <a16:creationId xmlns:a16="http://schemas.microsoft.com/office/drawing/2014/main" xmlns="" id="{01FBA14F-4C84-4244-9B7A-785FEC05A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148" y="3751825"/>
              <a:ext cx="554606" cy="554606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5CBDCE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7" name="ïśľíďe">
              <a:extLst>
                <a:ext uri="{FF2B5EF4-FFF2-40B4-BE49-F238E27FC236}">
                  <a16:creationId xmlns:a16="http://schemas.microsoft.com/office/drawing/2014/main" xmlns="" id="{B2691CCE-C1D5-4D36-9622-FB2B4C9D0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9309" y="2792007"/>
              <a:ext cx="554606" cy="554606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5CBDCE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ïṣľîďè">
              <a:extLst>
                <a:ext uri="{FF2B5EF4-FFF2-40B4-BE49-F238E27FC236}">
                  <a16:creationId xmlns:a16="http://schemas.microsoft.com/office/drawing/2014/main" xmlns="" id="{BD741A89-6038-40CA-9E02-EBBE4A69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642" y="3751825"/>
              <a:ext cx="554606" cy="554606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rgbClr val="5CBDCE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4580CAA7-F6A7-40C0-8998-5758E4982E5B}"/>
              </a:ext>
            </a:extLst>
          </p:cNvPr>
          <p:cNvGrpSpPr/>
          <p:nvPr/>
        </p:nvGrpSpPr>
        <p:grpSpPr>
          <a:xfrm>
            <a:off x="1893689" y="2013781"/>
            <a:ext cx="2133782" cy="972125"/>
            <a:chOff x="1867328" y="2349127"/>
            <a:chExt cx="2133782" cy="97212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B108BC5-BE22-41CC-A94A-C7769368FDFD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xmlns="" id="{4567ADD5-B729-46A6-9EB5-98C0A3052C69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633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2658EA6C-D844-4459-86D9-1CD5010A481B}"/>
              </a:ext>
            </a:extLst>
          </p:cNvPr>
          <p:cNvGrpSpPr/>
          <p:nvPr/>
        </p:nvGrpSpPr>
        <p:grpSpPr>
          <a:xfrm>
            <a:off x="8151442" y="2143565"/>
            <a:ext cx="2133782" cy="972125"/>
            <a:chOff x="1867328" y="2349127"/>
            <a:chExt cx="2133782" cy="97212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5AD9B1DA-7760-42E6-A9DD-061B4441A3C9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8FFA9643-67E4-4733-8A35-73B47E4CB60D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633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DE2140A1-6D92-4532-A9C5-06E574804B3B}"/>
              </a:ext>
            </a:extLst>
          </p:cNvPr>
          <p:cNvGrpSpPr/>
          <p:nvPr/>
        </p:nvGrpSpPr>
        <p:grpSpPr>
          <a:xfrm>
            <a:off x="2684672" y="4942648"/>
            <a:ext cx="2133782" cy="972125"/>
            <a:chOff x="1867328" y="2349127"/>
            <a:chExt cx="2133782" cy="97212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169FD6BA-C550-4B36-A350-6DA631B0F947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EFA12040-66AD-4F9D-B2BA-F425A43D22AC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633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D4676528-A8C8-473C-ACC4-EDAFA2E945F1}"/>
              </a:ext>
            </a:extLst>
          </p:cNvPr>
          <p:cNvGrpSpPr/>
          <p:nvPr/>
        </p:nvGrpSpPr>
        <p:grpSpPr>
          <a:xfrm>
            <a:off x="5029109" y="4942648"/>
            <a:ext cx="2133782" cy="972125"/>
            <a:chOff x="1867328" y="2349127"/>
            <a:chExt cx="2133782" cy="97212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BB0DB44-E87F-4735-B8A9-B8C502EA583D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C78EAD81-D332-4590-8576-2FDD9CDA666E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633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7FD1EC42-DEE2-451E-87B5-EFAD6CB18815}"/>
              </a:ext>
            </a:extLst>
          </p:cNvPr>
          <p:cNvGrpSpPr/>
          <p:nvPr/>
        </p:nvGrpSpPr>
        <p:grpSpPr>
          <a:xfrm>
            <a:off x="7373543" y="4942648"/>
            <a:ext cx="2133782" cy="972125"/>
            <a:chOff x="1867328" y="2349127"/>
            <a:chExt cx="2133782" cy="97212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012A3190-A917-4C81-98F2-EAD3D4F57987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9DDE31A3-987B-41BD-8491-0323D58A6FCB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63357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79C2E5D-480E-48C9-A143-676796D2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009658" y="3827242"/>
            <a:ext cx="4175061" cy="417506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A566E2BF-0F18-472F-8B01-D3FCFA7A7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 flipV="1">
            <a:off x="9218332" y="-1315315"/>
            <a:ext cx="4175061" cy="4175061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CD258C53-E653-487D-97FC-18E5D6A07C19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6E8ADBE7-C43E-4B57-9927-88BCA31D9154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3568864B-3296-4C01-B538-C229CB2A8B37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2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89EEAA76-79F7-4708-AB01-40E35E1E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90003" y="2021232"/>
            <a:ext cx="4175061" cy="4175061"/>
          </a:xfrm>
          <a:prstGeom prst="rect">
            <a:avLst/>
          </a:prstGeom>
        </p:spPr>
      </p:pic>
      <p:grpSp>
        <p:nvGrpSpPr>
          <p:cNvPr id="2" name="8ac65c23-5c6b-4ad0-8f87-e355a32863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A3FB89CF-6079-4B5D-9AB5-B9EA15E190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959897" y="2232210"/>
            <a:ext cx="8272206" cy="2885157"/>
            <a:chOff x="1624742" y="2082785"/>
            <a:chExt cx="8856984" cy="3089115"/>
          </a:xfrm>
        </p:grpSpPr>
        <p:grpSp>
          <p:nvGrpSpPr>
            <p:cNvPr id="3" name="îš1iḍè">
              <a:extLst>
                <a:ext uri="{FF2B5EF4-FFF2-40B4-BE49-F238E27FC236}">
                  <a16:creationId xmlns:a16="http://schemas.microsoft.com/office/drawing/2014/main" xmlns="" id="{2203A2C9-D5F4-442B-BCFB-3301B54587B8}"/>
                </a:ext>
              </a:extLst>
            </p:cNvPr>
            <p:cNvGrpSpPr/>
            <p:nvPr/>
          </p:nvGrpSpPr>
          <p:grpSpPr>
            <a:xfrm>
              <a:off x="1624742" y="2188144"/>
              <a:ext cx="2840655" cy="556691"/>
              <a:chOff x="1429463" y="2730700"/>
              <a:chExt cx="2840655" cy="556691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xmlns="" id="{2F4DC5E7-8A4B-4BB4-A355-E10D04EEAA61}"/>
                  </a:ext>
                </a:extLst>
              </p:cNvPr>
              <p:cNvCxnSpPr/>
              <p:nvPr/>
            </p:nvCxnSpPr>
            <p:spPr>
              <a:xfrm>
                <a:off x="3742122" y="2730700"/>
                <a:ext cx="527996" cy="556691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xmlns="" id="{2BAE031B-7ADF-415A-9728-22B39F6DF3F3}"/>
                  </a:ext>
                </a:extLst>
              </p:cNvPr>
              <p:cNvCxnSpPr/>
              <p:nvPr/>
            </p:nvCxnSpPr>
            <p:spPr>
              <a:xfrm>
                <a:off x="1429463" y="2730700"/>
                <a:ext cx="231265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</p:grpSp>
        <p:grpSp>
          <p:nvGrpSpPr>
            <p:cNvPr id="4" name="iS1îḍé">
              <a:extLst>
                <a:ext uri="{FF2B5EF4-FFF2-40B4-BE49-F238E27FC236}">
                  <a16:creationId xmlns:a16="http://schemas.microsoft.com/office/drawing/2014/main" xmlns="" id="{5813A2D0-BD80-46BC-B6C5-3404F4936181}"/>
                </a:ext>
              </a:extLst>
            </p:cNvPr>
            <p:cNvGrpSpPr/>
            <p:nvPr/>
          </p:nvGrpSpPr>
          <p:grpSpPr>
            <a:xfrm>
              <a:off x="7356231" y="2082785"/>
              <a:ext cx="3040503" cy="700929"/>
              <a:chOff x="7160952" y="2625341"/>
              <a:chExt cx="3040503" cy="700929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F8C79F3F-9CC5-4268-AD31-61144325A17B}"/>
                  </a:ext>
                </a:extLst>
              </p:cNvPr>
              <p:cNvCxnSpPr/>
              <p:nvPr/>
            </p:nvCxnSpPr>
            <p:spPr>
              <a:xfrm flipH="1">
                <a:off x="7160952" y="2625341"/>
                <a:ext cx="732463" cy="700929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xmlns="" id="{E67DFBEC-55BD-4389-B2D1-237C8D0CED5D}"/>
                  </a:ext>
                </a:extLst>
              </p:cNvPr>
              <p:cNvCxnSpPr/>
              <p:nvPr/>
            </p:nvCxnSpPr>
            <p:spPr>
              <a:xfrm>
                <a:off x="7888796" y="2625341"/>
                <a:ext cx="231265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</p:grpSp>
        <p:grpSp>
          <p:nvGrpSpPr>
            <p:cNvPr id="5" name="íŝḷîḓê">
              <a:extLst>
                <a:ext uri="{FF2B5EF4-FFF2-40B4-BE49-F238E27FC236}">
                  <a16:creationId xmlns:a16="http://schemas.microsoft.com/office/drawing/2014/main" xmlns="" id="{B08401C1-5500-4B86-BC18-31E62419508B}"/>
                </a:ext>
              </a:extLst>
            </p:cNvPr>
            <p:cNvGrpSpPr/>
            <p:nvPr/>
          </p:nvGrpSpPr>
          <p:grpSpPr>
            <a:xfrm>
              <a:off x="7549397" y="4667844"/>
              <a:ext cx="2932329" cy="504056"/>
              <a:chOff x="7354118" y="5210400"/>
              <a:chExt cx="2932329" cy="504056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xmlns="" id="{7132E582-BE46-4F79-B2AA-67B9008B1525}"/>
                  </a:ext>
                </a:extLst>
              </p:cNvPr>
              <p:cNvCxnSpPr/>
              <p:nvPr/>
            </p:nvCxnSpPr>
            <p:spPr>
              <a:xfrm>
                <a:off x="7354118" y="5210400"/>
                <a:ext cx="507117" cy="504056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xmlns="" id="{15BA518D-5F6B-4289-8733-CA51C36691C9}"/>
                  </a:ext>
                </a:extLst>
              </p:cNvPr>
              <p:cNvCxnSpPr/>
              <p:nvPr/>
            </p:nvCxnSpPr>
            <p:spPr>
              <a:xfrm flipV="1">
                <a:off x="7861235" y="5695656"/>
                <a:ext cx="2425212" cy="1880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</p:grpSp>
        <p:grpSp>
          <p:nvGrpSpPr>
            <p:cNvPr id="6" name="í$ḷîḑé">
              <a:extLst>
                <a:ext uri="{FF2B5EF4-FFF2-40B4-BE49-F238E27FC236}">
                  <a16:creationId xmlns:a16="http://schemas.microsoft.com/office/drawing/2014/main" xmlns="" id="{A9D0AC0A-FEB6-41B1-A29C-CA9A2199238C}"/>
                </a:ext>
              </a:extLst>
            </p:cNvPr>
            <p:cNvGrpSpPr/>
            <p:nvPr/>
          </p:nvGrpSpPr>
          <p:grpSpPr>
            <a:xfrm>
              <a:off x="2462408" y="4416390"/>
              <a:ext cx="3031204" cy="570844"/>
              <a:chOff x="2267129" y="4958946"/>
              <a:chExt cx="3031204" cy="570844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xmlns="" id="{18142870-864C-41D1-A8F3-BB2CB28E5ACA}"/>
                  </a:ext>
                </a:extLst>
              </p:cNvPr>
              <p:cNvCxnSpPr/>
              <p:nvPr/>
            </p:nvCxnSpPr>
            <p:spPr>
              <a:xfrm flipH="1">
                <a:off x="4746979" y="4958946"/>
                <a:ext cx="551354" cy="570844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xmlns="" id="{22D690D9-D09F-48EE-B9ED-4988A149F470}"/>
                  </a:ext>
                </a:extLst>
              </p:cNvPr>
              <p:cNvCxnSpPr/>
              <p:nvPr/>
            </p:nvCxnSpPr>
            <p:spPr>
              <a:xfrm flipH="1">
                <a:off x="2267129" y="5529790"/>
                <a:ext cx="247985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FFFFFF">
                    <a:lumMod val="75000"/>
                  </a:srgbClr>
                </a:solidFill>
                <a:prstDash val="sysDash"/>
                <a:miter lim="800000"/>
              </a:ln>
              <a:effectLst/>
            </p:spPr>
          </p:cxnSp>
        </p:grpSp>
        <p:sp>
          <p:nvSpPr>
            <p:cNvPr id="7" name="íśḷïḓè">
              <a:extLst>
                <a:ext uri="{FF2B5EF4-FFF2-40B4-BE49-F238E27FC236}">
                  <a16:creationId xmlns:a16="http://schemas.microsoft.com/office/drawing/2014/main" xmlns="" id="{F4AC584A-30CA-47DF-B5AB-780C875E0556}"/>
                </a:ext>
              </a:extLst>
            </p:cNvPr>
            <p:cNvSpPr>
              <a:spLocks/>
            </p:cNvSpPr>
            <p:nvPr/>
          </p:nvSpPr>
          <p:spPr bwMode="gray">
            <a:xfrm>
              <a:off x="3919576" y="2094706"/>
              <a:ext cx="4137326" cy="2871375"/>
            </a:xfrm>
            <a:custGeom>
              <a:avLst/>
              <a:gdLst/>
              <a:ahLst/>
              <a:cxnLst>
                <a:cxn ang="0">
                  <a:pos x="395" y="1131"/>
                </a:cxn>
                <a:cxn ang="0">
                  <a:pos x="222" y="1332"/>
                </a:cxn>
                <a:cxn ang="0">
                  <a:pos x="56" y="1627"/>
                </a:cxn>
                <a:cxn ang="0">
                  <a:pos x="0" y="2029"/>
                </a:cxn>
                <a:cxn ang="0">
                  <a:pos x="102" y="2469"/>
                </a:cxn>
                <a:cxn ang="0">
                  <a:pos x="363" y="2703"/>
                </a:cxn>
                <a:cxn ang="0">
                  <a:pos x="710" y="2745"/>
                </a:cxn>
                <a:cxn ang="0">
                  <a:pos x="1019" y="2710"/>
                </a:cxn>
                <a:cxn ang="0">
                  <a:pos x="1167" y="2665"/>
                </a:cxn>
                <a:cxn ang="0">
                  <a:pos x="1236" y="2701"/>
                </a:cxn>
                <a:cxn ang="0">
                  <a:pos x="1430" y="2733"/>
                </a:cxn>
                <a:cxn ang="0">
                  <a:pos x="1464" y="2766"/>
                </a:cxn>
                <a:cxn ang="0">
                  <a:pos x="1524" y="2935"/>
                </a:cxn>
                <a:cxn ang="0">
                  <a:pos x="1694" y="3025"/>
                </a:cxn>
                <a:cxn ang="0">
                  <a:pos x="1734" y="3054"/>
                </a:cxn>
                <a:cxn ang="0">
                  <a:pos x="1839" y="3192"/>
                </a:cxn>
                <a:cxn ang="0">
                  <a:pos x="2151" y="3343"/>
                </a:cxn>
                <a:cxn ang="0">
                  <a:pos x="2558" y="3346"/>
                </a:cxn>
                <a:cxn ang="0">
                  <a:pos x="2895" y="3264"/>
                </a:cxn>
                <a:cxn ang="0">
                  <a:pos x="3126" y="3129"/>
                </a:cxn>
                <a:cxn ang="0">
                  <a:pos x="3225" y="3063"/>
                </a:cxn>
                <a:cxn ang="0">
                  <a:pos x="3234" y="3196"/>
                </a:cxn>
                <a:cxn ang="0">
                  <a:pos x="3342" y="3445"/>
                </a:cxn>
                <a:cxn ang="0">
                  <a:pos x="3689" y="3669"/>
                </a:cxn>
                <a:cxn ang="0">
                  <a:pos x="4242" y="3756"/>
                </a:cxn>
                <a:cxn ang="0">
                  <a:pos x="4740" y="3600"/>
                </a:cxn>
                <a:cxn ang="0">
                  <a:pos x="5042" y="3276"/>
                </a:cxn>
                <a:cxn ang="0">
                  <a:pos x="5060" y="2968"/>
                </a:cxn>
                <a:cxn ang="0">
                  <a:pos x="4982" y="2764"/>
                </a:cxn>
                <a:cxn ang="0">
                  <a:pos x="4970" y="2710"/>
                </a:cxn>
                <a:cxn ang="0">
                  <a:pos x="5150" y="2629"/>
                </a:cxn>
                <a:cxn ang="0">
                  <a:pos x="5363" y="2406"/>
                </a:cxn>
                <a:cxn ang="0">
                  <a:pos x="5423" y="2068"/>
                </a:cxn>
                <a:cxn ang="0">
                  <a:pos x="5355" y="1681"/>
                </a:cxn>
                <a:cxn ang="0">
                  <a:pos x="5112" y="1261"/>
                </a:cxn>
                <a:cxn ang="0">
                  <a:pos x="4910" y="1063"/>
                </a:cxn>
                <a:cxn ang="0">
                  <a:pos x="4791" y="976"/>
                </a:cxn>
                <a:cxn ang="0">
                  <a:pos x="4760" y="879"/>
                </a:cxn>
                <a:cxn ang="0">
                  <a:pos x="4619" y="609"/>
                </a:cxn>
                <a:cxn ang="0">
                  <a:pos x="4311" y="337"/>
                </a:cxn>
                <a:cxn ang="0">
                  <a:pos x="3959" y="229"/>
                </a:cxn>
                <a:cxn ang="0">
                  <a:pos x="3731" y="217"/>
                </a:cxn>
                <a:cxn ang="0">
                  <a:pos x="3662" y="189"/>
                </a:cxn>
                <a:cxn ang="0">
                  <a:pos x="3443" y="84"/>
                </a:cxn>
                <a:cxn ang="0">
                  <a:pos x="3141" y="3"/>
                </a:cxn>
                <a:cxn ang="0">
                  <a:pos x="2811" y="33"/>
                </a:cxn>
                <a:cxn ang="0">
                  <a:pos x="2567" y="114"/>
                </a:cxn>
                <a:cxn ang="0">
                  <a:pos x="2496" y="133"/>
                </a:cxn>
                <a:cxn ang="0">
                  <a:pos x="2301" y="70"/>
                </a:cxn>
                <a:cxn ang="0">
                  <a:pos x="1952" y="37"/>
                </a:cxn>
                <a:cxn ang="0">
                  <a:pos x="1545" y="142"/>
                </a:cxn>
                <a:cxn ang="0">
                  <a:pos x="1256" y="310"/>
                </a:cxn>
                <a:cxn ang="0">
                  <a:pos x="1134" y="412"/>
                </a:cxn>
                <a:cxn ang="0">
                  <a:pos x="1022" y="435"/>
                </a:cxn>
                <a:cxn ang="0">
                  <a:pos x="746" y="550"/>
                </a:cxn>
                <a:cxn ang="0">
                  <a:pos x="540" y="801"/>
                </a:cxn>
                <a:cxn ang="0">
                  <a:pos x="464" y="1032"/>
                </a:cxn>
              </a:cxnLst>
              <a:rect l="0" t="0" r="r" b="b"/>
              <a:pathLst>
                <a:path w="5423" h="3756">
                  <a:moveTo>
                    <a:pt x="458" y="1071"/>
                  </a:moveTo>
                  <a:lnTo>
                    <a:pt x="455" y="1072"/>
                  </a:lnTo>
                  <a:lnTo>
                    <a:pt x="446" y="1080"/>
                  </a:lnTo>
                  <a:lnTo>
                    <a:pt x="434" y="1092"/>
                  </a:lnTo>
                  <a:lnTo>
                    <a:pt x="416" y="1110"/>
                  </a:lnTo>
                  <a:lnTo>
                    <a:pt x="395" y="1131"/>
                  </a:lnTo>
                  <a:lnTo>
                    <a:pt x="371" y="1155"/>
                  </a:lnTo>
                  <a:lnTo>
                    <a:pt x="344" y="1183"/>
                  </a:lnTo>
                  <a:lnTo>
                    <a:pt x="315" y="1216"/>
                  </a:lnTo>
                  <a:lnTo>
                    <a:pt x="285" y="1252"/>
                  </a:lnTo>
                  <a:lnTo>
                    <a:pt x="254" y="1290"/>
                  </a:lnTo>
                  <a:lnTo>
                    <a:pt x="222" y="1332"/>
                  </a:lnTo>
                  <a:lnTo>
                    <a:pt x="191" y="1375"/>
                  </a:lnTo>
                  <a:lnTo>
                    <a:pt x="159" y="1422"/>
                  </a:lnTo>
                  <a:lnTo>
                    <a:pt x="131" y="1471"/>
                  </a:lnTo>
                  <a:lnTo>
                    <a:pt x="102" y="1521"/>
                  </a:lnTo>
                  <a:lnTo>
                    <a:pt x="78" y="1573"/>
                  </a:lnTo>
                  <a:lnTo>
                    <a:pt x="56" y="1627"/>
                  </a:lnTo>
                  <a:lnTo>
                    <a:pt x="36" y="1681"/>
                  </a:lnTo>
                  <a:lnTo>
                    <a:pt x="23" y="1737"/>
                  </a:lnTo>
                  <a:lnTo>
                    <a:pt x="12" y="1794"/>
                  </a:lnTo>
                  <a:lnTo>
                    <a:pt x="2" y="1894"/>
                  </a:lnTo>
                  <a:lnTo>
                    <a:pt x="0" y="1954"/>
                  </a:lnTo>
                  <a:lnTo>
                    <a:pt x="0" y="2029"/>
                  </a:lnTo>
                  <a:lnTo>
                    <a:pt x="2" y="2085"/>
                  </a:lnTo>
                  <a:lnTo>
                    <a:pt x="11" y="2173"/>
                  </a:lnTo>
                  <a:lnTo>
                    <a:pt x="26" y="2256"/>
                  </a:lnTo>
                  <a:lnTo>
                    <a:pt x="47" y="2334"/>
                  </a:lnTo>
                  <a:lnTo>
                    <a:pt x="72" y="2404"/>
                  </a:lnTo>
                  <a:lnTo>
                    <a:pt x="102" y="2469"/>
                  </a:lnTo>
                  <a:lnTo>
                    <a:pt x="137" y="2527"/>
                  </a:lnTo>
                  <a:lnTo>
                    <a:pt x="174" y="2577"/>
                  </a:lnTo>
                  <a:lnTo>
                    <a:pt x="216" y="2619"/>
                  </a:lnTo>
                  <a:lnTo>
                    <a:pt x="261" y="2653"/>
                  </a:lnTo>
                  <a:lnTo>
                    <a:pt x="311" y="2682"/>
                  </a:lnTo>
                  <a:lnTo>
                    <a:pt x="363" y="2703"/>
                  </a:lnTo>
                  <a:lnTo>
                    <a:pt x="417" y="2721"/>
                  </a:lnTo>
                  <a:lnTo>
                    <a:pt x="474" y="2733"/>
                  </a:lnTo>
                  <a:lnTo>
                    <a:pt x="533" y="2740"/>
                  </a:lnTo>
                  <a:lnTo>
                    <a:pt x="591" y="2745"/>
                  </a:lnTo>
                  <a:lnTo>
                    <a:pt x="651" y="2746"/>
                  </a:lnTo>
                  <a:lnTo>
                    <a:pt x="710" y="2745"/>
                  </a:lnTo>
                  <a:lnTo>
                    <a:pt x="768" y="2742"/>
                  </a:lnTo>
                  <a:lnTo>
                    <a:pt x="824" y="2739"/>
                  </a:lnTo>
                  <a:lnTo>
                    <a:pt x="878" y="2734"/>
                  </a:lnTo>
                  <a:lnTo>
                    <a:pt x="929" y="2727"/>
                  </a:lnTo>
                  <a:lnTo>
                    <a:pt x="975" y="2719"/>
                  </a:lnTo>
                  <a:lnTo>
                    <a:pt x="1019" y="2710"/>
                  </a:lnTo>
                  <a:lnTo>
                    <a:pt x="1056" y="2701"/>
                  </a:lnTo>
                  <a:lnTo>
                    <a:pt x="1091" y="2691"/>
                  </a:lnTo>
                  <a:lnTo>
                    <a:pt x="1118" y="2682"/>
                  </a:lnTo>
                  <a:lnTo>
                    <a:pt x="1140" y="2674"/>
                  </a:lnTo>
                  <a:lnTo>
                    <a:pt x="1157" y="2668"/>
                  </a:lnTo>
                  <a:lnTo>
                    <a:pt x="1167" y="2665"/>
                  </a:lnTo>
                  <a:lnTo>
                    <a:pt x="1170" y="2664"/>
                  </a:lnTo>
                  <a:lnTo>
                    <a:pt x="1173" y="2665"/>
                  </a:lnTo>
                  <a:lnTo>
                    <a:pt x="1181" y="2671"/>
                  </a:lnTo>
                  <a:lnTo>
                    <a:pt x="1194" y="2680"/>
                  </a:lnTo>
                  <a:lnTo>
                    <a:pt x="1212" y="2689"/>
                  </a:lnTo>
                  <a:lnTo>
                    <a:pt x="1236" y="2701"/>
                  </a:lnTo>
                  <a:lnTo>
                    <a:pt x="1265" y="2712"/>
                  </a:lnTo>
                  <a:lnTo>
                    <a:pt x="1301" y="2722"/>
                  </a:lnTo>
                  <a:lnTo>
                    <a:pt x="1337" y="2728"/>
                  </a:lnTo>
                  <a:lnTo>
                    <a:pt x="1371" y="2733"/>
                  </a:lnTo>
                  <a:lnTo>
                    <a:pt x="1403" y="2734"/>
                  </a:lnTo>
                  <a:lnTo>
                    <a:pt x="1430" y="2733"/>
                  </a:lnTo>
                  <a:lnTo>
                    <a:pt x="1449" y="2733"/>
                  </a:lnTo>
                  <a:lnTo>
                    <a:pt x="1463" y="2731"/>
                  </a:lnTo>
                  <a:lnTo>
                    <a:pt x="1467" y="2730"/>
                  </a:lnTo>
                  <a:lnTo>
                    <a:pt x="1467" y="2734"/>
                  </a:lnTo>
                  <a:lnTo>
                    <a:pt x="1466" y="2748"/>
                  </a:lnTo>
                  <a:lnTo>
                    <a:pt x="1464" y="2766"/>
                  </a:lnTo>
                  <a:lnTo>
                    <a:pt x="1464" y="2790"/>
                  </a:lnTo>
                  <a:lnTo>
                    <a:pt x="1467" y="2817"/>
                  </a:lnTo>
                  <a:lnTo>
                    <a:pt x="1473" y="2847"/>
                  </a:lnTo>
                  <a:lnTo>
                    <a:pt x="1485" y="2878"/>
                  </a:lnTo>
                  <a:lnTo>
                    <a:pt x="1502" y="2908"/>
                  </a:lnTo>
                  <a:lnTo>
                    <a:pt x="1524" y="2935"/>
                  </a:lnTo>
                  <a:lnTo>
                    <a:pt x="1553" y="2959"/>
                  </a:lnTo>
                  <a:lnTo>
                    <a:pt x="1583" y="2980"/>
                  </a:lnTo>
                  <a:lnTo>
                    <a:pt x="1614" y="2995"/>
                  </a:lnTo>
                  <a:lnTo>
                    <a:pt x="1643" y="3009"/>
                  </a:lnTo>
                  <a:lnTo>
                    <a:pt x="1671" y="3018"/>
                  </a:lnTo>
                  <a:lnTo>
                    <a:pt x="1694" y="3025"/>
                  </a:lnTo>
                  <a:lnTo>
                    <a:pt x="1713" y="3028"/>
                  </a:lnTo>
                  <a:lnTo>
                    <a:pt x="1725" y="3031"/>
                  </a:lnTo>
                  <a:lnTo>
                    <a:pt x="1730" y="3033"/>
                  </a:lnTo>
                  <a:lnTo>
                    <a:pt x="1730" y="3034"/>
                  </a:lnTo>
                  <a:lnTo>
                    <a:pt x="1731" y="3042"/>
                  </a:lnTo>
                  <a:lnTo>
                    <a:pt x="1734" y="3054"/>
                  </a:lnTo>
                  <a:lnTo>
                    <a:pt x="1740" y="3069"/>
                  </a:lnTo>
                  <a:lnTo>
                    <a:pt x="1749" y="3088"/>
                  </a:lnTo>
                  <a:lnTo>
                    <a:pt x="1763" y="3111"/>
                  </a:lnTo>
                  <a:lnTo>
                    <a:pt x="1782" y="3135"/>
                  </a:lnTo>
                  <a:lnTo>
                    <a:pt x="1808" y="3163"/>
                  </a:lnTo>
                  <a:lnTo>
                    <a:pt x="1839" y="3192"/>
                  </a:lnTo>
                  <a:lnTo>
                    <a:pt x="1880" y="3223"/>
                  </a:lnTo>
                  <a:lnTo>
                    <a:pt x="1928" y="3256"/>
                  </a:lnTo>
                  <a:lnTo>
                    <a:pt x="1985" y="3289"/>
                  </a:lnTo>
                  <a:lnTo>
                    <a:pt x="2034" y="3312"/>
                  </a:lnTo>
                  <a:lnTo>
                    <a:pt x="2090" y="3330"/>
                  </a:lnTo>
                  <a:lnTo>
                    <a:pt x="2151" y="3343"/>
                  </a:lnTo>
                  <a:lnTo>
                    <a:pt x="2214" y="3352"/>
                  </a:lnTo>
                  <a:lnTo>
                    <a:pt x="2282" y="3358"/>
                  </a:lnTo>
                  <a:lnTo>
                    <a:pt x="2349" y="3360"/>
                  </a:lnTo>
                  <a:lnTo>
                    <a:pt x="2420" y="3358"/>
                  </a:lnTo>
                  <a:lnTo>
                    <a:pt x="2489" y="3354"/>
                  </a:lnTo>
                  <a:lnTo>
                    <a:pt x="2558" y="3346"/>
                  </a:lnTo>
                  <a:lnTo>
                    <a:pt x="2624" y="3337"/>
                  </a:lnTo>
                  <a:lnTo>
                    <a:pt x="2688" y="3325"/>
                  </a:lnTo>
                  <a:lnTo>
                    <a:pt x="2748" y="3312"/>
                  </a:lnTo>
                  <a:lnTo>
                    <a:pt x="2804" y="3297"/>
                  </a:lnTo>
                  <a:lnTo>
                    <a:pt x="2853" y="3280"/>
                  </a:lnTo>
                  <a:lnTo>
                    <a:pt x="2895" y="3264"/>
                  </a:lnTo>
                  <a:lnTo>
                    <a:pt x="2931" y="3246"/>
                  </a:lnTo>
                  <a:lnTo>
                    <a:pt x="2976" y="3220"/>
                  </a:lnTo>
                  <a:lnTo>
                    <a:pt x="3018" y="3195"/>
                  </a:lnTo>
                  <a:lnTo>
                    <a:pt x="3057" y="3171"/>
                  </a:lnTo>
                  <a:lnTo>
                    <a:pt x="3093" y="3148"/>
                  </a:lnTo>
                  <a:lnTo>
                    <a:pt x="3126" y="3129"/>
                  </a:lnTo>
                  <a:lnTo>
                    <a:pt x="3155" y="3109"/>
                  </a:lnTo>
                  <a:lnTo>
                    <a:pt x="3180" y="3094"/>
                  </a:lnTo>
                  <a:lnTo>
                    <a:pt x="3200" y="3081"/>
                  </a:lnTo>
                  <a:lnTo>
                    <a:pt x="3213" y="3072"/>
                  </a:lnTo>
                  <a:lnTo>
                    <a:pt x="3222" y="3066"/>
                  </a:lnTo>
                  <a:lnTo>
                    <a:pt x="3225" y="3063"/>
                  </a:lnTo>
                  <a:lnTo>
                    <a:pt x="3225" y="3067"/>
                  </a:lnTo>
                  <a:lnTo>
                    <a:pt x="3225" y="3081"/>
                  </a:lnTo>
                  <a:lnTo>
                    <a:pt x="3225" y="3100"/>
                  </a:lnTo>
                  <a:lnTo>
                    <a:pt x="3227" y="3127"/>
                  </a:lnTo>
                  <a:lnTo>
                    <a:pt x="3230" y="3160"/>
                  </a:lnTo>
                  <a:lnTo>
                    <a:pt x="3234" y="3196"/>
                  </a:lnTo>
                  <a:lnTo>
                    <a:pt x="3242" y="3235"/>
                  </a:lnTo>
                  <a:lnTo>
                    <a:pt x="3252" y="3277"/>
                  </a:lnTo>
                  <a:lnTo>
                    <a:pt x="3267" y="3321"/>
                  </a:lnTo>
                  <a:lnTo>
                    <a:pt x="3287" y="3364"/>
                  </a:lnTo>
                  <a:lnTo>
                    <a:pt x="3311" y="3405"/>
                  </a:lnTo>
                  <a:lnTo>
                    <a:pt x="3342" y="3445"/>
                  </a:lnTo>
                  <a:lnTo>
                    <a:pt x="3383" y="3487"/>
                  </a:lnTo>
                  <a:lnTo>
                    <a:pt x="3432" y="3526"/>
                  </a:lnTo>
                  <a:lnTo>
                    <a:pt x="3486" y="3565"/>
                  </a:lnTo>
                  <a:lnTo>
                    <a:pt x="3548" y="3603"/>
                  </a:lnTo>
                  <a:lnTo>
                    <a:pt x="3615" y="3637"/>
                  </a:lnTo>
                  <a:lnTo>
                    <a:pt x="3689" y="3669"/>
                  </a:lnTo>
                  <a:lnTo>
                    <a:pt x="3765" y="3696"/>
                  </a:lnTo>
                  <a:lnTo>
                    <a:pt x="3846" y="3718"/>
                  </a:lnTo>
                  <a:lnTo>
                    <a:pt x="3932" y="3735"/>
                  </a:lnTo>
                  <a:lnTo>
                    <a:pt x="4034" y="3750"/>
                  </a:lnTo>
                  <a:lnTo>
                    <a:pt x="4119" y="3756"/>
                  </a:lnTo>
                  <a:lnTo>
                    <a:pt x="4242" y="3756"/>
                  </a:lnTo>
                  <a:lnTo>
                    <a:pt x="4320" y="3750"/>
                  </a:lnTo>
                  <a:lnTo>
                    <a:pt x="4409" y="3735"/>
                  </a:lnTo>
                  <a:lnTo>
                    <a:pt x="4496" y="3712"/>
                  </a:lnTo>
                  <a:lnTo>
                    <a:pt x="4578" y="3682"/>
                  </a:lnTo>
                  <a:lnTo>
                    <a:pt x="4661" y="3645"/>
                  </a:lnTo>
                  <a:lnTo>
                    <a:pt x="4740" y="3600"/>
                  </a:lnTo>
                  <a:lnTo>
                    <a:pt x="4814" y="3549"/>
                  </a:lnTo>
                  <a:lnTo>
                    <a:pt x="4877" y="3496"/>
                  </a:lnTo>
                  <a:lnTo>
                    <a:pt x="4932" y="3444"/>
                  </a:lnTo>
                  <a:lnTo>
                    <a:pt x="4977" y="3388"/>
                  </a:lnTo>
                  <a:lnTo>
                    <a:pt x="5013" y="3333"/>
                  </a:lnTo>
                  <a:lnTo>
                    <a:pt x="5042" y="3276"/>
                  </a:lnTo>
                  <a:lnTo>
                    <a:pt x="5061" y="3217"/>
                  </a:lnTo>
                  <a:lnTo>
                    <a:pt x="5072" y="3157"/>
                  </a:lnTo>
                  <a:lnTo>
                    <a:pt x="5076" y="3096"/>
                  </a:lnTo>
                  <a:lnTo>
                    <a:pt x="5073" y="3052"/>
                  </a:lnTo>
                  <a:lnTo>
                    <a:pt x="5069" y="3010"/>
                  </a:lnTo>
                  <a:lnTo>
                    <a:pt x="5060" y="2968"/>
                  </a:lnTo>
                  <a:lnTo>
                    <a:pt x="5048" y="2928"/>
                  </a:lnTo>
                  <a:lnTo>
                    <a:pt x="5036" y="2889"/>
                  </a:lnTo>
                  <a:lnTo>
                    <a:pt x="5022" y="2853"/>
                  </a:lnTo>
                  <a:lnTo>
                    <a:pt x="5007" y="2820"/>
                  </a:lnTo>
                  <a:lnTo>
                    <a:pt x="4994" y="2790"/>
                  </a:lnTo>
                  <a:lnTo>
                    <a:pt x="4982" y="2764"/>
                  </a:lnTo>
                  <a:lnTo>
                    <a:pt x="4970" y="2743"/>
                  </a:lnTo>
                  <a:lnTo>
                    <a:pt x="4961" y="2728"/>
                  </a:lnTo>
                  <a:lnTo>
                    <a:pt x="4955" y="2718"/>
                  </a:lnTo>
                  <a:lnTo>
                    <a:pt x="4953" y="2715"/>
                  </a:lnTo>
                  <a:lnTo>
                    <a:pt x="4958" y="2713"/>
                  </a:lnTo>
                  <a:lnTo>
                    <a:pt x="4970" y="2710"/>
                  </a:lnTo>
                  <a:lnTo>
                    <a:pt x="4988" y="2704"/>
                  </a:lnTo>
                  <a:lnTo>
                    <a:pt x="5013" y="2695"/>
                  </a:lnTo>
                  <a:lnTo>
                    <a:pt x="5042" y="2685"/>
                  </a:lnTo>
                  <a:lnTo>
                    <a:pt x="5076" y="2670"/>
                  </a:lnTo>
                  <a:lnTo>
                    <a:pt x="5112" y="2652"/>
                  </a:lnTo>
                  <a:lnTo>
                    <a:pt x="5150" y="2629"/>
                  </a:lnTo>
                  <a:lnTo>
                    <a:pt x="5189" y="2604"/>
                  </a:lnTo>
                  <a:lnTo>
                    <a:pt x="5228" y="2574"/>
                  </a:lnTo>
                  <a:lnTo>
                    <a:pt x="5265" y="2539"/>
                  </a:lnTo>
                  <a:lnTo>
                    <a:pt x="5301" y="2502"/>
                  </a:lnTo>
                  <a:lnTo>
                    <a:pt x="5336" y="2455"/>
                  </a:lnTo>
                  <a:lnTo>
                    <a:pt x="5363" y="2406"/>
                  </a:lnTo>
                  <a:lnTo>
                    <a:pt x="5385" y="2356"/>
                  </a:lnTo>
                  <a:lnTo>
                    <a:pt x="5400" y="2302"/>
                  </a:lnTo>
                  <a:lnTo>
                    <a:pt x="5412" y="2248"/>
                  </a:lnTo>
                  <a:lnTo>
                    <a:pt x="5420" y="2193"/>
                  </a:lnTo>
                  <a:lnTo>
                    <a:pt x="5423" y="2139"/>
                  </a:lnTo>
                  <a:lnTo>
                    <a:pt x="5423" y="2068"/>
                  </a:lnTo>
                  <a:lnTo>
                    <a:pt x="5420" y="2020"/>
                  </a:lnTo>
                  <a:lnTo>
                    <a:pt x="5415" y="1962"/>
                  </a:lnTo>
                  <a:lnTo>
                    <a:pt x="5411" y="1903"/>
                  </a:lnTo>
                  <a:lnTo>
                    <a:pt x="5399" y="1830"/>
                  </a:lnTo>
                  <a:lnTo>
                    <a:pt x="5381" y="1756"/>
                  </a:lnTo>
                  <a:lnTo>
                    <a:pt x="5355" y="1681"/>
                  </a:lnTo>
                  <a:lnTo>
                    <a:pt x="5324" y="1606"/>
                  </a:lnTo>
                  <a:lnTo>
                    <a:pt x="5289" y="1531"/>
                  </a:lnTo>
                  <a:lnTo>
                    <a:pt x="5249" y="1459"/>
                  </a:lnTo>
                  <a:lnTo>
                    <a:pt x="5205" y="1389"/>
                  </a:lnTo>
                  <a:lnTo>
                    <a:pt x="5160" y="1323"/>
                  </a:lnTo>
                  <a:lnTo>
                    <a:pt x="5112" y="1261"/>
                  </a:lnTo>
                  <a:lnTo>
                    <a:pt x="5078" y="1222"/>
                  </a:lnTo>
                  <a:lnTo>
                    <a:pt x="5043" y="1185"/>
                  </a:lnTo>
                  <a:lnTo>
                    <a:pt x="5009" y="1150"/>
                  </a:lnTo>
                  <a:lnTo>
                    <a:pt x="4974" y="1117"/>
                  </a:lnTo>
                  <a:lnTo>
                    <a:pt x="4941" y="1089"/>
                  </a:lnTo>
                  <a:lnTo>
                    <a:pt x="4910" y="1063"/>
                  </a:lnTo>
                  <a:lnTo>
                    <a:pt x="4881" y="1039"/>
                  </a:lnTo>
                  <a:lnTo>
                    <a:pt x="4856" y="1020"/>
                  </a:lnTo>
                  <a:lnTo>
                    <a:pt x="4833" y="1003"/>
                  </a:lnTo>
                  <a:lnTo>
                    <a:pt x="4814" y="991"/>
                  </a:lnTo>
                  <a:lnTo>
                    <a:pt x="4800" y="981"/>
                  </a:lnTo>
                  <a:lnTo>
                    <a:pt x="4791" y="976"/>
                  </a:lnTo>
                  <a:lnTo>
                    <a:pt x="4788" y="973"/>
                  </a:lnTo>
                  <a:lnTo>
                    <a:pt x="4787" y="969"/>
                  </a:lnTo>
                  <a:lnTo>
                    <a:pt x="4784" y="957"/>
                  </a:lnTo>
                  <a:lnTo>
                    <a:pt x="4779" y="937"/>
                  </a:lnTo>
                  <a:lnTo>
                    <a:pt x="4772" y="910"/>
                  </a:lnTo>
                  <a:lnTo>
                    <a:pt x="4760" y="879"/>
                  </a:lnTo>
                  <a:lnTo>
                    <a:pt x="4746" y="841"/>
                  </a:lnTo>
                  <a:lnTo>
                    <a:pt x="4730" y="801"/>
                  </a:lnTo>
                  <a:lnTo>
                    <a:pt x="4707" y="756"/>
                  </a:lnTo>
                  <a:lnTo>
                    <a:pt x="4683" y="708"/>
                  </a:lnTo>
                  <a:lnTo>
                    <a:pt x="4653" y="660"/>
                  </a:lnTo>
                  <a:lnTo>
                    <a:pt x="4619" y="609"/>
                  </a:lnTo>
                  <a:lnTo>
                    <a:pt x="4578" y="558"/>
                  </a:lnTo>
                  <a:lnTo>
                    <a:pt x="4535" y="508"/>
                  </a:lnTo>
                  <a:lnTo>
                    <a:pt x="4484" y="459"/>
                  </a:lnTo>
                  <a:lnTo>
                    <a:pt x="4428" y="412"/>
                  </a:lnTo>
                  <a:lnTo>
                    <a:pt x="4371" y="372"/>
                  </a:lnTo>
                  <a:lnTo>
                    <a:pt x="4311" y="337"/>
                  </a:lnTo>
                  <a:lnTo>
                    <a:pt x="4251" y="309"/>
                  </a:lnTo>
                  <a:lnTo>
                    <a:pt x="4191" y="285"/>
                  </a:lnTo>
                  <a:lnTo>
                    <a:pt x="4130" y="265"/>
                  </a:lnTo>
                  <a:lnTo>
                    <a:pt x="4071" y="250"/>
                  </a:lnTo>
                  <a:lnTo>
                    <a:pt x="4013" y="238"/>
                  </a:lnTo>
                  <a:lnTo>
                    <a:pt x="3959" y="229"/>
                  </a:lnTo>
                  <a:lnTo>
                    <a:pt x="3908" y="223"/>
                  </a:lnTo>
                  <a:lnTo>
                    <a:pt x="3860" y="219"/>
                  </a:lnTo>
                  <a:lnTo>
                    <a:pt x="3818" y="217"/>
                  </a:lnTo>
                  <a:lnTo>
                    <a:pt x="3782" y="216"/>
                  </a:lnTo>
                  <a:lnTo>
                    <a:pt x="3753" y="217"/>
                  </a:lnTo>
                  <a:lnTo>
                    <a:pt x="3731" y="217"/>
                  </a:lnTo>
                  <a:lnTo>
                    <a:pt x="3717" y="219"/>
                  </a:lnTo>
                  <a:lnTo>
                    <a:pt x="3713" y="219"/>
                  </a:lnTo>
                  <a:lnTo>
                    <a:pt x="3708" y="216"/>
                  </a:lnTo>
                  <a:lnTo>
                    <a:pt x="3699" y="210"/>
                  </a:lnTo>
                  <a:lnTo>
                    <a:pt x="3683" y="201"/>
                  </a:lnTo>
                  <a:lnTo>
                    <a:pt x="3662" y="189"/>
                  </a:lnTo>
                  <a:lnTo>
                    <a:pt x="3635" y="174"/>
                  </a:lnTo>
                  <a:lnTo>
                    <a:pt x="3603" y="157"/>
                  </a:lnTo>
                  <a:lnTo>
                    <a:pt x="3569" y="139"/>
                  </a:lnTo>
                  <a:lnTo>
                    <a:pt x="3530" y="121"/>
                  </a:lnTo>
                  <a:lnTo>
                    <a:pt x="3488" y="102"/>
                  </a:lnTo>
                  <a:lnTo>
                    <a:pt x="3443" y="84"/>
                  </a:lnTo>
                  <a:lnTo>
                    <a:pt x="3395" y="66"/>
                  </a:lnTo>
                  <a:lnTo>
                    <a:pt x="3347" y="48"/>
                  </a:lnTo>
                  <a:lnTo>
                    <a:pt x="3296" y="33"/>
                  </a:lnTo>
                  <a:lnTo>
                    <a:pt x="3245" y="21"/>
                  </a:lnTo>
                  <a:lnTo>
                    <a:pt x="3192" y="10"/>
                  </a:lnTo>
                  <a:lnTo>
                    <a:pt x="3141" y="3"/>
                  </a:lnTo>
                  <a:lnTo>
                    <a:pt x="3090" y="0"/>
                  </a:lnTo>
                  <a:lnTo>
                    <a:pt x="3032" y="0"/>
                  </a:lnTo>
                  <a:lnTo>
                    <a:pt x="2975" y="4"/>
                  </a:lnTo>
                  <a:lnTo>
                    <a:pt x="2919" y="12"/>
                  </a:lnTo>
                  <a:lnTo>
                    <a:pt x="2864" y="21"/>
                  </a:lnTo>
                  <a:lnTo>
                    <a:pt x="2811" y="33"/>
                  </a:lnTo>
                  <a:lnTo>
                    <a:pt x="2762" y="46"/>
                  </a:lnTo>
                  <a:lnTo>
                    <a:pt x="2714" y="60"/>
                  </a:lnTo>
                  <a:lnTo>
                    <a:pt x="2670" y="73"/>
                  </a:lnTo>
                  <a:lnTo>
                    <a:pt x="2631" y="88"/>
                  </a:lnTo>
                  <a:lnTo>
                    <a:pt x="2597" y="102"/>
                  </a:lnTo>
                  <a:lnTo>
                    <a:pt x="2567" y="114"/>
                  </a:lnTo>
                  <a:lnTo>
                    <a:pt x="2543" y="124"/>
                  </a:lnTo>
                  <a:lnTo>
                    <a:pt x="2525" y="132"/>
                  </a:lnTo>
                  <a:lnTo>
                    <a:pt x="2514" y="138"/>
                  </a:lnTo>
                  <a:lnTo>
                    <a:pt x="2511" y="139"/>
                  </a:lnTo>
                  <a:lnTo>
                    <a:pt x="2507" y="138"/>
                  </a:lnTo>
                  <a:lnTo>
                    <a:pt x="2496" y="133"/>
                  </a:lnTo>
                  <a:lnTo>
                    <a:pt x="2478" y="126"/>
                  </a:lnTo>
                  <a:lnTo>
                    <a:pt x="2454" y="115"/>
                  </a:lnTo>
                  <a:lnTo>
                    <a:pt x="2424" y="105"/>
                  </a:lnTo>
                  <a:lnTo>
                    <a:pt x="2388" y="93"/>
                  </a:lnTo>
                  <a:lnTo>
                    <a:pt x="2346" y="81"/>
                  </a:lnTo>
                  <a:lnTo>
                    <a:pt x="2301" y="70"/>
                  </a:lnTo>
                  <a:lnTo>
                    <a:pt x="2252" y="58"/>
                  </a:lnTo>
                  <a:lnTo>
                    <a:pt x="2198" y="49"/>
                  </a:lnTo>
                  <a:lnTo>
                    <a:pt x="2141" y="42"/>
                  </a:lnTo>
                  <a:lnTo>
                    <a:pt x="2081" y="37"/>
                  </a:lnTo>
                  <a:lnTo>
                    <a:pt x="2018" y="36"/>
                  </a:lnTo>
                  <a:lnTo>
                    <a:pt x="1952" y="37"/>
                  </a:lnTo>
                  <a:lnTo>
                    <a:pt x="1886" y="43"/>
                  </a:lnTo>
                  <a:lnTo>
                    <a:pt x="1818" y="54"/>
                  </a:lnTo>
                  <a:lnTo>
                    <a:pt x="1749" y="70"/>
                  </a:lnTo>
                  <a:lnTo>
                    <a:pt x="1677" y="93"/>
                  </a:lnTo>
                  <a:lnTo>
                    <a:pt x="1610" y="117"/>
                  </a:lnTo>
                  <a:lnTo>
                    <a:pt x="1545" y="142"/>
                  </a:lnTo>
                  <a:lnTo>
                    <a:pt x="1487" y="169"/>
                  </a:lnTo>
                  <a:lnTo>
                    <a:pt x="1431" y="198"/>
                  </a:lnTo>
                  <a:lnTo>
                    <a:pt x="1380" y="228"/>
                  </a:lnTo>
                  <a:lnTo>
                    <a:pt x="1334" y="256"/>
                  </a:lnTo>
                  <a:lnTo>
                    <a:pt x="1293" y="283"/>
                  </a:lnTo>
                  <a:lnTo>
                    <a:pt x="1256" y="310"/>
                  </a:lnTo>
                  <a:lnTo>
                    <a:pt x="1223" y="334"/>
                  </a:lnTo>
                  <a:lnTo>
                    <a:pt x="1196" y="357"/>
                  </a:lnTo>
                  <a:lnTo>
                    <a:pt x="1172" y="376"/>
                  </a:lnTo>
                  <a:lnTo>
                    <a:pt x="1155" y="393"/>
                  </a:lnTo>
                  <a:lnTo>
                    <a:pt x="1142" y="405"/>
                  </a:lnTo>
                  <a:lnTo>
                    <a:pt x="1134" y="412"/>
                  </a:lnTo>
                  <a:lnTo>
                    <a:pt x="1131" y="415"/>
                  </a:lnTo>
                  <a:lnTo>
                    <a:pt x="1127" y="415"/>
                  </a:lnTo>
                  <a:lnTo>
                    <a:pt x="1112" y="418"/>
                  </a:lnTo>
                  <a:lnTo>
                    <a:pt x="1088" y="421"/>
                  </a:lnTo>
                  <a:lnTo>
                    <a:pt x="1058" y="427"/>
                  </a:lnTo>
                  <a:lnTo>
                    <a:pt x="1022" y="435"/>
                  </a:lnTo>
                  <a:lnTo>
                    <a:pt x="981" y="447"/>
                  </a:lnTo>
                  <a:lnTo>
                    <a:pt x="936" y="460"/>
                  </a:lnTo>
                  <a:lnTo>
                    <a:pt x="890" y="477"/>
                  </a:lnTo>
                  <a:lnTo>
                    <a:pt x="840" y="498"/>
                  </a:lnTo>
                  <a:lnTo>
                    <a:pt x="792" y="522"/>
                  </a:lnTo>
                  <a:lnTo>
                    <a:pt x="746" y="550"/>
                  </a:lnTo>
                  <a:lnTo>
                    <a:pt x="701" y="583"/>
                  </a:lnTo>
                  <a:lnTo>
                    <a:pt x="660" y="622"/>
                  </a:lnTo>
                  <a:lnTo>
                    <a:pt x="624" y="664"/>
                  </a:lnTo>
                  <a:lnTo>
                    <a:pt x="593" y="709"/>
                  </a:lnTo>
                  <a:lnTo>
                    <a:pt x="564" y="754"/>
                  </a:lnTo>
                  <a:lnTo>
                    <a:pt x="540" y="801"/>
                  </a:lnTo>
                  <a:lnTo>
                    <a:pt x="521" y="847"/>
                  </a:lnTo>
                  <a:lnTo>
                    <a:pt x="504" y="891"/>
                  </a:lnTo>
                  <a:lnTo>
                    <a:pt x="489" y="933"/>
                  </a:lnTo>
                  <a:lnTo>
                    <a:pt x="479" y="970"/>
                  </a:lnTo>
                  <a:lnTo>
                    <a:pt x="470" y="1003"/>
                  </a:lnTo>
                  <a:lnTo>
                    <a:pt x="464" y="1032"/>
                  </a:lnTo>
                  <a:lnTo>
                    <a:pt x="461" y="1053"/>
                  </a:lnTo>
                  <a:lnTo>
                    <a:pt x="458" y="1065"/>
                  </a:lnTo>
                  <a:lnTo>
                    <a:pt x="458" y="1071"/>
                  </a:lnTo>
                  <a:lnTo>
                    <a:pt x="458" y="1071"/>
                  </a:lnTo>
                  <a:close/>
                </a:path>
              </a:pathLst>
            </a:custGeom>
            <a:solidFill>
              <a:srgbClr val="E958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îśḻïḍe">
              <a:extLst>
                <a:ext uri="{FF2B5EF4-FFF2-40B4-BE49-F238E27FC236}">
                  <a16:creationId xmlns:a16="http://schemas.microsoft.com/office/drawing/2014/main" xmlns="" id="{0CDA0A91-5B15-4B07-A709-49832D56E8A0}"/>
                </a:ext>
              </a:extLst>
            </p:cNvPr>
            <p:cNvSpPr>
              <a:spLocks/>
            </p:cNvSpPr>
            <p:nvPr/>
          </p:nvSpPr>
          <p:spPr bwMode="gray">
            <a:xfrm>
              <a:off x="3999698" y="2205555"/>
              <a:ext cx="1787093" cy="1921895"/>
            </a:xfrm>
            <a:custGeom>
              <a:avLst/>
              <a:gdLst/>
              <a:ahLst/>
              <a:cxnLst>
                <a:cxn ang="0">
                  <a:pos x="372" y="1044"/>
                </a:cxn>
                <a:cxn ang="0">
                  <a:pos x="293" y="1112"/>
                </a:cxn>
                <a:cxn ang="0">
                  <a:pos x="185" y="1233"/>
                </a:cxn>
                <a:cxn ang="0">
                  <a:pos x="81" y="1416"/>
                </a:cxn>
                <a:cxn ang="0">
                  <a:pos x="12" y="1662"/>
                </a:cxn>
                <a:cxn ang="0">
                  <a:pos x="11" y="1976"/>
                </a:cxn>
                <a:cxn ang="0">
                  <a:pos x="84" y="2247"/>
                </a:cxn>
                <a:cxn ang="0">
                  <a:pos x="218" y="2406"/>
                </a:cxn>
                <a:cxn ang="0">
                  <a:pos x="390" y="2490"/>
                </a:cxn>
                <a:cxn ang="0">
                  <a:pos x="581" y="2514"/>
                </a:cxn>
                <a:cxn ang="0">
                  <a:pos x="767" y="2501"/>
                </a:cxn>
                <a:cxn ang="0">
                  <a:pos x="927" y="2466"/>
                </a:cxn>
                <a:cxn ang="0">
                  <a:pos x="1038" y="2432"/>
                </a:cxn>
                <a:cxn ang="0">
                  <a:pos x="1082" y="2417"/>
                </a:cxn>
                <a:cxn ang="0">
                  <a:pos x="1026" y="2297"/>
                </a:cxn>
                <a:cxn ang="0">
                  <a:pos x="1053" y="2297"/>
                </a:cxn>
                <a:cxn ang="0">
                  <a:pos x="1101" y="2363"/>
                </a:cxn>
                <a:cxn ang="0">
                  <a:pos x="1137" y="2421"/>
                </a:cxn>
                <a:cxn ang="0">
                  <a:pos x="1163" y="2442"/>
                </a:cxn>
                <a:cxn ang="0">
                  <a:pos x="1253" y="2477"/>
                </a:cxn>
                <a:cxn ang="0">
                  <a:pos x="1398" y="2444"/>
                </a:cxn>
                <a:cxn ang="0">
                  <a:pos x="1538" y="2331"/>
                </a:cxn>
                <a:cxn ang="0">
                  <a:pos x="1698" y="2157"/>
                </a:cxn>
                <a:cxn ang="0">
                  <a:pos x="1833" y="1959"/>
                </a:cxn>
                <a:cxn ang="0">
                  <a:pos x="1899" y="1781"/>
                </a:cxn>
                <a:cxn ang="0">
                  <a:pos x="1863" y="1605"/>
                </a:cxn>
                <a:cxn ang="0">
                  <a:pos x="1761" y="1446"/>
                </a:cxn>
                <a:cxn ang="0">
                  <a:pos x="1658" y="1278"/>
                </a:cxn>
                <a:cxn ang="0">
                  <a:pos x="1604" y="1103"/>
                </a:cxn>
                <a:cxn ang="0">
                  <a:pos x="1586" y="915"/>
                </a:cxn>
                <a:cxn ang="0">
                  <a:pos x="1631" y="734"/>
                </a:cxn>
                <a:cxn ang="0">
                  <a:pos x="1775" y="587"/>
                </a:cxn>
                <a:cxn ang="0">
                  <a:pos x="1977" y="477"/>
                </a:cxn>
                <a:cxn ang="0">
                  <a:pos x="2168" y="374"/>
                </a:cxn>
                <a:cxn ang="0">
                  <a:pos x="2304" y="261"/>
                </a:cxn>
                <a:cxn ang="0">
                  <a:pos x="2339" y="129"/>
                </a:cxn>
                <a:cxn ang="0">
                  <a:pos x="2253" y="44"/>
                </a:cxn>
                <a:cxn ang="0">
                  <a:pos x="2078" y="5"/>
                </a:cxn>
                <a:cxn ang="0">
                  <a:pos x="1857" y="5"/>
                </a:cxn>
                <a:cxn ang="0">
                  <a:pos x="1637" y="36"/>
                </a:cxn>
                <a:cxn ang="0">
                  <a:pos x="1461" y="90"/>
                </a:cxn>
                <a:cxn ang="0">
                  <a:pos x="1290" y="201"/>
                </a:cxn>
                <a:cxn ang="0">
                  <a:pos x="1172" y="305"/>
                </a:cxn>
                <a:cxn ang="0">
                  <a:pos x="1133" y="348"/>
                </a:cxn>
                <a:cxn ang="0">
                  <a:pos x="1190" y="413"/>
                </a:cxn>
                <a:cxn ang="0">
                  <a:pos x="1161" y="426"/>
                </a:cxn>
                <a:cxn ang="0">
                  <a:pos x="1085" y="371"/>
                </a:cxn>
                <a:cxn ang="0">
                  <a:pos x="989" y="378"/>
                </a:cxn>
                <a:cxn ang="0">
                  <a:pos x="821" y="428"/>
                </a:cxn>
                <a:cxn ang="0">
                  <a:pos x="647" y="555"/>
                </a:cxn>
                <a:cxn ang="0">
                  <a:pos x="521" y="753"/>
                </a:cxn>
                <a:cxn ang="0">
                  <a:pos x="462" y="921"/>
                </a:cxn>
                <a:cxn ang="0">
                  <a:pos x="447" y="992"/>
                </a:cxn>
                <a:cxn ang="0">
                  <a:pos x="564" y="1014"/>
                </a:cxn>
                <a:cxn ang="0">
                  <a:pos x="576" y="1022"/>
                </a:cxn>
                <a:cxn ang="0">
                  <a:pos x="564" y="1041"/>
                </a:cxn>
                <a:cxn ang="0">
                  <a:pos x="393" y="1031"/>
                </a:cxn>
              </a:cxnLst>
              <a:rect l="0" t="0" r="r" b="b"/>
              <a:pathLst>
                <a:path w="2342" h="2514">
                  <a:moveTo>
                    <a:pt x="393" y="1031"/>
                  </a:moveTo>
                  <a:lnTo>
                    <a:pt x="392" y="1032"/>
                  </a:lnTo>
                  <a:lnTo>
                    <a:pt x="384" y="1037"/>
                  </a:lnTo>
                  <a:lnTo>
                    <a:pt x="372" y="1044"/>
                  </a:lnTo>
                  <a:lnTo>
                    <a:pt x="357" y="1056"/>
                  </a:lnTo>
                  <a:lnTo>
                    <a:pt x="338" y="1071"/>
                  </a:lnTo>
                  <a:lnTo>
                    <a:pt x="317" y="1089"/>
                  </a:lnTo>
                  <a:lnTo>
                    <a:pt x="293" y="1112"/>
                  </a:lnTo>
                  <a:lnTo>
                    <a:pt x="267" y="1136"/>
                  </a:lnTo>
                  <a:lnTo>
                    <a:pt x="240" y="1166"/>
                  </a:lnTo>
                  <a:lnTo>
                    <a:pt x="213" y="1197"/>
                  </a:lnTo>
                  <a:lnTo>
                    <a:pt x="185" y="1233"/>
                  </a:lnTo>
                  <a:lnTo>
                    <a:pt x="158" y="1274"/>
                  </a:lnTo>
                  <a:lnTo>
                    <a:pt x="131" y="1317"/>
                  </a:lnTo>
                  <a:lnTo>
                    <a:pt x="105" y="1365"/>
                  </a:lnTo>
                  <a:lnTo>
                    <a:pt x="81" y="1416"/>
                  </a:lnTo>
                  <a:lnTo>
                    <a:pt x="59" y="1472"/>
                  </a:lnTo>
                  <a:lnTo>
                    <a:pt x="39" y="1532"/>
                  </a:lnTo>
                  <a:lnTo>
                    <a:pt x="24" y="1595"/>
                  </a:lnTo>
                  <a:lnTo>
                    <a:pt x="12" y="1662"/>
                  </a:lnTo>
                  <a:lnTo>
                    <a:pt x="3" y="1734"/>
                  </a:lnTo>
                  <a:lnTo>
                    <a:pt x="0" y="1811"/>
                  </a:lnTo>
                  <a:lnTo>
                    <a:pt x="3" y="1890"/>
                  </a:lnTo>
                  <a:lnTo>
                    <a:pt x="11" y="1976"/>
                  </a:lnTo>
                  <a:lnTo>
                    <a:pt x="24" y="2064"/>
                  </a:lnTo>
                  <a:lnTo>
                    <a:pt x="39" y="2132"/>
                  </a:lnTo>
                  <a:lnTo>
                    <a:pt x="60" y="2193"/>
                  </a:lnTo>
                  <a:lnTo>
                    <a:pt x="84" y="2247"/>
                  </a:lnTo>
                  <a:lnTo>
                    <a:pt x="113" y="2295"/>
                  </a:lnTo>
                  <a:lnTo>
                    <a:pt x="144" y="2337"/>
                  </a:lnTo>
                  <a:lnTo>
                    <a:pt x="180" y="2375"/>
                  </a:lnTo>
                  <a:lnTo>
                    <a:pt x="218" y="2406"/>
                  </a:lnTo>
                  <a:lnTo>
                    <a:pt x="258" y="2433"/>
                  </a:lnTo>
                  <a:lnTo>
                    <a:pt x="300" y="2457"/>
                  </a:lnTo>
                  <a:lnTo>
                    <a:pt x="344" y="2475"/>
                  </a:lnTo>
                  <a:lnTo>
                    <a:pt x="390" y="2490"/>
                  </a:lnTo>
                  <a:lnTo>
                    <a:pt x="437" y="2501"/>
                  </a:lnTo>
                  <a:lnTo>
                    <a:pt x="485" y="2508"/>
                  </a:lnTo>
                  <a:lnTo>
                    <a:pt x="533" y="2513"/>
                  </a:lnTo>
                  <a:lnTo>
                    <a:pt x="581" y="2514"/>
                  </a:lnTo>
                  <a:lnTo>
                    <a:pt x="629" y="2514"/>
                  </a:lnTo>
                  <a:lnTo>
                    <a:pt x="675" y="2511"/>
                  </a:lnTo>
                  <a:lnTo>
                    <a:pt x="722" y="2507"/>
                  </a:lnTo>
                  <a:lnTo>
                    <a:pt x="767" y="2501"/>
                  </a:lnTo>
                  <a:lnTo>
                    <a:pt x="810" y="2493"/>
                  </a:lnTo>
                  <a:lnTo>
                    <a:pt x="851" y="2484"/>
                  </a:lnTo>
                  <a:lnTo>
                    <a:pt x="890" y="2475"/>
                  </a:lnTo>
                  <a:lnTo>
                    <a:pt x="927" y="2466"/>
                  </a:lnTo>
                  <a:lnTo>
                    <a:pt x="960" y="2457"/>
                  </a:lnTo>
                  <a:lnTo>
                    <a:pt x="990" y="2448"/>
                  </a:lnTo>
                  <a:lnTo>
                    <a:pt x="1017" y="2439"/>
                  </a:lnTo>
                  <a:lnTo>
                    <a:pt x="1038" y="2432"/>
                  </a:lnTo>
                  <a:lnTo>
                    <a:pt x="1056" y="2426"/>
                  </a:lnTo>
                  <a:lnTo>
                    <a:pt x="1070" y="2421"/>
                  </a:lnTo>
                  <a:lnTo>
                    <a:pt x="1079" y="2417"/>
                  </a:lnTo>
                  <a:lnTo>
                    <a:pt x="1082" y="2417"/>
                  </a:lnTo>
                  <a:lnTo>
                    <a:pt x="1026" y="2313"/>
                  </a:lnTo>
                  <a:lnTo>
                    <a:pt x="1026" y="2310"/>
                  </a:lnTo>
                  <a:lnTo>
                    <a:pt x="1025" y="2304"/>
                  </a:lnTo>
                  <a:lnTo>
                    <a:pt x="1026" y="2297"/>
                  </a:lnTo>
                  <a:lnTo>
                    <a:pt x="1031" y="2291"/>
                  </a:lnTo>
                  <a:lnTo>
                    <a:pt x="1038" y="2285"/>
                  </a:lnTo>
                  <a:lnTo>
                    <a:pt x="1044" y="2288"/>
                  </a:lnTo>
                  <a:lnTo>
                    <a:pt x="1053" y="2297"/>
                  </a:lnTo>
                  <a:lnTo>
                    <a:pt x="1065" y="2309"/>
                  </a:lnTo>
                  <a:lnTo>
                    <a:pt x="1077" y="2325"/>
                  </a:lnTo>
                  <a:lnTo>
                    <a:pt x="1089" y="2345"/>
                  </a:lnTo>
                  <a:lnTo>
                    <a:pt x="1101" y="2363"/>
                  </a:lnTo>
                  <a:lnTo>
                    <a:pt x="1113" y="2382"/>
                  </a:lnTo>
                  <a:lnTo>
                    <a:pt x="1124" y="2399"/>
                  </a:lnTo>
                  <a:lnTo>
                    <a:pt x="1133" y="2412"/>
                  </a:lnTo>
                  <a:lnTo>
                    <a:pt x="1137" y="2421"/>
                  </a:lnTo>
                  <a:lnTo>
                    <a:pt x="1140" y="2426"/>
                  </a:lnTo>
                  <a:lnTo>
                    <a:pt x="1142" y="2427"/>
                  </a:lnTo>
                  <a:lnTo>
                    <a:pt x="1149" y="2433"/>
                  </a:lnTo>
                  <a:lnTo>
                    <a:pt x="1163" y="2442"/>
                  </a:lnTo>
                  <a:lnTo>
                    <a:pt x="1179" y="2453"/>
                  </a:lnTo>
                  <a:lnTo>
                    <a:pt x="1200" y="2463"/>
                  </a:lnTo>
                  <a:lnTo>
                    <a:pt x="1224" y="2471"/>
                  </a:lnTo>
                  <a:lnTo>
                    <a:pt x="1253" y="2477"/>
                  </a:lnTo>
                  <a:lnTo>
                    <a:pt x="1286" y="2478"/>
                  </a:lnTo>
                  <a:lnTo>
                    <a:pt x="1320" y="2474"/>
                  </a:lnTo>
                  <a:lnTo>
                    <a:pt x="1358" y="2463"/>
                  </a:lnTo>
                  <a:lnTo>
                    <a:pt x="1398" y="2444"/>
                  </a:lnTo>
                  <a:lnTo>
                    <a:pt x="1430" y="2424"/>
                  </a:lnTo>
                  <a:lnTo>
                    <a:pt x="1463" y="2399"/>
                  </a:lnTo>
                  <a:lnTo>
                    <a:pt x="1500" y="2367"/>
                  </a:lnTo>
                  <a:lnTo>
                    <a:pt x="1538" y="2331"/>
                  </a:lnTo>
                  <a:lnTo>
                    <a:pt x="1578" y="2292"/>
                  </a:lnTo>
                  <a:lnTo>
                    <a:pt x="1619" y="2250"/>
                  </a:lnTo>
                  <a:lnTo>
                    <a:pt x="1659" y="2204"/>
                  </a:lnTo>
                  <a:lnTo>
                    <a:pt x="1698" y="2157"/>
                  </a:lnTo>
                  <a:lnTo>
                    <a:pt x="1736" y="2108"/>
                  </a:lnTo>
                  <a:lnTo>
                    <a:pt x="1772" y="2058"/>
                  </a:lnTo>
                  <a:lnTo>
                    <a:pt x="1803" y="2009"/>
                  </a:lnTo>
                  <a:lnTo>
                    <a:pt x="1833" y="1959"/>
                  </a:lnTo>
                  <a:lnTo>
                    <a:pt x="1857" y="1911"/>
                  </a:lnTo>
                  <a:lnTo>
                    <a:pt x="1877" y="1865"/>
                  </a:lnTo>
                  <a:lnTo>
                    <a:pt x="1892" y="1821"/>
                  </a:lnTo>
                  <a:lnTo>
                    <a:pt x="1899" y="1781"/>
                  </a:lnTo>
                  <a:lnTo>
                    <a:pt x="1899" y="1734"/>
                  </a:lnTo>
                  <a:lnTo>
                    <a:pt x="1893" y="1689"/>
                  </a:lnTo>
                  <a:lnTo>
                    <a:pt x="1881" y="1647"/>
                  </a:lnTo>
                  <a:lnTo>
                    <a:pt x="1863" y="1605"/>
                  </a:lnTo>
                  <a:lnTo>
                    <a:pt x="1842" y="1565"/>
                  </a:lnTo>
                  <a:lnTo>
                    <a:pt x="1817" y="1526"/>
                  </a:lnTo>
                  <a:lnTo>
                    <a:pt x="1790" y="1485"/>
                  </a:lnTo>
                  <a:lnTo>
                    <a:pt x="1761" y="1446"/>
                  </a:lnTo>
                  <a:lnTo>
                    <a:pt x="1733" y="1406"/>
                  </a:lnTo>
                  <a:lnTo>
                    <a:pt x="1706" y="1365"/>
                  </a:lnTo>
                  <a:lnTo>
                    <a:pt x="1680" y="1323"/>
                  </a:lnTo>
                  <a:lnTo>
                    <a:pt x="1658" y="1278"/>
                  </a:lnTo>
                  <a:lnTo>
                    <a:pt x="1640" y="1233"/>
                  </a:lnTo>
                  <a:lnTo>
                    <a:pt x="1626" y="1191"/>
                  </a:lnTo>
                  <a:lnTo>
                    <a:pt x="1614" y="1148"/>
                  </a:lnTo>
                  <a:lnTo>
                    <a:pt x="1604" y="1103"/>
                  </a:lnTo>
                  <a:lnTo>
                    <a:pt x="1595" y="1056"/>
                  </a:lnTo>
                  <a:lnTo>
                    <a:pt x="1589" y="1010"/>
                  </a:lnTo>
                  <a:lnTo>
                    <a:pt x="1584" y="962"/>
                  </a:lnTo>
                  <a:lnTo>
                    <a:pt x="1586" y="915"/>
                  </a:lnTo>
                  <a:lnTo>
                    <a:pt x="1589" y="867"/>
                  </a:lnTo>
                  <a:lnTo>
                    <a:pt x="1598" y="822"/>
                  </a:lnTo>
                  <a:lnTo>
                    <a:pt x="1611" y="777"/>
                  </a:lnTo>
                  <a:lnTo>
                    <a:pt x="1631" y="734"/>
                  </a:lnTo>
                  <a:lnTo>
                    <a:pt x="1656" y="693"/>
                  </a:lnTo>
                  <a:lnTo>
                    <a:pt x="1689" y="654"/>
                  </a:lnTo>
                  <a:lnTo>
                    <a:pt x="1728" y="618"/>
                  </a:lnTo>
                  <a:lnTo>
                    <a:pt x="1775" y="587"/>
                  </a:lnTo>
                  <a:lnTo>
                    <a:pt x="1824" y="558"/>
                  </a:lnTo>
                  <a:lnTo>
                    <a:pt x="1874" y="531"/>
                  </a:lnTo>
                  <a:lnTo>
                    <a:pt x="1925" y="504"/>
                  </a:lnTo>
                  <a:lnTo>
                    <a:pt x="1977" y="477"/>
                  </a:lnTo>
                  <a:lnTo>
                    <a:pt x="2027" y="452"/>
                  </a:lnTo>
                  <a:lnTo>
                    <a:pt x="2076" y="426"/>
                  </a:lnTo>
                  <a:lnTo>
                    <a:pt x="2124" y="401"/>
                  </a:lnTo>
                  <a:lnTo>
                    <a:pt x="2168" y="374"/>
                  </a:lnTo>
                  <a:lnTo>
                    <a:pt x="2210" y="347"/>
                  </a:lnTo>
                  <a:lnTo>
                    <a:pt x="2246" y="320"/>
                  </a:lnTo>
                  <a:lnTo>
                    <a:pt x="2279" y="291"/>
                  </a:lnTo>
                  <a:lnTo>
                    <a:pt x="2304" y="261"/>
                  </a:lnTo>
                  <a:lnTo>
                    <a:pt x="2324" y="231"/>
                  </a:lnTo>
                  <a:lnTo>
                    <a:pt x="2337" y="198"/>
                  </a:lnTo>
                  <a:lnTo>
                    <a:pt x="2342" y="165"/>
                  </a:lnTo>
                  <a:lnTo>
                    <a:pt x="2339" y="129"/>
                  </a:lnTo>
                  <a:lnTo>
                    <a:pt x="2328" y="102"/>
                  </a:lnTo>
                  <a:lnTo>
                    <a:pt x="2310" y="80"/>
                  </a:lnTo>
                  <a:lnTo>
                    <a:pt x="2285" y="60"/>
                  </a:lnTo>
                  <a:lnTo>
                    <a:pt x="2253" y="44"/>
                  </a:lnTo>
                  <a:lnTo>
                    <a:pt x="2216" y="29"/>
                  </a:lnTo>
                  <a:lnTo>
                    <a:pt x="2174" y="18"/>
                  </a:lnTo>
                  <a:lnTo>
                    <a:pt x="2129" y="11"/>
                  </a:lnTo>
                  <a:lnTo>
                    <a:pt x="2078" y="5"/>
                  </a:lnTo>
                  <a:lnTo>
                    <a:pt x="2025" y="0"/>
                  </a:lnTo>
                  <a:lnTo>
                    <a:pt x="1971" y="0"/>
                  </a:lnTo>
                  <a:lnTo>
                    <a:pt x="1914" y="2"/>
                  </a:lnTo>
                  <a:lnTo>
                    <a:pt x="1857" y="5"/>
                  </a:lnTo>
                  <a:lnTo>
                    <a:pt x="1800" y="9"/>
                  </a:lnTo>
                  <a:lnTo>
                    <a:pt x="1745" y="17"/>
                  </a:lnTo>
                  <a:lnTo>
                    <a:pt x="1689" y="26"/>
                  </a:lnTo>
                  <a:lnTo>
                    <a:pt x="1637" y="36"/>
                  </a:lnTo>
                  <a:lnTo>
                    <a:pt x="1587" y="48"/>
                  </a:lnTo>
                  <a:lnTo>
                    <a:pt x="1541" y="60"/>
                  </a:lnTo>
                  <a:lnTo>
                    <a:pt x="1499" y="75"/>
                  </a:lnTo>
                  <a:lnTo>
                    <a:pt x="1461" y="90"/>
                  </a:lnTo>
                  <a:lnTo>
                    <a:pt x="1430" y="107"/>
                  </a:lnTo>
                  <a:lnTo>
                    <a:pt x="1379" y="138"/>
                  </a:lnTo>
                  <a:lnTo>
                    <a:pt x="1332" y="170"/>
                  </a:lnTo>
                  <a:lnTo>
                    <a:pt x="1290" y="201"/>
                  </a:lnTo>
                  <a:lnTo>
                    <a:pt x="1253" y="231"/>
                  </a:lnTo>
                  <a:lnTo>
                    <a:pt x="1221" y="258"/>
                  </a:lnTo>
                  <a:lnTo>
                    <a:pt x="1194" y="284"/>
                  </a:lnTo>
                  <a:lnTo>
                    <a:pt x="1172" y="305"/>
                  </a:lnTo>
                  <a:lnTo>
                    <a:pt x="1155" y="323"/>
                  </a:lnTo>
                  <a:lnTo>
                    <a:pt x="1143" y="336"/>
                  </a:lnTo>
                  <a:lnTo>
                    <a:pt x="1136" y="345"/>
                  </a:lnTo>
                  <a:lnTo>
                    <a:pt x="1133" y="348"/>
                  </a:lnTo>
                  <a:lnTo>
                    <a:pt x="1187" y="399"/>
                  </a:lnTo>
                  <a:lnTo>
                    <a:pt x="1188" y="401"/>
                  </a:lnTo>
                  <a:lnTo>
                    <a:pt x="1190" y="407"/>
                  </a:lnTo>
                  <a:lnTo>
                    <a:pt x="1190" y="413"/>
                  </a:lnTo>
                  <a:lnTo>
                    <a:pt x="1188" y="419"/>
                  </a:lnTo>
                  <a:lnTo>
                    <a:pt x="1182" y="425"/>
                  </a:lnTo>
                  <a:lnTo>
                    <a:pt x="1172" y="426"/>
                  </a:lnTo>
                  <a:lnTo>
                    <a:pt x="1161" y="426"/>
                  </a:lnTo>
                  <a:lnTo>
                    <a:pt x="1154" y="423"/>
                  </a:lnTo>
                  <a:lnTo>
                    <a:pt x="1151" y="422"/>
                  </a:lnTo>
                  <a:lnTo>
                    <a:pt x="1091" y="371"/>
                  </a:lnTo>
                  <a:lnTo>
                    <a:pt x="1085" y="371"/>
                  </a:lnTo>
                  <a:lnTo>
                    <a:pt x="1071" y="371"/>
                  </a:lnTo>
                  <a:lnTo>
                    <a:pt x="1050" y="372"/>
                  </a:lnTo>
                  <a:lnTo>
                    <a:pt x="1023" y="374"/>
                  </a:lnTo>
                  <a:lnTo>
                    <a:pt x="989" y="378"/>
                  </a:lnTo>
                  <a:lnTo>
                    <a:pt x="951" y="386"/>
                  </a:lnTo>
                  <a:lnTo>
                    <a:pt x="909" y="396"/>
                  </a:lnTo>
                  <a:lnTo>
                    <a:pt x="866" y="410"/>
                  </a:lnTo>
                  <a:lnTo>
                    <a:pt x="821" y="428"/>
                  </a:lnTo>
                  <a:lnTo>
                    <a:pt x="774" y="452"/>
                  </a:lnTo>
                  <a:lnTo>
                    <a:pt x="729" y="480"/>
                  </a:lnTo>
                  <a:lnTo>
                    <a:pt x="686" y="515"/>
                  </a:lnTo>
                  <a:lnTo>
                    <a:pt x="647" y="555"/>
                  </a:lnTo>
                  <a:lnTo>
                    <a:pt x="608" y="603"/>
                  </a:lnTo>
                  <a:lnTo>
                    <a:pt x="573" y="654"/>
                  </a:lnTo>
                  <a:lnTo>
                    <a:pt x="545" y="704"/>
                  </a:lnTo>
                  <a:lnTo>
                    <a:pt x="521" y="753"/>
                  </a:lnTo>
                  <a:lnTo>
                    <a:pt x="501" y="801"/>
                  </a:lnTo>
                  <a:lnTo>
                    <a:pt x="485" y="845"/>
                  </a:lnTo>
                  <a:lnTo>
                    <a:pt x="471" y="885"/>
                  </a:lnTo>
                  <a:lnTo>
                    <a:pt x="462" y="921"/>
                  </a:lnTo>
                  <a:lnTo>
                    <a:pt x="455" y="951"/>
                  </a:lnTo>
                  <a:lnTo>
                    <a:pt x="452" y="974"/>
                  </a:lnTo>
                  <a:lnTo>
                    <a:pt x="449" y="987"/>
                  </a:lnTo>
                  <a:lnTo>
                    <a:pt x="447" y="992"/>
                  </a:lnTo>
                  <a:lnTo>
                    <a:pt x="558" y="1013"/>
                  </a:lnTo>
                  <a:lnTo>
                    <a:pt x="560" y="1013"/>
                  </a:lnTo>
                  <a:lnTo>
                    <a:pt x="561" y="1013"/>
                  </a:lnTo>
                  <a:lnTo>
                    <a:pt x="564" y="1014"/>
                  </a:lnTo>
                  <a:lnTo>
                    <a:pt x="567" y="1016"/>
                  </a:lnTo>
                  <a:lnTo>
                    <a:pt x="570" y="1017"/>
                  </a:lnTo>
                  <a:lnTo>
                    <a:pt x="573" y="1020"/>
                  </a:lnTo>
                  <a:lnTo>
                    <a:pt x="576" y="1022"/>
                  </a:lnTo>
                  <a:lnTo>
                    <a:pt x="576" y="1025"/>
                  </a:lnTo>
                  <a:lnTo>
                    <a:pt x="576" y="1029"/>
                  </a:lnTo>
                  <a:lnTo>
                    <a:pt x="575" y="1032"/>
                  </a:lnTo>
                  <a:lnTo>
                    <a:pt x="564" y="1041"/>
                  </a:lnTo>
                  <a:lnTo>
                    <a:pt x="552" y="1046"/>
                  </a:lnTo>
                  <a:lnTo>
                    <a:pt x="545" y="1047"/>
                  </a:lnTo>
                  <a:lnTo>
                    <a:pt x="540" y="1049"/>
                  </a:lnTo>
                  <a:lnTo>
                    <a:pt x="393" y="1031"/>
                  </a:lnTo>
                  <a:close/>
                </a:path>
              </a:pathLst>
            </a:custGeom>
            <a:solidFill>
              <a:srgbClr val="5CBD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íSḷiḋê">
              <a:extLst>
                <a:ext uri="{FF2B5EF4-FFF2-40B4-BE49-F238E27FC236}">
                  <a16:creationId xmlns:a16="http://schemas.microsoft.com/office/drawing/2014/main" xmlns="" id="{2D54FD57-6A74-409C-9714-C7DCB7025AD9}"/>
                </a:ext>
              </a:extLst>
            </p:cNvPr>
            <p:cNvSpPr>
              <a:spLocks/>
            </p:cNvSpPr>
            <p:nvPr/>
          </p:nvSpPr>
          <p:spPr bwMode="gray">
            <a:xfrm>
              <a:off x="5267908" y="2168860"/>
              <a:ext cx="2199910" cy="1323309"/>
            </a:xfrm>
            <a:custGeom>
              <a:avLst/>
              <a:gdLst/>
              <a:ahLst/>
              <a:cxnLst>
                <a:cxn ang="0">
                  <a:pos x="744" y="368"/>
                </a:cxn>
                <a:cxn ang="0">
                  <a:pos x="732" y="275"/>
                </a:cxn>
                <a:cxn ang="0">
                  <a:pos x="768" y="161"/>
                </a:cxn>
                <a:cxn ang="0">
                  <a:pos x="915" y="60"/>
                </a:cxn>
                <a:cxn ang="0">
                  <a:pos x="1164" y="5"/>
                </a:cxn>
                <a:cxn ang="0">
                  <a:pos x="1448" y="14"/>
                </a:cxn>
                <a:cxn ang="0">
                  <a:pos x="1686" y="86"/>
                </a:cxn>
                <a:cxn ang="0">
                  <a:pos x="1835" y="171"/>
                </a:cxn>
                <a:cxn ang="0">
                  <a:pos x="1898" y="224"/>
                </a:cxn>
                <a:cxn ang="0">
                  <a:pos x="1893" y="338"/>
                </a:cxn>
                <a:cxn ang="0">
                  <a:pos x="1898" y="350"/>
                </a:cxn>
                <a:cxn ang="0">
                  <a:pos x="1913" y="354"/>
                </a:cxn>
                <a:cxn ang="0">
                  <a:pos x="1937" y="326"/>
                </a:cxn>
                <a:cxn ang="0">
                  <a:pos x="1965" y="221"/>
                </a:cxn>
                <a:cxn ang="0">
                  <a:pos x="2093" y="213"/>
                </a:cxn>
                <a:cxn ang="0">
                  <a:pos x="2298" y="239"/>
                </a:cxn>
                <a:cxn ang="0">
                  <a:pos x="2534" y="342"/>
                </a:cxn>
                <a:cxn ang="0">
                  <a:pos x="2742" y="522"/>
                </a:cxn>
                <a:cxn ang="0">
                  <a:pos x="2859" y="738"/>
                </a:cxn>
                <a:cxn ang="0">
                  <a:pos x="2879" y="1005"/>
                </a:cxn>
                <a:cxn ang="0">
                  <a:pos x="2802" y="1325"/>
                </a:cxn>
                <a:cxn ang="0">
                  <a:pos x="2669" y="1584"/>
                </a:cxn>
                <a:cxn ang="0">
                  <a:pos x="2505" y="1722"/>
                </a:cxn>
                <a:cxn ang="0">
                  <a:pos x="2373" y="1710"/>
                </a:cxn>
                <a:cxn ang="0">
                  <a:pos x="2270" y="1614"/>
                </a:cxn>
                <a:cxn ang="0">
                  <a:pos x="2162" y="1500"/>
                </a:cxn>
                <a:cxn ang="0">
                  <a:pos x="2025" y="1433"/>
                </a:cxn>
                <a:cxn ang="0">
                  <a:pos x="1767" y="1422"/>
                </a:cxn>
                <a:cxn ang="0">
                  <a:pos x="1476" y="1443"/>
                </a:cxn>
                <a:cxn ang="0">
                  <a:pos x="1226" y="1467"/>
                </a:cxn>
                <a:cxn ang="0">
                  <a:pos x="1070" y="1457"/>
                </a:cxn>
                <a:cxn ang="0">
                  <a:pos x="1001" y="1434"/>
                </a:cxn>
                <a:cxn ang="0">
                  <a:pos x="969" y="1293"/>
                </a:cxn>
                <a:cxn ang="0">
                  <a:pos x="950" y="1271"/>
                </a:cxn>
                <a:cxn ang="0">
                  <a:pos x="924" y="1292"/>
                </a:cxn>
                <a:cxn ang="0">
                  <a:pos x="944" y="1445"/>
                </a:cxn>
                <a:cxn ang="0">
                  <a:pos x="905" y="1488"/>
                </a:cxn>
                <a:cxn ang="0">
                  <a:pos x="789" y="1586"/>
                </a:cxn>
                <a:cxn ang="0">
                  <a:pos x="599" y="1677"/>
                </a:cxn>
                <a:cxn ang="0">
                  <a:pos x="426" y="1694"/>
                </a:cxn>
                <a:cxn ang="0">
                  <a:pos x="303" y="1605"/>
                </a:cxn>
                <a:cxn ang="0">
                  <a:pos x="173" y="1448"/>
                </a:cxn>
                <a:cxn ang="0">
                  <a:pos x="65" y="1253"/>
                </a:cxn>
                <a:cxn ang="0">
                  <a:pos x="3" y="1052"/>
                </a:cxn>
                <a:cxn ang="0">
                  <a:pos x="20" y="876"/>
                </a:cxn>
                <a:cxn ang="0">
                  <a:pos x="150" y="722"/>
                </a:cxn>
                <a:cxn ang="0">
                  <a:pos x="342" y="594"/>
                </a:cxn>
                <a:cxn ang="0">
                  <a:pos x="537" y="503"/>
                </a:cxn>
                <a:cxn ang="0">
                  <a:pos x="678" y="452"/>
                </a:cxn>
                <a:cxn ang="0">
                  <a:pos x="893" y="455"/>
                </a:cxn>
                <a:cxn ang="0">
                  <a:pos x="914" y="455"/>
                </a:cxn>
                <a:cxn ang="0">
                  <a:pos x="905" y="413"/>
                </a:cxn>
                <a:cxn ang="0">
                  <a:pos x="753" y="393"/>
                </a:cxn>
              </a:cxnLst>
              <a:rect l="0" t="0" r="r" b="b"/>
              <a:pathLst>
                <a:path w="2883" h="1731">
                  <a:moveTo>
                    <a:pt x="753" y="393"/>
                  </a:moveTo>
                  <a:lnTo>
                    <a:pt x="752" y="390"/>
                  </a:lnTo>
                  <a:lnTo>
                    <a:pt x="749" y="381"/>
                  </a:lnTo>
                  <a:lnTo>
                    <a:pt x="744" y="368"/>
                  </a:lnTo>
                  <a:lnTo>
                    <a:pt x="740" y="350"/>
                  </a:lnTo>
                  <a:lnTo>
                    <a:pt x="735" y="327"/>
                  </a:lnTo>
                  <a:lnTo>
                    <a:pt x="732" y="302"/>
                  </a:lnTo>
                  <a:lnTo>
                    <a:pt x="732" y="275"/>
                  </a:lnTo>
                  <a:lnTo>
                    <a:pt x="734" y="246"/>
                  </a:lnTo>
                  <a:lnTo>
                    <a:pt x="741" y="218"/>
                  </a:lnTo>
                  <a:lnTo>
                    <a:pt x="752" y="189"/>
                  </a:lnTo>
                  <a:lnTo>
                    <a:pt x="768" y="161"/>
                  </a:lnTo>
                  <a:lnTo>
                    <a:pt x="791" y="134"/>
                  </a:lnTo>
                  <a:lnTo>
                    <a:pt x="822" y="108"/>
                  </a:lnTo>
                  <a:lnTo>
                    <a:pt x="866" y="83"/>
                  </a:lnTo>
                  <a:lnTo>
                    <a:pt x="915" y="60"/>
                  </a:lnTo>
                  <a:lnTo>
                    <a:pt x="972" y="41"/>
                  </a:lnTo>
                  <a:lnTo>
                    <a:pt x="1032" y="24"/>
                  </a:lnTo>
                  <a:lnTo>
                    <a:pt x="1097" y="12"/>
                  </a:lnTo>
                  <a:lnTo>
                    <a:pt x="1164" y="5"/>
                  </a:lnTo>
                  <a:lnTo>
                    <a:pt x="1233" y="0"/>
                  </a:lnTo>
                  <a:lnTo>
                    <a:pt x="1305" y="0"/>
                  </a:lnTo>
                  <a:lnTo>
                    <a:pt x="1376" y="5"/>
                  </a:lnTo>
                  <a:lnTo>
                    <a:pt x="1448" y="14"/>
                  </a:lnTo>
                  <a:lnTo>
                    <a:pt x="1518" y="29"/>
                  </a:lnTo>
                  <a:lnTo>
                    <a:pt x="1580" y="45"/>
                  </a:lnTo>
                  <a:lnTo>
                    <a:pt x="1637" y="65"/>
                  </a:lnTo>
                  <a:lnTo>
                    <a:pt x="1686" y="86"/>
                  </a:lnTo>
                  <a:lnTo>
                    <a:pt x="1731" y="107"/>
                  </a:lnTo>
                  <a:lnTo>
                    <a:pt x="1772" y="129"/>
                  </a:lnTo>
                  <a:lnTo>
                    <a:pt x="1806" y="150"/>
                  </a:lnTo>
                  <a:lnTo>
                    <a:pt x="1835" y="171"/>
                  </a:lnTo>
                  <a:lnTo>
                    <a:pt x="1859" y="189"/>
                  </a:lnTo>
                  <a:lnTo>
                    <a:pt x="1877" y="204"/>
                  </a:lnTo>
                  <a:lnTo>
                    <a:pt x="1890" y="216"/>
                  </a:lnTo>
                  <a:lnTo>
                    <a:pt x="1898" y="224"/>
                  </a:lnTo>
                  <a:lnTo>
                    <a:pt x="1901" y="227"/>
                  </a:lnTo>
                  <a:lnTo>
                    <a:pt x="1893" y="335"/>
                  </a:lnTo>
                  <a:lnTo>
                    <a:pt x="1893" y="335"/>
                  </a:lnTo>
                  <a:lnTo>
                    <a:pt x="1893" y="338"/>
                  </a:lnTo>
                  <a:lnTo>
                    <a:pt x="1895" y="339"/>
                  </a:lnTo>
                  <a:lnTo>
                    <a:pt x="1895" y="342"/>
                  </a:lnTo>
                  <a:lnTo>
                    <a:pt x="1896" y="345"/>
                  </a:lnTo>
                  <a:lnTo>
                    <a:pt x="1898" y="350"/>
                  </a:lnTo>
                  <a:lnTo>
                    <a:pt x="1901" y="351"/>
                  </a:lnTo>
                  <a:lnTo>
                    <a:pt x="1904" y="353"/>
                  </a:lnTo>
                  <a:lnTo>
                    <a:pt x="1908" y="354"/>
                  </a:lnTo>
                  <a:lnTo>
                    <a:pt x="1913" y="354"/>
                  </a:lnTo>
                  <a:lnTo>
                    <a:pt x="1922" y="348"/>
                  </a:lnTo>
                  <a:lnTo>
                    <a:pt x="1928" y="341"/>
                  </a:lnTo>
                  <a:lnTo>
                    <a:pt x="1934" y="332"/>
                  </a:lnTo>
                  <a:lnTo>
                    <a:pt x="1937" y="326"/>
                  </a:lnTo>
                  <a:lnTo>
                    <a:pt x="1938" y="323"/>
                  </a:lnTo>
                  <a:lnTo>
                    <a:pt x="1947" y="224"/>
                  </a:lnTo>
                  <a:lnTo>
                    <a:pt x="1952" y="224"/>
                  </a:lnTo>
                  <a:lnTo>
                    <a:pt x="1965" y="221"/>
                  </a:lnTo>
                  <a:lnTo>
                    <a:pt x="1988" y="218"/>
                  </a:lnTo>
                  <a:lnTo>
                    <a:pt x="2016" y="216"/>
                  </a:lnTo>
                  <a:lnTo>
                    <a:pt x="2051" y="213"/>
                  </a:lnTo>
                  <a:lnTo>
                    <a:pt x="2093" y="213"/>
                  </a:lnTo>
                  <a:lnTo>
                    <a:pt x="2138" y="215"/>
                  </a:lnTo>
                  <a:lnTo>
                    <a:pt x="2189" y="219"/>
                  </a:lnTo>
                  <a:lnTo>
                    <a:pt x="2241" y="227"/>
                  </a:lnTo>
                  <a:lnTo>
                    <a:pt x="2298" y="239"/>
                  </a:lnTo>
                  <a:lnTo>
                    <a:pt x="2357" y="255"/>
                  </a:lnTo>
                  <a:lnTo>
                    <a:pt x="2415" y="278"/>
                  </a:lnTo>
                  <a:lnTo>
                    <a:pt x="2475" y="306"/>
                  </a:lnTo>
                  <a:lnTo>
                    <a:pt x="2534" y="342"/>
                  </a:lnTo>
                  <a:lnTo>
                    <a:pt x="2594" y="384"/>
                  </a:lnTo>
                  <a:lnTo>
                    <a:pt x="2649" y="428"/>
                  </a:lnTo>
                  <a:lnTo>
                    <a:pt x="2699" y="474"/>
                  </a:lnTo>
                  <a:lnTo>
                    <a:pt x="2742" y="522"/>
                  </a:lnTo>
                  <a:lnTo>
                    <a:pt x="2780" y="572"/>
                  </a:lnTo>
                  <a:lnTo>
                    <a:pt x="2813" y="624"/>
                  </a:lnTo>
                  <a:lnTo>
                    <a:pt x="2838" y="680"/>
                  </a:lnTo>
                  <a:lnTo>
                    <a:pt x="2859" y="738"/>
                  </a:lnTo>
                  <a:lnTo>
                    <a:pt x="2874" y="798"/>
                  </a:lnTo>
                  <a:lnTo>
                    <a:pt x="2882" y="864"/>
                  </a:lnTo>
                  <a:lnTo>
                    <a:pt x="2883" y="932"/>
                  </a:lnTo>
                  <a:lnTo>
                    <a:pt x="2879" y="1005"/>
                  </a:lnTo>
                  <a:lnTo>
                    <a:pt x="2868" y="1082"/>
                  </a:lnTo>
                  <a:lnTo>
                    <a:pt x="2850" y="1166"/>
                  </a:lnTo>
                  <a:lnTo>
                    <a:pt x="2829" y="1247"/>
                  </a:lnTo>
                  <a:lnTo>
                    <a:pt x="2802" y="1325"/>
                  </a:lnTo>
                  <a:lnTo>
                    <a:pt x="2774" y="1398"/>
                  </a:lnTo>
                  <a:lnTo>
                    <a:pt x="2741" y="1466"/>
                  </a:lnTo>
                  <a:lnTo>
                    <a:pt x="2706" y="1529"/>
                  </a:lnTo>
                  <a:lnTo>
                    <a:pt x="2669" y="1584"/>
                  </a:lnTo>
                  <a:lnTo>
                    <a:pt x="2628" y="1631"/>
                  </a:lnTo>
                  <a:lnTo>
                    <a:pt x="2588" y="1671"/>
                  </a:lnTo>
                  <a:lnTo>
                    <a:pt x="2547" y="1701"/>
                  </a:lnTo>
                  <a:lnTo>
                    <a:pt x="2505" y="1722"/>
                  </a:lnTo>
                  <a:lnTo>
                    <a:pt x="2463" y="1731"/>
                  </a:lnTo>
                  <a:lnTo>
                    <a:pt x="2432" y="1731"/>
                  </a:lnTo>
                  <a:lnTo>
                    <a:pt x="2400" y="1724"/>
                  </a:lnTo>
                  <a:lnTo>
                    <a:pt x="2373" y="1710"/>
                  </a:lnTo>
                  <a:lnTo>
                    <a:pt x="2346" y="1691"/>
                  </a:lnTo>
                  <a:lnTo>
                    <a:pt x="2319" y="1668"/>
                  </a:lnTo>
                  <a:lnTo>
                    <a:pt x="2294" y="1643"/>
                  </a:lnTo>
                  <a:lnTo>
                    <a:pt x="2270" y="1614"/>
                  </a:lnTo>
                  <a:lnTo>
                    <a:pt x="2244" y="1584"/>
                  </a:lnTo>
                  <a:lnTo>
                    <a:pt x="2217" y="1556"/>
                  </a:lnTo>
                  <a:lnTo>
                    <a:pt x="2190" y="1527"/>
                  </a:lnTo>
                  <a:lnTo>
                    <a:pt x="2162" y="1500"/>
                  </a:lnTo>
                  <a:lnTo>
                    <a:pt x="2132" y="1476"/>
                  </a:lnTo>
                  <a:lnTo>
                    <a:pt x="2099" y="1457"/>
                  </a:lnTo>
                  <a:lnTo>
                    <a:pt x="2064" y="1442"/>
                  </a:lnTo>
                  <a:lnTo>
                    <a:pt x="2025" y="1433"/>
                  </a:lnTo>
                  <a:lnTo>
                    <a:pt x="1968" y="1425"/>
                  </a:lnTo>
                  <a:lnTo>
                    <a:pt x="1904" y="1422"/>
                  </a:lnTo>
                  <a:lnTo>
                    <a:pt x="1838" y="1421"/>
                  </a:lnTo>
                  <a:lnTo>
                    <a:pt x="1767" y="1422"/>
                  </a:lnTo>
                  <a:lnTo>
                    <a:pt x="1694" y="1425"/>
                  </a:lnTo>
                  <a:lnTo>
                    <a:pt x="1622" y="1430"/>
                  </a:lnTo>
                  <a:lnTo>
                    <a:pt x="1548" y="1436"/>
                  </a:lnTo>
                  <a:lnTo>
                    <a:pt x="1476" y="1443"/>
                  </a:lnTo>
                  <a:lnTo>
                    <a:pt x="1407" y="1449"/>
                  </a:lnTo>
                  <a:lnTo>
                    <a:pt x="1341" y="1457"/>
                  </a:lnTo>
                  <a:lnTo>
                    <a:pt x="1281" y="1463"/>
                  </a:lnTo>
                  <a:lnTo>
                    <a:pt x="1226" y="1467"/>
                  </a:lnTo>
                  <a:lnTo>
                    <a:pt x="1178" y="1467"/>
                  </a:lnTo>
                  <a:lnTo>
                    <a:pt x="1136" y="1466"/>
                  </a:lnTo>
                  <a:lnTo>
                    <a:pt x="1100" y="1463"/>
                  </a:lnTo>
                  <a:lnTo>
                    <a:pt x="1070" y="1457"/>
                  </a:lnTo>
                  <a:lnTo>
                    <a:pt x="1046" y="1451"/>
                  </a:lnTo>
                  <a:lnTo>
                    <a:pt x="1026" y="1445"/>
                  </a:lnTo>
                  <a:lnTo>
                    <a:pt x="1011" y="1439"/>
                  </a:lnTo>
                  <a:lnTo>
                    <a:pt x="1001" y="1434"/>
                  </a:lnTo>
                  <a:lnTo>
                    <a:pt x="996" y="1431"/>
                  </a:lnTo>
                  <a:lnTo>
                    <a:pt x="993" y="1430"/>
                  </a:lnTo>
                  <a:lnTo>
                    <a:pt x="971" y="1296"/>
                  </a:lnTo>
                  <a:lnTo>
                    <a:pt x="969" y="1293"/>
                  </a:lnTo>
                  <a:lnTo>
                    <a:pt x="968" y="1289"/>
                  </a:lnTo>
                  <a:lnTo>
                    <a:pt x="963" y="1281"/>
                  </a:lnTo>
                  <a:lnTo>
                    <a:pt x="957" y="1275"/>
                  </a:lnTo>
                  <a:lnTo>
                    <a:pt x="950" y="1271"/>
                  </a:lnTo>
                  <a:lnTo>
                    <a:pt x="939" y="1272"/>
                  </a:lnTo>
                  <a:lnTo>
                    <a:pt x="930" y="1277"/>
                  </a:lnTo>
                  <a:lnTo>
                    <a:pt x="926" y="1284"/>
                  </a:lnTo>
                  <a:lnTo>
                    <a:pt x="924" y="1292"/>
                  </a:lnTo>
                  <a:lnTo>
                    <a:pt x="924" y="1298"/>
                  </a:lnTo>
                  <a:lnTo>
                    <a:pt x="924" y="1304"/>
                  </a:lnTo>
                  <a:lnTo>
                    <a:pt x="926" y="1305"/>
                  </a:lnTo>
                  <a:lnTo>
                    <a:pt x="944" y="1445"/>
                  </a:lnTo>
                  <a:lnTo>
                    <a:pt x="942" y="1448"/>
                  </a:lnTo>
                  <a:lnTo>
                    <a:pt x="935" y="1457"/>
                  </a:lnTo>
                  <a:lnTo>
                    <a:pt x="923" y="1470"/>
                  </a:lnTo>
                  <a:lnTo>
                    <a:pt x="905" y="1488"/>
                  </a:lnTo>
                  <a:lnTo>
                    <a:pt x="884" y="1511"/>
                  </a:lnTo>
                  <a:lnTo>
                    <a:pt x="857" y="1535"/>
                  </a:lnTo>
                  <a:lnTo>
                    <a:pt x="825" y="1560"/>
                  </a:lnTo>
                  <a:lnTo>
                    <a:pt x="789" y="1586"/>
                  </a:lnTo>
                  <a:lnTo>
                    <a:pt x="749" y="1611"/>
                  </a:lnTo>
                  <a:lnTo>
                    <a:pt x="704" y="1635"/>
                  </a:lnTo>
                  <a:lnTo>
                    <a:pt x="654" y="1658"/>
                  </a:lnTo>
                  <a:lnTo>
                    <a:pt x="599" y="1677"/>
                  </a:lnTo>
                  <a:lnTo>
                    <a:pt x="540" y="1692"/>
                  </a:lnTo>
                  <a:lnTo>
                    <a:pt x="477" y="1703"/>
                  </a:lnTo>
                  <a:lnTo>
                    <a:pt x="453" y="1701"/>
                  </a:lnTo>
                  <a:lnTo>
                    <a:pt x="426" y="1694"/>
                  </a:lnTo>
                  <a:lnTo>
                    <a:pt x="398" y="1680"/>
                  </a:lnTo>
                  <a:lnTo>
                    <a:pt x="368" y="1661"/>
                  </a:lnTo>
                  <a:lnTo>
                    <a:pt x="335" y="1635"/>
                  </a:lnTo>
                  <a:lnTo>
                    <a:pt x="303" y="1605"/>
                  </a:lnTo>
                  <a:lnTo>
                    <a:pt x="270" y="1571"/>
                  </a:lnTo>
                  <a:lnTo>
                    <a:pt x="237" y="1533"/>
                  </a:lnTo>
                  <a:lnTo>
                    <a:pt x="204" y="1491"/>
                  </a:lnTo>
                  <a:lnTo>
                    <a:pt x="173" y="1448"/>
                  </a:lnTo>
                  <a:lnTo>
                    <a:pt x="143" y="1401"/>
                  </a:lnTo>
                  <a:lnTo>
                    <a:pt x="114" y="1352"/>
                  </a:lnTo>
                  <a:lnTo>
                    <a:pt x="87" y="1302"/>
                  </a:lnTo>
                  <a:lnTo>
                    <a:pt x="65" y="1253"/>
                  </a:lnTo>
                  <a:lnTo>
                    <a:pt x="44" y="1202"/>
                  </a:lnTo>
                  <a:lnTo>
                    <a:pt x="26" y="1151"/>
                  </a:lnTo>
                  <a:lnTo>
                    <a:pt x="12" y="1100"/>
                  </a:lnTo>
                  <a:lnTo>
                    <a:pt x="3" y="1052"/>
                  </a:lnTo>
                  <a:lnTo>
                    <a:pt x="0" y="1004"/>
                  </a:lnTo>
                  <a:lnTo>
                    <a:pt x="0" y="959"/>
                  </a:lnTo>
                  <a:lnTo>
                    <a:pt x="8" y="917"/>
                  </a:lnTo>
                  <a:lnTo>
                    <a:pt x="20" y="876"/>
                  </a:lnTo>
                  <a:lnTo>
                    <a:pt x="39" y="842"/>
                  </a:lnTo>
                  <a:lnTo>
                    <a:pt x="72" y="800"/>
                  </a:lnTo>
                  <a:lnTo>
                    <a:pt x="108" y="759"/>
                  </a:lnTo>
                  <a:lnTo>
                    <a:pt x="150" y="722"/>
                  </a:lnTo>
                  <a:lnTo>
                    <a:pt x="195" y="686"/>
                  </a:lnTo>
                  <a:lnTo>
                    <a:pt x="243" y="653"/>
                  </a:lnTo>
                  <a:lnTo>
                    <a:pt x="293" y="623"/>
                  </a:lnTo>
                  <a:lnTo>
                    <a:pt x="342" y="594"/>
                  </a:lnTo>
                  <a:lnTo>
                    <a:pt x="393" y="567"/>
                  </a:lnTo>
                  <a:lnTo>
                    <a:pt x="443" y="543"/>
                  </a:lnTo>
                  <a:lnTo>
                    <a:pt x="491" y="522"/>
                  </a:lnTo>
                  <a:lnTo>
                    <a:pt x="537" y="503"/>
                  </a:lnTo>
                  <a:lnTo>
                    <a:pt x="579" y="486"/>
                  </a:lnTo>
                  <a:lnTo>
                    <a:pt x="617" y="473"/>
                  </a:lnTo>
                  <a:lnTo>
                    <a:pt x="650" y="461"/>
                  </a:lnTo>
                  <a:lnTo>
                    <a:pt x="678" y="452"/>
                  </a:lnTo>
                  <a:lnTo>
                    <a:pt x="698" y="446"/>
                  </a:lnTo>
                  <a:lnTo>
                    <a:pt x="711" y="443"/>
                  </a:lnTo>
                  <a:lnTo>
                    <a:pt x="716" y="441"/>
                  </a:lnTo>
                  <a:lnTo>
                    <a:pt x="893" y="455"/>
                  </a:lnTo>
                  <a:lnTo>
                    <a:pt x="894" y="455"/>
                  </a:lnTo>
                  <a:lnTo>
                    <a:pt x="900" y="456"/>
                  </a:lnTo>
                  <a:lnTo>
                    <a:pt x="908" y="456"/>
                  </a:lnTo>
                  <a:lnTo>
                    <a:pt x="914" y="455"/>
                  </a:lnTo>
                  <a:lnTo>
                    <a:pt x="918" y="449"/>
                  </a:lnTo>
                  <a:lnTo>
                    <a:pt x="918" y="438"/>
                  </a:lnTo>
                  <a:lnTo>
                    <a:pt x="914" y="425"/>
                  </a:lnTo>
                  <a:lnTo>
                    <a:pt x="905" y="413"/>
                  </a:lnTo>
                  <a:lnTo>
                    <a:pt x="897" y="405"/>
                  </a:lnTo>
                  <a:lnTo>
                    <a:pt x="890" y="401"/>
                  </a:lnTo>
                  <a:lnTo>
                    <a:pt x="888" y="398"/>
                  </a:lnTo>
                  <a:lnTo>
                    <a:pt x="753" y="39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íṧľiḑe">
              <a:extLst>
                <a:ext uri="{FF2B5EF4-FFF2-40B4-BE49-F238E27FC236}">
                  <a16:creationId xmlns:a16="http://schemas.microsoft.com/office/drawing/2014/main" xmlns="" id="{7E07C725-AA6A-45A6-8FF5-453EC14CF09D}"/>
                </a:ext>
              </a:extLst>
            </p:cNvPr>
            <p:cNvSpPr>
              <a:spLocks/>
            </p:cNvSpPr>
            <p:nvPr/>
          </p:nvSpPr>
          <p:spPr bwMode="gray">
            <a:xfrm>
              <a:off x="5125978" y="3320162"/>
              <a:ext cx="1872556" cy="1268267"/>
            </a:xfrm>
            <a:custGeom>
              <a:avLst/>
              <a:gdLst/>
              <a:ahLst/>
              <a:cxnLst>
                <a:cxn ang="0">
                  <a:pos x="216" y="1196"/>
                </a:cxn>
                <a:cxn ang="0">
                  <a:pos x="222" y="1184"/>
                </a:cxn>
                <a:cxn ang="0">
                  <a:pos x="243" y="1184"/>
                </a:cxn>
                <a:cxn ang="0">
                  <a:pos x="258" y="1220"/>
                </a:cxn>
                <a:cxn ang="0">
                  <a:pos x="243" y="1386"/>
                </a:cxn>
                <a:cxn ang="0">
                  <a:pos x="317" y="1491"/>
                </a:cxn>
                <a:cxn ang="0">
                  <a:pos x="464" y="1601"/>
                </a:cxn>
                <a:cxn ang="0">
                  <a:pos x="738" y="1659"/>
                </a:cxn>
                <a:cxn ang="0">
                  <a:pos x="1070" y="1617"/>
                </a:cxn>
                <a:cxn ang="0">
                  <a:pos x="1370" y="1493"/>
                </a:cxn>
                <a:cxn ang="0">
                  <a:pos x="1538" y="1388"/>
                </a:cxn>
                <a:cxn ang="0">
                  <a:pos x="1605" y="1332"/>
                </a:cxn>
                <a:cxn ang="0">
                  <a:pos x="1643" y="1337"/>
                </a:cxn>
                <a:cxn ang="0">
                  <a:pos x="1772" y="1364"/>
                </a:cxn>
                <a:cxn ang="0">
                  <a:pos x="1944" y="1386"/>
                </a:cxn>
                <a:cxn ang="0">
                  <a:pos x="2130" y="1389"/>
                </a:cxn>
                <a:cxn ang="0">
                  <a:pos x="2258" y="1353"/>
                </a:cxn>
                <a:cxn ang="0">
                  <a:pos x="2295" y="1250"/>
                </a:cxn>
                <a:cxn ang="0">
                  <a:pos x="2237" y="1140"/>
                </a:cxn>
                <a:cxn ang="0">
                  <a:pos x="2118" y="1083"/>
                </a:cxn>
                <a:cxn ang="0">
                  <a:pos x="2027" y="1071"/>
                </a:cxn>
                <a:cxn ang="0">
                  <a:pos x="1964" y="1173"/>
                </a:cxn>
                <a:cxn ang="0">
                  <a:pos x="1932" y="1175"/>
                </a:cxn>
                <a:cxn ang="0">
                  <a:pos x="1943" y="1119"/>
                </a:cxn>
                <a:cxn ang="0">
                  <a:pos x="1976" y="1050"/>
                </a:cxn>
                <a:cxn ang="0">
                  <a:pos x="1983" y="1019"/>
                </a:cxn>
                <a:cxn ang="0">
                  <a:pos x="1965" y="908"/>
                </a:cxn>
                <a:cxn ang="0">
                  <a:pos x="1881" y="794"/>
                </a:cxn>
                <a:cxn ang="0">
                  <a:pos x="1830" y="762"/>
                </a:cxn>
                <a:cxn ang="0">
                  <a:pos x="1676" y="753"/>
                </a:cxn>
                <a:cxn ang="0">
                  <a:pos x="1676" y="713"/>
                </a:cxn>
                <a:cxn ang="0">
                  <a:pos x="1878" y="708"/>
                </a:cxn>
                <a:cxn ang="0">
                  <a:pos x="1908" y="699"/>
                </a:cxn>
                <a:cxn ang="0">
                  <a:pos x="2012" y="659"/>
                </a:cxn>
                <a:cxn ang="0">
                  <a:pos x="2174" y="585"/>
                </a:cxn>
                <a:cxn ang="0">
                  <a:pos x="2322" y="501"/>
                </a:cxn>
                <a:cxn ang="0">
                  <a:pos x="2429" y="390"/>
                </a:cxn>
                <a:cxn ang="0">
                  <a:pos x="2447" y="242"/>
                </a:cxn>
                <a:cxn ang="0">
                  <a:pos x="2373" y="114"/>
                </a:cxn>
                <a:cxn ang="0">
                  <a:pos x="2220" y="30"/>
                </a:cxn>
                <a:cxn ang="0">
                  <a:pos x="1980" y="0"/>
                </a:cxn>
                <a:cxn ang="0">
                  <a:pos x="1640" y="32"/>
                </a:cxn>
                <a:cxn ang="0">
                  <a:pos x="1185" y="128"/>
                </a:cxn>
                <a:cxn ang="0">
                  <a:pos x="849" y="246"/>
                </a:cxn>
                <a:cxn ang="0">
                  <a:pos x="608" y="390"/>
                </a:cxn>
                <a:cxn ang="0">
                  <a:pos x="498" y="489"/>
                </a:cxn>
                <a:cxn ang="0">
                  <a:pos x="470" y="542"/>
                </a:cxn>
                <a:cxn ang="0">
                  <a:pos x="477" y="560"/>
                </a:cxn>
                <a:cxn ang="0">
                  <a:pos x="587" y="558"/>
                </a:cxn>
                <a:cxn ang="0">
                  <a:pos x="600" y="564"/>
                </a:cxn>
                <a:cxn ang="0">
                  <a:pos x="609" y="575"/>
                </a:cxn>
                <a:cxn ang="0">
                  <a:pos x="582" y="596"/>
                </a:cxn>
                <a:cxn ang="0">
                  <a:pos x="483" y="606"/>
                </a:cxn>
                <a:cxn ang="0">
                  <a:pos x="435" y="639"/>
                </a:cxn>
                <a:cxn ang="0">
                  <a:pos x="321" y="723"/>
                </a:cxn>
                <a:cxn ang="0">
                  <a:pos x="182" y="843"/>
                </a:cxn>
                <a:cxn ang="0">
                  <a:pos x="59" y="980"/>
                </a:cxn>
                <a:cxn ang="0">
                  <a:pos x="0" y="1121"/>
                </a:cxn>
                <a:cxn ang="0">
                  <a:pos x="30" y="1217"/>
                </a:cxn>
                <a:cxn ang="0">
                  <a:pos x="102" y="1274"/>
                </a:cxn>
                <a:cxn ang="0">
                  <a:pos x="170" y="1302"/>
                </a:cxn>
              </a:cxnLst>
              <a:rect l="0" t="0" r="r" b="b"/>
              <a:pathLst>
                <a:path w="2454" h="1659">
                  <a:moveTo>
                    <a:pt x="191" y="1307"/>
                  </a:moveTo>
                  <a:lnTo>
                    <a:pt x="216" y="1199"/>
                  </a:lnTo>
                  <a:lnTo>
                    <a:pt x="216" y="1199"/>
                  </a:lnTo>
                  <a:lnTo>
                    <a:pt x="216" y="1196"/>
                  </a:lnTo>
                  <a:lnTo>
                    <a:pt x="218" y="1193"/>
                  </a:lnTo>
                  <a:lnTo>
                    <a:pt x="219" y="1190"/>
                  </a:lnTo>
                  <a:lnTo>
                    <a:pt x="221" y="1187"/>
                  </a:lnTo>
                  <a:lnTo>
                    <a:pt x="222" y="1184"/>
                  </a:lnTo>
                  <a:lnTo>
                    <a:pt x="225" y="1181"/>
                  </a:lnTo>
                  <a:lnTo>
                    <a:pt x="230" y="1179"/>
                  </a:lnTo>
                  <a:lnTo>
                    <a:pt x="234" y="1179"/>
                  </a:lnTo>
                  <a:lnTo>
                    <a:pt x="243" y="1184"/>
                  </a:lnTo>
                  <a:lnTo>
                    <a:pt x="251" y="1194"/>
                  </a:lnTo>
                  <a:lnTo>
                    <a:pt x="255" y="1206"/>
                  </a:lnTo>
                  <a:lnTo>
                    <a:pt x="258" y="1215"/>
                  </a:lnTo>
                  <a:lnTo>
                    <a:pt x="258" y="1220"/>
                  </a:lnTo>
                  <a:lnTo>
                    <a:pt x="228" y="1355"/>
                  </a:lnTo>
                  <a:lnTo>
                    <a:pt x="230" y="1359"/>
                  </a:lnTo>
                  <a:lnTo>
                    <a:pt x="234" y="1370"/>
                  </a:lnTo>
                  <a:lnTo>
                    <a:pt x="243" y="1386"/>
                  </a:lnTo>
                  <a:lnTo>
                    <a:pt x="255" y="1409"/>
                  </a:lnTo>
                  <a:lnTo>
                    <a:pt x="272" y="1434"/>
                  </a:lnTo>
                  <a:lnTo>
                    <a:pt x="291" y="1463"/>
                  </a:lnTo>
                  <a:lnTo>
                    <a:pt x="317" y="1491"/>
                  </a:lnTo>
                  <a:lnTo>
                    <a:pt x="345" y="1521"/>
                  </a:lnTo>
                  <a:lnTo>
                    <a:pt x="380" y="1550"/>
                  </a:lnTo>
                  <a:lnTo>
                    <a:pt x="419" y="1577"/>
                  </a:lnTo>
                  <a:lnTo>
                    <a:pt x="464" y="1601"/>
                  </a:lnTo>
                  <a:lnTo>
                    <a:pt x="513" y="1620"/>
                  </a:lnTo>
                  <a:lnTo>
                    <a:pt x="585" y="1640"/>
                  </a:lnTo>
                  <a:lnTo>
                    <a:pt x="660" y="1653"/>
                  </a:lnTo>
                  <a:lnTo>
                    <a:pt x="738" y="1659"/>
                  </a:lnTo>
                  <a:lnTo>
                    <a:pt x="819" y="1659"/>
                  </a:lnTo>
                  <a:lnTo>
                    <a:pt x="900" y="1652"/>
                  </a:lnTo>
                  <a:lnTo>
                    <a:pt x="984" y="1638"/>
                  </a:lnTo>
                  <a:lnTo>
                    <a:pt x="1070" y="1617"/>
                  </a:lnTo>
                  <a:lnTo>
                    <a:pt x="1157" y="1589"/>
                  </a:lnTo>
                  <a:lnTo>
                    <a:pt x="1242" y="1554"/>
                  </a:lnTo>
                  <a:lnTo>
                    <a:pt x="1310" y="1523"/>
                  </a:lnTo>
                  <a:lnTo>
                    <a:pt x="1370" y="1493"/>
                  </a:lnTo>
                  <a:lnTo>
                    <a:pt x="1422" y="1463"/>
                  </a:lnTo>
                  <a:lnTo>
                    <a:pt x="1467" y="1436"/>
                  </a:lnTo>
                  <a:lnTo>
                    <a:pt x="1506" y="1410"/>
                  </a:lnTo>
                  <a:lnTo>
                    <a:pt x="1538" y="1388"/>
                  </a:lnTo>
                  <a:lnTo>
                    <a:pt x="1563" y="1368"/>
                  </a:lnTo>
                  <a:lnTo>
                    <a:pt x="1583" y="1352"/>
                  </a:lnTo>
                  <a:lnTo>
                    <a:pt x="1596" y="1340"/>
                  </a:lnTo>
                  <a:lnTo>
                    <a:pt x="1605" y="1332"/>
                  </a:lnTo>
                  <a:lnTo>
                    <a:pt x="1607" y="1329"/>
                  </a:lnTo>
                  <a:lnTo>
                    <a:pt x="1611" y="1331"/>
                  </a:lnTo>
                  <a:lnTo>
                    <a:pt x="1623" y="1334"/>
                  </a:lnTo>
                  <a:lnTo>
                    <a:pt x="1643" y="1337"/>
                  </a:lnTo>
                  <a:lnTo>
                    <a:pt x="1668" y="1343"/>
                  </a:lnTo>
                  <a:lnTo>
                    <a:pt x="1698" y="1349"/>
                  </a:lnTo>
                  <a:lnTo>
                    <a:pt x="1733" y="1356"/>
                  </a:lnTo>
                  <a:lnTo>
                    <a:pt x="1772" y="1364"/>
                  </a:lnTo>
                  <a:lnTo>
                    <a:pt x="1812" y="1370"/>
                  </a:lnTo>
                  <a:lnTo>
                    <a:pt x="1856" y="1376"/>
                  </a:lnTo>
                  <a:lnTo>
                    <a:pt x="1899" y="1382"/>
                  </a:lnTo>
                  <a:lnTo>
                    <a:pt x="1944" y="1386"/>
                  </a:lnTo>
                  <a:lnTo>
                    <a:pt x="1989" y="1389"/>
                  </a:lnTo>
                  <a:lnTo>
                    <a:pt x="2039" y="1392"/>
                  </a:lnTo>
                  <a:lnTo>
                    <a:pt x="2087" y="1392"/>
                  </a:lnTo>
                  <a:lnTo>
                    <a:pt x="2130" y="1389"/>
                  </a:lnTo>
                  <a:lnTo>
                    <a:pt x="2169" y="1385"/>
                  </a:lnTo>
                  <a:lnTo>
                    <a:pt x="2204" y="1377"/>
                  </a:lnTo>
                  <a:lnTo>
                    <a:pt x="2234" y="1367"/>
                  </a:lnTo>
                  <a:lnTo>
                    <a:pt x="2258" y="1353"/>
                  </a:lnTo>
                  <a:lnTo>
                    <a:pt x="2276" y="1335"/>
                  </a:lnTo>
                  <a:lnTo>
                    <a:pt x="2289" y="1313"/>
                  </a:lnTo>
                  <a:lnTo>
                    <a:pt x="2295" y="1286"/>
                  </a:lnTo>
                  <a:lnTo>
                    <a:pt x="2295" y="1250"/>
                  </a:lnTo>
                  <a:lnTo>
                    <a:pt x="2288" y="1217"/>
                  </a:lnTo>
                  <a:lnTo>
                    <a:pt x="2276" y="1188"/>
                  </a:lnTo>
                  <a:lnTo>
                    <a:pt x="2258" y="1163"/>
                  </a:lnTo>
                  <a:lnTo>
                    <a:pt x="2237" y="1140"/>
                  </a:lnTo>
                  <a:lnTo>
                    <a:pt x="2211" y="1121"/>
                  </a:lnTo>
                  <a:lnTo>
                    <a:pt x="2184" y="1106"/>
                  </a:lnTo>
                  <a:lnTo>
                    <a:pt x="2156" y="1095"/>
                  </a:lnTo>
                  <a:lnTo>
                    <a:pt x="2118" y="1083"/>
                  </a:lnTo>
                  <a:lnTo>
                    <a:pt x="2085" y="1077"/>
                  </a:lnTo>
                  <a:lnTo>
                    <a:pt x="2058" y="1073"/>
                  </a:lnTo>
                  <a:lnTo>
                    <a:pt x="2039" y="1071"/>
                  </a:lnTo>
                  <a:lnTo>
                    <a:pt x="2027" y="1071"/>
                  </a:lnTo>
                  <a:lnTo>
                    <a:pt x="2022" y="1071"/>
                  </a:lnTo>
                  <a:lnTo>
                    <a:pt x="1970" y="1166"/>
                  </a:lnTo>
                  <a:lnTo>
                    <a:pt x="1968" y="1169"/>
                  </a:lnTo>
                  <a:lnTo>
                    <a:pt x="1964" y="1173"/>
                  </a:lnTo>
                  <a:lnTo>
                    <a:pt x="1958" y="1178"/>
                  </a:lnTo>
                  <a:lnTo>
                    <a:pt x="1949" y="1181"/>
                  </a:lnTo>
                  <a:lnTo>
                    <a:pt x="1940" y="1181"/>
                  </a:lnTo>
                  <a:lnTo>
                    <a:pt x="1932" y="1175"/>
                  </a:lnTo>
                  <a:lnTo>
                    <a:pt x="1929" y="1167"/>
                  </a:lnTo>
                  <a:lnTo>
                    <a:pt x="1931" y="1154"/>
                  </a:lnTo>
                  <a:lnTo>
                    <a:pt x="1935" y="1137"/>
                  </a:lnTo>
                  <a:lnTo>
                    <a:pt x="1943" y="1119"/>
                  </a:lnTo>
                  <a:lnTo>
                    <a:pt x="1952" y="1100"/>
                  </a:lnTo>
                  <a:lnTo>
                    <a:pt x="1961" y="1080"/>
                  </a:lnTo>
                  <a:lnTo>
                    <a:pt x="1968" y="1064"/>
                  </a:lnTo>
                  <a:lnTo>
                    <a:pt x="1976" y="1050"/>
                  </a:lnTo>
                  <a:lnTo>
                    <a:pt x="1982" y="1041"/>
                  </a:lnTo>
                  <a:lnTo>
                    <a:pt x="1983" y="1038"/>
                  </a:lnTo>
                  <a:lnTo>
                    <a:pt x="1983" y="1032"/>
                  </a:lnTo>
                  <a:lnTo>
                    <a:pt x="1983" y="1019"/>
                  </a:lnTo>
                  <a:lnTo>
                    <a:pt x="1982" y="996"/>
                  </a:lnTo>
                  <a:lnTo>
                    <a:pt x="1980" y="969"/>
                  </a:lnTo>
                  <a:lnTo>
                    <a:pt x="1974" y="939"/>
                  </a:lnTo>
                  <a:lnTo>
                    <a:pt x="1965" y="908"/>
                  </a:lnTo>
                  <a:lnTo>
                    <a:pt x="1952" y="876"/>
                  </a:lnTo>
                  <a:lnTo>
                    <a:pt x="1934" y="848"/>
                  </a:lnTo>
                  <a:lnTo>
                    <a:pt x="1907" y="816"/>
                  </a:lnTo>
                  <a:lnTo>
                    <a:pt x="1881" y="794"/>
                  </a:lnTo>
                  <a:lnTo>
                    <a:pt x="1860" y="779"/>
                  </a:lnTo>
                  <a:lnTo>
                    <a:pt x="1845" y="768"/>
                  </a:lnTo>
                  <a:lnTo>
                    <a:pt x="1835" y="764"/>
                  </a:lnTo>
                  <a:lnTo>
                    <a:pt x="1830" y="762"/>
                  </a:lnTo>
                  <a:lnTo>
                    <a:pt x="1692" y="761"/>
                  </a:lnTo>
                  <a:lnTo>
                    <a:pt x="1689" y="761"/>
                  </a:lnTo>
                  <a:lnTo>
                    <a:pt x="1683" y="758"/>
                  </a:lnTo>
                  <a:lnTo>
                    <a:pt x="1676" y="753"/>
                  </a:lnTo>
                  <a:lnTo>
                    <a:pt x="1670" y="744"/>
                  </a:lnTo>
                  <a:lnTo>
                    <a:pt x="1668" y="734"/>
                  </a:lnTo>
                  <a:lnTo>
                    <a:pt x="1670" y="722"/>
                  </a:lnTo>
                  <a:lnTo>
                    <a:pt x="1676" y="713"/>
                  </a:lnTo>
                  <a:lnTo>
                    <a:pt x="1682" y="707"/>
                  </a:lnTo>
                  <a:lnTo>
                    <a:pt x="1688" y="704"/>
                  </a:lnTo>
                  <a:lnTo>
                    <a:pt x="1689" y="702"/>
                  </a:lnTo>
                  <a:lnTo>
                    <a:pt x="1878" y="708"/>
                  </a:lnTo>
                  <a:lnTo>
                    <a:pt x="1880" y="708"/>
                  </a:lnTo>
                  <a:lnTo>
                    <a:pt x="1886" y="707"/>
                  </a:lnTo>
                  <a:lnTo>
                    <a:pt x="1895" y="704"/>
                  </a:lnTo>
                  <a:lnTo>
                    <a:pt x="1908" y="699"/>
                  </a:lnTo>
                  <a:lnTo>
                    <a:pt x="1926" y="693"/>
                  </a:lnTo>
                  <a:lnTo>
                    <a:pt x="1949" y="684"/>
                  </a:lnTo>
                  <a:lnTo>
                    <a:pt x="1977" y="672"/>
                  </a:lnTo>
                  <a:lnTo>
                    <a:pt x="2012" y="659"/>
                  </a:lnTo>
                  <a:lnTo>
                    <a:pt x="2052" y="641"/>
                  </a:lnTo>
                  <a:lnTo>
                    <a:pt x="2099" y="620"/>
                  </a:lnTo>
                  <a:lnTo>
                    <a:pt x="2135" y="603"/>
                  </a:lnTo>
                  <a:lnTo>
                    <a:pt x="2174" y="585"/>
                  </a:lnTo>
                  <a:lnTo>
                    <a:pt x="2211" y="566"/>
                  </a:lnTo>
                  <a:lnTo>
                    <a:pt x="2249" y="546"/>
                  </a:lnTo>
                  <a:lnTo>
                    <a:pt x="2286" y="525"/>
                  </a:lnTo>
                  <a:lnTo>
                    <a:pt x="2322" y="501"/>
                  </a:lnTo>
                  <a:lnTo>
                    <a:pt x="2354" y="477"/>
                  </a:lnTo>
                  <a:lnTo>
                    <a:pt x="2384" y="450"/>
                  </a:lnTo>
                  <a:lnTo>
                    <a:pt x="2409" y="422"/>
                  </a:lnTo>
                  <a:lnTo>
                    <a:pt x="2429" y="390"/>
                  </a:lnTo>
                  <a:lnTo>
                    <a:pt x="2444" y="357"/>
                  </a:lnTo>
                  <a:lnTo>
                    <a:pt x="2453" y="321"/>
                  </a:lnTo>
                  <a:lnTo>
                    <a:pt x="2454" y="284"/>
                  </a:lnTo>
                  <a:lnTo>
                    <a:pt x="2447" y="242"/>
                  </a:lnTo>
                  <a:lnTo>
                    <a:pt x="2435" y="207"/>
                  </a:lnTo>
                  <a:lnTo>
                    <a:pt x="2418" y="173"/>
                  </a:lnTo>
                  <a:lnTo>
                    <a:pt x="2399" y="141"/>
                  </a:lnTo>
                  <a:lnTo>
                    <a:pt x="2373" y="114"/>
                  </a:lnTo>
                  <a:lnTo>
                    <a:pt x="2343" y="89"/>
                  </a:lnTo>
                  <a:lnTo>
                    <a:pt x="2307" y="66"/>
                  </a:lnTo>
                  <a:lnTo>
                    <a:pt x="2267" y="47"/>
                  </a:lnTo>
                  <a:lnTo>
                    <a:pt x="2220" y="30"/>
                  </a:lnTo>
                  <a:lnTo>
                    <a:pt x="2169" y="17"/>
                  </a:lnTo>
                  <a:lnTo>
                    <a:pt x="2112" y="8"/>
                  </a:lnTo>
                  <a:lnTo>
                    <a:pt x="2049" y="2"/>
                  </a:lnTo>
                  <a:lnTo>
                    <a:pt x="1980" y="0"/>
                  </a:lnTo>
                  <a:lnTo>
                    <a:pt x="1905" y="2"/>
                  </a:lnTo>
                  <a:lnTo>
                    <a:pt x="1823" y="8"/>
                  </a:lnTo>
                  <a:lnTo>
                    <a:pt x="1736" y="17"/>
                  </a:lnTo>
                  <a:lnTo>
                    <a:pt x="1640" y="32"/>
                  </a:lnTo>
                  <a:lnTo>
                    <a:pt x="1514" y="54"/>
                  </a:lnTo>
                  <a:lnTo>
                    <a:pt x="1397" y="78"/>
                  </a:lnTo>
                  <a:lnTo>
                    <a:pt x="1287" y="102"/>
                  </a:lnTo>
                  <a:lnTo>
                    <a:pt x="1185" y="128"/>
                  </a:lnTo>
                  <a:lnTo>
                    <a:pt x="1091" y="156"/>
                  </a:lnTo>
                  <a:lnTo>
                    <a:pt x="1004" y="185"/>
                  </a:lnTo>
                  <a:lnTo>
                    <a:pt x="923" y="215"/>
                  </a:lnTo>
                  <a:lnTo>
                    <a:pt x="849" y="246"/>
                  </a:lnTo>
                  <a:lnTo>
                    <a:pt x="780" y="279"/>
                  </a:lnTo>
                  <a:lnTo>
                    <a:pt x="719" y="314"/>
                  </a:lnTo>
                  <a:lnTo>
                    <a:pt x="660" y="351"/>
                  </a:lnTo>
                  <a:lnTo>
                    <a:pt x="608" y="390"/>
                  </a:lnTo>
                  <a:lnTo>
                    <a:pt x="570" y="420"/>
                  </a:lnTo>
                  <a:lnTo>
                    <a:pt x="540" y="446"/>
                  </a:lnTo>
                  <a:lnTo>
                    <a:pt x="516" y="470"/>
                  </a:lnTo>
                  <a:lnTo>
                    <a:pt x="498" y="489"/>
                  </a:lnTo>
                  <a:lnTo>
                    <a:pt x="486" y="506"/>
                  </a:lnTo>
                  <a:lnTo>
                    <a:pt x="477" y="521"/>
                  </a:lnTo>
                  <a:lnTo>
                    <a:pt x="471" y="531"/>
                  </a:lnTo>
                  <a:lnTo>
                    <a:pt x="470" y="542"/>
                  </a:lnTo>
                  <a:lnTo>
                    <a:pt x="470" y="549"/>
                  </a:lnTo>
                  <a:lnTo>
                    <a:pt x="471" y="554"/>
                  </a:lnTo>
                  <a:lnTo>
                    <a:pt x="474" y="558"/>
                  </a:lnTo>
                  <a:lnTo>
                    <a:pt x="477" y="560"/>
                  </a:lnTo>
                  <a:lnTo>
                    <a:pt x="479" y="561"/>
                  </a:lnTo>
                  <a:lnTo>
                    <a:pt x="480" y="563"/>
                  </a:lnTo>
                  <a:lnTo>
                    <a:pt x="587" y="558"/>
                  </a:lnTo>
                  <a:lnTo>
                    <a:pt x="587" y="558"/>
                  </a:lnTo>
                  <a:lnTo>
                    <a:pt x="590" y="560"/>
                  </a:lnTo>
                  <a:lnTo>
                    <a:pt x="593" y="560"/>
                  </a:lnTo>
                  <a:lnTo>
                    <a:pt x="596" y="561"/>
                  </a:lnTo>
                  <a:lnTo>
                    <a:pt x="600" y="564"/>
                  </a:lnTo>
                  <a:lnTo>
                    <a:pt x="603" y="566"/>
                  </a:lnTo>
                  <a:lnTo>
                    <a:pt x="606" y="569"/>
                  </a:lnTo>
                  <a:lnTo>
                    <a:pt x="608" y="572"/>
                  </a:lnTo>
                  <a:lnTo>
                    <a:pt x="609" y="575"/>
                  </a:lnTo>
                  <a:lnTo>
                    <a:pt x="608" y="578"/>
                  </a:lnTo>
                  <a:lnTo>
                    <a:pt x="605" y="582"/>
                  </a:lnTo>
                  <a:lnTo>
                    <a:pt x="594" y="590"/>
                  </a:lnTo>
                  <a:lnTo>
                    <a:pt x="582" y="596"/>
                  </a:lnTo>
                  <a:lnTo>
                    <a:pt x="572" y="600"/>
                  </a:lnTo>
                  <a:lnTo>
                    <a:pt x="566" y="603"/>
                  </a:lnTo>
                  <a:lnTo>
                    <a:pt x="563" y="605"/>
                  </a:lnTo>
                  <a:lnTo>
                    <a:pt x="483" y="606"/>
                  </a:lnTo>
                  <a:lnTo>
                    <a:pt x="480" y="609"/>
                  </a:lnTo>
                  <a:lnTo>
                    <a:pt x="471" y="615"/>
                  </a:lnTo>
                  <a:lnTo>
                    <a:pt x="456" y="626"/>
                  </a:lnTo>
                  <a:lnTo>
                    <a:pt x="435" y="639"/>
                  </a:lnTo>
                  <a:lnTo>
                    <a:pt x="411" y="656"/>
                  </a:lnTo>
                  <a:lnTo>
                    <a:pt x="384" y="677"/>
                  </a:lnTo>
                  <a:lnTo>
                    <a:pt x="353" y="699"/>
                  </a:lnTo>
                  <a:lnTo>
                    <a:pt x="321" y="723"/>
                  </a:lnTo>
                  <a:lnTo>
                    <a:pt x="287" y="752"/>
                  </a:lnTo>
                  <a:lnTo>
                    <a:pt x="251" y="780"/>
                  </a:lnTo>
                  <a:lnTo>
                    <a:pt x="216" y="812"/>
                  </a:lnTo>
                  <a:lnTo>
                    <a:pt x="182" y="843"/>
                  </a:lnTo>
                  <a:lnTo>
                    <a:pt x="147" y="876"/>
                  </a:lnTo>
                  <a:lnTo>
                    <a:pt x="116" y="911"/>
                  </a:lnTo>
                  <a:lnTo>
                    <a:pt x="86" y="945"/>
                  </a:lnTo>
                  <a:lnTo>
                    <a:pt x="59" y="980"/>
                  </a:lnTo>
                  <a:lnTo>
                    <a:pt x="33" y="1019"/>
                  </a:lnTo>
                  <a:lnTo>
                    <a:pt x="15" y="1056"/>
                  </a:lnTo>
                  <a:lnTo>
                    <a:pt x="5" y="1089"/>
                  </a:lnTo>
                  <a:lnTo>
                    <a:pt x="0" y="1121"/>
                  </a:lnTo>
                  <a:lnTo>
                    <a:pt x="2" y="1148"/>
                  </a:lnTo>
                  <a:lnTo>
                    <a:pt x="6" y="1173"/>
                  </a:lnTo>
                  <a:lnTo>
                    <a:pt x="17" y="1196"/>
                  </a:lnTo>
                  <a:lnTo>
                    <a:pt x="30" y="1217"/>
                  </a:lnTo>
                  <a:lnTo>
                    <a:pt x="45" y="1235"/>
                  </a:lnTo>
                  <a:lnTo>
                    <a:pt x="63" y="1250"/>
                  </a:lnTo>
                  <a:lnTo>
                    <a:pt x="83" y="1263"/>
                  </a:lnTo>
                  <a:lnTo>
                    <a:pt x="102" y="1274"/>
                  </a:lnTo>
                  <a:lnTo>
                    <a:pt x="122" y="1284"/>
                  </a:lnTo>
                  <a:lnTo>
                    <a:pt x="140" y="1292"/>
                  </a:lnTo>
                  <a:lnTo>
                    <a:pt x="156" y="1298"/>
                  </a:lnTo>
                  <a:lnTo>
                    <a:pt x="170" y="1302"/>
                  </a:lnTo>
                  <a:lnTo>
                    <a:pt x="182" y="1305"/>
                  </a:lnTo>
                  <a:lnTo>
                    <a:pt x="188" y="1307"/>
                  </a:lnTo>
                  <a:lnTo>
                    <a:pt x="191" y="130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1" name="ísḻiḋe">
              <a:extLst>
                <a:ext uri="{FF2B5EF4-FFF2-40B4-BE49-F238E27FC236}">
                  <a16:creationId xmlns:a16="http://schemas.microsoft.com/office/drawing/2014/main" xmlns="" id="{BD622F48-555D-46E4-A4B9-E5D1B04A91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663549" y="2963916"/>
              <a:ext cx="1310179" cy="1247626"/>
            </a:xfrm>
            <a:custGeom>
              <a:avLst/>
              <a:gdLst/>
              <a:ahLst/>
              <a:cxnLst>
                <a:cxn ang="0">
                  <a:pos x="508" y="813"/>
                </a:cxn>
                <a:cxn ang="0">
                  <a:pos x="487" y="880"/>
                </a:cxn>
                <a:cxn ang="0">
                  <a:pos x="438" y="972"/>
                </a:cxn>
                <a:cxn ang="0">
                  <a:pos x="349" y="1051"/>
                </a:cxn>
                <a:cxn ang="0">
                  <a:pos x="253" y="1092"/>
                </a:cxn>
                <a:cxn ang="0">
                  <a:pos x="154" y="1122"/>
                </a:cxn>
                <a:cxn ang="0">
                  <a:pos x="67" y="1158"/>
                </a:cxn>
                <a:cxn ang="0">
                  <a:pos x="12" y="1212"/>
                </a:cxn>
                <a:cxn ang="0">
                  <a:pos x="3" y="1302"/>
                </a:cxn>
                <a:cxn ang="0">
                  <a:pos x="49" y="1405"/>
                </a:cxn>
                <a:cxn ang="0">
                  <a:pos x="162" y="1498"/>
                </a:cxn>
                <a:cxn ang="0">
                  <a:pos x="345" y="1576"/>
                </a:cxn>
                <a:cxn ang="0">
                  <a:pos x="577" y="1627"/>
                </a:cxn>
                <a:cxn ang="0">
                  <a:pos x="751" y="1626"/>
                </a:cxn>
                <a:cxn ang="0">
                  <a:pos x="886" y="1588"/>
                </a:cxn>
                <a:cxn ang="0">
                  <a:pos x="984" y="1537"/>
                </a:cxn>
                <a:cxn ang="0">
                  <a:pos x="1041" y="1492"/>
                </a:cxn>
                <a:cxn ang="0">
                  <a:pos x="1060" y="1473"/>
                </a:cxn>
                <a:cxn ang="0">
                  <a:pos x="1135" y="1353"/>
                </a:cxn>
                <a:cxn ang="0">
                  <a:pos x="1155" y="1347"/>
                </a:cxn>
                <a:cxn ang="0">
                  <a:pos x="1167" y="1377"/>
                </a:cxn>
                <a:cxn ang="0">
                  <a:pos x="1114" y="1485"/>
                </a:cxn>
                <a:cxn ang="0">
                  <a:pos x="1152" y="1491"/>
                </a:cxn>
                <a:cxn ang="0">
                  <a:pos x="1248" y="1492"/>
                </a:cxn>
                <a:cxn ang="0">
                  <a:pos x="1386" y="1465"/>
                </a:cxn>
                <a:cxn ang="0">
                  <a:pos x="1534" y="1392"/>
                </a:cxn>
                <a:cxn ang="0">
                  <a:pos x="1639" y="1264"/>
                </a:cxn>
                <a:cxn ang="0">
                  <a:pos x="1699" y="1084"/>
                </a:cxn>
                <a:cxn ang="0">
                  <a:pos x="1717" y="876"/>
                </a:cxn>
                <a:cxn ang="0">
                  <a:pos x="1680" y="679"/>
                </a:cxn>
                <a:cxn ang="0">
                  <a:pos x="1597" y="471"/>
                </a:cxn>
                <a:cxn ang="0">
                  <a:pos x="1486" y="277"/>
                </a:cxn>
                <a:cxn ang="0">
                  <a:pos x="1366" y="121"/>
                </a:cxn>
                <a:cxn ang="0">
                  <a:pos x="1263" y="31"/>
                </a:cxn>
                <a:cxn ang="0">
                  <a:pos x="1195" y="0"/>
                </a:cxn>
                <a:cxn ang="0">
                  <a:pos x="1149" y="12"/>
                </a:cxn>
                <a:cxn ang="0">
                  <a:pos x="1119" y="55"/>
                </a:cxn>
                <a:cxn ang="0">
                  <a:pos x="1099" y="118"/>
                </a:cxn>
                <a:cxn ang="0">
                  <a:pos x="1078" y="208"/>
                </a:cxn>
                <a:cxn ang="0">
                  <a:pos x="1039" y="349"/>
                </a:cxn>
                <a:cxn ang="0">
                  <a:pos x="979" y="498"/>
                </a:cxn>
                <a:cxn ang="0">
                  <a:pos x="882" y="628"/>
                </a:cxn>
                <a:cxn ang="0">
                  <a:pos x="768" y="708"/>
                </a:cxn>
                <a:cxn ang="0">
                  <a:pos x="646" y="760"/>
                </a:cxn>
                <a:cxn ang="0">
                  <a:pos x="550" y="789"/>
                </a:cxn>
                <a:cxn ang="0">
                  <a:pos x="511" y="796"/>
                </a:cxn>
              </a:cxnLst>
              <a:rect l="0" t="0" r="r" b="b"/>
              <a:pathLst>
                <a:path w="1717" h="1632">
                  <a:moveTo>
                    <a:pt x="511" y="796"/>
                  </a:moveTo>
                  <a:lnTo>
                    <a:pt x="511" y="801"/>
                  </a:lnTo>
                  <a:lnTo>
                    <a:pt x="508" y="813"/>
                  </a:lnTo>
                  <a:lnTo>
                    <a:pt x="504" y="831"/>
                  </a:lnTo>
                  <a:lnTo>
                    <a:pt x="498" y="855"/>
                  </a:lnTo>
                  <a:lnTo>
                    <a:pt x="487" y="880"/>
                  </a:lnTo>
                  <a:lnTo>
                    <a:pt x="475" y="910"/>
                  </a:lnTo>
                  <a:lnTo>
                    <a:pt x="459" y="942"/>
                  </a:lnTo>
                  <a:lnTo>
                    <a:pt x="438" y="972"/>
                  </a:lnTo>
                  <a:lnTo>
                    <a:pt x="414" y="1002"/>
                  </a:lnTo>
                  <a:lnTo>
                    <a:pt x="384" y="1029"/>
                  </a:lnTo>
                  <a:lnTo>
                    <a:pt x="349" y="1051"/>
                  </a:lnTo>
                  <a:lnTo>
                    <a:pt x="318" y="1068"/>
                  </a:lnTo>
                  <a:lnTo>
                    <a:pt x="286" y="1080"/>
                  </a:lnTo>
                  <a:lnTo>
                    <a:pt x="253" y="1092"/>
                  </a:lnTo>
                  <a:lnTo>
                    <a:pt x="220" y="1102"/>
                  </a:lnTo>
                  <a:lnTo>
                    <a:pt x="186" y="1113"/>
                  </a:lnTo>
                  <a:lnTo>
                    <a:pt x="154" y="1122"/>
                  </a:lnTo>
                  <a:lnTo>
                    <a:pt x="123" y="1132"/>
                  </a:lnTo>
                  <a:lnTo>
                    <a:pt x="94" y="1144"/>
                  </a:lnTo>
                  <a:lnTo>
                    <a:pt x="67" y="1158"/>
                  </a:lnTo>
                  <a:lnTo>
                    <a:pt x="45" y="1173"/>
                  </a:lnTo>
                  <a:lnTo>
                    <a:pt x="27" y="1191"/>
                  </a:lnTo>
                  <a:lnTo>
                    <a:pt x="12" y="1212"/>
                  </a:lnTo>
                  <a:lnTo>
                    <a:pt x="3" y="1236"/>
                  </a:lnTo>
                  <a:lnTo>
                    <a:pt x="0" y="1266"/>
                  </a:lnTo>
                  <a:lnTo>
                    <a:pt x="3" y="1302"/>
                  </a:lnTo>
                  <a:lnTo>
                    <a:pt x="12" y="1338"/>
                  </a:lnTo>
                  <a:lnTo>
                    <a:pt x="27" y="1372"/>
                  </a:lnTo>
                  <a:lnTo>
                    <a:pt x="49" y="1405"/>
                  </a:lnTo>
                  <a:lnTo>
                    <a:pt x="79" y="1438"/>
                  </a:lnTo>
                  <a:lnTo>
                    <a:pt x="117" y="1470"/>
                  </a:lnTo>
                  <a:lnTo>
                    <a:pt x="162" y="1498"/>
                  </a:lnTo>
                  <a:lnTo>
                    <a:pt x="214" y="1527"/>
                  </a:lnTo>
                  <a:lnTo>
                    <a:pt x="276" y="1552"/>
                  </a:lnTo>
                  <a:lnTo>
                    <a:pt x="345" y="1576"/>
                  </a:lnTo>
                  <a:lnTo>
                    <a:pt x="423" y="1599"/>
                  </a:lnTo>
                  <a:lnTo>
                    <a:pt x="511" y="1618"/>
                  </a:lnTo>
                  <a:lnTo>
                    <a:pt x="577" y="1627"/>
                  </a:lnTo>
                  <a:lnTo>
                    <a:pt x="639" y="1632"/>
                  </a:lnTo>
                  <a:lnTo>
                    <a:pt x="697" y="1630"/>
                  </a:lnTo>
                  <a:lnTo>
                    <a:pt x="751" y="1626"/>
                  </a:lnTo>
                  <a:lnTo>
                    <a:pt x="801" y="1615"/>
                  </a:lnTo>
                  <a:lnTo>
                    <a:pt x="846" y="1603"/>
                  </a:lnTo>
                  <a:lnTo>
                    <a:pt x="886" y="1588"/>
                  </a:lnTo>
                  <a:lnTo>
                    <a:pt x="922" y="1572"/>
                  </a:lnTo>
                  <a:lnTo>
                    <a:pt x="955" y="1555"/>
                  </a:lnTo>
                  <a:lnTo>
                    <a:pt x="984" y="1537"/>
                  </a:lnTo>
                  <a:lnTo>
                    <a:pt x="1006" y="1521"/>
                  </a:lnTo>
                  <a:lnTo>
                    <a:pt x="1026" y="1506"/>
                  </a:lnTo>
                  <a:lnTo>
                    <a:pt x="1041" y="1492"/>
                  </a:lnTo>
                  <a:lnTo>
                    <a:pt x="1051" y="1482"/>
                  </a:lnTo>
                  <a:lnTo>
                    <a:pt x="1059" y="1476"/>
                  </a:lnTo>
                  <a:lnTo>
                    <a:pt x="1060" y="1473"/>
                  </a:lnTo>
                  <a:lnTo>
                    <a:pt x="1129" y="1359"/>
                  </a:lnTo>
                  <a:lnTo>
                    <a:pt x="1131" y="1357"/>
                  </a:lnTo>
                  <a:lnTo>
                    <a:pt x="1135" y="1353"/>
                  </a:lnTo>
                  <a:lnTo>
                    <a:pt x="1141" y="1350"/>
                  </a:lnTo>
                  <a:lnTo>
                    <a:pt x="1149" y="1347"/>
                  </a:lnTo>
                  <a:lnTo>
                    <a:pt x="1155" y="1347"/>
                  </a:lnTo>
                  <a:lnTo>
                    <a:pt x="1161" y="1353"/>
                  </a:lnTo>
                  <a:lnTo>
                    <a:pt x="1165" y="1365"/>
                  </a:lnTo>
                  <a:lnTo>
                    <a:pt x="1167" y="1377"/>
                  </a:lnTo>
                  <a:lnTo>
                    <a:pt x="1165" y="1386"/>
                  </a:lnTo>
                  <a:lnTo>
                    <a:pt x="1165" y="1389"/>
                  </a:lnTo>
                  <a:lnTo>
                    <a:pt x="1114" y="1485"/>
                  </a:lnTo>
                  <a:lnTo>
                    <a:pt x="1119" y="1485"/>
                  </a:lnTo>
                  <a:lnTo>
                    <a:pt x="1132" y="1488"/>
                  </a:lnTo>
                  <a:lnTo>
                    <a:pt x="1152" y="1491"/>
                  </a:lnTo>
                  <a:lnTo>
                    <a:pt x="1177" y="1492"/>
                  </a:lnTo>
                  <a:lnTo>
                    <a:pt x="1210" y="1494"/>
                  </a:lnTo>
                  <a:lnTo>
                    <a:pt x="1248" y="1492"/>
                  </a:lnTo>
                  <a:lnTo>
                    <a:pt x="1290" y="1488"/>
                  </a:lnTo>
                  <a:lnTo>
                    <a:pt x="1336" y="1479"/>
                  </a:lnTo>
                  <a:lnTo>
                    <a:pt x="1386" y="1465"/>
                  </a:lnTo>
                  <a:lnTo>
                    <a:pt x="1438" y="1447"/>
                  </a:lnTo>
                  <a:lnTo>
                    <a:pt x="1489" y="1422"/>
                  </a:lnTo>
                  <a:lnTo>
                    <a:pt x="1534" y="1392"/>
                  </a:lnTo>
                  <a:lnTo>
                    <a:pt x="1575" y="1356"/>
                  </a:lnTo>
                  <a:lnTo>
                    <a:pt x="1609" y="1312"/>
                  </a:lnTo>
                  <a:lnTo>
                    <a:pt x="1639" y="1264"/>
                  </a:lnTo>
                  <a:lnTo>
                    <a:pt x="1663" y="1210"/>
                  </a:lnTo>
                  <a:lnTo>
                    <a:pt x="1684" y="1150"/>
                  </a:lnTo>
                  <a:lnTo>
                    <a:pt x="1699" y="1084"/>
                  </a:lnTo>
                  <a:lnTo>
                    <a:pt x="1711" y="1014"/>
                  </a:lnTo>
                  <a:lnTo>
                    <a:pt x="1717" y="936"/>
                  </a:lnTo>
                  <a:lnTo>
                    <a:pt x="1717" y="876"/>
                  </a:lnTo>
                  <a:lnTo>
                    <a:pt x="1711" y="813"/>
                  </a:lnTo>
                  <a:lnTo>
                    <a:pt x="1698" y="747"/>
                  </a:lnTo>
                  <a:lnTo>
                    <a:pt x="1680" y="679"/>
                  </a:lnTo>
                  <a:lnTo>
                    <a:pt x="1656" y="609"/>
                  </a:lnTo>
                  <a:lnTo>
                    <a:pt x="1629" y="540"/>
                  </a:lnTo>
                  <a:lnTo>
                    <a:pt x="1597" y="471"/>
                  </a:lnTo>
                  <a:lnTo>
                    <a:pt x="1563" y="403"/>
                  </a:lnTo>
                  <a:lnTo>
                    <a:pt x="1525" y="339"/>
                  </a:lnTo>
                  <a:lnTo>
                    <a:pt x="1486" y="277"/>
                  </a:lnTo>
                  <a:lnTo>
                    <a:pt x="1447" y="219"/>
                  </a:lnTo>
                  <a:lnTo>
                    <a:pt x="1407" y="166"/>
                  </a:lnTo>
                  <a:lnTo>
                    <a:pt x="1366" y="121"/>
                  </a:lnTo>
                  <a:lnTo>
                    <a:pt x="1326" y="81"/>
                  </a:lnTo>
                  <a:lnTo>
                    <a:pt x="1293" y="52"/>
                  </a:lnTo>
                  <a:lnTo>
                    <a:pt x="1263" y="31"/>
                  </a:lnTo>
                  <a:lnTo>
                    <a:pt x="1237" y="15"/>
                  </a:lnTo>
                  <a:lnTo>
                    <a:pt x="1215" y="6"/>
                  </a:lnTo>
                  <a:lnTo>
                    <a:pt x="1195" y="0"/>
                  </a:lnTo>
                  <a:lnTo>
                    <a:pt x="1177" y="0"/>
                  </a:lnTo>
                  <a:lnTo>
                    <a:pt x="1162" y="4"/>
                  </a:lnTo>
                  <a:lnTo>
                    <a:pt x="1149" y="12"/>
                  </a:lnTo>
                  <a:lnTo>
                    <a:pt x="1137" y="24"/>
                  </a:lnTo>
                  <a:lnTo>
                    <a:pt x="1128" y="39"/>
                  </a:lnTo>
                  <a:lnTo>
                    <a:pt x="1119" y="55"/>
                  </a:lnTo>
                  <a:lnTo>
                    <a:pt x="1111" y="75"/>
                  </a:lnTo>
                  <a:lnTo>
                    <a:pt x="1105" y="96"/>
                  </a:lnTo>
                  <a:lnTo>
                    <a:pt x="1099" y="118"/>
                  </a:lnTo>
                  <a:lnTo>
                    <a:pt x="1093" y="142"/>
                  </a:lnTo>
                  <a:lnTo>
                    <a:pt x="1087" y="166"/>
                  </a:lnTo>
                  <a:lnTo>
                    <a:pt x="1078" y="208"/>
                  </a:lnTo>
                  <a:lnTo>
                    <a:pt x="1066" y="253"/>
                  </a:lnTo>
                  <a:lnTo>
                    <a:pt x="1054" y="300"/>
                  </a:lnTo>
                  <a:lnTo>
                    <a:pt x="1039" y="349"/>
                  </a:lnTo>
                  <a:lnTo>
                    <a:pt x="1023" y="399"/>
                  </a:lnTo>
                  <a:lnTo>
                    <a:pt x="1003" y="448"/>
                  </a:lnTo>
                  <a:lnTo>
                    <a:pt x="979" y="498"/>
                  </a:lnTo>
                  <a:lnTo>
                    <a:pt x="951" y="544"/>
                  </a:lnTo>
                  <a:lnTo>
                    <a:pt x="919" y="588"/>
                  </a:lnTo>
                  <a:lnTo>
                    <a:pt x="882" y="628"/>
                  </a:lnTo>
                  <a:lnTo>
                    <a:pt x="846" y="658"/>
                  </a:lnTo>
                  <a:lnTo>
                    <a:pt x="808" y="684"/>
                  </a:lnTo>
                  <a:lnTo>
                    <a:pt x="768" y="708"/>
                  </a:lnTo>
                  <a:lnTo>
                    <a:pt x="726" y="727"/>
                  </a:lnTo>
                  <a:lnTo>
                    <a:pt x="685" y="745"/>
                  </a:lnTo>
                  <a:lnTo>
                    <a:pt x="646" y="760"/>
                  </a:lnTo>
                  <a:lnTo>
                    <a:pt x="610" y="772"/>
                  </a:lnTo>
                  <a:lnTo>
                    <a:pt x="579" y="781"/>
                  </a:lnTo>
                  <a:lnTo>
                    <a:pt x="550" y="789"/>
                  </a:lnTo>
                  <a:lnTo>
                    <a:pt x="531" y="793"/>
                  </a:lnTo>
                  <a:lnTo>
                    <a:pt x="517" y="796"/>
                  </a:lnTo>
                  <a:lnTo>
                    <a:pt x="511" y="796"/>
                  </a:lnTo>
                  <a:close/>
                </a:path>
              </a:pathLst>
            </a:custGeom>
            <a:solidFill>
              <a:srgbClr val="5CBDC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i$ľïḓè">
              <a:extLst>
                <a:ext uri="{FF2B5EF4-FFF2-40B4-BE49-F238E27FC236}">
                  <a16:creationId xmlns:a16="http://schemas.microsoft.com/office/drawing/2014/main" xmlns="" id="{78A0DE29-B5A6-4CDD-A98E-2E8A692BBB31}"/>
                </a:ext>
              </a:extLst>
            </p:cNvPr>
            <p:cNvSpPr>
              <a:spLocks/>
            </p:cNvSpPr>
            <p:nvPr/>
          </p:nvSpPr>
          <p:spPr bwMode="gray">
            <a:xfrm>
              <a:off x="6452944" y="4161851"/>
              <a:ext cx="1248371" cy="736191"/>
            </a:xfrm>
            <a:custGeom>
              <a:avLst/>
              <a:gdLst/>
              <a:ahLst/>
              <a:cxnLst>
                <a:cxn ang="0">
                  <a:pos x="13" y="348"/>
                </a:cxn>
                <a:cxn ang="0">
                  <a:pos x="42" y="359"/>
                </a:cxn>
                <a:cxn ang="0">
                  <a:pos x="96" y="374"/>
                </a:cxn>
                <a:cxn ang="0">
                  <a:pos x="174" y="389"/>
                </a:cxn>
                <a:cxn ang="0">
                  <a:pos x="268" y="398"/>
                </a:cxn>
                <a:cxn ang="0">
                  <a:pos x="378" y="396"/>
                </a:cxn>
                <a:cxn ang="0">
                  <a:pos x="481" y="380"/>
                </a:cxn>
                <a:cxn ang="0">
                  <a:pos x="546" y="356"/>
                </a:cxn>
                <a:cxn ang="0">
                  <a:pos x="586" y="326"/>
                </a:cxn>
                <a:cxn ang="0">
                  <a:pos x="610" y="290"/>
                </a:cxn>
                <a:cxn ang="0">
                  <a:pos x="628" y="254"/>
                </a:cxn>
                <a:cxn ang="0">
                  <a:pos x="646" y="218"/>
                </a:cxn>
                <a:cxn ang="0">
                  <a:pos x="675" y="186"/>
                </a:cxn>
                <a:cxn ang="0">
                  <a:pos x="723" y="159"/>
                </a:cxn>
                <a:cxn ang="0">
                  <a:pos x="813" y="140"/>
                </a:cxn>
                <a:cxn ang="0">
                  <a:pos x="909" y="138"/>
                </a:cxn>
                <a:cxn ang="0">
                  <a:pos x="1011" y="140"/>
                </a:cxn>
                <a:cxn ang="0">
                  <a:pos x="1116" y="131"/>
                </a:cxn>
                <a:cxn ang="0">
                  <a:pos x="1227" y="98"/>
                </a:cxn>
                <a:cxn ang="0">
                  <a:pos x="1339" y="51"/>
                </a:cxn>
                <a:cxn ang="0">
                  <a:pos x="1426" y="23"/>
                </a:cxn>
                <a:cxn ang="0">
                  <a:pos x="1486" y="6"/>
                </a:cxn>
                <a:cxn ang="0">
                  <a:pos x="1518" y="2"/>
                </a:cxn>
                <a:cxn ang="0">
                  <a:pos x="1524" y="3"/>
                </a:cxn>
                <a:cxn ang="0">
                  <a:pos x="1540" y="29"/>
                </a:cxn>
                <a:cxn ang="0">
                  <a:pos x="1567" y="77"/>
                </a:cxn>
                <a:cxn ang="0">
                  <a:pos x="1597" y="146"/>
                </a:cxn>
                <a:cxn ang="0">
                  <a:pos x="1623" y="233"/>
                </a:cxn>
                <a:cxn ang="0">
                  <a:pos x="1636" y="335"/>
                </a:cxn>
                <a:cxn ang="0">
                  <a:pos x="1632" y="444"/>
                </a:cxn>
                <a:cxn ang="0">
                  <a:pos x="1615" y="540"/>
                </a:cxn>
                <a:cxn ang="0">
                  <a:pos x="1585" y="620"/>
                </a:cxn>
                <a:cxn ang="0">
                  <a:pos x="1533" y="690"/>
                </a:cxn>
                <a:cxn ang="0">
                  <a:pos x="1456" y="758"/>
                </a:cxn>
                <a:cxn ang="0">
                  <a:pos x="1350" y="825"/>
                </a:cxn>
                <a:cxn ang="0">
                  <a:pos x="1206" y="897"/>
                </a:cxn>
                <a:cxn ang="0">
                  <a:pos x="1047" y="945"/>
                </a:cxn>
                <a:cxn ang="0">
                  <a:pos x="885" y="963"/>
                </a:cxn>
                <a:cxn ang="0">
                  <a:pos x="721" y="956"/>
                </a:cxn>
                <a:cxn ang="0">
                  <a:pos x="559" y="924"/>
                </a:cxn>
                <a:cxn ang="0">
                  <a:pos x="402" y="875"/>
                </a:cxn>
                <a:cxn ang="0">
                  <a:pos x="274" y="818"/>
                </a:cxn>
                <a:cxn ang="0">
                  <a:pos x="178" y="755"/>
                </a:cxn>
                <a:cxn ang="0">
                  <a:pos x="108" y="689"/>
                </a:cxn>
                <a:cxn ang="0">
                  <a:pos x="58" y="623"/>
                </a:cxn>
                <a:cxn ang="0">
                  <a:pos x="27" y="561"/>
                </a:cxn>
                <a:cxn ang="0">
                  <a:pos x="10" y="507"/>
                </a:cxn>
                <a:cxn ang="0">
                  <a:pos x="0" y="434"/>
                </a:cxn>
                <a:cxn ang="0">
                  <a:pos x="3" y="380"/>
                </a:cxn>
                <a:cxn ang="0">
                  <a:pos x="7" y="351"/>
                </a:cxn>
              </a:cxnLst>
              <a:rect l="0" t="0" r="r" b="b"/>
              <a:pathLst>
                <a:path w="1636" h="963">
                  <a:moveTo>
                    <a:pt x="9" y="347"/>
                  </a:moveTo>
                  <a:lnTo>
                    <a:pt x="13" y="348"/>
                  </a:lnTo>
                  <a:lnTo>
                    <a:pt x="24" y="353"/>
                  </a:lnTo>
                  <a:lnTo>
                    <a:pt x="42" y="359"/>
                  </a:lnTo>
                  <a:lnTo>
                    <a:pt x="66" y="366"/>
                  </a:lnTo>
                  <a:lnTo>
                    <a:pt x="96" y="374"/>
                  </a:lnTo>
                  <a:lnTo>
                    <a:pt x="132" y="381"/>
                  </a:lnTo>
                  <a:lnTo>
                    <a:pt x="174" y="389"/>
                  </a:lnTo>
                  <a:lnTo>
                    <a:pt x="219" y="395"/>
                  </a:lnTo>
                  <a:lnTo>
                    <a:pt x="268" y="398"/>
                  </a:lnTo>
                  <a:lnTo>
                    <a:pt x="321" y="398"/>
                  </a:lnTo>
                  <a:lnTo>
                    <a:pt x="378" y="396"/>
                  </a:lnTo>
                  <a:lnTo>
                    <a:pt x="438" y="389"/>
                  </a:lnTo>
                  <a:lnTo>
                    <a:pt x="481" y="380"/>
                  </a:lnTo>
                  <a:lnTo>
                    <a:pt x="517" y="369"/>
                  </a:lnTo>
                  <a:lnTo>
                    <a:pt x="546" y="356"/>
                  </a:lnTo>
                  <a:lnTo>
                    <a:pt x="568" y="341"/>
                  </a:lnTo>
                  <a:lnTo>
                    <a:pt x="586" y="326"/>
                  </a:lnTo>
                  <a:lnTo>
                    <a:pt x="600" y="308"/>
                  </a:lnTo>
                  <a:lnTo>
                    <a:pt x="610" y="290"/>
                  </a:lnTo>
                  <a:lnTo>
                    <a:pt x="619" y="272"/>
                  </a:lnTo>
                  <a:lnTo>
                    <a:pt x="628" y="254"/>
                  </a:lnTo>
                  <a:lnTo>
                    <a:pt x="636" y="236"/>
                  </a:lnTo>
                  <a:lnTo>
                    <a:pt x="646" y="218"/>
                  </a:lnTo>
                  <a:lnTo>
                    <a:pt x="660" y="201"/>
                  </a:lnTo>
                  <a:lnTo>
                    <a:pt x="675" y="186"/>
                  </a:lnTo>
                  <a:lnTo>
                    <a:pt x="696" y="171"/>
                  </a:lnTo>
                  <a:lnTo>
                    <a:pt x="723" y="159"/>
                  </a:lnTo>
                  <a:lnTo>
                    <a:pt x="766" y="146"/>
                  </a:lnTo>
                  <a:lnTo>
                    <a:pt x="813" y="140"/>
                  </a:lnTo>
                  <a:lnTo>
                    <a:pt x="861" y="137"/>
                  </a:lnTo>
                  <a:lnTo>
                    <a:pt x="909" y="138"/>
                  </a:lnTo>
                  <a:lnTo>
                    <a:pt x="960" y="140"/>
                  </a:lnTo>
                  <a:lnTo>
                    <a:pt x="1011" y="140"/>
                  </a:lnTo>
                  <a:lnTo>
                    <a:pt x="1062" y="138"/>
                  </a:lnTo>
                  <a:lnTo>
                    <a:pt x="1116" y="131"/>
                  </a:lnTo>
                  <a:lnTo>
                    <a:pt x="1170" y="119"/>
                  </a:lnTo>
                  <a:lnTo>
                    <a:pt x="1227" y="98"/>
                  </a:lnTo>
                  <a:lnTo>
                    <a:pt x="1285" y="72"/>
                  </a:lnTo>
                  <a:lnTo>
                    <a:pt x="1339" y="51"/>
                  </a:lnTo>
                  <a:lnTo>
                    <a:pt x="1386" y="35"/>
                  </a:lnTo>
                  <a:lnTo>
                    <a:pt x="1426" y="23"/>
                  </a:lnTo>
                  <a:lnTo>
                    <a:pt x="1459" y="14"/>
                  </a:lnTo>
                  <a:lnTo>
                    <a:pt x="1486" y="6"/>
                  </a:lnTo>
                  <a:lnTo>
                    <a:pt x="1506" y="3"/>
                  </a:lnTo>
                  <a:lnTo>
                    <a:pt x="1518" y="2"/>
                  </a:lnTo>
                  <a:lnTo>
                    <a:pt x="1521" y="0"/>
                  </a:lnTo>
                  <a:lnTo>
                    <a:pt x="1524" y="3"/>
                  </a:lnTo>
                  <a:lnTo>
                    <a:pt x="1531" y="14"/>
                  </a:lnTo>
                  <a:lnTo>
                    <a:pt x="1540" y="29"/>
                  </a:lnTo>
                  <a:lnTo>
                    <a:pt x="1554" y="51"/>
                  </a:lnTo>
                  <a:lnTo>
                    <a:pt x="1567" y="77"/>
                  </a:lnTo>
                  <a:lnTo>
                    <a:pt x="1582" y="110"/>
                  </a:lnTo>
                  <a:lnTo>
                    <a:pt x="1597" y="146"/>
                  </a:lnTo>
                  <a:lnTo>
                    <a:pt x="1611" y="188"/>
                  </a:lnTo>
                  <a:lnTo>
                    <a:pt x="1623" y="233"/>
                  </a:lnTo>
                  <a:lnTo>
                    <a:pt x="1632" y="282"/>
                  </a:lnTo>
                  <a:lnTo>
                    <a:pt x="1636" y="335"/>
                  </a:lnTo>
                  <a:lnTo>
                    <a:pt x="1636" y="390"/>
                  </a:lnTo>
                  <a:lnTo>
                    <a:pt x="1632" y="444"/>
                  </a:lnTo>
                  <a:lnTo>
                    <a:pt x="1626" y="494"/>
                  </a:lnTo>
                  <a:lnTo>
                    <a:pt x="1615" y="540"/>
                  </a:lnTo>
                  <a:lnTo>
                    <a:pt x="1602" y="581"/>
                  </a:lnTo>
                  <a:lnTo>
                    <a:pt x="1585" y="620"/>
                  </a:lnTo>
                  <a:lnTo>
                    <a:pt x="1561" y="656"/>
                  </a:lnTo>
                  <a:lnTo>
                    <a:pt x="1533" y="690"/>
                  </a:lnTo>
                  <a:lnTo>
                    <a:pt x="1498" y="725"/>
                  </a:lnTo>
                  <a:lnTo>
                    <a:pt x="1456" y="758"/>
                  </a:lnTo>
                  <a:lnTo>
                    <a:pt x="1407" y="791"/>
                  </a:lnTo>
                  <a:lnTo>
                    <a:pt x="1350" y="825"/>
                  </a:lnTo>
                  <a:lnTo>
                    <a:pt x="1284" y="861"/>
                  </a:lnTo>
                  <a:lnTo>
                    <a:pt x="1206" y="897"/>
                  </a:lnTo>
                  <a:lnTo>
                    <a:pt x="1126" y="924"/>
                  </a:lnTo>
                  <a:lnTo>
                    <a:pt x="1047" y="945"/>
                  </a:lnTo>
                  <a:lnTo>
                    <a:pt x="966" y="957"/>
                  </a:lnTo>
                  <a:lnTo>
                    <a:pt x="885" y="963"/>
                  </a:lnTo>
                  <a:lnTo>
                    <a:pt x="802" y="962"/>
                  </a:lnTo>
                  <a:lnTo>
                    <a:pt x="721" y="956"/>
                  </a:lnTo>
                  <a:lnTo>
                    <a:pt x="640" y="942"/>
                  </a:lnTo>
                  <a:lnTo>
                    <a:pt x="559" y="924"/>
                  </a:lnTo>
                  <a:lnTo>
                    <a:pt x="480" y="902"/>
                  </a:lnTo>
                  <a:lnTo>
                    <a:pt x="402" y="875"/>
                  </a:lnTo>
                  <a:lnTo>
                    <a:pt x="334" y="848"/>
                  </a:lnTo>
                  <a:lnTo>
                    <a:pt x="274" y="818"/>
                  </a:lnTo>
                  <a:lnTo>
                    <a:pt x="223" y="786"/>
                  </a:lnTo>
                  <a:lnTo>
                    <a:pt x="178" y="755"/>
                  </a:lnTo>
                  <a:lnTo>
                    <a:pt x="139" y="722"/>
                  </a:lnTo>
                  <a:lnTo>
                    <a:pt x="108" y="689"/>
                  </a:lnTo>
                  <a:lnTo>
                    <a:pt x="81" y="656"/>
                  </a:lnTo>
                  <a:lnTo>
                    <a:pt x="58" y="623"/>
                  </a:lnTo>
                  <a:lnTo>
                    <a:pt x="40" y="591"/>
                  </a:lnTo>
                  <a:lnTo>
                    <a:pt x="27" y="561"/>
                  </a:lnTo>
                  <a:lnTo>
                    <a:pt x="18" y="533"/>
                  </a:lnTo>
                  <a:lnTo>
                    <a:pt x="10" y="507"/>
                  </a:lnTo>
                  <a:lnTo>
                    <a:pt x="3" y="468"/>
                  </a:lnTo>
                  <a:lnTo>
                    <a:pt x="0" y="434"/>
                  </a:lnTo>
                  <a:lnTo>
                    <a:pt x="0" y="404"/>
                  </a:lnTo>
                  <a:lnTo>
                    <a:pt x="3" y="380"/>
                  </a:lnTo>
                  <a:lnTo>
                    <a:pt x="6" y="362"/>
                  </a:lnTo>
                  <a:lnTo>
                    <a:pt x="7" y="351"/>
                  </a:lnTo>
                  <a:lnTo>
                    <a:pt x="9" y="34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23EE57CF-2AEA-4CF9-BA39-1109076C960E}"/>
              </a:ext>
            </a:extLst>
          </p:cNvPr>
          <p:cNvGrpSpPr/>
          <p:nvPr/>
        </p:nvGrpSpPr>
        <p:grpSpPr>
          <a:xfrm>
            <a:off x="8104231" y="1821001"/>
            <a:ext cx="2784999" cy="1162106"/>
            <a:chOff x="1541719" y="2233013"/>
            <a:chExt cx="2784999" cy="116210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A4780D45-DF13-4D82-BB74-8BEAF399EC46}"/>
                </a:ext>
              </a:extLst>
            </p:cNvPr>
            <p:cNvSpPr txBox="1"/>
            <p:nvPr/>
          </p:nvSpPr>
          <p:spPr>
            <a:xfrm>
              <a:off x="1541720" y="223301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7A10427B-5664-4CC0-8A50-7F5840AF0B7E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AC6888B3-1DC7-4DEC-A85E-126A94D6ED96}"/>
              </a:ext>
            </a:extLst>
          </p:cNvPr>
          <p:cNvGrpSpPr/>
          <p:nvPr/>
        </p:nvGrpSpPr>
        <p:grpSpPr>
          <a:xfrm>
            <a:off x="8104231" y="4692830"/>
            <a:ext cx="2784999" cy="1162106"/>
            <a:chOff x="1541719" y="2233013"/>
            <a:chExt cx="2784999" cy="116210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xmlns="" id="{4D81141C-D8FB-4CBA-80BA-FA644F0D15C0}"/>
                </a:ext>
              </a:extLst>
            </p:cNvPr>
            <p:cNvSpPr txBox="1"/>
            <p:nvPr/>
          </p:nvSpPr>
          <p:spPr>
            <a:xfrm>
              <a:off x="1541720" y="223301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xmlns="" id="{88BF5618-04BE-4ED6-838D-765ED957BF92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3CD6C06D-628A-4131-B062-915DED400593}"/>
              </a:ext>
            </a:extLst>
          </p:cNvPr>
          <p:cNvGrpSpPr/>
          <p:nvPr/>
        </p:nvGrpSpPr>
        <p:grpSpPr>
          <a:xfrm>
            <a:off x="1331794" y="4519620"/>
            <a:ext cx="2784999" cy="1162106"/>
            <a:chOff x="1541719" y="2233013"/>
            <a:chExt cx="2784999" cy="116210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6562AD36-46BF-43CE-AB90-5C95171F294D}"/>
                </a:ext>
              </a:extLst>
            </p:cNvPr>
            <p:cNvSpPr txBox="1"/>
            <p:nvPr/>
          </p:nvSpPr>
          <p:spPr>
            <a:xfrm>
              <a:off x="2192937" y="223301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B752172D-905A-42FD-93C0-0958C99FB74E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CB22BC6C-0550-431F-B997-E8A500E25F92}"/>
              </a:ext>
            </a:extLst>
          </p:cNvPr>
          <p:cNvGrpSpPr/>
          <p:nvPr/>
        </p:nvGrpSpPr>
        <p:grpSpPr>
          <a:xfrm>
            <a:off x="1331794" y="1896068"/>
            <a:ext cx="2784999" cy="1162106"/>
            <a:chOff x="1541719" y="2233013"/>
            <a:chExt cx="2784999" cy="1162106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E38AD5E8-D12B-4E0A-B9B4-24AB5A08CECB}"/>
                </a:ext>
              </a:extLst>
            </p:cNvPr>
            <p:cNvSpPr txBox="1"/>
            <p:nvPr/>
          </p:nvSpPr>
          <p:spPr>
            <a:xfrm>
              <a:off x="2192937" y="2233013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70A07C97-BA9D-4F63-BACE-CF863CF2ED4A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 defTabSz="457200"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2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4AD17F23-61D4-4B9A-96F0-C6AE47E7AEDD}"/>
              </a:ext>
            </a:extLst>
          </p:cNvPr>
          <p:cNvGrpSpPr/>
          <p:nvPr/>
        </p:nvGrpSpPr>
        <p:grpSpPr>
          <a:xfrm>
            <a:off x="0" y="352309"/>
            <a:ext cx="4747845" cy="597877"/>
            <a:chOff x="0" y="336267"/>
            <a:chExt cx="4747845" cy="597877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54F2E6F4-07CB-41A2-90F8-CD05129CD8DD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8207B04A-D699-4E19-8AA9-A36713F7FE12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83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xmlns="" id="{443ED2F2-A13A-4189-BF48-0FCB1ACB7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73444">
            <a:off x="1459992" y="3771508"/>
            <a:ext cx="8743463" cy="8743463"/>
          </a:xfrm>
          <a:prstGeom prst="rect">
            <a:avLst/>
          </a:prstGeom>
        </p:spPr>
      </p:pic>
      <p:grpSp>
        <p:nvGrpSpPr>
          <p:cNvPr id="2" name="iṥļíḓè">
            <a:extLst>
              <a:ext uri="{FF2B5EF4-FFF2-40B4-BE49-F238E27FC236}">
                <a16:creationId xmlns:a16="http://schemas.microsoft.com/office/drawing/2014/main" xmlns="" id="{6883CD8F-3A5C-4B56-AC94-23B8D8A1D961}"/>
              </a:ext>
            </a:extLst>
          </p:cNvPr>
          <p:cNvGrpSpPr/>
          <p:nvPr/>
        </p:nvGrpSpPr>
        <p:grpSpPr>
          <a:xfrm>
            <a:off x="4641002" y="2330732"/>
            <a:ext cx="2912393" cy="2917261"/>
            <a:chOff x="4459607" y="2011669"/>
            <a:chExt cx="3224388" cy="3229773"/>
          </a:xfrm>
        </p:grpSpPr>
        <p:grpSp>
          <p:nvGrpSpPr>
            <p:cNvPr id="3" name="î$ḻiḋé">
              <a:extLst>
                <a:ext uri="{FF2B5EF4-FFF2-40B4-BE49-F238E27FC236}">
                  <a16:creationId xmlns:a16="http://schemas.microsoft.com/office/drawing/2014/main" xmlns="" id="{B1B38E22-6B17-466B-A2FD-B55FF36EA215}"/>
                </a:ext>
              </a:extLst>
            </p:cNvPr>
            <p:cNvGrpSpPr/>
            <p:nvPr/>
          </p:nvGrpSpPr>
          <p:grpSpPr>
            <a:xfrm>
              <a:off x="6389572" y="2349188"/>
              <a:ext cx="1292628" cy="1217224"/>
              <a:chOff x="4852988" y="1852613"/>
              <a:chExt cx="1143000" cy="1076325"/>
            </a:xfrm>
          </p:grpSpPr>
          <p:sp>
            <p:nvSpPr>
              <p:cNvPr id="25" name="ïŝ1îḓé">
                <a:extLst>
                  <a:ext uri="{FF2B5EF4-FFF2-40B4-BE49-F238E27FC236}">
                    <a16:creationId xmlns:a16="http://schemas.microsoft.com/office/drawing/2014/main" xmlns="" id="{858EAFCF-9704-4D9B-90B9-F9ED54B3A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8" y="1852613"/>
                <a:ext cx="1143000" cy="1076325"/>
              </a:xfrm>
              <a:custGeom>
                <a:avLst/>
                <a:gdLst/>
                <a:ahLst/>
                <a:cxnLst>
                  <a:cxn ang="0">
                    <a:pos x="604" y="11"/>
                  </a:cxn>
                  <a:cxn ang="0">
                    <a:pos x="686" y="11"/>
                  </a:cxn>
                  <a:cxn ang="0">
                    <a:pos x="1077" y="465"/>
                  </a:cxn>
                  <a:cxn ang="0">
                    <a:pos x="1275" y="1032"/>
                  </a:cxn>
                  <a:cxn ang="0">
                    <a:pos x="1234" y="1102"/>
                  </a:cxn>
                  <a:cxn ang="0">
                    <a:pos x="645" y="1214"/>
                  </a:cxn>
                  <a:cxn ang="0">
                    <a:pos x="56" y="1102"/>
                  </a:cxn>
                  <a:cxn ang="0">
                    <a:pos x="15" y="1032"/>
                  </a:cxn>
                  <a:cxn ang="0">
                    <a:pos x="213" y="465"/>
                  </a:cxn>
                  <a:cxn ang="0">
                    <a:pos x="604" y="11"/>
                  </a:cxn>
                </a:cxnLst>
                <a:rect l="0" t="0" r="r" b="b"/>
                <a:pathLst>
                  <a:path w="1290" h="1214">
                    <a:moveTo>
                      <a:pt x="604" y="11"/>
                    </a:moveTo>
                    <a:cubicBezTo>
                      <a:pt x="627" y="0"/>
                      <a:pt x="663" y="0"/>
                      <a:pt x="686" y="11"/>
                    </a:cubicBezTo>
                    <a:cubicBezTo>
                      <a:pt x="686" y="11"/>
                      <a:pt x="864" y="96"/>
                      <a:pt x="1077" y="465"/>
                    </a:cubicBezTo>
                    <a:cubicBezTo>
                      <a:pt x="1290" y="835"/>
                      <a:pt x="1275" y="1032"/>
                      <a:pt x="1275" y="1032"/>
                    </a:cubicBezTo>
                    <a:cubicBezTo>
                      <a:pt x="1273" y="1056"/>
                      <a:pt x="1255" y="1088"/>
                      <a:pt x="1234" y="1102"/>
                    </a:cubicBezTo>
                    <a:cubicBezTo>
                      <a:pt x="1234" y="1102"/>
                      <a:pt x="1072" y="1214"/>
                      <a:pt x="645" y="1214"/>
                    </a:cubicBezTo>
                    <a:cubicBezTo>
                      <a:pt x="219" y="1214"/>
                      <a:pt x="56" y="1102"/>
                      <a:pt x="56" y="1102"/>
                    </a:cubicBezTo>
                    <a:cubicBezTo>
                      <a:pt x="35" y="1088"/>
                      <a:pt x="17" y="1056"/>
                      <a:pt x="15" y="1032"/>
                    </a:cubicBezTo>
                    <a:cubicBezTo>
                      <a:pt x="15" y="1032"/>
                      <a:pt x="0" y="835"/>
                      <a:pt x="213" y="465"/>
                    </a:cubicBezTo>
                    <a:cubicBezTo>
                      <a:pt x="426" y="96"/>
                      <a:pt x="604" y="11"/>
                      <a:pt x="604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6" name="îṧ1íḍé">
                <a:extLst>
                  <a:ext uri="{FF2B5EF4-FFF2-40B4-BE49-F238E27FC236}">
                    <a16:creationId xmlns:a16="http://schemas.microsoft.com/office/drawing/2014/main" xmlns="" id="{E413B054-63EE-4331-BA8D-C11130469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25" y="1925638"/>
                <a:ext cx="976313" cy="931863"/>
              </a:xfrm>
              <a:custGeom>
                <a:avLst/>
                <a:gdLst/>
                <a:ahLst/>
                <a:cxnLst>
                  <a:cxn ang="0">
                    <a:pos x="550" y="1051"/>
                  </a:cxn>
                  <a:cxn ang="0">
                    <a:pos x="7" y="954"/>
                  </a:cxn>
                  <a:cxn ang="0">
                    <a:pos x="0" y="942"/>
                  </a:cxn>
                  <a:cxn ang="0">
                    <a:pos x="187" y="422"/>
                  </a:cxn>
                  <a:cxn ang="0">
                    <a:pos x="543" y="0"/>
                  </a:cxn>
                  <a:cxn ang="0">
                    <a:pos x="550" y="0"/>
                  </a:cxn>
                  <a:cxn ang="0">
                    <a:pos x="557" y="0"/>
                  </a:cxn>
                  <a:cxn ang="0">
                    <a:pos x="913" y="422"/>
                  </a:cxn>
                  <a:cxn ang="0">
                    <a:pos x="1101" y="941"/>
                  </a:cxn>
                  <a:cxn ang="0">
                    <a:pos x="1094" y="954"/>
                  </a:cxn>
                  <a:cxn ang="0">
                    <a:pos x="550" y="1051"/>
                  </a:cxn>
                </a:cxnLst>
                <a:rect l="0" t="0" r="r" b="b"/>
                <a:pathLst>
                  <a:path w="1101" h="1051">
                    <a:moveTo>
                      <a:pt x="550" y="1051"/>
                    </a:moveTo>
                    <a:cubicBezTo>
                      <a:pt x="174" y="1051"/>
                      <a:pt x="19" y="961"/>
                      <a:pt x="7" y="954"/>
                    </a:cubicBezTo>
                    <a:cubicBezTo>
                      <a:pt x="4" y="951"/>
                      <a:pt x="1" y="945"/>
                      <a:pt x="0" y="942"/>
                    </a:cubicBezTo>
                    <a:cubicBezTo>
                      <a:pt x="0" y="922"/>
                      <a:pt x="3" y="742"/>
                      <a:pt x="187" y="422"/>
                    </a:cubicBezTo>
                    <a:cubicBezTo>
                      <a:pt x="371" y="103"/>
                      <a:pt x="526" y="10"/>
                      <a:pt x="543" y="0"/>
                    </a:cubicBezTo>
                    <a:cubicBezTo>
                      <a:pt x="544" y="0"/>
                      <a:pt x="547" y="0"/>
                      <a:pt x="550" y="0"/>
                    </a:cubicBezTo>
                    <a:cubicBezTo>
                      <a:pt x="553" y="0"/>
                      <a:pt x="556" y="0"/>
                      <a:pt x="557" y="0"/>
                    </a:cubicBezTo>
                    <a:cubicBezTo>
                      <a:pt x="574" y="10"/>
                      <a:pt x="729" y="103"/>
                      <a:pt x="913" y="422"/>
                    </a:cubicBezTo>
                    <a:cubicBezTo>
                      <a:pt x="1101" y="748"/>
                      <a:pt x="1101" y="927"/>
                      <a:pt x="1101" y="941"/>
                    </a:cubicBezTo>
                    <a:cubicBezTo>
                      <a:pt x="1099" y="945"/>
                      <a:pt x="1096" y="951"/>
                      <a:pt x="1094" y="954"/>
                    </a:cubicBezTo>
                    <a:cubicBezTo>
                      <a:pt x="1077" y="964"/>
                      <a:pt x="919" y="1051"/>
                      <a:pt x="550" y="1051"/>
                    </a:cubicBezTo>
                    <a:close/>
                  </a:path>
                </a:pathLst>
              </a:custGeom>
              <a:solidFill>
                <a:srgbClr val="5CBDC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4" name="íṩlîďé">
              <a:extLst>
                <a:ext uri="{FF2B5EF4-FFF2-40B4-BE49-F238E27FC236}">
                  <a16:creationId xmlns:a16="http://schemas.microsoft.com/office/drawing/2014/main" xmlns="" id="{113D9CB2-D06E-4220-9EC0-A5996A321365}"/>
                </a:ext>
              </a:extLst>
            </p:cNvPr>
            <p:cNvGrpSpPr/>
            <p:nvPr/>
          </p:nvGrpSpPr>
          <p:grpSpPr>
            <a:xfrm>
              <a:off x="5423693" y="2011669"/>
              <a:ext cx="1292628" cy="1217224"/>
              <a:chOff x="3998913" y="1554163"/>
              <a:chExt cx="1143000" cy="1076325"/>
            </a:xfrm>
          </p:grpSpPr>
          <p:sp>
            <p:nvSpPr>
              <p:cNvPr id="23" name="îşļîḑê">
                <a:extLst>
                  <a:ext uri="{FF2B5EF4-FFF2-40B4-BE49-F238E27FC236}">
                    <a16:creationId xmlns:a16="http://schemas.microsoft.com/office/drawing/2014/main" xmlns="" id="{B4F05199-EE5A-45E5-91E3-E7701C55A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8913" y="1554163"/>
                <a:ext cx="1143000" cy="1076325"/>
              </a:xfrm>
              <a:custGeom>
                <a:avLst/>
                <a:gdLst/>
                <a:ahLst/>
                <a:cxnLst>
                  <a:cxn ang="0">
                    <a:pos x="15" y="182"/>
                  </a:cxn>
                  <a:cxn ang="0">
                    <a:pos x="56" y="112"/>
                  </a:cxn>
                  <a:cxn ang="0">
                    <a:pos x="645" y="0"/>
                  </a:cxn>
                  <a:cxn ang="0">
                    <a:pos x="1234" y="112"/>
                  </a:cxn>
                  <a:cxn ang="0">
                    <a:pos x="1275" y="182"/>
                  </a:cxn>
                  <a:cxn ang="0">
                    <a:pos x="1077" y="749"/>
                  </a:cxn>
                  <a:cxn ang="0">
                    <a:pos x="686" y="1203"/>
                  </a:cxn>
                  <a:cxn ang="0">
                    <a:pos x="604" y="1203"/>
                  </a:cxn>
                  <a:cxn ang="0">
                    <a:pos x="213" y="749"/>
                  </a:cxn>
                  <a:cxn ang="0">
                    <a:pos x="15" y="182"/>
                  </a:cxn>
                </a:cxnLst>
                <a:rect l="0" t="0" r="r" b="b"/>
                <a:pathLst>
                  <a:path w="1290" h="1214">
                    <a:moveTo>
                      <a:pt x="15" y="182"/>
                    </a:moveTo>
                    <a:cubicBezTo>
                      <a:pt x="17" y="158"/>
                      <a:pt x="35" y="126"/>
                      <a:pt x="56" y="112"/>
                    </a:cubicBezTo>
                    <a:cubicBezTo>
                      <a:pt x="56" y="112"/>
                      <a:pt x="219" y="0"/>
                      <a:pt x="645" y="0"/>
                    </a:cubicBezTo>
                    <a:cubicBezTo>
                      <a:pt x="1072" y="0"/>
                      <a:pt x="1234" y="112"/>
                      <a:pt x="1234" y="112"/>
                    </a:cubicBezTo>
                    <a:cubicBezTo>
                      <a:pt x="1255" y="126"/>
                      <a:pt x="1273" y="158"/>
                      <a:pt x="1275" y="182"/>
                    </a:cubicBezTo>
                    <a:cubicBezTo>
                      <a:pt x="1275" y="182"/>
                      <a:pt x="1290" y="379"/>
                      <a:pt x="1077" y="749"/>
                    </a:cubicBezTo>
                    <a:cubicBezTo>
                      <a:pt x="864" y="1118"/>
                      <a:pt x="686" y="1203"/>
                      <a:pt x="686" y="1203"/>
                    </a:cubicBezTo>
                    <a:cubicBezTo>
                      <a:pt x="663" y="1214"/>
                      <a:pt x="627" y="1214"/>
                      <a:pt x="604" y="1203"/>
                    </a:cubicBezTo>
                    <a:cubicBezTo>
                      <a:pt x="604" y="1203"/>
                      <a:pt x="426" y="1118"/>
                      <a:pt x="213" y="749"/>
                    </a:cubicBezTo>
                    <a:cubicBezTo>
                      <a:pt x="0" y="379"/>
                      <a:pt x="15" y="182"/>
                      <a:pt x="15" y="1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4" name="íşḷídê">
                <a:extLst>
                  <a:ext uri="{FF2B5EF4-FFF2-40B4-BE49-F238E27FC236}">
                    <a16:creationId xmlns:a16="http://schemas.microsoft.com/office/drawing/2014/main" xmlns="" id="{6DDF2F79-8FFD-4F79-815C-B247BD837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463" y="1625600"/>
                <a:ext cx="977900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544" y="1051"/>
                  </a:cxn>
                  <a:cxn ang="0">
                    <a:pos x="188" y="629"/>
                  </a:cxn>
                  <a:cxn ang="0">
                    <a:pos x="1" y="109"/>
                  </a:cxn>
                  <a:cxn ang="0">
                    <a:pos x="8" y="97"/>
                  </a:cxn>
                  <a:cxn ang="0">
                    <a:pos x="551" y="0"/>
                  </a:cxn>
                  <a:cxn ang="0">
                    <a:pos x="1094" y="97"/>
                  </a:cxn>
                  <a:cxn ang="0">
                    <a:pos x="1101" y="109"/>
                  </a:cxn>
                  <a:cxn ang="0">
                    <a:pos x="914" y="629"/>
                  </a:cxn>
                  <a:cxn ang="0">
                    <a:pos x="558" y="1051"/>
                  </a:cxn>
                  <a:cxn ang="0">
                    <a:pos x="551" y="1051"/>
                  </a:cxn>
                </a:cxnLst>
                <a:rect l="0" t="0" r="r" b="b"/>
                <a:pathLst>
                  <a:path w="1102" h="1051">
                    <a:moveTo>
                      <a:pt x="551" y="1051"/>
                    </a:moveTo>
                    <a:cubicBezTo>
                      <a:pt x="548" y="1051"/>
                      <a:pt x="545" y="1051"/>
                      <a:pt x="544" y="1051"/>
                    </a:cubicBezTo>
                    <a:cubicBezTo>
                      <a:pt x="527" y="1041"/>
                      <a:pt x="372" y="948"/>
                      <a:pt x="188" y="629"/>
                    </a:cubicBezTo>
                    <a:cubicBezTo>
                      <a:pt x="4" y="309"/>
                      <a:pt x="0" y="129"/>
                      <a:pt x="1" y="109"/>
                    </a:cubicBezTo>
                    <a:cubicBezTo>
                      <a:pt x="2" y="106"/>
                      <a:pt x="5" y="100"/>
                      <a:pt x="8" y="97"/>
                    </a:cubicBezTo>
                    <a:cubicBezTo>
                      <a:pt x="24" y="87"/>
                      <a:pt x="182" y="0"/>
                      <a:pt x="551" y="0"/>
                    </a:cubicBezTo>
                    <a:cubicBezTo>
                      <a:pt x="927" y="0"/>
                      <a:pt x="1082" y="90"/>
                      <a:pt x="1094" y="97"/>
                    </a:cubicBezTo>
                    <a:cubicBezTo>
                      <a:pt x="1097" y="100"/>
                      <a:pt x="1100" y="106"/>
                      <a:pt x="1101" y="109"/>
                    </a:cubicBezTo>
                    <a:cubicBezTo>
                      <a:pt x="1102" y="129"/>
                      <a:pt x="1098" y="309"/>
                      <a:pt x="914" y="629"/>
                    </a:cubicBezTo>
                    <a:cubicBezTo>
                      <a:pt x="726" y="954"/>
                      <a:pt x="571" y="1043"/>
                      <a:pt x="558" y="1051"/>
                    </a:cubicBezTo>
                    <a:cubicBezTo>
                      <a:pt x="557" y="1051"/>
                      <a:pt x="554" y="1051"/>
                      <a:pt x="551" y="1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5" name="ïš1íďé">
              <a:extLst>
                <a:ext uri="{FF2B5EF4-FFF2-40B4-BE49-F238E27FC236}">
                  <a16:creationId xmlns:a16="http://schemas.microsoft.com/office/drawing/2014/main" xmlns="" id="{4D640D29-D8A6-4ED2-B24A-2D2CD2A566C7}"/>
                </a:ext>
              </a:extLst>
            </p:cNvPr>
            <p:cNvGrpSpPr/>
            <p:nvPr/>
          </p:nvGrpSpPr>
          <p:grpSpPr>
            <a:xfrm>
              <a:off x="6391367" y="3681313"/>
              <a:ext cx="1292628" cy="1217224"/>
              <a:chOff x="4854575" y="3030538"/>
              <a:chExt cx="1143000" cy="1076325"/>
            </a:xfrm>
          </p:grpSpPr>
          <p:sp>
            <p:nvSpPr>
              <p:cNvPr id="21" name="iṩľïḍe">
                <a:extLst>
                  <a:ext uri="{FF2B5EF4-FFF2-40B4-BE49-F238E27FC236}">
                    <a16:creationId xmlns:a16="http://schemas.microsoft.com/office/drawing/2014/main" xmlns="" id="{42B3EC30-641A-40D0-A48E-C0E33269B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4575" y="3030538"/>
                <a:ext cx="1143000" cy="1076325"/>
              </a:xfrm>
              <a:custGeom>
                <a:avLst/>
                <a:gdLst/>
                <a:ahLst/>
                <a:cxnLst>
                  <a:cxn ang="0">
                    <a:pos x="1234" y="112"/>
                  </a:cxn>
                  <a:cxn ang="0">
                    <a:pos x="1275" y="182"/>
                  </a:cxn>
                  <a:cxn ang="0">
                    <a:pos x="1077" y="748"/>
                  </a:cxn>
                  <a:cxn ang="0">
                    <a:pos x="686" y="1203"/>
                  </a:cxn>
                  <a:cxn ang="0">
                    <a:pos x="604" y="1203"/>
                  </a:cxn>
                  <a:cxn ang="0">
                    <a:pos x="213" y="748"/>
                  </a:cxn>
                  <a:cxn ang="0">
                    <a:pos x="15" y="182"/>
                  </a:cxn>
                  <a:cxn ang="0">
                    <a:pos x="56" y="112"/>
                  </a:cxn>
                  <a:cxn ang="0">
                    <a:pos x="645" y="0"/>
                  </a:cxn>
                  <a:cxn ang="0">
                    <a:pos x="1234" y="112"/>
                  </a:cxn>
                </a:cxnLst>
                <a:rect l="0" t="0" r="r" b="b"/>
                <a:pathLst>
                  <a:path w="1290" h="1214">
                    <a:moveTo>
                      <a:pt x="1234" y="112"/>
                    </a:moveTo>
                    <a:cubicBezTo>
                      <a:pt x="1255" y="126"/>
                      <a:pt x="1273" y="157"/>
                      <a:pt x="1275" y="182"/>
                    </a:cubicBezTo>
                    <a:cubicBezTo>
                      <a:pt x="1275" y="182"/>
                      <a:pt x="1290" y="379"/>
                      <a:pt x="1077" y="748"/>
                    </a:cubicBezTo>
                    <a:cubicBezTo>
                      <a:pt x="864" y="1118"/>
                      <a:pt x="686" y="1203"/>
                      <a:pt x="686" y="1203"/>
                    </a:cubicBezTo>
                    <a:cubicBezTo>
                      <a:pt x="663" y="1214"/>
                      <a:pt x="627" y="1214"/>
                      <a:pt x="604" y="1203"/>
                    </a:cubicBezTo>
                    <a:cubicBezTo>
                      <a:pt x="604" y="1203"/>
                      <a:pt x="426" y="1118"/>
                      <a:pt x="213" y="748"/>
                    </a:cubicBezTo>
                    <a:cubicBezTo>
                      <a:pt x="0" y="379"/>
                      <a:pt x="15" y="182"/>
                      <a:pt x="15" y="182"/>
                    </a:cubicBezTo>
                    <a:cubicBezTo>
                      <a:pt x="17" y="157"/>
                      <a:pt x="35" y="126"/>
                      <a:pt x="56" y="112"/>
                    </a:cubicBezTo>
                    <a:cubicBezTo>
                      <a:pt x="56" y="112"/>
                      <a:pt x="218" y="0"/>
                      <a:pt x="645" y="0"/>
                    </a:cubicBezTo>
                    <a:cubicBezTo>
                      <a:pt x="1071" y="0"/>
                      <a:pt x="1234" y="112"/>
                      <a:pt x="1234" y="11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îṧļïḍé">
                <a:extLst>
                  <a:ext uri="{FF2B5EF4-FFF2-40B4-BE49-F238E27FC236}">
                    <a16:creationId xmlns:a16="http://schemas.microsoft.com/office/drawing/2014/main" xmlns="" id="{3238CD9E-B444-40AE-9C9B-435BB76B2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25" y="3101975"/>
                <a:ext cx="977900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544" y="1050"/>
                  </a:cxn>
                  <a:cxn ang="0">
                    <a:pos x="188" y="628"/>
                  </a:cxn>
                  <a:cxn ang="0">
                    <a:pos x="1" y="109"/>
                  </a:cxn>
                  <a:cxn ang="0">
                    <a:pos x="7" y="97"/>
                  </a:cxn>
                  <a:cxn ang="0">
                    <a:pos x="551" y="0"/>
                  </a:cxn>
                  <a:cxn ang="0">
                    <a:pos x="1094" y="97"/>
                  </a:cxn>
                  <a:cxn ang="0">
                    <a:pos x="1101" y="109"/>
                  </a:cxn>
                  <a:cxn ang="0">
                    <a:pos x="914" y="628"/>
                  </a:cxn>
                  <a:cxn ang="0">
                    <a:pos x="558" y="1050"/>
                  </a:cxn>
                  <a:cxn ang="0">
                    <a:pos x="551" y="1051"/>
                  </a:cxn>
                </a:cxnLst>
                <a:rect l="0" t="0" r="r" b="b"/>
                <a:pathLst>
                  <a:path w="1102" h="1051">
                    <a:moveTo>
                      <a:pt x="551" y="1051"/>
                    </a:moveTo>
                    <a:cubicBezTo>
                      <a:pt x="548" y="1051"/>
                      <a:pt x="545" y="1051"/>
                      <a:pt x="544" y="1050"/>
                    </a:cubicBezTo>
                    <a:cubicBezTo>
                      <a:pt x="527" y="1041"/>
                      <a:pt x="372" y="947"/>
                      <a:pt x="188" y="628"/>
                    </a:cubicBezTo>
                    <a:cubicBezTo>
                      <a:pt x="4" y="309"/>
                      <a:pt x="0" y="129"/>
                      <a:pt x="1" y="109"/>
                    </a:cubicBezTo>
                    <a:cubicBezTo>
                      <a:pt x="2" y="106"/>
                      <a:pt x="5" y="100"/>
                      <a:pt x="7" y="97"/>
                    </a:cubicBezTo>
                    <a:cubicBezTo>
                      <a:pt x="24" y="87"/>
                      <a:pt x="182" y="0"/>
                      <a:pt x="551" y="0"/>
                    </a:cubicBezTo>
                    <a:cubicBezTo>
                      <a:pt x="920" y="0"/>
                      <a:pt x="1078" y="87"/>
                      <a:pt x="1094" y="97"/>
                    </a:cubicBezTo>
                    <a:cubicBezTo>
                      <a:pt x="1097" y="100"/>
                      <a:pt x="1100" y="106"/>
                      <a:pt x="1101" y="109"/>
                    </a:cubicBezTo>
                    <a:cubicBezTo>
                      <a:pt x="1102" y="128"/>
                      <a:pt x="1098" y="309"/>
                      <a:pt x="914" y="628"/>
                    </a:cubicBezTo>
                    <a:cubicBezTo>
                      <a:pt x="730" y="947"/>
                      <a:pt x="575" y="1041"/>
                      <a:pt x="558" y="1050"/>
                    </a:cubicBezTo>
                    <a:cubicBezTo>
                      <a:pt x="557" y="1051"/>
                      <a:pt x="554" y="1051"/>
                      <a:pt x="551" y="1051"/>
                    </a:cubicBezTo>
                    <a:close/>
                  </a:path>
                </a:pathLst>
              </a:custGeom>
              <a:solidFill>
                <a:srgbClr val="E9582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6" name="îṩḻiḑê">
              <a:extLst>
                <a:ext uri="{FF2B5EF4-FFF2-40B4-BE49-F238E27FC236}">
                  <a16:creationId xmlns:a16="http://schemas.microsoft.com/office/drawing/2014/main" xmlns="" id="{48DB4DC5-12C9-43C4-A903-FC3C4579FF85}"/>
                </a:ext>
              </a:extLst>
            </p:cNvPr>
            <p:cNvGrpSpPr/>
            <p:nvPr/>
          </p:nvGrpSpPr>
          <p:grpSpPr>
            <a:xfrm>
              <a:off x="4459607" y="2354574"/>
              <a:ext cx="1294423" cy="1217224"/>
              <a:chOff x="3146425" y="1857375"/>
              <a:chExt cx="1144588" cy="1076325"/>
            </a:xfrm>
          </p:grpSpPr>
          <p:sp>
            <p:nvSpPr>
              <p:cNvPr id="19" name="işlidé">
                <a:extLst>
                  <a:ext uri="{FF2B5EF4-FFF2-40B4-BE49-F238E27FC236}">
                    <a16:creationId xmlns:a16="http://schemas.microsoft.com/office/drawing/2014/main" xmlns="" id="{E5C1D8BD-C674-4C36-9366-D9F5B12F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6425" y="1857375"/>
                <a:ext cx="1144588" cy="1076325"/>
              </a:xfrm>
              <a:custGeom>
                <a:avLst/>
                <a:gdLst/>
                <a:ahLst/>
                <a:cxnLst>
                  <a:cxn ang="0">
                    <a:pos x="56" y="1102"/>
                  </a:cxn>
                  <a:cxn ang="0">
                    <a:pos x="15" y="1032"/>
                  </a:cxn>
                  <a:cxn ang="0">
                    <a:pos x="213" y="466"/>
                  </a:cxn>
                  <a:cxn ang="0">
                    <a:pos x="604" y="11"/>
                  </a:cxn>
                  <a:cxn ang="0">
                    <a:pos x="686" y="11"/>
                  </a:cxn>
                  <a:cxn ang="0">
                    <a:pos x="1077" y="466"/>
                  </a:cxn>
                  <a:cxn ang="0">
                    <a:pos x="1275" y="1032"/>
                  </a:cxn>
                  <a:cxn ang="0">
                    <a:pos x="1234" y="1102"/>
                  </a:cxn>
                  <a:cxn ang="0">
                    <a:pos x="645" y="1214"/>
                  </a:cxn>
                  <a:cxn ang="0">
                    <a:pos x="56" y="1102"/>
                  </a:cxn>
                </a:cxnLst>
                <a:rect l="0" t="0" r="r" b="b"/>
                <a:pathLst>
                  <a:path w="1290" h="1214">
                    <a:moveTo>
                      <a:pt x="56" y="1102"/>
                    </a:moveTo>
                    <a:cubicBezTo>
                      <a:pt x="35" y="1088"/>
                      <a:pt x="17" y="1057"/>
                      <a:pt x="15" y="1032"/>
                    </a:cubicBezTo>
                    <a:cubicBezTo>
                      <a:pt x="15" y="1032"/>
                      <a:pt x="0" y="835"/>
                      <a:pt x="213" y="466"/>
                    </a:cubicBezTo>
                    <a:cubicBezTo>
                      <a:pt x="426" y="96"/>
                      <a:pt x="604" y="11"/>
                      <a:pt x="604" y="11"/>
                    </a:cubicBezTo>
                    <a:cubicBezTo>
                      <a:pt x="627" y="0"/>
                      <a:pt x="663" y="0"/>
                      <a:pt x="686" y="11"/>
                    </a:cubicBezTo>
                    <a:cubicBezTo>
                      <a:pt x="686" y="11"/>
                      <a:pt x="864" y="96"/>
                      <a:pt x="1077" y="466"/>
                    </a:cubicBezTo>
                    <a:cubicBezTo>
                      <a:pt x="1290" y="835"/>
                      <a:pt x="1275" y="1032"/>
                      <a:pt x="1275" y="1032"/>
                    </a:cubicBezTo>
                    <a:cubicBezTo>
                      <a:pt x="1273" y="1057"/>
                      <a:pt x="1255" y="1088"/>
                      <a:pt x="1234" y="1102"/>
                    </a:cubicBezTo>
                    <a:cubicBezTo>
                      <a:pt x="1234" y="1102"/>
                      <a:pt x="1071" y="1214"/>
                      <a:pt x="645" y="1214"/>
                    </a:cubicBezTo>
                    <a:cubicBezTo>
                      <a:pt x="218" y="1214"/>
                      <a:pt x="56" y="1102"/>
                      <a:pt x="56" y="110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is1iďê">
                <a:extLst>
                  <a:ext uri="{FF2B5EF4-FFF2-40B4-BE49-F238E27FC236}">
                    <a16:creationId xmlns:a16="http://schemas.microsoft.com/office/drawing/2014/main" xmlns="" id="{6A076B4C-F740-4865-B923-B1DBD805D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0563" y="1930400"/>
                <a:ext cx="976313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7" y="954"/>
                  </a:cxn>
                  <a:cxn ang="0">
                    <a:pos x="1" y="942"/>
                  </a:cxn>
                  <a:cxn ang="0">
                    <a:pos x="188" y="423"/>
                  </a:cxn>
                  <a:cxn ang="0">
                    <a:pos x="544" y="1"/>
                  </a:cxn>
                  <a:cxn ang="0">
                    <a:pos x="551" y="0"/>
                  </a:cxn>
                  <a:cxn ang="0">
                    <a:pos x="558" y="1"/>
                  </a:cxn>
                  <a:cxn ang="0">
                    <a:pos x="914" y="423"/>
                  </a:cxn>
                  <a:cxn ang="0">
                    <a:pos x="1101" y="942"/>
                  </a:cxn>
                  <a:cxn ang="0">
                    <a:pos x="1094" y="954"/>
                  </a:cxn>
                  <a:cxn ang="0">
                    <a:pos x="551" y="1051"/>
                  </a:cxn>
                </a:cxnLst>
                <a:rect l="0" t="0" r="r" b="b"/>
                <a:pathLst>
                  <a:path w="1102" h="1051">
                    <a:moveTo>
                      <a:pt x="551" y="1051"/>
                    </a:moveTo>
                    <a:cubicBezTo>
                      <a:pt x="182" y="1051"/>
                      <a:pt x="24" y="964"/>
                      <a:pt x="7" y="954"/>
                    </a:cubicBezTo>
                    <a:cubicBezTo>
                      <a:pt x="5" y="951"/>
                      <a:pt x="2" y="945"/>
                      <a:pt x="1" y="942"/>
                    </a:cubicBezTo>
                    <a:cubicBezTo>
                      <a:pt x="0" y="922"/>
                      <a:pt x="4" y="742"/>
                      <a:pt x="188" y="423"/>
                    </a:cubicBezTo>
                    <a:cubicBezTo>
                      <a:pt x="372" y="104"/>
                      <a:pt x="527" y="10"/>
                      <a:pt x="544" y="1"/>
                    </a:cubicBezTo>
                    <a:cubicBezTo>
                      <a:pt x="545" y="0"/>
                      <a:pt x="548" y="0"/>
                      <a:pt x="551" y="0"/>
                    </a:cubicBezTo>
                    <a:cubicBezTo>
                      <a:pt x="554" y="0"/>
                      <a:pt x="557" y="0"/>
                      <a:pt x="558" y="1"/>
                    </a:cubicBezTo>
                    <a:cubicBezTo>
                      <a:pt x="575" y="10"/>
                      <a:pt x="729" y="104"/>
                      <a:pt x="914" y="423"/>
                    </a:cubicBezTo>
                    <a:cubicBezTo>
                      <a:pt x="1102" y="748"/>
                      <a:pt x="1102" y="927"/>
                      <a:pt x="1101" y="942"/>
                    </a:cubicBezTo>
                    <a:cubicBezTo>
                      <a:pt x="1100" y="945"/>
                      <a:pt x="1097" y="951"/>
                      <a:pt x="1094" y="954"/>
                    </a:cubicBezTo>
                    <a:cubicBezTo>
                      <a:pt x="1078" y="964"/>
                      <a:pt x="920" y="1051"/>
                      <a:pt x="551" y="1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7" name="íşḻiḍê">
              <a:extLst>
                <a:ext uri="{FF2B5EF4-FFF2-40B4-BE49-F238E27FC236}">
                  <a16:creationId xmlns:a16="http://schemas.microsoft.com/office/drawing/2014/main" xmlns="" id="{104570A9-FC70-4DF0-B85A-425A76C53E5C}"/>
                </a:ext>
              </a:extLst>
            </p:cNvPr>
            <p:cNvGrpSpPr/>
            <p:nvPr/>
          </p:nvGrpSpPr>
          <p:grpSpPr>
            <a:xfrm>
              <a:off x="5427284" y="4022422"/>
              <a:ext cx="1294423" cy="1219020"/>
              <a:chOff x="4002088" y="3332163"/>
              <a:chExt cx="1144588" cy="1077913"/>
            </a:xfrm>
          </p:grpSpPr>
          <p:sp>
            <p:nvSpPr>
              <p:cNvPr id="17" name="iṩlîḋê">
                <a:extLst>
                  <a:ext uri="{FF2B5EF4-FFF2-40B4-BE49-F238E27FC236}">
                    <a16:creationId xmlns:a16="http://schemas.microsoft.com/office/drawing/2014/main" xmlns="" id="{D1882812-679F-46FE-A00A-8114B3C09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088" y="3332163"/>
                <a:ext cx="1144588" cy="1077913"/>
              </a:xfrm>
              <a:custGeom>
                <a:avLst/>
                <a:gdLst/>
                <a:ahLst/>
                <a:cxnLst>
                  <a:cxn ang="0">
                    <a:pos x="1276" y="1032"/>
                  </a:cxn>
                  <a:cxn ang="0">
                    <a:pos x="1235" y="1102"/>
                  </a:cxn>
                  <a:cxn ang="0">
                    <a:pos x="646" y="1214"/>
                  </a:cxn>
                  <a:cxn ang="0">
                    <a:pos x="56" y="1102"/>
                  </a:cxn>
                  <a:cxn ang="0">
                    <a:pos x="16" y="1032"/>
                  </a:cxn>
                  <a:cxn ang="0">
                    <a:pos x="214" y="465"/>
                  </a:cxn>
                  <a:cxn ang="0">
                    <a:pos x="605" y="11"/>
                  </a:cxn>
                  <a:cxn ang="0">
                    <a:pos x="687" y="11"/>
                  </a:cxn>
                  <a:cxn ang="0">
                    <a:pos x="1078" y="465"/>
                  </a:cxn>
                  <a:cxn ang="0">
                    <a:pos x="1276" y="1032"/>
                  </a:cxn>
                </a:cxnLst>
                <a:rect l="0" t="0" r="r" b="b"/>
                <a:pathLst>
                  <a:path w="1291" h="1214">
                    <a:moveTo>
                      <a:pt x="1276" y="1032"/>
                    </a:moveTo>
                    <a:cubicBezTo>
                      <a:pt x="1274" y="1056"/>
                      <a:pt x="1256" y="1088"/>
                      <a:pt x="1235" y="1102"/>
                    </a:cubicBezTo>
                    <a:cubicBezTo>
                      <a:pt x="1235" y="1102"/>
                      <a:pt x="1072" y="1214"/>
                      <a:pt x="646" y="1214"/>
                    </a:cubicBezTo>
                    <a:cubicBezTo>
                      <a:pt x="219" y="1214"/>
                      <a:pt x="56" y="1102"/>
                      <a:pt x="56" y="1102"/>
                    </a:cubicBezTo>
                    <a:cubicBezTo>
                      <a:pt x="36" y="1088"/>
                      <a:pt x="18" y="1056"/>
                      <a:pt x="16" y="1032"/>
                    </a:cubicBezTo>
                    <a:cubicBezTo>
                      <a:pt x="16" y="1032"/>
                      <a:pt x="0" y="835"/>
                      <a:pt x="214" y="465"/>
                    </a:cubicBezTo>
                    <a:cubicBezTo>
                      <a:pt x="427" y="96"/>
                      <a:pt x="605" y="11"/>
                      <a:pt x="605" y="11"/>
                    </a:cubicBezTo>
                    <a:cubicBezTo>
                      <a:pt x="627" y="0"/>
                      <a:pt x="664" y="0"/>
                      <a:pt x="687" y="11"/>
                    </a:cubicBezTo>
                    <a:cubicBezTo>
                      <a:pt x="687" y="11"/>
                      <a:pt x="865" y="96"/>
                      <a:pt x="1078" y="465"/>
                    </a:cubicBezTo>
                    <a:cubicBezTo>
                      <a:pt x="1291" y="835"/>
                      <a:pt x="1276" y="1032"/>
                      <a:pt x="1276" y="1032"/>
                    </a:cubicBezTo>
                    <a:close/>
                  </a:path>
                </a:pathLst>
              </a:custGeom>
              <a:solidFill>
                <a:srgbClr val="5CBDCE"/>
              </a:solidFill>
              <a:ln w="9" cap="flat">
                <a:solidFill>
                  <a:srgbClr val="F2F2F2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iṡḷiḑè">
                <a:extLst>
                  <a:ext uri="{FF2B5EF4-FFF2-40B4-BE49-F238E27FC236}">
                    <a16:creationId xmlns:a16="http://schemas.microsoft.com/office/drawing/2014/main" xmlns="" id="{23188078-4011-420D-B39B-D831B0903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225" y="3406775"/>
                <a:ext cx="976313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7" y="954"/>
                  </a:cxn>
                  <a:cxn ang="0">
                    <a:pos x="0" y="942"/>
                  </a:cxn>
                  <a:cxn ang="0">
                    <a:pos x="188" y="422"/>
                  </a:cxn>
                  <a:cxn ang="0">
                    <a:pos x="544" y="0"/>
                  </a:cxn>
                  <a:cxn ang="0">
                    <a:pos x="551" y="0"/>
                  </a:cxn>
                  <a:cxn ang="0">
                    <a:pos x="558" y="0"/>
                  </a:cxn>
                  <a:cxn ang="0">
                    <a:pos x="914" y="422"/>
                  </a:cxn>
                  <a:cxn ang="0">
                    <a:pos x="1101" y="942"/>
                  </a:cxn>
                  <a:cxn ang="0">
                    <a:pos x="1094" y="954"/>
                  </a:cxn>
                  <a:cxn ang="0">
                    <a:pos x="551" y="1051"/>
                  </a:cxn>
                </a:cxnLst>
                <a:rect l="0" t="0" r="r" b="b"/>
                <a:pathLst>
                  <a:path w="1101" h="1051">
                    <a:moveTo>
                      <a:pt x="551" y="1051"/>
                    </a:moveTo>
                    <a:cubicBezTo>
                      <a:pt x="182" y="1051"/>
                      <a:pt x="24" y="964"/>
                      <a:pt x="7" y="954"/>
                    </a:cubicBezTo>
                    <a:cubicBezTo>
                      <a:pt x="5" y="951"/>
                      <a:pt x="2" y="945"/>
                      <a:pt x="0" y="942"/>
                    </a:cubicBezTo>
                    <a:cubicBezTo>
                      <a:pt x="0" y="922"/>
                      <a:pt x="4" y="742"/>
                      <a:pt x="188" y="422"/>
                    </a:cubicBezTo>
                    <a:cubicBezTo>
                      <a:pt x="372" y="103"/>
                      <a:pt x="527" y="10"/>
                      <a:pt x="544" y="0"/>
                    </a:cubicBezTo>
                    <a:cubicBezTo>
                      <a:pt x="545" y="0"/>
                      <a:pt x="548" y="0"/>
                      <a:pt x="551" y="0"/>
                    </a:cubicBezTo>
                    <a:cubicBezTo>
                      <a:pt x="554" y="0"/>
                      <a:pt x="556" y="0"/>
                      <a:pt x="558" y="0"/>
                    </a:cubicBezTo>
                    <a:cubicBezTo>
                      <a:pt x="575" y="10"/>
                      <a:pt x="729" y="103"/>
                      <a:pt x="914" y="422"/>
                    </a:cubicBezTo>
                    <a:cubicBezTo>
                      <a:pt x="1098" y="742"/>
                      <a:pt x="1101" y="922"/>
                      <a:pt x="1101" y="942"/>
                    </a:cubicBezTo>
                    <a:cubicBezTo>
                      <a:pt x="1100" y="945"/>
                      <a:pt x="1097" y="951"/>
                      <a:pt x="1094" y="954"/>
                    </a:cubicBezTo>
                    <a:cubicBezTo>
                      <a:pt x="1077" y="964"/>
                      <a:pt x="920" y="1051"/>
                      <a:pt x="551" y="105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8" name="ï$ļîḍê">
              <a:extLst>
                <a:ext uri="{FF2B5EF4-FFF2-40B4-BE49-F238E27FC236}">
                  <a16:creationId xmlns:a16="http://schemas.microsoft.com/office/drawing/2014/main" xmlns="" id="{30CCEA5A-1899-475E-9EDE-F0935D38E610}"/>
                </a:ext>
              </a:extLst>
            </p:cNvPr>
            <p:cNvGrpSpPr/>
            <p:nvPr/>
          </p:nvGrpSpPr>
          <p:grpSpPr>
            <a:xfrm>
              <a:off x="4461403" y="3684902"/>
              <a:ext cx="1294423" cy="1217224"/>
              <a:chOff x="3148013" y="3033713"/>
              <a:chExt cx="1144588" cy="1076325"/>
            </a:xfrm>
          </p:grpSpPr>
          <p:sp>
            <p:nvSpPr>
              <p:cNvPr id="15" name="íṥľïḓé">
                <a:extLst>
                  <a:ext uri="{FF2B5EF4-FFF2-40B4-BE49-F238E27FC236}">
                    <a16:creationId xmlns:a16="http://schemas.microsoft.com/office/drawing/2014/main" xmlns="" id="{3961880D-B209-429E-98A0-F8AC7954B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8013" y="3033713"/>
                <a:ext cx="1144588" cy="1076325"/>
              </a:xfrm>
              <a:custGeom>
                <a:avLst/>
                <a:gdLst/>
                <a:ahLst/>
                <a:cxnLst>
                  <a:cxn ang="0">
                    <a:pos x="687" y="1203"/>
                  </a:cxn>
                  <a:cxn ang="0">
                    <a:pos x="605" y="1203"/>
                  </a:cxn>
                  <a:cxn ang="0">
                    <a:pos x="214" y="749"/>
                  </a:cxn>
                  <a:cxn ang="0">
                    <a:pos x="16" y="182"/>
                  </a:cxn>
                  <a:cxn ang="0">
                    <a:pos x="56" y="112"/>
                  </a:cxn>
                  <a:cxn ang="0">
                    <a:pos x="646" y="0"/>
                  </a:cxn>
                  <a:cxn ang="0">
                    <a:pos x="1235" y="112"/>
                  </a:cxn>
                  <a:cxn ang="0">
                    <a:pos x="1276" y="182"/>
                  </a:cxn>
                  <a:cxn ang="0">
                    <a:pos x="1078" y="749"/>
                  </a:cxn>
                  <a:cxn ang="0">
                    <a:pos x="687" y="1203"/>
                  </a:cxn>
                </a:cxnLst>
                <a:rect l="0" t="0" r="r" b="b"/>
                <a:pathLst>
                  <a:path w="1291" h="1214">
                    <a:moveTo>
                      <a:pt x="687" y="1203"/>
                    </a:moveTo>
                    <a:cubicBezTo>
                      <a:pt x="664" y="1214"/>
                      <a:pt x="627" y="1214"/>
                      <a:pt x="605" y="1203"/>
                    </a:cubicBezTo>
                    <a:cubicBezTo>
                      <a:pt x="605" y="1203"/>
                      <a:pt x="427" y="1118"/>
                      <a:pt x="214" y="749"/>
                    </a:cubicBezTo>
                    <a:cubicBezTo>
                      <a:pt x="0" y="379"/>
                      <a:pt x="16" y="182"/>
                      <a:pt x="16" y="182"/>
                    </a:cubicBezTo>
                    <a:cubicBezTo>
                      <a:pt x="18" y="158"/>
                      <a:pt x="36" y="126"/>
                      <a:pt x="56" y="112"/>
                    </a:cubicBezTo>
                    <a:cubicBezTo>
                      <a:pt x="56" y="112"/>
                      <a:pt x="219" y="0"/>
                      <a:pt x="646" y="0"/>
                    </a:cubicBezTo>
                    <a:cubicBezTo>
                      <a:pt x="1072" y="0"/>
                      <a:pt x="1235" y="112"/>
                      <a:pt x="1235" y="112"/>
                    </a:cubicBezTo>
                    <a:cubicBezTo>
                      <a:pt x="1256" y="126"/>
                      <a:pt x="1274" y="158"/>
                      <a:pt x="1276" y="182"/>
                    </a:cubicBezTo>
                    <a:cubicBezTo>
                      <a:pt x="1276" y="182"/>
                      <a:pt x="1291" y="379"/>
                      <a:pt x="1078" y="749"/>
                    </a:cubicBezTo>
                    <a:cubicBezTo>
                      <a:pt x="865" y="1118"/>
                      <a:pt x="687" y="1203"/>
                      <a:pt x="687" y="120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" cap="flat">
                <a:noFill/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6" name="iṧļïḍé">
                <a:extLst>
                  <a:ext uri="{FF2B5EF4-FFF2-40B4-BE49-F238E27FC236}">
                    <a16:creationId xmlns:a16="http://schemas.microsoft.com/office/drawing/2014/main" xmlns="" id="{A642387B-8832-49A9-B1B6-34AF5AEA1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150" y="3103563"/>
                <a:ext cx="976313" cy="931863"/>
              </a:xfrm>
              <a:custGeom>
                <a:avLst/>
                <a:gdLst/>
                <a:ahLst/>
                <a:cxnLst>
                  <a:cxn ang="0">
                    <a:pos x="551" y="1051"/>
                  </a:cxn>
                  <a:cxn ang="0">
                    <a:pos x="544" y="1051"/>
                  </a:cxn>
                  <a:cxn ang="0">
                    <a:pos x="188" y="629"/>
                  </a:cxn>
                  <a:cxn ang="0">
                    <a:pos x="0" y="109"/>
                  </a:cxn>
                  <a:cxn ang="0">
                    <a:pos x="7" y="97"/>
                  </a:cxn>
                  <a:cxn ang="0">
                    <a:pos x="551" y="0"/>
                  </a:cxn>
                  <a:cxn ang="0">
                    <a:pos x="1094" y="97"/>
                  </a:cxn>
                  <a:cxn ang="0">
                    <a:pos x="1101" y="109"/>
                  </a:cxn>
                  <a:cxn ang="0">
                    <a:pos x="914" y="629"/>
                  </a:cxn>
                  <a:cxn ang="0">
                    <a:pos x="558" y="1051"/>
                  </a:cxn>
                  <a:cxn ang="0">
                    <a:pos x="551" y="1051"/>
                  </a:cxn>
                </a:cxnLst>
                <a:rect l="0" t="0" r="r" b="b"/>
                <a:pathLst>
                  <a:path w="1101" h="1051">
                    <a:moveTo>
                      <a:pt x="551" y="1051"/>
                    </a:moveTo>
                    <a:cubicBezTo>
                      <a:pt x="548" y="1051"/>
                      <a:pt x="545" y="1051"/>
                      <a:pt x="544" y="1051"/>
                    </a:cubicBezTo>
                    <a:cubicBezTo>
                      <a:pt x="527" y="1041"/>
                      <a:pt x="372" y="948"/>
                      <a:pt x="188" y="629"/>
                    </a:cubicBezTo>
                    <a:cubicBezTo>
                      <a:pt x="0" y="303"/>
                      <a:pt x="0" y="124"/>
                      <a:pt x="0" y="109"/>
                    </a:cubicBezTo>
                    <a:cubicBezTo>
                      <a:pt x="1" y="106"/>
                      <a:pt x="5" y="100"/>
                      <a:pt x="7" y="97"/>
                    </a:cubicBezTo>
                    <a:cubicBezTo>
                      <a:pt x="24" y="87"/>
                      <a:pt x="182" y="0"/>
                      <a:pt x="551" y="0"/>
                    </a:cubicBezTo>
                    <a:cubicBezTo>
                      <a:pt x="919" y="0"/>
                      <a:pt x="1077" y="87"/>
                      <a:pt x="1094" y="97"/>
                    </a:cubicBezTo>
                    <a:cubicBezTo>
                      <a:pt x="1097" y="100"/>
                      <a:pt x="1100" y="106"/>
                      <a:pt x="1101" y="109"/>
                    </a:cubicBezTo>
                    <a:cubicBezTo>
                      <a:pt x="1101" y="129"/>
                      <a:pt x="1098" y="309"/>
                      <a:pt x="914" y="629"/>
                    </a:cubicBezTo>
                    <a:cubicBezTo>
                      <a:pt x="729" y="948"/>
                      <a:pt x="575" y="1041"/>
                      <a:pt x="558" y="1051"/>
                    </a:cubicBezTo>
                    <a:cubicBezTo>
                      <a:pt x="556" y="1051"/>
                      <a:pt x="554" y="1051"/>
                      <a:pt x="551" y="1051"/>
                    </a:cubicBezTo>
                    <a:close/>
                  </a:path>
                </a:pathLst>
              </a:custGeom>
              <a:solidFill>
                <a:srgbClr val="5CBDCE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9" name="î$ḻiḋê">
              <a:extLst>
                <a:ext uri="{FF2B5EF4-FFF2-40B4-BE49-F238E27FC236}">
                  <a16:creationId xmlns:a16="http://schemas.microsoft.com/office/drawing/2014/main" xmlns="" id="{3E9A4AB1-6457-43EC-B2CE-7F30BE19A48E}"/>
                </a:ext>
              </a:extLst>
            </p:cNvPr>
            <p:cNvSpPr txBox="1"/>
            <p:nvPr/>
          </p:nvSpPr>
          <p:spPr>
            <a:xfrm>
              <a:off x="5777887" y="2242592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</a:p>
          </p:txBody>
        </p:sp>
        <p:sp>
          <p:nvSpPr>
            <p:cNvPr id="10" name="ïşļîḓê">
              <a:extLst>
                <a:ext uri="{FF2B5EF4-FFF2-40B4-BE49-F238E27FC236}">
                  <a16:creationId xmlns:a16="http://schemas.microsoft.com/office/drawing/2014/main" xmlns="" id="{C3913B19-33D5-4EA9-8ECE-40C0EAC2D364}"/>
                </a:ext>
              </a:extLst>
            </p:cNvPr>
            <p:cNvSpPr txBox="1"/>
            <p:nvPr/>
          </p:nvSpPr>
          <p:spPr>
            <a:xfrm>
              <a:off x="6743766" y="2789872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</a:p>
          </p:txBody>
        </p:sp>
        <p:sp>
          <p:nvSpPr>
            <p:cNvPr id="11" name="işļïḓe">
              <a:extLst>
                <a:ext uri="{FF2B5EF4-FFF2-40B4-BE49-F238E27FC236}">
                  <a16:creationId xmlns:a16="http://schemas.microsoft.com/office/drawing/2014/main" xmlns="" id="{730DEC3F-F625-485D-AA51-FED8CDC80F8C}"/>
                </a:ext>
              </a:extLst>
            </p:cNvPr>
            <p:cNvSpPr txBox="1"/>
            <p:nvPr/>
          </p:nvSpPr>
          <p:spPr>
            <a:xfrm>
              <a:off x="6745560" y="3919860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</a:p>
          </p:txBody>
        </p:sp>
        <p:sp>
          <p:nvSpPr>
            <p:cNvPr id="12" name="ïşľïḓè">
              <a:extLst>
                <a:ext uri="{FF2B5EF4-FFF2-40B4-BE49-F238E27FC236}">
                  <a16:creationId xmlns:a16="http://schemas.microsoft.com/office/drawing/2014/main" xmlns="" id="{F7B58695-047B-49BC-841A-03D8ABCE427A}"/>
                </a:ext>
              </a:extLst>
            </p:cNvPr>
            <p:cNvSpPr txBox="1"/>
            <p:nvPr/>
          </p:nvSpPr>
          <p:spPr>
            <a:xfrm>
              <a:off x="5782375" y="4444085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</a:p>
          </p:txBody>
        </p:sp>
        <p:sp>
          <p:nvSpPr>
            <p:cNvPr id="13" name="iślíde">
              <a:extLst>
                <a:ext uri="{FF2B5EF4-FFF2-40B4-BE49-F238E27FC236}">
                  <a16:creationId xmlns:a16="http://schemas.microsoft.com/office/drawing/2014/main" xmlns="" id="{B704FADD-D004-4FA5-965A-F556480CAB9A}"/>
                </a:ext>
              </a:extLst>
            </p:cNvPr>
            <p:cNvSpPr txBox="1"/>
            <p:nvPr/>
          </p:nvSpPr>
          <p:spPr>
            <a:xfrm>
              <a:off x="4816495" y="3919860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05</a:t>
              </a:r>
            </a:p>
          </p:txBody>
        </p:sp>
        <p:sp>
          <p:nvSpPr>
            <p:cNvPr id="14" name="i$1îde">
              <a:extLst>
                <a:ext uri="{FF2B5EF4-FFF2-40B4-BE49-F238E27FC236}">
                  <a16:creationId xmlns:a16="http://schemas.microsoft.com/office/drawing/2014/main" xmlns="" id="{E709A092-F35B-408E-8D72-CAB1A78AA3DA}"/>
                </a:ext>
              </a:extLst>
            </p:cNvPr>
            <p:cNvSpPr txBox="1"/>
            <p:nvPr/>
          </p:nvSpPr>
          <p:spPr>
            <a:xfrm>
              <a:off x="4814699" y="2789870"/>
              <a:ext cx="584241" cy="511121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06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08F14ED-9C4F-4A7A-B40B-9FEFB96764BD}"/>
              </a:ext>
            </a:extLst>
          </p:cNvPr>
          <p:cNvGrpSpPr/>
          <p:nvPr/>
        </p:nvGrpSpPr>
        <p:grpSpPr>
          <a:xfrm>
            <a:off x="7755964" y="2004043"/>
            <a:ext cx="3284072" cy="799321"/>
            <a:chOff x="1541719" y="2349127"/>
            <a:chExt cx="3284072" cy="799321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D2EF9F9D-D116-4DE2-BA7F-3AE7014BA9B3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BCCD649-E875-4F66-A81B-3E62B38D48A2}"/>
                </a:ext>
              </a:extLst>
            </p:cNvPr>
            <p:cNvSpPr txBox="1"/>
            <p:nvPr/>
          </p:nvSpPr>
          <p:spPr>
            <a:xfrm>
              <a:off x="1541719" y="2687681"/>
              <a:ext cx="328407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9D01965-5164-4CE9-B766-6789337A2B76}"/>
              </a:ext>
            </a:extLst>
          </p:cNvPr>
          <p:cNvGrpSpPr/>
          <p:nvPr/>
        </p:nvGrpSpPr>
        <p:grpSpPr>
          <a:xfrm>
            <a:off x="7755964" y="3313528"/>
            <a:ext cx="3284072" cy="799321"/>
            <a:chOff x="1541719" y="2349127"/>
            <a:chExt cx="3284072" cy="79932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80BAA8E7-91AB-4B41-BAEA-7E32AB7362C2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2C1AAB53-C026-494D-A4EA-ACAE030C73A9}"/>
                </a:ext>
              </a:extLst>
            </p:cNvPr>
            <p:cNvSpPr txBox="1"/>
            <p:nvPr/>
          </p:nvSpPr>
          <p:spPr>
            <a:xfrm>
              <a:off x="1541719" y="2687681"/>
              <a:ext cx="328407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xmlns="" id="{6ABB3E11-969A-45A8-B864-37D8CCB691A3}"/>
              </a:ext>
            </a:extLst>
          </p:cNvPr>
          <p:cNvGrpSpPr/>
          <p:nvPr/>
        </p:nvGrpSpPr>
        <p:grpSpPr>
          <a:xfrm>
            <a:off x="7755964" y="4623013"/>
            <a:ext cx="3284072" cy="799321"/>
            <a:chOff x="1541719" y="2349127"/>
            <a:chExt cx="3284072" cy="79932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926553DF-6647-451D-AFC9-0295BA305F46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xmlns="" id="{ABF9F5D2-FA16-4030-9D65-71F9503F1C1D}"/>
                </a:ext>
              </a:extLst>
            </p:cNvPr>
            <p:cNvSpPr txBox="1"/>
            <p:nvPr/>
          </p:nvSpPr>
          <p:spPr>
            <a:xfrm>
              <a:off x="1541719" y="2687681"/>
              <a:ext cx="328407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91CBBCC0-3DD3-4D86-822A-A9C3658BF0EE}"/>
              </a:ext>
            </a:extLst>
          </p:cNvPr>
          <p:cNvGrpSpPr/>
          <p:nvPr/>
        </p:nvGrpSpPr>
        <p:grpSpPr>
          <a:xfrm>
            <a:off x="1172131" y="2004043"/>
            <a:ext cx="3284072" cy="799321"/>
            <a:chOff x="1541719" y="2349127"/>
            <a:chExt cx="3284072" cy="79932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64A82D03-D960-412E-B827-2B785713F716}"/>
                </a:ext>
              </a:extLst>
            </p:cNvPr>
            <p:cNvSpPr txBox="1"/>
            <p:nvPr/>
          </p:nvSpPr>
          <p:spPr>
            <a:xfrm>
              <a:off x="269201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8143DFBE-3063-4581-8E9F-FD69853C5AC4}"/>
                </a:ext>
              </a:extLst>
            </p:cNvPr>
            <p:cNvSpPr txBox="1"/>
            <p:nvPr/>
          </p:nvSpPr>
          <p:spPr>
            <a:xfrm>
              <a:off x="1541719" y="2687681"/>
              <a:ext cx="328407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1BAA5A7-E68B-444E-9412-0A9804BED71B}"/>
              </a:ext>
            </a:extLst>
          </p:cNvPr>
          <p:cNvGrpSpPr/>
          <p:nvPr/>
        </p:nvGrpSpPr>
        <p:grpSpPr>
          <a:xfrm>
            <a:off x="1172131" y="3313528"/>
            <a:ext cx="3284072" cy="799321"/>
            <a:chOff x="1541719" y="2349127"/>
            <a:chExt cx="3284072" cy="799321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42FE48F2-3E74-4A21-A9B6-D8049B5199E4}"/>
                </a:ext>
              </a:extLst>
            </p:cNvPr>
            <p:cNvSpPr txBox="1"/>
            <p:nvPr/>
          </p:nvSpPr>
          <p:spPr>
            <a:xfrm>
              <a:off x="269201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xmlns="" id="{FEE4ACD1-9C5D-4E52-BC92-A2502B05C683}"/>
                </a:ext>
              </a:extLst>
            </p:cNvPr>
            <p:cNvSpPr txBox="1"/>
            <p:nvPr/>
          </p:nvSpPr>
          <p:spPr>
            <a:xfrm>
              <a:off x="1541719" y="2687681"/>
              <a:ext cx="328407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990596F2-57F1-4502-A735-8FA9E42E44F8}"/>
              </a:ext>
            </a:extLst>
          </p:cNvPr>
          <p:cNvGrpSpPr/>
          <p:nvPr/>
        </p:nvGrpSpPr>
        <p:grpSpPr>
          <a:xfrm>
            <a:off x="1172131" y="4623013"/>
            <a:ext cx="3284072" cy="799321"/>
            <a:chOff x="1541719" y="2349127"/>
            <a:chExt cx="3284072" cy="799321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xmlns="" id="{87CDD0A6-12B7-4BC5-B0EC-4098BA0E2233}"/>
                </a:ext>
              </a:extLst>
            </p:cNvPr>
            <p:cNvSpPr txBox="1"/>
            <p:nvPr/>
          </p:nvSpPr>
          <p:spPr>
            <a:xfrm>
              <a:off x="2692010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标题文字添加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xmlns="" id="{A6BA2158-5E46-4139-B443-0C22D41DD880}"/>
                </a:ext>
              </a:extLst>
            </p:cNvPr>
            <p:cNvSpPr txBox="1"/>
            <p:nvPr/>
          </p:nvSpPr>
          <p:spPr>
            <a:xfrm>
              <a:off x="1541719" y="2687681"/>
              <a:ext cx="328407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此处添加详细文本描述建议与标题相关并符合整体语言风格，语言描述尽量</a:t>
              </a:r>
              <a:r>
                <a:rPr lang="en-US" altLang="zh-CN" sz="105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………..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xmlns="" id="{92202341-6C25-4A4E-8CEF-2B2D3863C9C2}"/>
              </a:ext>
            </a:extLst>
          </p:cNvPr>
          <p:cNvGrpSpPr/>
          <p:nvPr/>
        </p:nvGrpSpPr>
        <p:grpSpPr>
          <a:xfrm>
            <a:off x="0" y="377709"/>
            <a:ext cx="4747845" cy="597877"/>
            <a:chOff x="0" y="336267"/>
            <a:chExt cx="4747845" cy="597877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7ACC61EC-0A79-493D-AB2C-F473CEF336DE}"/>
                </a:ext>
              </a:extLst>
            </p:cNvPr>
            <p:cNvSpPr/>
            <p:nvPr userDrawn="1"/>
          </p:nvSpPr>
          <p:spPr>
            <a:xfrm>
              <a:off x="0" y="336267"/>
              <a:ext cx="4747845" cy="597877"/>
            </a:xfrm>
            <a:prstGeom prst="rect">
              <a:avLst/>
            </a:prstGeom>
            <a:gradFill>
              <a:gsLst>
                <a:gs pos="79000">
                  <a:srgbClr val="5CBDCE">
                    <a:alpha val="0"/>
                  </a:srgbClr>
                </a:gs>
                <a:gs pos="0">
                  <a:srgbClr val="5CBDCE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xmlns="" id="{9519DA9D-F55E-4260-8FD1-90D520F7AA04}"/>
                </a:ext>
              </a:extLst>
            </p:cNvPr>
            <p:cNvSpPr txBox="1"/>
            <p:nvPr userDrawn="1"/>
          </p:nvSpPr>
          <p:spPr>
            <a:xfrm>
              <a:off x="304800" y="4572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Click enter title</a:t>
              </a:r>
              <a:endParaRPr lang="zh-CN" altLang="en-US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 descr="e7d195523061f1c09e9d68d7cf438b91ef959ecb14fc25d26BBA7F7DBC18E55DFF4014AF651F0BF2569D4B6C1DA7F1A4683A481403BD872FC687266AD13265C1DE7C373772FD8728ABDD69ADD03BFF5BE2862BC891DBB79E18FD61712FE23F670D602A332950CB5EC6E6732879E5EF3A14F9D4CF03EEDD9B1B11C039589F903859E45F1985EFBDDB2870384474B44C95">
            <a:extLst>
              <a:ext uri="{FF2B5EF4-FFF2-40B4-BE49-F238E27FC236}">
                <a16:creationId xmlns:a16="http://schemas.microsoft.com/office/drawing/2014/main" xmlns="" id="{526BA02D-54D7-43AA-9577-8FD6442E5680}"/>
              </a:ext>
            </a:extLst>
          </p:cNvPr>
          <p:cNvGrpSpPr/>
          <p:nvPr/>
        </p:nvGrpSpPr>
        <p:grpSpPr>
          <a:xfrm>
            <a:off x="3510802" y="2326988"/>
            <a:ext cx="5170396" cy="3100975"/>
            <a:chOff x="3786213" y="723433"/>
            <a:chExt cx="3877797" cy="2325731"/>
          </a:xfrm>
        </p:grpSpPr>
        <p:sp>
          <p:nvSpPr>
            <p:cNvPr id="3" name="文本框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E59438E-3E2A-4F2F-A75F-26C963015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9337" y="723433"/>
              <a:ext cx="2831545" cy="1381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PART TWO</a:t>
              </a:r>
            </a:p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4000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研究方法及过程</a:t>
              </a:r>
            </a:p>
          </p:txBody>
        </p:sp>
        <p:sp>
          <p:nvSpPr>
            <p:cNvPr id="4" name="文本框 6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E8F81938-9E56-4AAB-B78F-B7A9944A9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23" y="2344103"/>
              <a:ext cx="3696973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40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BACKGROUND SIGNIFICANCE OF THE SELECTED TOPIC</a:t>
              </a:r>
            </a:p>
          </p:txBody>
        </p:sp>
        <p:sp>
          <p:nvSpPr>
            <p:cNvPr id="5" name="矩形 4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90E9B999-1191-475A-BC88-D711144903F9}"/>
                </a:ext>
              </a:extLst>
            </p:cNvPr>
            <p:cNvSpPr/>
            <p:nvPr/>
          </p:nvSpPr>
          <p:spPr>
            <a:xfrm>
              <a:off x="3786213" y="2585527"/>
              <a:ext cx="3877797" cy="4636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9170">
                <a:lnSpc>
                  <a:spcPct val="150000"/>
                </a:lnSpc>
                <a:defRPr/>
              </a:pP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Lorem ipsum dolor sit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amet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consectetuer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adipiscing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elit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.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Aenean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commodo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ligula </a:t>
              </a:r>
              <a:r>
                <a:rPr lang="en-US" altLang="zh-CN" sz="1200" kern="0" dirty="0" err="1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eget</a:t>
              </a:r>
              <a:r>
                <a:rPr lang="en-US" altLang="zh-CN" sz="1200" kern="0" dirty="0">
                  <a:solidFill>
                    <a:schemeClr val="bg1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  <a:cs typeface="Arial" panose="020B0604020202020204" pitchFamily="34" charset="0"/>
                </a:rPr>
                <a:t> dolor</a:t>
              </a:r>
              <a:endParaRPr lang="zh-CN" altLang="en-US" sz="1467" kern="0" dirty="0">
                <a:solidFill>
                  <a:schemeClr val="bg1">
                    <a:lumMod val="7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6" name="直接连接符 5" descr="e7d195523061f1c09e9d68d7cf438b91ef959ecb14fc25d26BBA7F7DBC18E55DFF4014AF651F0BF2569D4B6C1DA7F1A4683A481403BD872FC687266AD13265C1DE7C373772FD8728ABDD69ADD03BFF5BE2862BC891DBB79E18FD61712FE23F67B60ED145344A5F6796FDB0D6E7341B73A4E64E1B81AE0A4EA80BC639DEFCC56FBB1C8095BD40FB585CB21CB06B382855">
              <a:extLst>
                <a:ext uri="{FF2B5EF4-FFF2-40B4-BE49-F238E27FC236}">
                  <a16:creationId xmlns:a16="http://schemas.microsoft.com/office/drawing/2014/main" xmlns="" id="{D85CA078-8348-4068-9C67-C1457563CC75}"/>
                </a:ext>
              </a:extLst>
            </p:cNvPr>
            <p:cNvCxnSpPr/>
            <p:nvPr/>
          </p:nvCxnSpPr>
          <p:spPr>
            <a:xfrm>
              <a:off x="5594943" y="2606710"/>
              <a:ext cx="2603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5B9C5AF9-F49F-41E1-9A5C-413A3B87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27" y="1425829"/>
            <a:ext cx="609739" cy="6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2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69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300f4786-f05c-4162-b989-771c7b50d46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ac65c23-5c6b-4ad0-8f87-e355a32863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思源黑体 CN Bold"/>
        <a:cs typeface=""/>
      </a:majorFont>
      <a:minorFont>
        <a:latin typeface="Arial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2166</Words>
  <Application>Microsoft Office PowerPoint</Application>
  <PresentationFormat>宽屏</PresentationFormat>
  <Paragraphs>269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Open Sans</vt:lpstr>
      <vt:lpstr>Open Sans Semibold</vt:lpstr>
      <vt:lpstr>Poppins Medium</vt:lpstr>
      <vt:lpstr>Source Han Sans CN</vt:lpstr>
      <vt:lpstr>等线</vt:lpstr>
      <vt:lpstr>黑体</vt:lpstr>
      <vt:lpstr>华文细黑</vt:lpstr>
      <vt:lpstr>思源黑体 CN Bold</vt:lpstr>
      <vt:lpstr>思源黑体 CN Light</vt:lpstr>
      <vt:lpstr>思源黑体 CN Medium</vt:lpstr>
      <vt:lpstr>微软雅黑</vt:lpstr>
      <vt:lpstr>微软雅黑 Light</vt:lpstr>
      <vt:lpstr>Arial</vt:lpstr>
      <vt:lpstr>Calibri</vt:lpstr>
      <vt:lpstr>Calibri Light</vt:lpstr>
      <vt:lpstr>Century Gothic</vt:lpstr>
      <vt:lpstr>Impact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069</dc:title>
  <dc:creator>2911536061@qq.com</dc:creator>
  <cp:lastModifiedBy>Administrator</cp:lastModifiedBy>
  <cp:revision>17</cp:revision>
  <dcterms:created xsi:type="dcterms:W3CDTF">2019-05-02T02:06:04Z</dcterms:created>
  <dcterms:modified xsi:type="dcterms:W3CDTF">2019-06-08T09:00:34Z</dcterms:modified>
</cp:coreProperties>
</file>